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1" r:id="rId8"/>
    <p:sldId id="265" r:id="rId9"/>
    <p:sldId id="266" r:id="rId10"/>
    <p:sldId id="267" r:id="rId11"/>
    <p:sldId id="260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64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04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23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55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22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61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98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93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6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48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FF44-B315-4381-BE9B-AEB36944E1B6}" type="datetimeFigureOut">
              <a:rPr lang="de-DE" smtClean="0"/>
              <a:t>19.08.2020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5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2724" y="1122363"/>
            <a:ext cx="9465276" cy="2387600"/>
          </a:xfrm>
        </p:spPr>
        <p:txBody>
          <a:bodyPr/>
          <a:lstStyle/>
          <a:p>
            <a:r>
              <a:rPr lang="de-DE" dirty="0" smtClean="0"/>
              <a:t>I2C </a:t>
            </a:r>
            <a:r>
              <a:rPr lang="de-DE" dirty="0"/>
              <a:t>Inter-Integrated Circuit</a:t>
            </a: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Smalltalk auf der Leiterplatte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ruppieren 5"/>
          <p:cNvGrpSpPr/>
          <p:nvPr/>
        </p:nvGrpSpPr>
        <p:grpSpPr>
          <a:xfrm rot="1162732">
            <a:off x="4774130" y="669474"/>
            <a:ext cx="2743200" cy="1440200"/>
            <a:chOff x="3354776" y="972103"/>
            <a:chExt cx="8320668" cy="5565393"/>
          </a:xfrm>
        </p:grpSpPr>
        <p:grpSp>
          <p:nvGrpSpPr>
            <p:cNvPr id="7" name="Gruppieren 6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29" name="Rechteck 28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400" dirty="0" smtClean="0">
                  <a:solidFill>
                    <a:schemeClr val="tx1"/>
                  </a:solidFill>
                </a:endParaRPr>
              </a:p>
              <a:p>
                <a:r>
                  <a:rPr lang="de-DE" sz="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400" dirty="0" smtClean="0">
                    <a:solidFill>
                      <a:schemeClr val="tx1"/>
                    </a:solidFill>
                  </a:rPr>
                  <a:t>Master</a:t>
                </a:r>
                <a:endParaRPr lang="de-DE" sz="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Slave</a:t>
                </a:r>
                <a:endParaRPr lang="de-DE" sz="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2" name="Gerade Verbindung mit Pfeil 31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Gerade Verbindung mit Pfeil 32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feld 8"/>
            <p:cNvSpPr txBox="1"/>
            <p:nvPr/>
          </p:nvSpPr>
          <p:spPr>
            <a:xfrm>
              <a:off x="5657841" y="1290670"/>
              <a:ext cx="1050821" cy="59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400" dirty="0" smtClean="0"/>
                <a:t>SCL</a:t>
              </a:r>
              <a:endParaRPr lang="de-DE" sz="400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5643032" y="2008092"/>
              <a:ext cx="1050821" cy="59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400" dirty="0" smtClean="0"/>
                <a:t>SDA</a:t>
              </a:r>
              <a:endParaRPr lang="de-DE" sz="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0023983" y="1290670"/>
              <a:ext cx="1050821" cy="59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" dirty="0" smtClean="0"/>
                <a:t>SCL</a:t>
              </a:r>
              <a:endParaRPr lang="de-DE" sz="400" dirty="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10009175" y="2008092"/>
              <a:ext cx="1050821" cy="59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" dirty="0" smtClean="0"/>
                <a:t>SDA</a:t>
              </a:r>
              <a:endParaRPr lang="de-DE" sz="400" dirty="0"/>
            </a:p>
          </p:txBody>
        </p:sp>
        <p:grpSp>
          <p:nvGrpSpPr>
            <p:cNvPr id="13" name="Gruppieren 1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7" name="Freihandform 26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/>
              </a:p>
            </p:txBody>
          </p:sp>
          <p:sp>
            <p:nvSpPr>
              <p:cNvPr id="28" name="Freihandform 27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/>
              </a:p>
            </p:txBody>
          </p:sp>
        </p:grpSp>
        <p:grpSp>
          <p:nvGrpSpPr>
            <p:cNvPr id="14" name="Gruppieren 13"/>
            <p:cNvGrpSpPr/>
            <p:nvPr/>
          </p:nvGrpSpPr>
          <p:grpSpPr>
            <a:xfrm>
              <a:off x="10009175" y="2922654"/>
              <a:ext cx="1666269" cy="1336862"/>
              <a:chOff x="7910868" y="2819762"/>
              <a:chExt cx="1666269" cy="1336862"/>
            </a:xfrm>
          </p:grpSpPr>
          <p:sp>
            <p:nvSpPr>
              <p:cNvPr id="24" name="Rechteck 23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Slave</a:t>
                </a:r>
                <a:endParaRPr lang="de-DE" sz="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Textfeld 24"/>
              <p:cNvSpPr txBox="1"/>
              <p:nvPr/>
            </p:nvSpPr>
            <p:spPr>
              <a:xfrm>
                <a:off x="7910868" y="3561951"/>
                <a:ext cx="1050821" cy="5946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" dirty="0" smtClean="0"/>
                  <a:t>SDA</a:t>
                </a:r>
                <a:endParaRPr lang="de-DE" sz="400" dirty="0"/>
              </a:p>
            </p:txBody>
          </p:sp>
          <p:sp>
            <p:nvSpPr>
              <p:cNvPr id="26" name="Textfeld 25"/>
              <p:cNvSpPr txBox="1"/>
              <p:nvPr/>
            </p:nvSpPr>
            <p:spPr>
              <a:xfrm>
                <a:off x="7925676" y="2862772"/>
                <a:ext cx="1050821" cy="5946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" dirty="0" smtClean="0"/>
                  <a:t>SCL</a:t>
                </a:r>
                <a:endParaRPr lang="de-DE" sz="400" dirty="0"/>
              </a:p>
            </p:txBody>
          </p:sp>
        </p:grpSp>
        <p:grpSp>
          <p:nvGrpSpPr>
            <p:cNvPr id="15" name="Gruppieren 14"/>
            <p:cNvGrpSpPr/>
            <p:nvPr/>
          </p:nvGrpSpPr>
          <p:grpSpPr>
            <a:xfrm>
              <a:off x="10009175" y="5200634"/>
              <a:ext cx="1666269" cy="1336862"/>
              <a:chOff x="7910868" y="2819762"/>
              <a:chExt cx="1666269" cy="1336862"/>
            </a:xfrm>
          </p:grpSpPr>
          <p:sp>
            <p:nvSpPr>
              <p:cNvPr id="21" name="Rechteck 20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400" dirty="0" smtClean="0">
                    <a:solidFill>
                      <a:schemeClr val="tx1"/>
                    </a:solidFill>
                  </a:rPr>
                  <a:t>Slave</a:t>
                </a:r>
                <a:endParaRPr lang="de-DE" sz="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10868" y="3561951"/>
                <a:ext cx="1050821" cy="5946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" dirty="0" smtClean="0"/>
                  <a:t>SDA</a:t>
                </a:r>
                <a:endParaRPr lang="de-DE" sz="400" dirty="0"/>
              </a:p>
            </p:txBody>
          </p:sp>
          <p:sp>
            <p:nvSpPr>
              <p:cNvPr id="23" name="Textfeld 22"/>
              <p:cNvSpPr txBox="1"/>
              <p:nvPr/>
            </p:nvSpPr>
            <p:spPr>
              <a:xfrm>
                <a:off x="7925676" y="2862772"/>
                <a:ext cx="1050821" cy="5946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" dirty="0" smtClean="0"/>
                  <a:t>SCL</a:t>
                </a:r>
                <a:endParaRPr lang="de-DE" sz="400" dirty="0"/>
              </a:p>
            </p:txBody>
          </p:sp>
        </p:grpSp>
        <p:sp>
          <p:nvSpPr>
            <p:cNvPr id="16" name="Freihandform 15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/>
            </a:p>
          </p:txBody>
        </p:sp>
        <p:sp>
          <p:nvSpPr>
            <p:cNvPr id="17" name="Freihandform 16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/>
            </a:p>
          </p:txBody>
        </p:sp>
        <p:sp>
          <p:nvSpPr>
            <p:cNvPr id="18" name="Freihandform 17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/>
            </a:p>
          </p:txBody>
        </p:sp>
        <p:sp>
          <p:nvSpPr>
            <p:cNvPr id="19" name="Freihandform 18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9883801" y="4464957"/>
              <a:ext cx="1050821" cy="59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" dirty="0" smtClean="0"/>
                <a:t>…</a:t>
              </a:r>
              <a:endParaRPr lang="de-DE" sz="400" dirty="0"/>
            </a:p>
          </p:txBody>
        </p:sp>
      </p:grpSp>
      <p:pic>
        <p:nvPicPr>
          <p:cNvPr id="3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0" y="3749040"/>
            <a:ext cx="1924685" cy="2821940"/>
          </a:xfrm>
          <a:prstGeom prst="rect">
            <a:avLst/>
          </a:prstGeom>
          <a:noFill/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1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653"/>
    </mc:Choice>
    <mc:Fallback>
      <p:transition spd="slow" advTm="27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354776" y="1033768"/>
            <a:ext cx="8320668" cy="5480592"/>
            <a:chOff x="1256469" y="930876"/>
            <a:chExt cx="5479382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7948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15" idx="3"/>
            </p:cNvCxnSpPr>
            <p:nvPr/>
          </p:nvCxnSpPr>
          <p:spPr>
            <a:xfrm flipV="1">
              <a:off x="3337321" y="1660005"/>
              <a:ext cx="2301251" cy="4254"/>
            </a:xfrm>
            <a:prstGeom prst="straightConnector1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4313" y="107685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feld 13"/>
          <p:cNvSpPr txBox="1"/>
          <p:nvPr/>
        </p:nvSpPr>
        <p:spPr>
          <a:xfrm>
            <a:off x="6676906" y="1120085"/>
            <a:ext cx="702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6386962" y="180112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10023984" y="1290669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10009176" y="200809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009175" y="2922654"/>
            <a:ext cx="1666269" cy="1313726"/>
            <a:chOff x="7910868" y="2819762"/>
            <a:chExt cx="1666269" cy="1313726"/>
          </a:xfrm>
        </p:grpSpPr>
        <p:sp>
          <p:nvSpPr>
            <p:cNvPr id="18" name="Rechteck 17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10009175" y="5200634"/>
            <a:ext cx="1666269" cy="1313726"/>
            <a:chOff x="7910868" y="2819762"/>
            <a:chExt cx="1666269" cy="1313726"/>
          </a:xfrm>
        </p:grpSpPr>
        <p:sp>
          <p:nvSpPr>
            <p:cNvPr id="27" name="Rechteck 26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sp>
        <p:nvSpPr>
          <p:cNvPr id="10" name="Freihandform 9"/>
          <p:cNvSpPr/>
          <p:nvPr/>
        </p:nvSpPr>
        <p:spPr>
          <a:xfrm>
            <a:off x="9306415" y="1503324"/>
            <a:ext cx="708454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Freihandform 29"/>
          <p:cNvSpPr/>
          <p:nvPr/>
        </p:nvSpPr>
        <p:spPr>
          <a:xfrm>
            <a:off x="9306415" y="3169872"/>
            <a:ext cx="708454" cy="2313542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 30"/>
          <p:cNvSpPr/>
          <p:nvPr/>
        </p:nvSpPr>
        <p:spPr>
          <a:xfrm>
            <a:off x="8739116" y="2249430"/>
            <a:ext cx="1255251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Freihandform 31"/>
          <p:cNvSpPr/>
          <p:nvPr/>
        </p:nvSpPr>
        <p:spPr>
          <a:xfrm>
            <a:off x="8739116" y="3918821"/>
            <a:ext cx="1255251" cy="226470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9883802" y="446495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…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4339323" y="3048249"/>
            <a:ext cx="3356077" cy="2804085"/>
          </a:xfrm>
          <a:prstGeom prst="wedgeRoundRectCallout">
            <a:avLst>
              <a:gd name="adj1" fmla="val 63136"/>
              <a:gd name="adj2" fmla="val -5409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SCL: Serial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SCL fallende Flanke wird immer das nächste Bit bei SDA  übernommen.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916804" y="1766010"/>
            <a:ext cx="597831" cy="959893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5918579" y="2160896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5777552" y="1505803"/>
            <a:ext cx="937147" cy="727881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147" h="727881">
                <a:moveTo>
                  <a:pt x="937147" y="0"/>
                </a:moveTo>
                <a:lnTo>
                  <a:pt x="0" y="0"/>
                </a:lnTo>
                <a:lnTo>
                  <a:pt x="0" y="727881"/>
                </a:lnTo>
                <a:lnTo>
                  <a:pt x="131929" y="727881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8" name="Gerader Verbinder 37"/>
          <p:cNvCxnSpPr/>
          <p:nvPr/>
        </p:nvCxnSpPr>
        <p:spPr>
          <a:xfrm>
            <a:off x="5294993" y="2226071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852436" y="17262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</a:t>
            </a:r>
            <a:endParaRPr lang="de-DE" sz="2400" dirty="0"/>
          </a:p>
        </p:txBody>
      </p:sp>
      <p:cxnSp>
        <p:nvCxnSpPr>
          <p:cNvPr id="41" name="Gerader Verbinder 40"/>
          <p:cNvCxnSpPr/>
          <p:nvPr/>
        </p:nvCxnSpPr>
        <p:spPr>
          <a:xfrm>
            <a:off x="5294993" y="1957050"/>
            <a:ext cx="623015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5263213" y="1616456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0785004" y="1569272"/>
            <a:ext cx="597831" cy="959893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Freihandform 45"/>
          <p:cNvSpPr/>
          <p:nvPr/>
        </p:nvSpPr>
        <p:spPr>
          <a:xfrm>
            <a:off x="10786779" y="1964158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Freihandform 46"/>
          <p:cNvSpPr/>
          <p:nvPr/>
        </p:nvSpPr>
        <p:spPr>
          <a:xfrm flipH="1">
            <a:off x="9494973" y="1503324"/>
            <a:ext cx="707937" cy="532832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  <a:gd name="connsiteX0" fmla="*/ 1001377 w 1001377"/>
              <a:gd name="connsiteY0" fmla="*/ 0 h 727881"/>
              <a:gd name="connsiteX1" fmla="*/ 64230 w 1001377"/>
              <a:gd name="connsiteY1" fmla="*/ 0 h 727881"/>
              <a:gd name="connsiteX2" fmla="*/ 64230 w 1001377"/>
              <a:gd name="connsiteY2" fmla="*/ 727881 h 727881"/>
              <a:gd name="connsiteX3" fmla="*/ 0 w 1001377"/>
              <a:gd name="connsiteY3" fmla="*/ 721962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7" h="727881">
                <a:moveTo>
                  <a:pt x="1001377" y="0"/>
                </a:moveTo>
                <a:lnTo>
                  <a:pt x="64230" y="0"/>
                </a:lnTo>
                <a:lnTo>
                  <a:pt x="64230" y="727881"/>
                </a:lnTo>
                <a:lnTo>
                  <a:pt x="0" y="721962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8" name="Gerader Verbinder 47"/>
          <p:cNvCxnSpPr/>
          <p:nvPr/>
        </p:nvCxnSpPr>
        <p:spPr>
          <a:xfrm>
            <a:off x="10166453" y="2038245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9883802" y="817503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0660405" y="1958400"/>
            <a:ext cx="124599" cy="155204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Freihandform 54"/>
          <p:cNvSpPr/>
          <p:nvPr/>
        </p:nvSpPr>
        <p:spPr>
          <a:xfrm>
            <a:off x="10006396" y="1755128"/>
            <a:ext cx="762723" cy="481035"/>
          </a:xfrm>
          <a:custGeom>
            <a:avLst/>
            <a:gdLst>
              <a:gd name="connsiteX0" fmla="*/ 0 w 69339"/>
              <a:gd name="connsiteY0" fmla="*/ 481035 h 481035"/>
              <a:gd name="connsiteX1" fmla="*/ 52004 w 69339"/>
              <a:gd name="connsiteY1" fmla="*/ 481035 h 481035"/>
              <a:gd name="connsiteX2" fmla="*/ 52004 w 69339"/>
              <a:gd name="connsiteY2" fmla="*/ 0 h 481035"/>
              <a:gd name="connsiteX3" fmla="*/ 69339 w 69339"/>
              <a:gd name="connsiteY3" fmla="*/ 0 h 481035"/>
              <a:gd name="connsiteX0" fmla="*/ 0 w 762723"/>
              <a:gd name="connsiteY0" fmla="*/ 481035 h 481035"/>
              <a:gd name="connsiteX1" fmla="*/ 52004 w 762723"/>
              <a:gd name="connsiteY1" fmla="*/ 481035 h 481035"/>
              <a:gd name="connsiteX2" fmla="*/ 52004 w 762723"/>
              <a:gd name="connsiteY2" fmla="*/ 0 h 481035"/>
              <a:gd name="connsiteX3" fmla="*/ 762723 w 762723"/>
              <a:gd name="connsiteY3" fmla="*/ 4334 h 48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723" h="481035">
                <a:moveTo>
                  <a:pt x="0" y="481035"/>
                </a:moveTo>
                <a:lnTo>
                  <a:pt x="52004" y="481035"/>
                </a:lnTo>
                <a:lnTo>
                  <a:pt x="52004" y="0"/>
                </a:lnTo>
                <a:lnTo>
                  <a:pt x="762723" y="4334"/>
                </a:ln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1" name="Gruppieren 10"/>
          <p:cNvGrpSpPr/>
          <p:nvPr/>
        </p:nvGrpSpPr>
        <p:grpSpPr>
          <a:xfrm flipV="1">
            <a:off x="5349829" y="2358608"/>
            <a:ext cx="395513" cy="367295"/>
            <a:chOff x="5327260" y="2297645"/>
            <a:chExt cx="395513" cy="413962"/>
          </a:xfrm>
        </p:grpSpPr>
        <p:sp>
          <p:nvSpPr>
            <p:cNvPr id="26" name="Freihandform 25"/>
            <p:cNvSpPr/>
            <p:nvPr/>
          </p:nvSpPr>
          <p:spPr>
            <a:xfrm>
              <a:off x="5327260" y="2297645"/>
              <a:ext cx="395513" cy="413962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  <a:gd name="connsiteX0" fmla="*/ 7951 w 306775"/>
                <a:gd name="connsiteY0" fmla="*/ 233083 h 233083"/>
                <a:gd name="connsiteX1" fmla="*/ 0 w 306775"/>
                <a:gd name="connsiteY1" fmla="*/ 229810 h 233083"/>
                <a:gd name="connsiteX2" fmla="*/ 13928 w 306775"/>
                <a:gd name="connsiteY2" fmla="*/ 0 h 233083"/>
                <a:gd name="connsiteX3" fmla="*/ 181269 w 306775"/>
                <a:gd name="connsiteY3" fmla="*/ 0 h 233083"/>
                <a:gd name="connsiteX4" fmla="*/ 187245 w 306775"/>
                <a:gd name="connsiteY4" fmla="*/ 227106 h 233083"/>
                <a:gd name="connsiteX5" fmla="*/ 306775 w 306775"/>
                <a:gd name="connsiteY5" fmla="*/ 233083 h 233083"/>
                <a:gd name="connsiteX0" fmla="*/ 0 w 298824"/>
                <a:gd name="connsiteY0" fmla="*/ 233083 h 233083"/>
                <a:gd name="connsiteX1" fmla="*/ 58812 w 298824"/>
                <a:gd name="connsiteY1" fmla="*/ 212075 h 233083"/>
                <a:gd name="connsiteX2" fmla="*/ 5977 w 298824"/>
                <a:gd name="connsiteY2" fmla="*/ 0 h 233083"/>
                <a:gd name="connsiteX3" fmla="*/ 173318 w 298824"/>
                <a:gd name="connsiteY3" fmla="*/ 0 h 233083"/>
                <a:gd name="connsiteX4" fmla="*/ 179294 w 298824"/>
                <a:gd name="connsiteY4" fmla="*/ 227106 h 233083"/>
                <a:gd name="connsiteX5" fmla="*/ 298824 w 298824"/>
                <a:gd name="connsiteY5" fmla="*/ 233083 h 233083"/>
                <a:gd name="connsiteX0" fmla="*/ 0 w 694952"/>
                <a:gd name="connsiteY0" fmla="*/ 225482 h 233083"/>
                <a:gd name="connsiteX1" fmla="*/ 454940 w 694952"/>
                <a:gd name="connsiteY1" fmla="*/ 212075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23784 w 694952"/>
                <a:gd name="connsiteY1" fmla="*/ 224743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05980 w 694952"/>
                <a:gd name="connsiteY1" fmla="*/ 227276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708305"/>
                <a:gd name="connsiteY0" fmla="*/ 225482 h 227276"/>
                <a:gd name="connsiteX1" fmla="*/ 405980 w 708305"/>
                <a:gd name="connsiteY1" fmla="*/ 227276 h 227276"/>
                <a:gd name="connsiteX2" fmla="*/ 402105 w 708305"/>
                <a:gd name="connsiteY2" fmla="*/ 0 h 227276"/>
                <a:gd name="connsiteX3" fmla="*/ 569446 w 708305"/>
                <a:gd name="connsiteY3" fmla="*/ 0 h 227276"/>
                <a:gd name="connsiteX4" fmla="*/ 575422 w 708305"/>
                <a:gd name="connsiteY4" fmla="*/ 227106 h 227276"/>
                <a:gd name="connsiteX5" fmla="*/ 708305 w 708305"/>
                <a:gd name="connsiteY5" fmla="*/ 225482 h 227276"/>
                <a:gd name="connsiteX0" fmla="*/ 0 w 575422"/>
                <a:gd name="connsiteY0" fmla="*/ 225482 h 227276"/>
                <a:gd name="connsiteX1" fmla="*/ 405980 w 575422"/>
                <a:gd name="connsiteY1" fmla="*/ 227276 h 227276"/>
                <a:gd name="connsiteX2" fmla="*/ 402105 w 575422"/>
                <a:gd name="connsiteY2" fmla="*/ 0 h 227276"/>
                <a:gd name="connsiteX3" fmla="*/ 569446 w 575422"/>
                <a:gd name="connsiteY3" fmla="*/ 0 h 227276"/>
                <a:gd name="connsiteX4" fmla="*/ 575422 w 575422"/>
                <a:gd name="connsiteY4" fmla="*/ 227106 h 227276"/>
                <a:gd name="connsiteX0" fmla="*/ 0 w 569446"/>
                <a:gd name="connsiteY0" fmla="*/ 225482 h 227276"/>
                <a:gd name="connsiteX1" fmla="*/ 405980 w 569446"/>
                <a:gd name="connsiteY1" fmla="*/ 227276 h 227276"/>
                <a:gd name="connsiteX2" fmla="*/ 402105 w 569446"/>
                <a:gd name="connsiteY2" fmla="*/ 0 h 227276"/>
                <a:gd name="connsiteX3" fmla="*/ 569446 w 569446"/>
                <a:gd name="connsiteY3" fmla="*/ 0 h 227276"/>
                <a:gd name="connsiteX0" fmla="*/ 0 w 386960"/>
                <a:gd name="connsiteY0" fmla="*/ 230550 h 230550"/>
                <a:gd name="connsiteX1" fmla="*/ 223494 w 386960"/>
                <a:gd name="connsiteY1" fmla="*/ 227276 h 230550"/>
                <a:gd name="connsiteX2" fmla="*/ 219619 w 386960"/>
                <a:gd name="connsiteY2" fmla="*/ 0 h 230550"/>
                <a:gd name="connsiteX3" fmla="*/ 386960 w 386960"/>
                <a:gd name="connsiteY3" fmla="*/ 0 h 23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960" h="230550">
                  <a:moveTo>
                    <a:pt x="0" y="230550"/>
                  </a:moveTo>
                  <a:lnTo>
                    <a:pt x="223494" y="227276"/>
                  </a:lnTo>
                  <a:cubicBezTo>
                    <a:pt x="222202" y="151517"/>
                    <a:pt x="220911" y="75759"/>
                    <a:pt x="219619" y="0"/>
                  </a:cubicBezTo>
                  <a:lnTo>
                    <a:pt x="38696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7" name="Gerade Verbindung mit Pfeil 56"/>
            <p:cNvCxnSpPr>
              <a:stCxn id="26" idx="1"/>
              <a:endCxn id="26" idx="2"/>
            </p:cNvCxnSpPr>
            <p:nvPr/>
          </p:nvCxnSpPr>
          <p:spPr>
            <a:xfrm flipH="1" flipV="1">
              <a:off x="5551733" y="2297645"/>
              <a:ext cx="3961" cy="40808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feld 48"/>
          <p:cNvSpPr txBox="1"/>
          <p:nvPr/>
        </p:nvSpPr>
        <p:spPr>
          <a:xfrm>
            <a:off x="7415897" y="184461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733353" y="181855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58" name="Gruppieren 57"/>
          <p:cNvGrpSpPr/>
          <p:nvPr/>
        </p:nvGrpSpPr>
        <p:grpSpPr>
          <a:xfrm flipV="1">
            <a:off x="9522415" y="1644088"/>
            <a:ext cx="395513" cy="367295"/>
            <a:chOff x="5327260" y="2297645"/>
            <a:chExt cx="395513" cy="413962"/>
          </a:xfrm>
        </p:grpSpPr>
        <p:sp>
          <p:nvSpPr>
            <p:cNvPr id="59" name="Freihandform 58"/>
            <p:cNvSpPr/>
            <p:nvPr/>
          </p:nvSpPr>
          <p:spPr>
            <a:xfrm>
              <a:off x="5327260" y="2297645"/>
              <a:ext cx="395513" cy="413962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  <a:gd name="connsiteX0" fmla="*/ 7951 w 306775"/>
                <a:gd name="connsiteY0" fmla="*/ 233083 h 233083"/>
                <a:gd name="connsiteX1" fmla="*/ 0 w 306775"/>
                <a:gd name="connsiteY1" fmla="*/ 229810 h 233083"/>
                <a:gd name="connsiteX2" fmla="*/ 13928 w 306775"/>
                <a:gd name="connsiteY2" fmla="*/ 0 h 233083"/>
                <a:gd name="connsiteX3" fmla="*/ 181269 w 306775"/>
                <a:gd name="connsiteY3" fmla="*/ 0 h 233083"/>
                <a:gd name="connsiteX4" fmla="*/ 187245 w 306775"/>
                <a:gd name="connsiteY4" fmla="*/ 227106 h 233083"/>
                <a:gd name="connsiteX5" fmla="*/ 306775 w 306775"/>
                <a:gd name="connsiteY5" fmla="*/ 233083 h 233083"/>
                <a:gd name="connsiteX0" fmla="*/ 0 w 298824"/>
                <a:gd name="connsiteY0" fmla="*/ 233083 h 233083"/>
                <a:gd name="connsiteX1" fmla="*/ 58812 w 298824"/>
                <a:gd name="connsiteY1" fmla="*/ 212075 h 233083"/>
                <a:gd name="connsiteX2" fmla="*/ 5977 w 298824"/>
                <a:gd name="connsiteY2" fmla="*/ 0 h 233083"/>
                <a:gd name="connsiteX3" fmla="*/ 173318 w 298824"/>
                <a:gd name="connsiteY3" fmla="*/ 0 h 233083"/>
                <a:gd name="connsiteX4" fmla="*/ 179294 w 298824"/>
                <a:gd name="connsiteY4" fmla="*/ 227106 h 233083"/>
                <a:gd name="connsiteX5" fmla="*/ 298824 w 298824"/>
                <a:gd name="connsiteY5" fmla="*/ 233083 h 233083"/>
                <a:gd name="connsiteX0" fmla="*/ 0 w 694952"/>
                <a:gd name="connsiteY0" fmla="*/ 225482 h 233083"/>
                <a:gd name="connsiteX1" fmla="*/ 454940 w 694952"/>
                <a:gd name="connsiteY1" fmla="*/ 212075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23784 w 694952"/>
                <a:gd name="connsiteY1" fmla="*/ 224743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05980 w 694952"/>
                <a:gd name="connsiteY1" fmla="*/ 227276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708305"/>
                <a:gd name="connsiteY0" fmla="*/ 225482 h 227276"/>
                <a:gd name="connsiteX1" fmla="*/ 405980 w 708305"/>
                <a:gd name="connsiteY1" fmla="*/ 227276 h 227276"/>
                <a:gd name="connsiteX2" fmla="*/ 402105 w 708305"/>
                <a:gd name="connsiteY2" fmla="*/ 0 h 227276"/>
                <a:gd name="connsiteX3" fmla="*/ 569446 w 708305"/>
                <a:gd name="connsiteY3" fmla="*/ 0 h 227276"/>
                <a:gd name="connsiteX4" fmla="*/ 575422 w 708305"/>
                <a:gd name="connsiteY4" fmla="*/ 227106 h 227276"/>
                <a:gd name="connsiteX5" fmla="*/ 708305 w 708305"/>
                <a:gd name="connsiteY5" fmla="*/ 225482 h 227276"/>
                <a:gd name="connsiteX0" fmla="*/ 0 w 575422"/>
                <a:gd name="connsiteY0" fmla="*/ 225482 h 227276"/>
                <a:gd name="connsiteX1" fmla="*/ 405980 w 575422"/>
                <a:gd name="connsiteY1" fmla="*/ 227276 h 227276"/>
                <a:gd name="connsiteX2" fmla="*/ 402105 w 575422"/>
                <a:gd name="connsiteY2" fmla="*/ 0 h 227276"/>
                <a:gd name="connsiteX3" fmla="*/ 569446 w 575422"/>
                <a:gd name="connsiteY3" fmla="*/ 0 h 227276"/>
                <a:gd name="connsiteX4" fmla="*/ 575422 w 575422"/>
                <a:gd name="connsiteY4" fmla="*/ 227106 h 227276"/>
                <a:gd name="connsiteX0" fmla="*/ 0 w 569446"/>
                <a:gd name="connsiteY0" fmla="*/ 225482 h 227276"/>
                <a:gd name="connsiteX1" fmla="*/ 405980 w 569446"/>
                <a:gd name="connsiteY1" fmla="*/ 227276 h 227276"/>
                <a:gd name="connsiteX2" fmla="*/ 402105 w 569446"/>
                <a:gd name="connsiteY2" fmla="*/ 0 h 227276"/>
                <a:gd name="connsiteX3" fmla="*/ 569446 w 569446"/>
                <a:gd name="connsiteY3" fmla="*/ 0 h 227276"/>
                <a:gd name="connsiteX0" fmla="*/ 0 w 386960"/>
                <a:gd name="connsiteY0" fmla="*/ 230550 h 230550"/>
                <a:gd name="connsiteX1" fmla="*/ 223494 w 386960"/>
                <a:gd name="connsiteY1" fmla="*/ 227276 h 230550"/>
                <a:gd name="connsiteX2" fmla="*/ 219619 w 386960"/>
                <a:gd name="connsiteY2" fmla="*/ 0 h 230550"/>
                <a:gd name="connsiteX3" fmla="*/ 386960 w 386960"/>
                <a:gd name="connsiteY3" fmla="*/ 0 h 23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960" h="230550">
                  <a:moveTo>
                    <a:pt x="0" y="230550"/>
                  </a:moveTo>
                  <a:lnTo>
                    <a:pt x="223494" y="227276"/>
                  </a:lnTo>
                  <a:cubicBezTo>
                    <a:pt x="222202" y="151517"/>
                    <a:pt x="220911" y="75759"/>
                    <a:pt x="219619" y="0"/>
                  </a:cubicBezTo>
                  <a:lnTo>
                    <a:pt x="38696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0" name="Gerade Verbindung mit Pfeil 59"/>
            <p:cNvCxnSpPr>
              <a:stCxn id="59" idx="1"/>
              <a:endCxn id="59" idx="2"/>
            </p:cNvCxnSpPr>
            <p:nvPr/>
          </p:nvCxnSpPr>
          <p:spPr>
            <a:xfrm flipH="1" flipV="1">
              <a:off x="5551733" y="2297645"/>
              <a:ext cx="3961" cy="40808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11330909" y="152150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4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84"/>
    </mc:Choice>
    <mc:Fallback>
      <p:transition spd="slow" advTm="3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29302"/>
            <a:ext cx="8320668" cy="5542257"/>
            <a:chOff x="3354776" y="972103"/>
            <a:chExt cx="8320668" cy="5542257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9025468" y="3184355"/>
            <a:ext cx="3118942" cy="2153063"/>
          </a:xfrm>
          <a:prstGeom prst="wedgeRoundRectCallout">
            <a:avLst>
              <a:gd name="adj1" fmla="val -34485"/>
              <a:gd name="adj2" fmla="val -671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Jeder Slave verfügt über eine 7 stellige Adresse. Die Adresse kann oft beim Slave eingestellt werden.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082" y="928821"/>
            <a:ext cx="1253423" cy="1837747"/>
          </a:xfrm>
          <a:prstGeom prst="rect">
            <a:avLst/>
          </a:prstGeom>
          <a:noFill/>
        </p:spPr>
      </p:pic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38" name="Audio 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5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823"/>
    </mc:Choice>
    <mc:Fallback>
      <p:transition spd="slow" advTm="88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9025468" y="3184355"/>
            <a:ext cx="3118942" cy="2153063"/>
          </a:xfrm>
          <a:prstGeom prst="wedgeRoundRectCallout">
            <a:avLst>
              <a:gd name="adj1" fmla="val -34485"/>
              <a:gd name="adj2" fmla="val -671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 Datenübertragung läuft folgendermaßen ab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082" y="928821"/>
            <a:ext cx="1253423" cy="1837747"/>
          </a:xfrm>
          <a:prstGeom prst="rect">
            <a:avLst/>
          </a:prstGeom>
          <a:noFill/>
        </p:spPr>
      </p:pic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1"/>
    </mc:Choice>
    <mc:Fallback>
      <p:transition spd="slow" advTm="6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842209" y="3822043"/>
            <a:ext cx="3118942" cy="2153063"/>
          </a:xfrm>
          <a:prstGeom prst="wedgeRoundRectCallout">
            <a:avLst>
              <a:gd name="adj1" fmla="val 1246"/>
              <a:gd name="adj2" fmla="val -910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Am Anfang sind SCL und SDA beide „1“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579571" cy="369332"/>
            <a:chOff x="3645957" y="1006230"/>
            <a:chExt cx="579571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pic>
        <p:nvPicPr>
          <p:cNvPr id="4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406" y="973310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5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777"/>
    </mc:Choice>
    <mc:Fallback>
      <p:transition spd="slow" advTm="24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842208" y="3822043"/>
            <a:ext cx="3569869" cy="2153063"/>
          </a:xfrm>
          <a:prstGeom prst="wedgeRoundRectCallout">
            <a:avLst>
              <a:gd name="adj1" fmla="val 1246"/>
              <a:gd name="adj2" fmla="val -910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Master schaltet SDA auf „0“ während SCL=1 =&gt; Start (-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Condition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pic>
        <p:nvPicPr>
          <p:cNvPr id="4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406" y="973310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199093" cy="184666"/>
          </a:xfrm>
          <a:prstGeom prst="bentConnector3">
            <a:avLst>
              <a:gd name="adj1" fmla="val 26079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18"/>
    </mc:Choice>
    <mc:Fallback>
      <p:transition spd="slow" advTm="31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842208" y="3822043"/>
            <a:ext cx="3569869" cy="2153063"/>
          </a:xfrm>
          <a:prstGeom prst="wedgeRoundRectCallout">
            <a:avLst>
              <a:gd name="adj1" fmla="val 1246"/>
              <a:gd name="adj2" fmla="val -910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den folgenden 8 Takten überträgt der Master die 7Bit-Adresse und das Schreib-Lese-Bit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pic>
        <p:nvPicPr>
          <p:cNvPr id="4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406" y="973310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2" y="1172556"/>
            <a:ext cx="1434485" cy="300053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306841" h="255493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05675" y="255491"/>
                  <a:pt x="2306841" y="25504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7Bit Adresse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5"/>
            <a:ext cx="327004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R/W</a:t>
            </a:r>
            <a:endParaRPr lang="de-DE" sz="1200" dirty="0">
              <a:solidFill>
                <a:schemeClr val="tx1"/>
              </a:solidFill>
            </a:endParaRPr>
          </a:p>
        </p:txBody>
      </p: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82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494"/>
    </mc:Choice>
    <mc:Fallback>
      <p:transition spd="slow" advTm="34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842208" y="3822043"/>
            <a:ext cx="3569869" cy="2153063"/>
          </a:xfrm>
          <a:prstGeom prst="wedgeRoundRectCallout">
            <a:avLst>
              <a:gd name="adj1" fmla="val 1246"/>
              <a:gd name="adj2" fmla="val -910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den folgenden 8 Takten überträgt der Master die 7Bit-Adresse und das Schreib-Lese-Bit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pic>
        <p:nvPicPr>
          <p:cNvPr id="4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406" y="973310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2" y="1172556"/>
            <a:ext cx="1482215" cy="300053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306841" h="255493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05675" y="255491"/>
                  <a:pt x="2306841" y="25504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19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344"/>
    </mc:Choice>
    <mc:Fallback>
      <p:transition spd="slow" advTm="19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842208" y="3822043"/>
            <a:ext cx="3569869" cy="2153063"/>
          </a:xfrm>
          <a:prstGeom prst="wedgeRoundRectCallout">
            <a:avLst>
              <a:gd name="adj1" fmla="val 68035"/>
              <a:gd name="adj2" fmla="val -42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Slave mit der selben Adresse bestätigt den Empfang indem er beim folgenden Takt bei SDA eine 0 ausgibt.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pic>
        <p:nvPicPr>
          <p:cNvPr id="4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93837" y="2170920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Audio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8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46"/>
    </mc:Choice>
    <mc:Fallback>
      <p:transition spd="slow" advTm="144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852" y="163935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6565425" y="4075440"/>
            <a:ext cx="3569869" cy="1630844"/>
          </a:xfrm>
          <a:prstGeom prst="wedgeRoundRectCallout">
            <a:avLst>
              <a:gd name="adj1" fmla="val 41702"/>
              <a:gd name="adj2" fmla="val -8832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Datenübertragung endet mit einer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Stop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(-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Condition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): Bei SCL=1 wird SDA auf 1 gelegt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Audio 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5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347"/>
    </mc:Choice>
    <mc:Fallback>
      <p:transition spd="slow" advTm="49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631" y="3822043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6565425" y="4075440"/>
            <a:ext cx="2158517" cy="790902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Programm: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4433162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I2c.write(RTC,daten,2,0);</a:t>
            </a:r>
          </a:p>
        </p:txBody>
      </p:sp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7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18"/>
    </mc:Choice>
    <mc:Fallback>
      <p:transition spd="slow" advTm="9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29302"/>
            <a:ext cx="8320668" cy="5542257"/>
            <a:chOff x="3354776" y="972103"/>
            <a:chExt cx="8320668" cy="5542257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9073058" y="3487550"/>
            <a:ext cx="3118942" cy="2153063"/>
          </a:xfrm>
          <a:prstGeom prst="wedgeRoundRectCallout">
            <a:avLst>
              <a:gd name="adj1" fmla="val -34485"/>
              <a:gd name="adj2" fmla="val -671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Z.B.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35" y="1242106"/>
            <a:ext cx="1253423" cy="1837747"/>
          </a:xfrm>
          <a:prstGeom prst="rect">
            <a:avLst/>
          </a:prstGeom>
          <a:noFill/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3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993"/>
    </mc:Choice>
    <mc:Fallback>
      <p:transition spd="slow" advTm="42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oogle Shape;165;p1"/>
          <p:cNvSpPr/>
          <p:nvPr/>
        </p:nvSpPr>
        <p:spPr>
          <a:xfrm>
            <a:off x="7182036" y="3613894"/>
            <a:ext cx="2970493" cy="790902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Geräteadresse definieren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5266288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#</a:t>
            </a:r>
            <a:r>
              <a:rPr lang="de-DE" sz="2400" b="1" dirty="0" err="1" smtClean="0">
                <a:solidFill>
                  <a:srgbClr val="FF0000"/>
                </a:solidFill>
              </a:rPr>
              <a:t>define</a:t>
            </a:r>
            <a:r>
              <a:rPr lang="de-DE" sz="2400" b="1" dirty="0" smtClean="0">
                <a:solidFill>
                  <a:srgbClr val="FF0000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I2c.write(RTC,daten,2,0);</a:t>
            </a: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388" y="3243366"/>
            <a:ext cx="1253423" cy="1837747"/>
          </a:xfrm>
          <a:prstGeom prst="rect">
            <a:avLst/>
          </a:prstGeom>
          <a:noFill/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56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95"/>
    </mc:Choice>
    <mc:Fallback>
      <p:transition spd="slow" advTm="18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oogle Shape;165;p1"/>
          <p:cNvSpPr/>
          <p:nvPr/>
        </p:nvSpPr>
        <p:spPr>
          <a:xfrm>
            <a:off x="7182036" y="3613894"/>
            <a:ext cx="2970493" cy="790902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I2C-Schnittstelle deklarieren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5266288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 </a:t>
            </a:r>
            <a:r>
              <a:rPr lang="de-DE" sz="2400" b="1" dirty="0">
                <a:solidFill>
                  <a:srgbClr val="FF0000"/>
                </a:solidFill>
              </a:rPr>
              <a:t>i2c(PB_11,PB_10</a:t>
            </a:r>
            <a:r>
              <a:rPr lang="de-DE" sz="2400" b="1" dirty="0" smtClean="0">
                <a:solidFill>
                  <a:srgbClr val="FF0000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I2c.write(RTC,daten,2,0);</a:t>
            </a: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055" y="3427556"/>
            <a:ext cx="1253423" cy="1837747"/>
          </a:xfrm>
          <a:prstGeom prst="rect">
            <a:avLst/>
          </a:prstGeom>
          <a:noFill/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0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751"/>
    </mc:Choice>
    <mc:Fallback>
      <p:transition spd="slow" advTm="56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oogle Shape;165;p1"/>
          <p:cNvSpPr/>
          <p:nvPr/>
        </p:nvSpPr>
        <p:spPr>
          <a:xfrm>
            <a:off x="5832870" y="4192986"/>
            <a:ext cx="2531201" cy="790902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Datenarray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5266288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err="1">
                <a:solidFill>
                  <a:srgbClr val="FF0000"/>
                </a:solidFill>
              </a:rPr>
              <a:t>char</a:t>
            </a:r>
            <a:r>
              <a:rPr lang="de-DE" sz="2400" b="1" dirty="0">
                <a:solidFill>
                  <a:srgbClr val="FF0000"/>
                </a:solidFill>
              </a:rPr>
              <a:t> </a:t>
            </a:r>
            <a:r>
              <a:rPr lang="de-DE" sz="2400" b="1" dirty="0" err="1" smtClean="0">
                <a:solidFill>
                  <a:srgbClr val="FF0000"/>
                </a:solidFill>
              </a:rPr>
              <a:t>daten</a:t>
            </a:r>
            <a:r>
              <a:rPr lang="de-DE" sz="2400" b="1" dirty="0" smtClean="0">
                <a:solidFill>
                  <a:srgbClr val="FF0000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I2c.write(RTC,daten,2,0);</a:t>
            </a: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248" y="3949717"/>
            <a:ext cx="1253423" cy="1837747"/>
          </a:xfrm>
          <a:prstGeom prst="rect">
            <a:avLst/>
          </a:prstGeom>
          <a:noFill/>
        </p:spPr>
      </p:pic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2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67"/>
    </mc:Choice>
    <mc:Fallback>
      <p:transition spd="slow" advTm="24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5266288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I2c.write(RTC,daten,2,0);</a:t>
            </a: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086" y="4582673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5604661" y="4347998"/>
            <a:ext cx="3071434" cy="1201730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Daten vom Master zum Slave übertragen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3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08"/>
    </mc:Choice>
    <mc:Fallback>
      <p:transition spd="slow" advTm="15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55427" y="1190967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8015511" y="1433107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0xD0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15511" y="3058224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0xA0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964334" y="1115703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897845" y="27833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EEPROM</a:t>
            </a:r>
          </a:p>
        </p:txBody>
      </p:sp>
      <p:sp>
        <p:nvSpPr>
          <p:cNvPr id="36" name="Rechteck 35"/>
          <p:cNvSpPr/>
          <p:nvPr/>
        </p:nvSpPr>
        <p:spPr>
          <a:xfrm>
            <a:off x="6914704" y="504529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Luftdrucksensor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8054243" y="5336952"/>
            <a:ext cx="6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0x??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8" name="Gruppieren 37"/>
          <p:cNvGrpSpPr/>
          <p:nvPr/>
        </p:nvGrpSpPr>
        <p:grpSpPr>
          <a:xfrm>
            <a:off x="3645957" y="1006230"/>
            <a:ext cx="766121" cy="369332"/>
            <a:chOff x="3645957" y="1006230"/>
            <a:chExt cx="914303" cy="369332"/>
          </a:xfrm>
        </p:grpSpPr>
        <p:cxnSp>
          <p:nvCxnSpPr>
            <p:cNvPr id="25" name="Gerader Verbinder 24"/>
            <p:cNvCxnSpPr>
              <a:endCxn id="26" idx="3"/>
            </p:cNvCxnSpPr>
            <p:nvPr/>
          </p:nvCxnSpPr>
          <p:spPr>
            <a:xfrm flipV="1">
              <a:off x="4038600" y="1190896"/>
              <a:ext cx="521660" cy="7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3645957" y="1006230"/>
              <a:ext cx="914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633414" y="1808028"/>
            <a:ext cx="579571" cy="369332"/>
            <a:chOff x="3645957" y="1006230"/>
            <a:chExt cx="579571" cy="369332"/>
          </a:xfrm>
        </p:grpSpPr>
        <p:cxnSp>
          <p:nvCxnSpPr>
            <p:cNvPr id="40" name="Gerader Verbinder 39"/>
            <p:cNvCxnSpPr>
              <a:endCxn id="41" idx="3"/>
            </p:cNvCxnSpPr>
            <p:nvPr/>
          </p:nvCxnSpPr>
          <p:spPr>
            <a:xfrm flipV="1">
              <a:off x="4038600" y="1190896"/>
              <a:ext cx="186928" cy="71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feld 40"/>
            <p:cNvSpPr txBox="1"/>
            <p:nvPr/>
          </p:nvSpPr>
          <p:spPr>
            <a:xfrm>
              <a:off x="3645957" y="1006230"/>
              <a:ext cx="57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„1“</a:t>
              </a:r>
              <a:endParaRPr lang="de-DE" dirty="0"/>
            </a:p>
          </p:txBody>
        </p:sp>
      </p:grpSp>
      <p:cxnSp>
        <p:nvCxnSpPr>
          <p:cNvPr id="44" name="Gewinkelte Verbindung 43"/>
          <p:cNvCxnSpPr>
            <a:stCxn id="41" idx="3"/>
          </p:cNvCxnSpPr>
          <p:nvPr/>
        </p:nvCxnSpPr>
        <p:spPr>
          <a:xfrm>
            <a:off x="4212985" y="1992694"/>
            <a:ext cx="208207" cy="184666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ihandform 42"/>
          <p:cNvSpPr/>
          <p:nvPr/>
        </p:nvSpPr>
        <p:spPr>
          <a:xfrm>
            <a:off x="4421193" y="1172558"/>
            <a:ext cx="1646463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4443884" y="199269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1101000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576403" y="1991564"/>
            <a:ext cx="327004" cy="18579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0</a:t>
            </a:r>
          </a:p>
        </p:txBody>
      </p:sp>
      <p:cxnSp>
        <p:nvCxnSpPr>
          <p:cNvPr id="46" name="Gerader Verbinder 45"/>
          <p:cNvCxnSpPr/>
          <p:nvPr/>
        </p:nvCxnSpPr>
        <p:spPr>
          <a:xfrm>
            <a:off x="5903407" y="2177359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/>
          <p:cNvSpPr/>
          <p:nvPr/>
        </p:nvSpPr>
        <p:spPr>
          <a:xfrm>
            <a:off x="6202017" y="185498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6164314" y="1992624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7294753" y="2184603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eck 48"/>
          <p:cNvSpPr/>
          <p:nvPr/>
        </p:nvSpPr>
        <p:spPr>
          <a:xfrm>
            <a:off x="7555660" y="1999868"/>
            <a:ext cx="1130439" cy="18466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8 Bit Daten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311073" y="1117967"/>
            <a:ext cx="4078574" cy="4096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 49"/>
          <p:cNvSpPr/>
          <p:nvPr/>
        </p:nvSpPr>
        <p:spPr>
          <a:xfrm>
            <a:off x="6061221" y="1186307"/>
            <a:ext cx="1353651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2468" h="254114">
                <a:moveTo>
                  <a:pt x="0" y="20947"/>
                </a:moveTo>
                <a:lnTo>
                  <a:pt x="9591" y="241813"/>
                </a:lnTo>
                <a:lnTo>
                  <a:pt x="96008" y="241422"/>
                </a:lnTo>
                <a:lnTo>
                  <a:pt x="113879" y="241422"/>
                </a:lnTo>
                <a:lnTo>
                  <a:pt x="119836" y="12077"/>
                </a:lnTo>
                <a:lnTo>
                  <a:pt x="265782" y="12078"/>
                </a:lnTo>
                <a:lnTo>
                  <a:pt x="265782" y="250358"/>
                </a:lnTo>
                <a:lnTo>
                  <a:pt x="396836" y="250358"/>
                </a:lnTo>
                <a:lnTo>
                  <a:pt x="396836" y="12078"/>
                </a:lnTo>
                <a:lnTo>
                  <a:pt x="536826" y="9099"/>
                </a:lnTo>
                <a:lnTo>
                  <a:pt x="539805" y="247379"/>
                </a:lnTo>
                <a:lnTo>
                  <a:pt x="673837" y="247379"/>
                </a:lnTo>
                <a:lnTo>
                  <a:pt x="679794" y="9099"/>
                </a:lnTo>
                <a:lnTo>
                  <a:pt x="822762" y="9099"/>
                </a:lnTo>
                <a:lnTo>
                  <a:pt x="822762" y="247379"/>
                </a:lnTo>
                <a:lnTo>
                  <a:pt x="950838" y="250358"/>
                </a:lnTo>
                <a:lnTo>
                  <a:pt x="950838" y="15056"/>
                </a:lnTo>
                <a:lnTo>
                  <a:pt x="1090827" y="15056"/>
                </a:lnTo>
                <a:cubicBezTo>
                  <a:pt x="1089834" y="93490"/>
                  <a:pt x="1091820" y="168946"/>
                  <a:pt x="1090827" y="247380"/>
                </a:cubicBezTo>
                <a:lnTo>
                  <a:pt x="1215924" y="247379"/>
                </a:lnTo>
                <a:lnTo>
                  <a:pt x="1215924" y="3142"/>
                </a:lnTo>
                <a:lnTo>
                  <a:pt x="1332086" y="3142"/>
                </a:lnTo>
                <a:lnTo>
                  <a:pt x="1332086" y="250358"/>
                </a:lnTo>
                <a:lnTo>
                  <a:pt x="1439312" y="250358"/>
                </a:lnTo>
                <a:lnTo>
                  <a:pt x="1439312" y="163"/>
                </a:lnTo>
                <a:lnTo>
                  <a:pt x="1567388" y="3142"/>
                </a:lnTo>
                <a:lnTo>
                  <a:pt x="1567388" y="244401"/>
                </a:lnTo>
                <a:lnTo>
                  <a:pt x="1686528" y="250358"/>
                </a:lnTo>
                <a:lnTo>
                  <a:pt x="1692485" y="3142"/>
                </a:lnTo>
                <a:lnTo>
                  <a:pt x="1806711" y="0"/>
                </a:lnTo>
                <a:lnTo>
                  <a:pt x="1817582" y="244401"/>
                </a:lnTo>
                <a:lnTo>
                  <a:pt x="1921829" y="247379"/>
                </a:lnTo>
                <a:cubicBezTo>
                  <a:pt x="1936018" y="248100"/>
                  <a:pt x="1938627" y="3463"/>
                  <a:pt x="1934645" y="3744"/>
                </a:cubicBezTo>
                <a:cubicBezTo>
                  <a:pt x="1904166" y="11555"/>
                  <a:pt x="2027512" y="5081"/>
                  <a:pt x="2107540" y="6770"/>
                </a:cubicBezTo>
                <a:cubicBezTo>
                  <a:pt x="2114020" y="46306"/>
                  <a:pt x="2123549" y="250435"/>
                  <a:pt x="2119453" y="250768"/>
                </a:cubicBezTo>
                <a:cubicBezTo>
                  <a:pt x="2090054" y="256855"/>
                  <a:pt x="2386113" y="252106"/>
                  <a:pt x="2387279" y="251660"/>
                </a:cubicBezTo>
                <a:cubicBezTo>
                  <a:pt x="2393875" y="273094"/>
                  <a:pt x="2387815" y="6481"/>
                  <a:pt x="2387956" y="6993"/>
                </a:cubicBezTo>
                <a:cubicBezTo>
                  <a:pt x="2318975" y="1760"/>
                  <a:pt x="2557595" y="8404"/>
                  <a:pt x="2555017" y="6993"/>
                </a:cubicBezTo>
                <a:cubicBezTo>
                  <a:pt x="2553987" y="-12755"/>
                  <a:pt x="2566362" y="253409"/>
                  <a:pt x="2561206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Freihandform 50"/>
          <p:cNvSpPr/>
          <p:nvPr/>
        </p:nvSpPr>
        <p:spPr>
          <a:xfrm>
            <a:off x="7415354" y="1192540"/>
            <a:ext cx="1473292" cy="298432"/>
          </a:xfrm>
          <a:custGeom>
            <a:avLst/>
            <a:gdLst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62108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62108"/>
              <a:gd name="connsiteX1" fmla="*/ 110205 w 1936026"/>
              <a:gd name="connsiteY1" fmla="*/ 247215 h 262108"/>
              <a:gd name="connsiteX2" fmla="*/ 128076 w 1936026"/>
              <a:gd name="connsiteY2" fmla="*/ 247215 h 262108"/>
              <a:gd name="connsiteX3" fmla="*/ 128076 w 1936026"/>
              <a:gd name="connsiteY3" fmla="*/ 14892 h 262108"/>
              <a:gd name="connsiteX4" fmla="*/ 285936 w 1936026"/>
              <a:gd name="connsiteY4" fmla="*/ 14892 h 262108"/>
              <a:gd name="connsiteX5" fmla="*/ 279979 w 1936026"/>
              <a:gd name="connsiteY5" fmla="*/ 256151 h 262108"/>
              <a:gd name="connsiteX6" fmla="*/ 411033 w 1936026"/>
              <a:gd name="connsiteY6" fmla="*/ 256151 h 262108"/>
              <a:gd name="connsiteX7" fmla="*/ 411033 w 1936026"/>
              <a:gd name="connsiteY7" fmla="*/ 17871 h 262108"/>
              <a:gd name="connsiteX8" fmla="*/ 551023 w 1936026"/>
              <a:gd name="connsiteY8" fmla="*/ 14892 h 262108"/>
              <a:gd name="connsiteX9" fmla="*/ 554002 w 1936026"/>
              <a:gd name="connsiteY9" fmla="*/ 253172 h 262108"/>
              <a:gd name="connsiteX10" fmla="*/ 688034 w 1936026"/>
              <a:gd name="connsiteY10" fmla="*/ 253172 h 262108"/>
              <a:gd name="connsiteX11" fmla="*/ 693991 w 1936026"/>
              <a:gd name="connsiteY11" fmla="*/ 14892 h 262108"/>
              <a:gd name="connsiteX12" fmla="*/ 836959 w 1936026"/>
              <a:gd name="connsiteY12" fmla="*/ 14892 h 262108"/>
              <a:gd name="connsiteX13" fmla="*/ 836959 w 1936026"/>
              <a:gd name="connsiteY13" fmla="*/ 253172 h 262108"/>
              <a:gd name="connsiteX14" fmla="*/ 965035 w 1936026"/>
              <a:gd name="connsiteY14" fmla="*/ 256151 h 262108"/>
              <a:gd name="connsiteX15" fmla="*/ 965035 w 1936026"/>
              <a:gd name="connsiteY15" fmla="*/ 20849 h 262108"/>
              <a:gd name="connsiteX16" fmla="*/ 1105024 w 1936026"/>
              <a:gd name="connsiteY16" fmla="*/ 20849 h 262108"/>
              <a:gd name="connsiteX17" fmla="*/ 1108003 w 1936026"/>
              <a:gd name="connsiteY17" fmla="*/ 262108 h 262108"/>
              <a:gd name="connsiteX18" fmla="*/ 1230121 w 1936026"/>
              <a:gd name="connsiteY18" fmla="*/ 253172 h 262108"/>
              <a:gd name="connsiteX19" fmla="*/ 1230121 w 1936026"/>
              <a:gd name="connsiteY19" fmla="*/ 8935 h 262108"/>
              <a:gd name="connsiteX20" fmla="*/ 1346283 w 1936026"/>
              <a:gd name="connsiteY20" fmla="*/ 8935 h 262108"/>
              <a:gd name="connsiteX21" fmla="*/ 1346283 w 1936026"/>
              <a:gd name="connsiteY21" fmla="*/ 256151 h 262108"/>
              <a:gd name="connsiteX22" fmla="*/ 1453509 w 1936026"/>
              <a:gd name="connsiteY22" fmla="*/ 256151 h 262108"/>
              <a:gd name="connsiteX23" fmla="*/ 1453509 w 1936026"/>
              <a:gd name="connsiteY23" fmla="*/ 2978 h 262108"/>
              <a:gd name="connsiteX24" fmla="*/ 1581585 w 1936026"/>
              <a:gd name="connsiteY24" fmla="*/ 8935 h 262108"/>
              <a:gd name="connsiteX25" fmla="*/ 1575628 w 1936026"/>
              <a:gd name="connsiteY25" fmla="*/ 250194 h 262108"/>
              <a:gd name="connsiteX26" fmla="*/ 1700725 w 1936026"/>
              <a:gd name="connsiteY26" fmla="*/ 256151 h 262108"/>
              <a:gd name="connsiteX27" fmla="*/ 1706682 w 1936026"/>
              <a:gd name="connsiteY27" fmla="*/ 8935 h 262108"/>
              <a:gd name="connsiteX28" fmla="*/ 1828800 w 1936026"/>
              <a:gd name="connsiteY28" fmla="*/ 0 h 262108"/>
              <a:gd name="connsiteX29" fmla="*/ 1831779 w 1936026"/>
              <a:gd name="connsiteY29" fmla="*/ 250194 h 262108"/>
              <a:gd name="connsiteX30" fmla="*/ 1936026 w 1936026"/>
              <a:gd name="connsiteY30" fmla="*/ 253172 h 262108"/>
              <a:gd name="connsiteX0" fmla="*/ 0 w 1936026"/>
              <a:gd name="connsiteY0" fmla="*/ 244237 h 259130"/>
              <a:gd name="connsiteX1" fmla="*/ 110205 w 1936026"/>
              <a:gd name="connsiteY1" fmla="*/ 247215 h 259130"/>
              <a:gd name="connsiteX2" fmla="*/ 128076 w 1936026"/>
              <a:gd name="connsiteY2" fmla="*/ 247215 h 259130"/>
              <a:gd name="connsiteX3" fmla="*/ 128076 w 1936026"/>
              <a:gd name="connsiteY3" fmla="*/ 14892 h 259130"/>
              <a:gd name="connsiteX4" fmla="*/ 285936 w 1936026"/>
              <a:gd name="connsiteY4" fmla="*/ 14892 h 259130"/>
              <a:gd name="connsiteX5" fmla="*/ 279979 w 1936026"/>
              <a:gd name="connsiteY5" fmla="*/ 256151 h 259130"/>
              <a:gd name="connsiteX6" fmla="*/ 411033 w 1936026"/>
              <a:gd name="connsiteY6" fmla="*/ 256151 h 259130"/>
              <a:gd name="connsiteX7" fmla="*/ 411033 w 1936026"/>
              <a:gd name="connsiteY7" fmla="*/ 17871 h 259130"/>
              <a:gd name="connsiteX8" fmla="*/ 551023 w 1936026"/>
              <a:gd name="connsiteY8" fmla="*/ 14892 h 259130"/>
              <a:gd name="connsiteX9" fmla="*/ 554002 w 1936026"/>
              <a:gd name="connsiteY9" fmla="*/ 253172 h 259130"/>
              <a:gd name="connsiteX10" fmla="*/ 688034 w 1936026"/>
              <a:gd name="connsiteY10" fmla="*/ 253172 h 259130"/>
              <a:gd name="connsiteX11" fmla="*/ 693991 w 1936026"/>
              <a:gd name="connsiteY11" fmla="*/ 14892 h 259130"/>
              <a:gd name="connsiteX12" fmla="*/ 836959 w 1936026"/>
              <a:gd name="connsiteY12" fmla="*/ 14892 h 259130"/>
              <a:gd name="connsiteX13" fmla="*/ 836959 w 1936026"/>
              <a:gd name="connsiteY13" fmla="*/ 253172 h 259130"/>
              <a:gd name="connsiteX14" fmla="*/ 965035 w 1936026"/>
              <a:gd name="connsiteY14" fmla="*/ 256151 h 259130"/>
              <a:gd name="connsiteX15" fmla="*/ 965035 w 1936026"/>
              <a:gd name="connsiteY15" fmla="*/ 20849 h 259130"/>
              <a:gd name="connsiteX16" fmla="*/ 1105024 w 1936026"/>
              <a:gd name="connsiteY16" fmla="*/ 20849 h 259130"/>
              <a:gd name="connsiteX17" fmla="*/ 1108003 w 1936026"/>
              <a:gd name="connsiteY17" fmla="*/ 259130 h 259130"/>
              <a:gd name="connsiteX18" fmla="*/ 1230121 w 1936026"/>
              <a:gd name="connsiteY18" fmla="*/ 253172 h 259130"/>
              <a:gd name="connsiteX19" fmla="*/ 1230121 w 1936026"/>
              <a:gd name="connsiteY19" fmla="*/ 8935 h 259130"/>
              <a:gd name="connsiteX20" fmla="*/ 1346283 w 1936026"/>
              <a:gd name="connsiteY20" fmla="*/ 8935 h 259130"/>
              <a:gd name="connsiteX21" fmla="*/ 1346283 w 1936026"/>
              <a:gd name="connsiteY21" fmla="*/ 256151 h 259130"/>
              <a:gd name="connsiteX22" fmla="*/ 1453509 w 1936026"/>
              <a:gd name="connsiteY22" fmla="*/ 256151 h 259130"/>
              <a:gd name="connsiteX23" fmla="*/ 1453509 w 1936026"/>
              <a:gd name="connsiteY23" fmla="*/ 2978 h 259130"/>
              <a:gd name="connsiteX24" fmla="*/ 1581585 w 1936026"/>
              <a:gd name="connsiteY24" fmla="*/ 8935 h 259130"/>
              <a:gd name="connsiteX25" fmla="*/ 1575628 w 1936026"/>
              <a:gd name="connsiteY25" fmla="*/ 250194 h 259130"/>
              <a:gd name="connsiteX26" fmla="*/ 1700725 w 1936026"/>
              <a:gd name="connsiteY26" fmla="*/ 256151 h 259130"/>
              <a:gd name="connsiteX27" fmla="*/ 1706682 w 1936026"/>
              <a:gd name="connsiteY27" fmla="*/ 8935 h 259130"/>
              <a:gd name="connsiteX28" fmla="*/ 1828800 w 1936026"/>
              <a:gd name="connsiteY28" fmla="*/ 0 h 259130"/>
              <a:gd name="connsiteX29" fmla="*/ 1831779 w 1936026"/>
              <a:gd name="connsiteY29" fmla="*/ 250194 h 259130"/>
              <a:gd name="connsiteX30" fmla="*/ 1936026 w 1936026"/>
              <a:gd name="connsiteY30" fmla="*/ 253172 h 259130"/>
              <a:gd name="connsiteX0" fmla="*/ 0 w 1936026"/>
              <a:gd name="connsiteY0" fmla="*/ 241259 h 256152"/>
              <a:gd name="connsiteX1" fmla="*/ 110205 w 1936026"/>
              <a:gd name="connsiteY1" fmla="*/ 244237 h 256152"/>
              <a:gd name="connsiteX2" fmla="*/ 128076 w 1936026"/>
              <a:gd name="connsiteY2" fmla="*/ 244237 h 256152"/>
              <a:gd name="connsiteX3" fmla="*/ 128076 w 1936026"/>
              <a:gd name="connsiteY3" fmla="*/ 11914 h 256152"/>
              <a:gd name="connsiteX4" fmla="*/ 285936 w 1936026"/>
              <a:gd name="connsiteY4" fmla="*/ 11914 h 256152"/>
              <a:gd name="connsiteX5" fmla="*/ 279979 w 1936026"/>
              <a:gd name="connsiteY5" fmla="*/ 253173 h 256152"/>
              <a:gd name="connsiteX6" fmla="*/ 411033 w 1936026"/>
              <a:gd name="connsiteY6" fmla="*/ 253173 h 256152"/>
              <a:gd name="connsiteX7" fmla="*/ 411033 w 1936026"/>
              <a:gd name="connsiteY7" fmla="*/ 14893 h 256152"/>
              <a:gd name="connsiteX8" fmla="*/ 551023 w 1936026"/>
              <a:gd name="connsiteY8" fmla="*/ 11914 h 256152"/>
              <a:gd name="connsiteX9" fmla="*/ 554002 w 1936026"/>
              <a:gd name="connsiteY9" fmla="*/ 250194 h 256152"/>
              <a:gd name="connsiteX10" fmla="*/ 688034 w 1936026"/>
              <a:gd name="connsiteY10" fmla="*/ 250194 h 256152"/>
              <a:gd name="connsiteX11" fmla="*/ 693991 w 1936026"/>
              <a:gd name="connsiteY11" fmla="*/ 11914 h 256152"/>
              <a:gd name="connsiteX12" fmla="*/ 836959 w 1936026"/>
              <a:gd name="connsiteY12" fmla="*/ 11914 h 256152"/>
              <a:gd name="connsiteX13" fmla="*/ 836959 w 1936026"/>
              <a:gd name="connsiteY13" fmla="*/ 250194 h 256152"/>
              <a:gd name="connsiteX14" fmla="*/ 965035 w 1936026"/>
              <a:gd name="connsiteY14" fmla="*/ 253173 h 256152"/>
              <a:gd name="connsiteX15" fmla="*/ 965035 w 1936026"/>
              <a:gd name="connsiteY15" fmla="*/ 17871 h 256152"/>
              <a:gd name="connsiteX16" fmla="*/ 1105024 w 1936026"/>
              <a:gd name="connsiteY16" fmla="*/ 17871 h 256152"/>
              <a:gd name="connsiteX17" fmla="*/ 1108003 w 1936026"/>
              <a:gd name="connsiteY17" fmla="*/ 256152 h 256152"/>
              <a:gd name="connsiteX18" fmla="*/ 1230121 w 1936026"/>
              <a:gd name="connsiteY18" fmla="*/ 250194 h 256152"/>
              <a:gd name="connsiteX19" fmla="*/ 1230121 w 1936026"/>
              <a:gd name="connsiteY19" fmla="*/ 5957 h 256152"/>
              <a:gd name="connsiteX20" fmla="*/ 1346283 w 1936026"/>
              <a:gd name="connsiteY20" fmla="*/ 5957 h 256152"/>
              <a:gd name="connsiteX21" fmla="*/ 1346283 w 1936026"/>
              <a:gd name="connsiteY21" fmla="*/ 253173 h 256152"/>
              <a:gd name="connsiteX22" fmla="*/ 1453509 w 1936026"/>
              <a:gd name="connsiteY22" fmla="*/ 253173 h 256152"/>
              <a:gd name="connsiteX23" fmla="*/ 1453509 w 1936026"/>
              <a:gd name="connsiteY23" fmla="*/ 0 h 256152"/>
              <a:gd name="connsiteX24" fmla="*/ 1581585 w 1936026"/>
              <a:gd name="connsiteY24" fmla="*/ 5957 h 256152"/>
              <a:gd name="connsiteX25" fmla="*/ 1575628 w 1936026"/>
              <a:gd name="connsiteY25" fmla="*/ 247216 h 256152"/>
              <a:gd name="connsiteX26" fmla="*/ 1700725 w 1936026"/>
              <a:gd name="connsiteY26" fmla="*/ 253173 h 256152"/>
              <a:gd name="connsiteX27" fmla="*/ 1706682 w 1936026"/>
              <a:gd name="connsiteY27" fmla="*/ 5957 h 256152"/>
              <a:gd name="connsiteX28" fmla="*/ 1828800 w 1936026"/>
              <a:gd name="connsiteY28" fmla="*/ 8936 h 256152"/>
              <a:gd name="connsiteX29" fmla="*/ 1831779 w 1936026"/>
              <a:gd name="connsiteY29" fmla="*/ 247216 h 256152"/>
              <a:gd name="connsiteX30" fmla="*/ 1936026 w 1936026"/>
              <a:gd name="connsiteY30" fmla="*/ 250194 h 256152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75628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85936 w 1936026"/>
              <a:gd name="connsiteY4" fmla="*/ 8936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28076 w 1936026"/>
              <a:gd name="connsiteY3" fmla="*/ 8936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3174"/>
              <a:gd name="connsiteX1" fmla="*/ 110205 w 1936026"/>
              <a:gd name="connsiteY1" fmla="*/ 241259 h 253174"/>
              <a:gd name="connsiteX2" fmla="*/ 128076 w 1936026"/>
              <a:gd name="connsiteY2" fmla="*/ 241259 h 253174"/>
              <a:gd name="connsiteX3" fmla="*/ 134033 w 1936026"/>
              <a:gd name="connsiteY3" fmla="*/ 11914 h 253174"/>
              <a:gd name="connsiteX4" fmla="*/ 279979 w 1936026"/>
              <a:gd name="connsiteY4" fmla="*/ 11915 h 253174"/>
              <a:gd name="connsiteX5" fmla="*/ 279979 w 1936026"/>
              <a:gd name="connsiteY5" fmla="*/ 250195 h 253174"/>
              <a:gd name="connsiteX6" fmla="*/ 411033 w 1936026"/>
              <a:gd name="connsiteY6" fmla="*/ 250195 h 253174"/>
              <a:gd name="connsiteX7" fmla="*/ 411033 w 1936026"/>
              <a:gd name="connsiteY7" fmla="*/ 11915 h 253174"/>
              <a:gd name="connsiteX8" fmla="*/ 551023 w 1936026"/>
              <a:gd name="connsiteY8" fmla="*/ 8936 h 253174"/>
              <a:gd name="connsiteX9" fmla="*/ 554002 w 1936026"/>
              <a:gd name="connsiteY9" fmla="*/ 247216 h 253174"/>
              <a:gd name="connsiteX10" fmla="*/ 688034 w 1936026"/>
              <a:gd name="connsiteY10" fmla="*/ 247216 h 253174"/>
              <a:gd name="connsiteX11" fmla="*/ 693991 w 1936026"/>
              <a:gd name="connsiteY11" fmla="*/ 8936 h 253174"/>
              <a:gd name="connsiteX12" fmla="*/ 836959 w 1936026"/>
              <a:gd name="connsiteY12" fmla="*/ 8936 h 253174"/>
              <a:gd name="connsiteX13" fmla="*/ 836959 w 1936026"/>
              <a:gd name="connsiteY13" fmla="*/ 247216 h 253174"/>
              <a:gd name="connsiteX14" fmla="*/ 965035 w 1936026"/>
              <a:gd name="connsiteY14" fmla="*/ 250195 h 253174"/>
              <a:gd name="connsiteX15" fmla="*/ 965035 w 1936026"/>
              <a:gd name="connsiteY15" fmla="*/ 14893 h 253174"/>
              <a:gd name="connsiteX16" fmla="*/ 1105024 w 1936026"/>
              <a:gd name="connsiteY16" fmla="*/ 14893 h 253174"/>
              <a:gd name="connsiteX17" fmla="*/ 1108003 w 1936026"/>
              <a:gd name="connsiteY17" fmla="*/ 253174 h 253174"/>
              <a:gd name="connsiteX18" fmla="*/ 1230121 w 1936026"/>
              <a:gd name="connsiteY18" fmla="*/ 247216 h 253174"/>
              <a:gd name="connsiteX19" fmla="*/ 1230121 w 1936026"/>
              <a:gd name="connsiteY19" fmla="*/ 2979 h 253174"/>
              <a:gd name="connsiteX20" fmla="*/ 1346283 w 1936026"/>
              <a:gd name="connsiteY20" fmla="*/ 2979 h 253174"/>
              <a:gd name="connsiteX21" fmla="*/ 1346283 w 1936026"/>
              <a:gd name="connsiteY21" fmla="*/ 250195 h 253174"/>
              <a:gd name="connsiteX22" fmla="*/ 1453509 w 1936026"/>
              <a:gd name="connsiteY22" fmla="*/ 250195 h 253174"/>
              <a:gd name="connsiteX23" fmla="*/ 1453509 w 1936026"/>
              <a:gd name="connsiteY23" fmla="*/ 0 h 253174"/>
              <a:gd name="connsiteX24" fmla="*/ 1581585 w 1936026"/>
              <a:gd name="connsiteY24" fmla="*/ 2979 h 253174"/>
              <a:gd name="connsiteX25" fmla="*/ 1581585 w 1936026"/>
              <a:gd name="connsiteY25" fmla="*/ 244238 h 253174"/>
              <a:gd name="connsiteX26" fmla="*/ 1700725 w 1936026"/>
              <a:gd name="connsiteY26" fmla="*/ 250195 h 253174"/>
              <a:gd name="connsiteX27" fmla="*/ 1706682 w 1936026"/>
              <a:gd name="connsiteY27" fmla="*/ 2979 h 253174"/>
              <a:gd name="connsiteX28" fmla="*/ 1828800 w 1936026"/>
              <a:gd name="connsiteY28" fmla="*/ 5958 h 253174"/>
              <a:gd name="connsiteX29" fmla="*/ 1831779 w 1936026"/>
              <a:gd name="connsiteY29" fmla="*/ 244238 h 253174"/>
              <a:gd name="connsiteX30" fmla="*/ 1936026 w 1936026"/>
              <a:gd name="connsiteY30" fmla="*/ 247216 h 253174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099067 w 1936026"/>
              <a:gd name="connsiteY17" fmla="*/ 244239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0 w 1936026"/>
              <a:gd name="connsiteY0" fmla="*/ 238281 h 256153"/>
              <a:gd name="connsiteX1" fmla="*/ 110205 w 1936026"/>
              <a:gd name="connsiteY1" fmla="*/ 241259 h 256153"/>
              <a:gd name="connsiteX2" fmla="*/ 128076 w 1936026"/>
              <a:gd name="connsiteY2" fmla="*/ 241259 h 256153"/>
              <a:gd name="connsiteX3" fmla="*/ 134033 w 1936026"/>
              <a:gd name="connsiteY3" fmla="*/ 11914 h 256153"/>
              <a:gd name="connsiteX4" fmla="*/ 279979 w 1936026"/>
              <a:gd name="connsiteY4" fmla="*/ 11915 h 256153"/>
              <a:gd name="connsiteX5" fmla="*/ 279979 w 1936026"/>
              <a:gd name="connsiteY5" fmla="*/ 250195 h 256153"/>
              <a:gd name="connsiteX6" fmla="*/ 411033 w 1936026"/>
              <a:gd name="connsiteY6" fmla="*/ 250195 h 256153"/>
              <a:gd name="connsiteX7" fmla="*/ 411033 w 1936026"/>
              <a:gd name="connsiteY7" fmla="*/ 11915 h 256153"/>
              <a:gd name="connsiteX8" fmla="*/ 551023 w 1936026"/>
              <a:gd name="connsiteY8" fmla="*/ 8936 h 256153"/>
              <a:gd name="connsiteX9" fmla="*/ 554002 w 1936026"/>
              <a:gd name="connsiteY9" fmla="*/ 247216 h 256153"/>
              <a:gd name="connsiteX10" fmla="*/ 688034 w 1936026"/>
              <a:gd name="connsiteY10" fmla="*/ 247216 h 256153"/>
              <a:gd name="connsiteX11" fmla="*/ 693991 w 1936026"/>
              <a:gd name="connsiteY11" fmla="*/ 8936 h 256153"/>
              <a:gd name="connsiteX12" fmla="*/ 836959 w 1936026"/>
              <a:gd name="connsiteY12" fmla="*/ 8936 h 256153"/>
              <a:gd name="connsiteX13" fmla="*/ 836959 w 1936026"/>
              <a:gd name="connsiteY13" fmla="*/ 247216 h 256153"/>
              <a:gd name="connsiteX14" fmla="*/ 965035 w 1936026"/>
              <a:gd name="connsiteY14" fmla="*/ 250195 h 256153"/>
              <a:gd name="connsiteX15" fmla="*/ 965035 w 1936026"/>
              <a:gd name="connsiteY15" fmla="*/ 14893 h 256153"/>
              <a:gd name="connsiteX16" fmla="*/ 1105024 w 1936026"/>
              <a:gd name="connsiteY16" fmla="*/ 14893 h 256153"/>
              <a:gd name="connsiteX17" fmla="*/ 1105024 w 1936026"/>
              <a:gd name="connsiteY17" fmla="*/ 256153 h 256153"/>
              <a:gd name="connsiteX18" fmla="*/ 1230121 w 1936026"/>
              <a:gd name="connsiteY18" fmla="*/ 247216 h 256153"/>
              <a:gd name="connsiteX19" fmla="*/ 1230121 w 1936026"/>
              <a:gd name="connsiteY19" fmla="*/ 2979 h 256153"/>
              <a:gd name="connsiteX20" fmla="*/ 1346283 w 1936026"/>
              <a:gd name="connsiteY20" fmla="*/ 2979 h 256153"/>
              <a:gd name="connsiteX21" fmla="*/ 1346283 w 1936026"/>
              <a:gd name="connsiteY21" fmla="*/ 250195 h 256153"/>
              <a:gd name="connsiteX22" fmla="*/ 1453509 w 1936026"/>
              <a:gd name="connsiteY22" fmla="*/ 250195 h 256153"/>
              <a:gd name="connsiteX23" fmla="*/ 1453509 w 1936026"/>
              <a:gd name="connsiteY23" fmla="*/ 0 h 256153"/>
              <a:gd name="connsiteX24" fmla="*/ 1581585 w 1936026"/>
              <a:gd name="connsiteY24" fmla="*/ 2979 h 256153"/>
              <a:gd name="connsiteX25" fmla="*/ 1581585 w 1936026"/>
              <a:gd name="connsiteY25" fmla="*/ 244238 h 256153"/>
              <a:gd name="connsiteX26" fmla="*/ 1700725 w 1936026"/>
              <a:gd name="connsiteY26" fmla="*/ 250195 h 256153"/>
              <a:gd name="connsiteX27" fmla="*/ 1706682 w 1936026"/>
              <a:gd name="connsiteY27" fmla="*/ 2979 h 256153"/>
              <a:gd name="connsiteX28" fmla="*/ 1828800 w 1936026"/>
              <a:gd name="connsiteY28" fmla="*/ 5958 h 256153"/>
              <a:gd name="connsiteX29" fmla="*/ 1831779 w 1936026"/>
              <a:gd name="connsiteY29" fmla="*/ 244238 h 256153"/>
              <a:gd name="connsiteX30" fmla="*/ 1936026 w 1936026"/>
              <a:gd name="connsiteY30" fmla="*/ 247216 h 256153"/>
              <a:gd name="connsiteX0" fmla="*/ 0 w 1936026"/>
              <a:gd name="connsiteY0" fmla="*/ 238281 h 250196"/>
              <a:gd name="connsiteX1" fmla="*/ 110205 w 1936026"/>
              <a:gd name="connsiteY1" fmla="*/ 241259 h 250196"/>
              <a:gd name="connsiteX2" fmla="*/ 128076 w 1936026"/>
              <a:gd name="connsiteY2" fmla="*/ 241259 h 250196"/>
              <a:gd name="connsiteX3" fmla="*/ 134033 w 1936026"/>
              <a:gd name="connsiteY3" fmla="*/ 11914 h 250196"/>
              <a:gd name="connsiteX4" fmla="*/ 279979 w 1936026"/>
              <a:gd name="connsiteY4" fmla="*/ 11915 h 250196"/>
              <a:gd name="connsiteX5" fmla="*/ 279979 w 1936026"/>
              <a:gd name="connsiteY5" fmla="*/ 250195 h 250196"/>
              <a:gd name="connsiteX6" fmla="*/ 411033 w 1936026"/>
              <a:gd name="connsiteY6" fmla="*/ 250195 h 250196"/>
              <a:gd name="connsiteX7" fmla="*/ 411033 w 1936026"/>
              <a:gd name="connsiteY7" fmla="*/ 11915 h 250196"/>
              <a:gd name="connsiteX8" fmla="*/ 551023 w 1936026"/>
              <a:gd name="connsiteY8" fmla="*/ 8936 h 250196"/>
              <a:gd name="connsiteX9" fmla="*/ 554002 w 1936026"/>
              <a:gd name="connsiteY9" fmla="*/ 247216 h 250196"/>
              <a:gd name="connsiteX10" fmla="*/ 688034 w 1936026"/>
              <a:gd name="connsiteY10" fmla="*/ 247216 h 250196"/>
              <a:gd name="connsiteX11" fmla="*/ 693991 w 1936026"/>
              <a:gd name="connsiteY11" fmla="*/ 8936 h 250196"/>
              <a:gd name="connsiteX12" fmla="*/ 836959 w 1936026"/>
              <a:gd name="connsiteY12" fmla="*/ 8936 h 250196"/>
              <a:gd name="connsiteX13" fmla="*/ 836959 w 1936026"/>
              <a:gd name="connsiteY13" fmla="*/ 247216 h 250196"/>
              <a:gd name="connsiteX14" fmla="*/ 965035 w 1936026"/>
              <a:gd name="connsiteY14" fmla="*/ 250195 h 250196"/>
              <a:gd name="connsiteX15" fmla="*/ 965035 w 1936026"/>
              <a:gd name="connsiteY15" fmla="*/ 14893 h 250196"/>
              <a:gd name="connsiteX16" fmla="*/ 1105024 w 1936026"/>
              <a:gd name="connsiteY16" fmla="*/ 14893 h 250196"/>
              <a:gd name="connsiteX17" fmla="*/ 1102046 w 1936026"/>
              <a:gd name="connsiteY17" fmla="*/ 250196 h 250196"/>
              <a:gd name="connsiteX18" fmla="*/ 1230121 w 1936026"/>
              <a:gd name="connsiteY18" fmla="*/ 247216 h 250196"/>
              <a:gd name="connsiteX19" fmla="*/ 1230121 w 1936026"/>
              <a:gd name="connsiteY19" fmla="*/ 2979 h 250196"/>
              <a:gd name="connsiteX20" fmla="*/ 1346283 w 1936026"/>
              <a:gd name="connsiteY20" fmla="*/ 2979 h 250196"/>
              <a:gd name="connsiteX21" fmla="*/ 1346283 w 1936026"/>
              <a:gd name="connsiteY21" fmla="*/ 250195 h 250196"/>
              <a:gd name="connsiteX22" fmla="*/ 1453509 w 1936026"/>
              <a:gd name="connsiteY22" fmla="*/ 250195 h 250196"/>
              <a:gd name="connsiteX23" fmla="*/ 1453509 w 1936026"/>
              <a:gd name="connsiteY23" fmla="*/ 0 h 250196"/>
              <a:gd name="connsiteX24" fmla="*/ 1581585 w 1936026"/>
              <a:gd name="connsiteY24" fmla="*/ 2979 h 250196"/>
              <a:gd name="connsiteX25" fmla="*/ 1581585 w 1936026"/>
              <a:gd name="connsiteY25" fmla="*/ 244238 h 250196"/>
              <a:gd name="connsiteX26" fmla="*/ 1700725 w 1936026"/>
              <a:gd name="connsiteY26" fmla="*/ 250195 h 250196"/>
              <a:gd name="connsiteX27" fmla="*/ 1706682 w 1936026"/>
              <a:gd name="connsiteY27" fmla="*/ 2979 h 250196"/>
              <a:gd name="connsiteX28" fmla="*/ 1828800 w 1936026"/>
              <a:gd name="connsiteY28" fmla="*/ 5958 h 250196"/>
              <a:gd name="connsiteX29" fmla="*/ 1831779 w 1936026"/>
              <a:gd name="connsiteY29" fmla="*/ 244238 h 250196"/>
              <a:gd name="connsiteX30" fmla="*/ 1936026 w 1936026"/>
              <a:gd name="connsiteY30" fmla="*/ 247216 h 250196"/>
              <a:gd name="connsiteX0" fmla="*/ 0 w 1936026"/>
              <a:gd name="connsiteY0" fmla="*/ 238281 h 250195"/>
              <a:gd name="connsiteX1" fmla="*/ 110205 w 1936026"/>
              <a:gd name="connsiteY1" fmla="*/ 241259 h 250195"/>
              <a:gd name="connsiteX2" fmla="*/ 128076 w 1936026"/>
              <a:gd name="connsiteY2" fmla="*/ 241259 h 250195"/>
              <a:gd name="connsiteX3" fmla="*/ 134033 w 1936026"/>
              <a:gd name="connsiteY3" fmla="*/ 11914 h 250195"/>
              <a:gd name="connsiteX4" fmla="*/ 279979 w 1936026"/>
              <a:gd name="connsiteY4" fmla="*/ 11915 h 250195"/>
              <a:gd name="connsiteX5" fmla="*/ 279979 w 1936026"/>
              <a:gd name="connsiteY5" fmla="*/ 250195 h 250195"/>
              <a:gd name="connsiteX6" fmla="*/ 411033 w 1936026"/>
              <a:gd name="connsiteY6" fmla="*/ 250195 h 250195"/>
              <a:gd name="connsiteX7" fmla="*/ 411033 w 1936026"/>
              <a:gd name="connsiteY7" fmla="*/ 11915 h 250195"/>
              <a:gd name="connsiteX8" fmla="*/ 551023 w 1936026"/>
              <a:gd name="connsiteY8" fmla="*/ 8936 h 250195"/>
              <a:gd name="connsiteX9" fmla="*/ 554002 w 1936026"/>
              <a:gd name="connsiteY9" fmla="*/ 247216 h 250195"/>
              <a:gd name="connsiteX10" fmla="*/ 688034 w 1936026"/>
              <a:gd name="connsiteY10" fmla="*/ 247216 h 250195"/>
              <a:gd name="connsiteX11" fmla="*/ 693991 w 1936026"/>
              <a:gd name="connsiteY11" fmla="*/ 8936 h 250195"/>
              <a:gd name="connsiteX12" fmla="*/ 836959 w 1936026"/>
              <a:gd name="connsiteY12" fmla="*/ 8936 h 250195"/>
              <a:gd name="connsiteX13" fmla="*/ 836959 w 1936026"/>
              <a:gd name="connsiteY13" fmla="*/ 247216 h 250195"/>
              <a:gd name="connsiteX14" fmla="*/ 965035 w 1936026"/>
              <a:gd name="connsiteY14" fmla="*/ 250195 h 250195"/>
              <a:gd name="connsiteX15" fmla="*/ 965035 w 1936026"/>
              <a:gd name="connsiteY15" fmla="*/ 14893 h 250195"/>
              <a:gd name="connsiteX16" fmla="*/ 1105024 w 1936026"/>
              <a:gd name="connsiteY16" fmla="*/ 14893 h 250195"/>
              <a:gd name="connsiteX17" fmla="*/ 1105024 w 1936026"/>
              <a:gd name="connsiteY17" fmla="*/ 247217 h 250195"/>
              <a:gd name="connsiteX18" fmla="*/ 1230121 w 1936026"/>
              <a:gd name="connsiteY18" fmla="*/ 247216 h 250195"/>
              <a:gd name="connsiteX19" fmla="*/ 1230121 w 1936026"/>
              <a:gd name="connsiteY19" fmla="*/ 2979 h 250195"/>
              <a:gd name="connsiteX20" fmla="*/ 1346283 w 1936026"/>
              <a:gd name="connsiteY20" fmla="*/ 2979 h 250195"/>
              <a:gd name="connsiteX21" fmla="*/ 1346283 w 1936026"/>
              <a:gd name="connsiteY21" fmla="*/ 250195 h 250195"/>
              <a:gd name="connsiteX22" fmla="*/ 1453509 w 1936026"/>
              <a:gd name="connsiteY22" fmla="*/ 250195 h 250195"/>
              <a:gd name="connsiteX23" fmla="*/ 1453509 w 1936026"/>
              <a:gd name="connsiteY23" fmla="*/ 0 h 250195"/>
              <a:gd name="connsiteX24" fmla="*/ 1581585 w 1936026"/>
              <a:gd name="connsiteY24" fmla="*/ 2979 h 250195"/>
              <a:gd name="connsiteX25" fmla="*/ 1581585 w 1936026"/>
              <a:gd name="connsiteY25" fmla="*/ 244238 h 250195"/>
              <a:gd name="connsiteX26" fmla="*/ 1700725 w 1936026"/>
              <a:gd name="connsiteY26" fmla="*/ 250195 h 250195"/>
              <a:gd name="connsiteX27" fmla="*/ 1706682 w 1936026"/>
              <a:gd name="connsiteY27" fmla="*/ 2979 h 250195"/>
              <a:gd name="connsiteX28" fmla="*/ 1828800 w 1936026"/>
              <a:gd name="connsiteY28" fmla="*/ 5958 h 250195"/>
              <a:gd name="connsiteX29" fmla="*/ 1831779 w 1936026"/>
              <a:gd name="connsiteY29" fmla="*/ 244238 h 250195"/>
              <a:gd name="connsiteX30" fmla="*/ 1936026 w 1936026"/>
              <a:gd name="connsiteY30" fmla="*/ 247216 h 250195"/>
              <a:gd name="connsiteX0" fmla="*/ 4606 w 1940632"/>
              <a:gd name="connsiteY0" fmla="*/ 238281 h 250195"/>
              <a:gd name="connsiteX1" fmla="*/ 0 w 1940632"/>
              <a:gd name="connsiteY1" fmla="*/ 241650 h 250195"/>
              <a:gd name="connsiteX2" fmla="*/ 114811 w 1940632"/>
              <a:gd name="connsiteY2" fmla="*/ 241259 h 250195"/>
              <a:gd name="connsiteX3" fmla="*/ 132682 w 1940632"/>
              <a:gd name="connsiteY3" fmla="*/ 241259 h 250195"/>
              <a:gd name="connsiteX4" fmla="*/ 138639 w 1940632"/>
              <a:gd name="connsiteY4" fmla="*/ 11914 h 250195"/>
              <a:gd name="connsiteX5" fmla="*/ 284585 w 1940632"/>
              <a:gd name="connsiteY5" fmla="*/ 11915 h 250195"/>
              <a:gd name="connsiteX6" fmla="*/ 284585 w 1940632"/>
              <a:gd name="connsiteY6" fmla="*/ 250195 h 250195"/>
              <a:gd name="connsiteX7" fmla="*/ 415639 w 1940632"/>
              <a:gd name="connsiteY7" fmla="*/ 250195 h 250195"/>
              <a:gd name="connsiteX8" fmla="*/ 415639 w 1940632"/>
              <a:gd name="connsiteY8" fmla="*/ 11915 h 250195"/>
              <a:gd name="connsiteX9" fmla="*/ 555629 w 1940632"/>
              <a:gd name="connsiteY9" fmla="*/ 8936 h 250195"/>
              <a:gd name="connsiteX10" fmla="*/ 558608 w 1940632"/>
              <a:gd name="connsiteY10" fmla="*/ 247216 h 250195"/>
              <a:gd name="connsiteX11" fmla="*/ 692640 w 1940632"/>
              <a:gd name="connsiteY11" fmla="*/ 247216 h 250195"/>
              <a:gd name="connsiteX12" fmla="*/ 698597 w 1940632"/>
              <a:gd name="connsiteY12" fmla="*/ 8936 h 250195"/>
              <a:gd name="connsiteX13" fmla="*/ 841565 w 1940632"/>
              <a:gd name="connsiteY13" fmla="*/ 8936 h 250195"/>
              <a:gd name="connsiteX14" fmla="*/ 841565 w 1940632"/>
              <a:gd name="connsiteY14" fmla="*/ 247216 h 250195"/>
              <a:gd name="connsiteX15" fmla="*/ 969641 w 1940632"/>
              <a:gd name="connsiteY15" fmla="*/ 250195 h 250195"/>
              <a:gd name="connsiteX16" fmla="*/ 969641 w 1940632"/>
              <a:gd name="connsiteY16" fmla="*/ 14893 h 250195"/>
              <a:gd name="connsiteX17" fmla="*/ 1109630 w 1940632"/>
              <a:gd name="connsiteY17" fmla="*/ 14893 h 250195"/>
              <a:gd name="connsiteX18" fmla="*/ 1109630 w 1940632"/>
              <a:gd name="connsiteY18" fmla="*/ 247217 h 250195"/>
              <a:gd name="connsiteX19" fmla="*/ 1234727 w 1940632"/>
              <a:gd name="connsiteY19" fmla="*/ 247216 h 250195"/>
              <a:gd name="connsiteX20" fmla="*/ 1234727 w 1940632"/>
              <a:gd name="connsiteY20" fmla="*/ 2979 h 250195"/>
              <a:gd name="connsiteX21" fmla="*/ 1350889 w 1940632"/>
              <a:gd name="connsiteY21" fmla="*/ 2979 h 250195"/>
              <a:gd name="connsiteX22" fmla="*/ 1350889 w 1940632"/>
              <a:gd name="connsiteY22" fmla="*/ 250195 h 250195"/>
              <a:gd name="connsiteX23" fmla="*/ 1458115 w 1940632"/>
              <a:gd name="connsiteY23" fmla="*/ 250195 h 250195"/>
              <a:gd name="connsiteX24" fmla="*/ 1458115 w 1940632"/>
              <a:gd name="connsiteY24" fmla="*/ 0 h 250195"/>
              <a:gd name="connsiteX25" fmla="*/ 1586191 w 1940632"/>
              <a:gd name="connsiteY25" fmla="*/ 2979 h 250195"/>
              <a:gd name="connsiteX26" fmla="*/ 1586191 w 1940632"/>
              <a:gd name="connsiteY26" fmla="*/ 244238 h 250195"/>
              <a:gd name="connsiteX27" fmla="*/ 1705331 w 1940632"/>
              <a:gd name="connsiteY27" fmla="*/ 250195 h 250195"/>
              <a:gd name="connsiteX28" fmla="*/ 1711288 w 1940632"/>
              <a:gd name="connsiteY28" fmla="*/ 2979 h 250195"/>
              <a:gd name="connsiteX29" fmla="*/ 1833406 w 1940632"/>
              <a:gd name="connsiteY29" fmla="*/ 5958 h 250195"/>
              <a:gd name="connsiteX30" fmla="*/ 1836385 w 1940632"/>
              <a:gd name="connsiteY30" fmla="*/ 244238 h 250195"/>
              <a:gd name="connsiteX31" fmla="*/ 1940632 w 1940632"/>
              <a:gd name="connsiteY31" fmla="*/ 247216 h 250195"/>
              <a:gd name="connsiteX0" fmla="*/ 0 w 1936026"/>
              <a:gd name="connsiteY0" fmla="*/ 238281 h 250195"/>
              <a:gd name="connsiteX1" fmla="*/ 45084 w 1936026"/>
              <a:gd name="connsiteY1" fmla="*/ 183297 h 250195"/>
              <a:gd name="connsiteX2" fmla="*/ 110205 w 1936026"/>
              <a:gd name="connsiteY2" fmla="*/ 241259 h 250195"/>
              <a:gd name="connsiteX3" fmla="*/ 128076 w 1936026"/>
              <a:gd name="connsiteY3" fmla="*/ 241259 h 250195"/>
              <a:gd name="connsiteX4" fmla="*/ 134033 w 1936026"/>
              <a:gd name="connsiteY4" fmla="*/ 11914 h 250195"/>
              <a:gd name="connsiteX5" fmla="*/ 279979 w 1936026"/>
              <a:gd name="connsiteY5" fmla="*/ 11915 h 250195"/>
              <a:gd name="connsiteX6" fmla="*/ 279979 w 1936026"/>
              <a:gd name="connsiteY6" fmla="*/ 250195 h 250195"/>
              <a:gd name="connsiteX7" fmla="*/ 411033 w 1936026"/>
              <a:gd name="connsiteY7" fmla="*/ 250195 h 250195"/>
              <a:gd name="connsiteX8" fmla="*/ 411033 w 1936026"/>
              <a:gd name="connsiteY8" fmla="*/ 11915 h 250195"/>
              <a:gd name="connsiteX9" fmla="*/ 551023 w 1936026"/>
              <a:gd name="connsiteY9" fmla="*/ 8936 h 250195"/>
              <a:gd name="connsiteX10" fmla="*/ 554002 w 1936026"/>
              <a:gd name="connsiteY10" fmla="*/ 247216 h 250195"/>
              <a:gd name="connsiteX11" fmla="*/ 688034 w 1936026"/>
              <a:gd name="connsiteY11" fmla="*/ 247216 h 250195"/>
              <a:gd name="connsiteX12" fmla="*/ 693991 w 1936026"/>
              <a:gd name="connsiteY12" fmla="*/ 8936 h 250195"/>
              <a:gd name="connsiteX13" fmla="*/ 836959 w 1936026"/>
              <a:gd name="connsiteY13" fmla="*/ 8936 h 250195"/>
              <a:gd name="connsiteX14" fmla="*/ 836959 w 1936026"/>
              <a:gd name="connsiteY14" fmla="*/ 247216 h 250195"/>
              <a:gd name="connsiteX15" fmla="*/ 965035 w 1936026"/>
              <a:gd name="connsiteY15" fmla="*/ 250195 h 250195"/>
              <a:gd name="connsiteX16" fmla="*/ 965035 w 1936026"/>
              <a:gd name="connsiteY16" fmla="*/ 14893 h 250195"/>
              <a:gd name="connsiteX17" fmla="*/ 1105024 w 1936026"/>
              <a:gd name="connsiteY17" fmla="*/ 14893 h 250195"/>
              <a:gd name="connsiteX18" fmla="*/ 1105024 w 1936026"/>
              <a:gd name="connsiteY18" fmla="*/ 247217 h 250195"/>
              <a:gd name="connsiteX19" fmla="*/ 1230121 w 1936026"/>
              <a:gd name="connsiteY19" fmla="*/ 247216 h 250195"/>
              <a:gd name="connsiteX20" fmla="*/ 1230121 w 1936026"/>
              <a:gd name="connsiteY20" fmla="*/ 2979 h 250195"/>
              <a:gd name="connsiteX21" fmla="*/ 1346283 w 1936026"/>
              <a:gd name="connsiteY21" fmla="*/ 2979 h 250195"/>
              <a:gd name="connsiteX22" fmla="*/ 1346283 w 1936026"/>
              <a:gd name="connsiteY22" fmla="*/ 250195 h 250195"/>
              <a:gd name="connsiteX23" fmla="*/ 1453509 w 1936026"/>
              <a:gd name="connsiteY23" fmla="*/ 250195 h 250195"/>
              <a:gd name="connsiteX24" fmla="*/ 1453509 w 1936026"/>
              <a:gd name="connsiteY24" fmla="*/ 0 h 250195"/>
              <a:gd name="connsiteX25" fmla="*/ 1581585 w 1936026"/>
              <a:gd name="connsiteY25" fmla="*/ 2979 h 250195"/>
              <a:gd name="connsiteX26" fmla="*/ 1581585 w 1936026"/>
              <a:gd name="connsiteY26" fmla="*/ 244238 h 250195"/>
              <a:gd name="connsiteX27" fmla="*/ 1700725 w 1936026"/>
              <a:gd name="connsiteY27" fmla="*/ 250195 h 250195"/>
              <a:gd name="connsiteX28" fmla="*/ 1706682 w 1936026"/>
              <a:gd name="connsiteY28" fmla="*/ 2979 h 250195"/>
              <a:gd name="connsiteX29" fmla="*/ 1828800 w 1936026"/>
              <a:gd name="connsiteY29" fmla="*/ 5958 h 250195"/>
              <a:gd name="connsiteX30" fmla="*/ 1831779 w 1936026"/>
              <a:gd name="connsiteY30" fmla="*/ 244238 h 250195"/>
              <a:gd name="connsiteX31" fmla="*/ 1936026 w 1936026"/>
              <a:gd name="connsiteY31" fmla="*/ 247216 h 250195"/>
              <a:gd name="connsiteX0" fmla="*/ 0 w 1921829"/>
              <a:gd name="connsiteY0" fmla="*/ 20784 h 250195"/>
              <a:gd name="connsiteX1" fmla="*/ 30887 w 1921829"/>
              <a:gd name="connsiteY1" fmla="*/ 183297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1829"/>
              <a:gd name="connsiteY0" fmla="*/ 20784 h 250195"/>
              <a:gd name="connsiteX1" fmla="*/ 9591 w 1921829"/>
              <a:gd name="connsiteY1" fmla="*/ 241650 h 250195"/>
              <a:gd name="connsiteX2" fmla="*/ 96008 w 1921829"/>
              <a:gd name="connsiteY2" fmla="*/ 241259 h 250195"/>
              <a:gd name="connsiteX3" fmla="*/ 113879 w 1921829"/>
              <a:gd name="connsiteY3" fmla="*/ 241259 h 250195"/>
              <a:gd name="connsiteX4" fmla="*/ 119836 w 1921829"/>
              <a:gd name="connsiteY4" fmla="*/ 11914 h 250195"/>
              <a:gd name="connsiteX5" fmla="*/ 265782 w 1921829"/>
              <a:gd name="connsiteY5" fmla="*/ 11915 h 250195"/>
              <a:gd name="connsiteX6" fmla="*/ 265782 w 1921829"/>
              <a:gd name="connsiteY6" fmla="*/ 250195 h 250195"/>
              <a:gd name="connsiteX7" fmla="*/ 396836 w 1921829"/>
              <a:gd name="connsiteY7" fmla="*/ 250195 h 250195"/>
              <a:gd name="connsiteX8" fmla="*/ 396836 w 1921829"/>
              <a:gd name="connsiteY8" fmla="*/ 11915 h 250195"/>
              <a:gd name="connsiteX9" fmla="*/ 536826 w 1921829"/>
              <a:gd name="connsiteY9" fmla="*/ 8936 h 250195"/>
              <a:gd name="connsiteX10" fmla="*/ 539805 w 1921829"/>
              <a:gd name="connsiteY10" fmla="*/ 247216 h 250195"/>
              <a:gd name="connsiteX11" fmla="*/ 673837 w 1921829"/>
              <a:gd name="connsiteY11" fmla="*/ 247216 h 250195"/>
              <a:gd name="connsiteX12" fmla="*/ 679794 w 1921829"/>
              <a:gd name="connsiteY12" fmla="*/ 8936 h 250195"/>
              <a:gd name="connsiteX13" fmla="*/ 822762 w 1921829"/>
              <a:gd name="connsiteY13" fmla="*/ 8936 h 250195"/>
              <a:gd name="connsiteX14" fmla="*/ 822762 w 1921829"/>
              <a:gd name="connsiteY14" fmla="*/ 247216 h 250195"/>
              <a:gd name="connsiteX15" fmla="*/ 950838 w 1921829"/>
              <a:gd name="connsiteY15" fmla="*/ 250195 h 250195"/>
              <a:gd name="connsiteX16" fmla="*/ 950838 w 1921829"/>
              <a:gd name="connsiteY16" fmla="*/ 14893 h 250195"/>
              <a:gd name="connsiteX17" fmla="*/ 1090827 w 1921829"/>
              <a:gd name="connsiteY17" fmla="*/ 14893 h 250195"/>
              <a:gd name="connsiteX18" fmla="*/ 1090827 w 1921829"/>
              <a:gd name="connsiteY18" fmla="*/ 247217 h 250195"/>
              <a:gd name="connsiteX19" fmla="*/ 1215924 w 1921829"/>
              <a:gd name="connsiteY19" fmla="*/ 247216 h 250195"/>
              <a:gd name="connsiteX20" fmla="*/ 1215924 w 1921829"/>
              <a:gd name="connsiteY20" fmla="*/ 2979 h 250195"/>
              <a:gd name="connsiteX21" fmla="*/ 1332086 w 1921829"/>
              <a:gd name="connsiteY21" fmla="*/ 2979 h 250195"/>
              <a:gd name="connsiteX22" fmla="*/ 1332086 w 1921829"/>
              <a:gd name="connsiteY22" fmla="*/ 250195 h 250195"/>
              <a:gd name="connsiteX23" fmla="*/ 1439312 w 1921829"/>
              <a:gd name="connsiteY23" fmla="*/ 250195 h 250195"/>
              <a:gd name="connsiteX24" fmla="*/ 1439312 w 1921829"/>
              <a:gd name="connsiteY24" fmla="*/ 0 h 250195"/>
              <a:gd name="connsiteX25" fmla="*/ 1567388 w 1921829"/>
              <a:gd name="connsiteY25" fmla="*/ 2979 h 250195"/>
              <a:gd name="connsiteX26" fmla="*/ 1567388 w 1921829"/>
              <a:gd name="connsiteY26" fmla="*/ 244238 h 250195"/>
              <a:gd name="connsiteX27" fmla="*/ 1686528 w 1921829"/>
              <a:gd name="connsiteY27" fmla="*/ 250195 h 250195"/>
              <a:gd name="connsiteX28" fmla="*/ 1692485 w 1921829"/>
              <a:gd name="connsiteY28" fmla="*/ 2979 h 250195"/>
              <a:gd name="connsiteX29" fmla="*/ 1814603 w 1921829"/>
              <a:gd name="connsiteY29" fmla="*/ 5958 h 250195"/>
              <a:gd name="connsiteX30" fmla="*/ 1817582 w 1921829"/>
              <a:gd name="connsiteY30" fmla="*/ 244238 h 250195"/>
              <a:gd name="connsiteX31" fmla="*/ 1921829 w 1921829"/>
              <a:gd name="connsiteY31" fmla="*/ 247216 h 250195"/>
              <a:gd name="connsiteX0" fmla="*/ 0 w 1925676"/>
              <a:gd name="connsiteY0" fmla="*/ 20784 h 250195"/>
              <a:gd name="connsiteX1" fmla="*/ 9591 w 1925676"/>
              <a:gd name="connsiteY1" fmla="*/ 241650 h 250195"/>
              <a:gd name="connsiteX2" fmla="*/ 96008 w 1925676"/>
              <a:gd name="connsiteY2" fmla="*/ 241259 h 250195"/>
              <a:gd name="connsiteX3" fmla="*/ 113879 w 1925676"/>
              <a:gd name="connsiteY3" fmla="*/ 241259 h 250195"/>
              <a:gd name="connsiteX4" fmla="*/ 119836 w 1925676"/>
              <a:gd name="connsiteY4" fmla="*/ 11914 h 250195"/>
              <a:gd name="connsiteX5" fmla="*/ 265782 w 1925676"/>
              <a:gd name="connsiteY5" fmla="*/ 11915 h 250195"/>
              <a:gd name="connsiteX6" fmla="*/ 265782 w 1925676"/>
              <a:gd name="connsiteY6" fmla="*/ 250195 h 250195"/>
              <a:gd name="connsiteX7" fmla="*/ 396836 w 1925676"/>
              <a:gd name="connsiteY7" fmla="*/ 250195 h 250195"/>
              <a:gd name="connsiteX8" fmla="*/ 396836 w 1925676"/>
              <a:gd name="connsiteY8" fmla="*/ 11915 h 250195"/>
              <a:gd name="connsiteX9" fmla="*/ 536826 w 1925676"/>
              <a:gd name="connsiteY9" fmla="*/ 8936 h 250195"/>
              <a:gd name="connsiteX10" fmla="*/ 539805 w 1925676"/>
              <a:gd name="connsiteY10" fmla="*/ 247216 h 250195"/>
              <a:gd name="connsiteX11" fmla="*/ 673837 w 1925676"/>
              <a:gd name="connsiteY11" fmla="*/ 247216 h 250195"/>
              <a:gd name="connsiteX12" fmla="*/ 679794 w 1925676"/>
              <a:gd name="connsiteY12" fmla="*/ 8936 h 250195"/>
              <a:gd name="connsiteX13" fmla="*/ 822762 w 1925676"/>
              <a:gd name="connsiteY13" fmla="*/ 8936 h 250195"/>
              <a:gd name="connsiteX14" fmla="*/ 822762 w 1925676"/>
              <a:gd name="connsiteY14" fmla="*/ 247216 h 250195"/>
              <a:gd name="connsiteX15" fmla="*/ 950838 w 1925676"/>
              <a:gd name="connsiteY15" fmla="*/ 250195 h 250195"/>
              <a:gd name="connsiteX16" fmla="*/ 950838 w 1925676"/>
              <a:gd name="connsiteY16" fmla="*/ 14893 h 250195"/>
              <a:gd name="connsiteX17" fmla="*/ 1090827 w 1925676"/>
              <a:gd name="connsiteY17" fmla="*/ 14893 h 250195"/>
              <a:gd name="connsiteX18" fmla="*/ 1090827 w 1925676"/>
              <a:gd name="connsiteY18" fmla="*/ 247217 h 250195"/>
              <a:gd name="connsiteX19" fmla="*/ 1215924 w 1925676"/>
              <a:gd name="connsiteY19" fmla="*/ 247216 h 250195"/>
              <a:gd name="connsiteX20" fmla="*/ 1215924 w 1925676"/>
              <a:gd name="connsiteY20" fmla="*/ 2979 h 250195"/>
              <a:gd name="connsiteX21" fmla="*/ 1332086 w 1925676"/>
              <a:gd name="connsiteY21" fmla="*/ 2979 h 250195"/>
              <a:gd name="connsiteX22" fmla="*/ 1332086 w 1925676"/>
              <a:gd name="connsiteY22" fmla="*/ 250195 h 250195"/>
              <a:gd name="connsiteX23" fmla="*/ 1439312 w 1925676"/>
              <a:gd name="connsiteY23" fmla="*/ 250195 h 250195"/>
              <a:gd name="connsiteX24" fmla="*/ 1439312 w 1925676"/>
              <a:gd name="connsiteY24" fmla="*/ 0 h 250195"/>
              <a:gd name="connsiteX25" fmla="*/ 1567388 w 1925676"/>
              <a:gd name="connsiteY25" fmla="*/ 2979 h 250195"/>
              <a:gd name="connsiteX26" fmla="*/ 1567388 w 1925676"/>
              <a:gd name="connsiteY26" fmla="*/ 244238 h 250195"/>
              <a:gd name="connsiteX27" fmla="*/ 1686528 w 1925676"/>
              <a:gd name="connsiteY27" fmla="*/ 250195 h 250195"/>
              <a:gd name="connsiteX28" fmla="*/ 1692485 w 1925676"/>
              <a:gd name="connsiteY28" fmla="*/ 2979 h 250195"/>
              <a:gd name="connsiteX29" fmla="*/ 1814603 w 1925676"/>
              <a:gd name="connsiteY29" fmla="*/ 5958 h 250195"/>
              <a:gd name="connsiteX30" fmla="*/ 1817582 w 1925676"/>
              <a:gd name="connsiteY30" fmla="*/ 244238 h 250195"/>
              <a:gd name="connsiteX31" fmla="*/ 1921829 w 1925676"/>
              <a:gd name="connsiteY31" fmla="*/ 247216 h 250195"/>
              <a:gd name="connsiteX32" fmla="*/ 1902714 w 1925676"/>
              <a:gd name="connsiteY32" fmla="*/ 248565 h 250195"/>
              <a:gd name="connsiteX0" fmla="*/ 0 w 1931058"/>
              <a:gd name="connsiteY0" fmla="*/ 20784 h 250195"/>
              <a:gd name="connsiteX1" fmla="*/ 9591 w 1931058"/>
              <a:gd name="connsiteY1" fmla="*/ 241650 h 250195"/>
              <a:gd name="connsiteX2" fmla="*/ 96008 w 1931058"/>
              <a:gd name="connsiteY2" fmla="*/ 241259 h 250195"/>
              <a:gd name="connsiteX3" fmla="*/ 113879 w 1931058"/>
              <a:gd name="connsiteY3" fmla="*/ 241259 h 250195"/>
              <a:gd name="connsiteX4" fmla="*/ 119836 w 1931058"/>
              <a:gd name="connsiteY4" fmla="*/ 11914 h 250195"/>
              <a:gd name="connsiteX5" fmla="*/ 265782 w 1931058"/>
              <a:gd name="connsiteY5" fmla="*/ 11915 h 250195"/>
              <a:gd name="connsiteX6" fmla="*/ 265782 w 1931058"/>
              <a:gd name="connsiteY6" fmla="*/ 250195 h 250195"/>
              <a:gd name="connsiteX7" fmla="*/ 396836 w 1931058"/>
              <a:gd name="connsiteY7" fmla="*/ 250195 h 250195"/>
              <a:gd name="connsiteX8" fmla="*/ 396836 w 1931058"/>
              <a:gd name="connsiteY8" fmla="*/ 11915 h 250195"/>
              <a:gd name="connsiteX9" fmla="*/ 536826 w 1931058"/>
              <a:gd name="connsiteY9" fmla="*/ 8936 h 250195"/>
              <a:gd name="connsiteX10" fmla="*/ 539805 w 1931058"/>
              <a:gd name="connsiteY10" fmla="*/ 247216 h 250195"/>
              <a:gd name="connsiteX11" fmla="*/ 673837 w 1931058"/>
              <a:gd name="connsiteY11" fmla="*/ 247216 h 250195"/>
              <a:gd name="connsiteX12" fmla="*/ 679794 w 1931058"/>
              <a:gd name="connsiteY12" fmla="*/ 8936 h 250195"/>
              <a:gd name="connsiteX13" fmla="*/ 822762 w 1931058"/>
              <a:gd name="connsiteY13" fmla="*/ 8936 h 250195"/>
              <a:gd name="connsiteX14" fmla="*/ 822762 w 1931058"/>
              <a:gd name="connsiteY14" fmla="*/ 247216 h 250195"/>
              <a:gd name="connsiteX15" fmla="*/ 950838 w 1931058"/>
              <a:gd name="connsiteY15" fmla="*/ 250195 h 250195"/>
              <a:gd name="connsiteX16" fmla="*/ 950838 w 1931058"/>
              <a:gd name="connsiteY16" fmla="*/ 14893 h 250195"/>
              <a:gd name="connsiteX17" fmla="*/ 1090827 w 1931058"/>
              <a:gd name="connsiteY17" fmla="*/ 14893 h 250195"/>
              <a:gd name="connsiteX18" fmla="*/ 1090827 w 1931058"/>
              <a:gd name="connsiteY18" fmla="*/ 247217 h 250195"/>
              <a:gd name="connsiteX19" fmla="*/ 1215924 w 1931058"/>
              <a:gd name="connsiteY19" fmla="*/ 247216 h 250195"/>
              <a:gd name="connsiteX20" fmla="*/ 1215924 w 1931058"/>
              <a:gd name="connsiteY20" fmla="*/ 2979 h 250195"/>
              <a:gd name="connsiteX21" fmla="*/ 1332086 w 1931058"/>
              <a:gd name="connsiteY21" fmla="*/ 2979 h 250195"/>
              <a:gd name="connsiteX22" fmla="*/ 1332086 w 1931058"/>
              <a:gd name="connsiteY22" fmla="*/ 250195 h 250195"/>
              <a:gd name="connsiteX23" fmla="*/ 1439312 w 1931058"/>
              <a:gd name="connsiteY23" fmla="*/ 250195 h 250195"/>
              <a:gd name="connsiteX24" fmla="*/ 1439312 w 1931058"/>
              <a:gd name="connsiteY24" fmla="*/ 0 h 250195"/>
              <a:gd name="connsiteX25" fmla="*/ 1567388 w 1931058"/>
              <a:gd name="connsiteY25" fmla="*/ 2979 h 250195"/>
              <a:gd name="connsiteX26" fmla="*/ 1567388 w 1931058"/>
              <a:gd name="connsiteY26" fmla="*/ 244238 h 250195"/>
              <a:gd name="connsiteX27" fmla="*/ 1686528 w 1931058"/>
              <a:gd name="connsiteY27" fmla="*/ 250195 h 250195"/>
              <a:gd name="connsiteX28" fmla="*/ 1692485 w 1931058"/>
              <a:gd name="connsiteY28" fmla="*/ 2979 h 250195"/>
              <a:gd name="connsiteX29" fmla="*/ 1814603 w 1931058"/>
              <a:gd name="connsiteY29" fmla="*/ 5958 h 250195"/>
              <a:gd name="connsiteX30" fmla="*/ 1817582 w 1931058"/>
              <a:gd name="connsiteY30" fmla="*/ 244238 h 250195"/>
              <a:gd name="connsiteX31" fmla="*/ 1921829 w 1931058"/>
              <a:gd name="connsiteY31" fmla="*/ 247216 h 250195"/>
              <a:gd name="connsiteX32" fmla="*/ 1926656 w 1931058"/>
              <a:gd name="connsiteY32" fmla="*/ 13388 h 250195"/>
              <a:gd name="connsiteX0" fmla="*/ 0 w 1944611"/>
              <a:gd name="connsiteY0" fmla="*/ 25631 h 255042"/>
              <a:gd name="connsiteX1" fmla="*/ 9591 w 1944611"/>
              <a:gd name="connsiteY1" fmla="*/ 246497 h 255042"/>
              <a:gd name="connsiteX2" fmla="*/ 96008 w 1944611"/>
              <a:gd name="connsiteY2" fmla="*/ 246106 h 255042"/>
              <a:gd name="connsiteX3" fmla="*/ 113879 w 1944611"/>
              <a:gd name="connsiteY3" fmla="*/ 246106 h 255042"/>
              <a:gd name="connsiteX4" fmla="*/ 119836 w 1944611"/>
              <a:gd name="connsiteY4" fmla="*/ 16761 h 255042"/>
              <a:gd name="connsiteX5" fmla="*/ 265782 w 1944611"/>
              <a:gd name="connsiteY5" fmla="*/ 16762 h 255042"/>
              <a:gd name="connsiteX6" fmla="*/ 265782 w 1944611"/>
              <a:gd name="connsiteY6" fmla="*/ 255042 h 255042"/>
              <a:gd name="connsiteX7" fmla="*/ 396836 w 1944611"/>
              <a:gd name="connsiteY7" fmla="*/ 255042 h 255042"/>
              <a:gd name="connsiteX8" fmla="*/ 396836 w 1944611"/>
              <a:gd name="connsiteY8" fmla="*/ 16762 h 255042"/>
              <a:gd name="connsiteX9" fmla="*/ 536826 w 1944611"/>
              <a:gd name="connsiteY9" fmla="*/ 13783 h 255042"/>
              <a:gd name="connsiteX10" fmla="*/ 539805 w 1944611"/>
              <a:gd name="connsiteY10" fmla="*/ 252063 h 255042"/>
              <a:gd name="connsiteX11" fmla="*/ 673837 w 1944611"/>
              <a:gd name="connsiteY11" fmla="*/ 252063 h 255042"/>
              <a:gd name="connsiteX12" fmla="*/ 679794 w 1944611"/>
              <a:gd name="connsiteY12" fmla="*/ 13783 h 255042"/>
              <a:gd name="connsiteX13" fmla="*/ 822762 w 1944611"/>
              <a:gd name="connsiteY13" fmla="*/ 13783 h 255042"/>
              <a:gd name="connsiteX14" fmla="*/ 822762 w 1944611"/>
              <a:gd name="connsiteY14" fmla="*/ 252063 h 255042"/>
              <a:gd name="connsiteX15" fmla="*/ 950838 w 1944611"/>
              <a:gd name="connsiteY15" fmla="*/ 255042 h 255042"/>
              <a:gd name="connsiteX16" fmla="*/ 950838 w 1944611"/>
              <a:gd name="connsiteY16" fmla="*/ 19740 h 255042"/>
              <a:gd name="connsiteX17" fmla="*/ 1090827 w 1944611"/>
              <a:gd name="connsiteY17" fmla="*/ 19740 h 255042"/>
              <a:gd name="connsiteX18" fmla="*/ 1090827 w 1944611"/>
              <a:gd name="connsiteY18" fmla="*/ 252064 h 255042"/>
              <a:gd name="connsiteX19" fmla="*/ 1215924 w 1944611"/>
              <a:gd name="connsiteY19" fmla="*/ 252063 h 255042"/>
              <a:gd name="connsiteX20" fmla="*/ 1215924 w 1944611"/>
              <a:gd name="connsiteY20" fmla="*/ 7826 h 255042"/>
              <a:gd name="connsiteX21" fmla="*/ 1332086 w 1944611"/>
              <a:gd name="connsiteY21" fmla="*/ 7826 h 255042"/>
              <a:gd name="connsiteX22" fmla="*/ 1332086 w 1944611"/>
              <a:gd name="connsiteY22" fmla="*/ 255042 h 255042"/>
              <a:gd name="connsiteX23" fmla="*/ 1439312 w 1944611"/>
              <a:gd name="connsiteY23" fmla="*/ 255042 h 255042"/>
              <a:gd name="connsiteX24" fmla="*/ 1439312 w 1944611"/>
              <a:gd name="connsiteY24" fmla="*/ 4847 h 255042"/>
              <a:gd name="connsiteX25" fmla="*/ 1567388 w 1944611"/>
              <a:gd name="connsiteY25" fmla="*/ 7826 h 255042"/>
              <a:gd name="connsiteX26" fmla="*/ 1567388 w 1944611"/>
              <a:gd name="connsiteY26" fmla="*/ 249085 h 255042"/>
              <a:gd name="connsiteX27" fmla="*/ 1686528 w 1944611"/>
              <a:gd name="connsiteY27" fmla="*/ 255042 h 255042"/>
              <a:gd name="connsiteX28" fmla="*/ 1692485 w 1944611"/>
              <a:gd name="connsiteY28" fmla="*/ 7826 h 255042"/>
              <a:gd name="connsiteX29" fmla="*/ 1814603 w 1944611"/>
              <a:gd name="connsiteY29" fmla="*/ 10805 h 255042"/>
              <a:gd name="connsiteX30" fmla="*/ 1817582 w 1944611"/>
              <a:gd name="connsiteY30" fmla="*/ 249085 h 255042"/>
              <a:gd name="connsiteX31" fmla="*/ 1921829 w 1944611"/>
              <a:gd name="connsiteY31" fmla="*/ 252063 h 255042"/>
              <a:gd name="connsiteX32" fmla="*/ 1926656 w 1944611"/>
              <a:gd name="connsiteY32" fmla="*/ 18235 h 255042"/>
              <a:gd name="connsiteX33" fmla="*/ 1944611 w 1944611"/>
              <a:gd name="connsiteY33" fmla="*/ 15141 h 255042"/>
              <a:gd name="connsiteX0" fmla="*/ 0 w 2225938"/>
              <a:gd name="connsiteY0" fmla="*/ 25631 h 255042"/>
              <a:gd name="connsiteX1" fmla="*/ 9591 w 2225938"/>
              <a:gd name="connsiteY1" fmla="*/ 246497 h 255042"/>
              <a:gd name="connsiteX2" fmla="*/ 96008 w 2225938"/>
              <a:gd name="connsiteY2" fmla="*/ 246106 h 255042"/>
              <a:gd name="connsiteX3" fmla="*/ 113879 w 2225938"/>
              <a:gd name="connsiteY3" fmla="*/ 246106 h 255042"/>
              <a:gd name="connsiteX4" fmla="*/ 119836 w 2225938"/>
              <a:gd name="connsiteY4" fmla="*/ 16761 h 255042"/>
              <a:gd name="connsiteX5" fmla="*/ 265782 w 2225938"/>
              <a:gd name="connsiteY5" fmla="*/ 16762 h 255042"/>
              <a:gd name="connsiteX6" fmla="*/ 265782 w 2225938"/>
              <a:gd name="connsiteY6" fmla="*/ 255042 h 255042"/>
              <a:gd name="connsiteX7" fmla="*/ 396836 w 2225938"/>
              <a:gd name="connsiteY7" fmla="*/ 255042 h 255042"/>
              <a:gd name="connsiteX8" fmla="*/ 396836 w 2225938"/>
              <a:gd name="connsiteY8" fmla="*/ 16762 h 255042"/>
              <a:gd name="connsiteX9" fmla="*/ 536826 w 2225938"/>
              <a:gd name="connsiteY9" fmla="*/ 13783 h 255042"/>
              <a:gd name="connsiteX10" fmla="*/ 539805 w 2225938"/>
              <a:gd name="connsiteY10" fmla="*/ 252063 h 255042"/>
              <a:gd name="connsiteX11" fmla="*/ 673837 w 2225938"/>
              <a:gd name="connsiteY11" fmla="*/ 252063 h 255042"/>
              <a:gd name="connsiteX12" fmla="*/ 679794 w 2225938"/>
              <a:gd name="connsiteY12" fmla="*/ 13783 h 255042"/>
              <a:gd name="connsiteX13" fmla="*/ 822762 w 2225938"/>
              <a:gd name="connsiteY13" fmla="*/ 13783 h 255042"/>
              <a:gd name="connsiteX14" fmla="*/ 822762 w 2225938"/>
              <a:gd name="connsiteY14" fmla="*/ 252063 h 255042"/>
              <a:gd name="connsiteX15" fmla="*/ 950838 w 2225938"/>
              <a:gd name="connsiteY15" fmla="*/ 255042 h 255042"/>
              <a:gd name="connsiteX16" fmla="*/ 950838 w 2225938"/>
              <a:gd name="connsiteY16" fmla="*/ 19740 h 255042"/>
              <a:gd name="connsiteX17" fmla="*/ 1090827 w 2225938"/>
              <a:gd name="connsiteY17" fmla="*/ 19740 h 255042"/>
              <a:gd name="connsiteX18" fmla="*/ 1090827 w 2225938"/>
              <a:gd name="connsiteY18" fmla="*/ 252064 h 255042"/>
              <a:gd name="connsiteX19" fmla="*/ 1215924 w 2225938"/>
              <a:gd name="connsiteY19" fmla="*/ 252063 h 255042"/>
              <a:gd name="connsiteX20" fmla="*/ 1215924 w 2225938"/>
              <a:gd name="connsiteY20" fmla="*/ 7826 h 255042"/>
              <a:gd name="connsiteX21" fmla="*/ 1332086 w 2225938"/>
              <a:gd name="connsiteY21" fmla="*/ 7826 h 255042"/>
              <a:gd name="connsiteX22" fmla="*/ 1332086 w 2225938"/>
              <a:gd name="connsiteY22" fmla="*/ 255042 h 255042"/>
              <a:gd name="connsiteX23" fmla="*/ 1439312 w 2225938"/>
              <a:gd name="connsiteY23" fmla="*/ 255042 h 255042"/>
              <a:gd name="connsiteX24" fmla="*/ 1439312 w 2225938"/>
              <a:gd name="connsiteY24" fmla="*/ 4847 h 255042"/>
              <a:gd name="connsiteX25" fmla="*/ 1567388 w 2225938"/>
              <a:gd name="connsiteY25" fmla="*/ 7826 h 255042"/>
              <a:gd name="connsiteX26" fmla="*/ 1567388 w 2225938"/>
              <a:gd name="connsiteY26" fmla="*/ 249085 h 255042"/>
              <a:gd name="connsiteX27" fmla="*/ 1686528 w 2225938"/>
              <a:gd name="connsiteY27" fmla="*/ 255042 h 255042"/>
              <a:gd name="connsiteX28" fmla="*/ 1692485 w 2225938"/>
              <a:gd name="connsiteY28" fmla="*/ 7826 h 255042"/>
              <a:gd name="connsiteX29" fmla="*/ 1814603 w 2225938"/>
              <a:gd name="connsiteY29" fmla="*/ 10805 h 255042"/>
              <a:gd name="connsiteX30" fmla="*/ 1817582 w 2225938"/>
              <a:gd name="connsiteY30" fmla="*/ 249085 h 255042"/>
              <a:gd name="connsiteX31" fmla="*/ 1921829 w 2225938"/>
              <a:gd name="connsiteY31" fmla="*/ 252063 h 255042"/>
              <a:gd name="connsiteX32" fmla="*/ 1926656 w 2225938"/>
              <a:gd name="connsiteY32" fmla="*/ 18235 h 255042"/>
              <a:gd name="connsiteX33" fmla="*/ 2225938 w 2225938"/>
              <a:gd name="connsiteY33" fmla="*/ 15141 h 255042"/>
              <a:gd name="connsiteX0" fmla="*/ 0 w 2225938"/>
              <a:gd name="connsiteY0" fmla="*/ 20784 h 250195"/>
              <a:gd name="connsiteX1" fmla="*/ 9591 w 2225938"/>
              <a:gd name="connsiteY1" fmla="*/ 241650 h 250195"/>
              <a:gd name="connsiteX2" fmla="*/ 96008 w 2225938"/>
              <a:gd name="connsiteY2" fmla="*/ 241259 h 250195"/>
              <a:gd name="connsiteX3" fmla="*/ 113879 w 2225938"/>
              <a:gd name="connsiteY3" fmla="*/ 241259 h 250195"/>
              <a:gd name="connsiteX4" fmla="*/ 119836 w 2225938"/>
              <a:gd name="connsiteY4" fmla="*/ 11914 h 250195"/>
              <a:gd name="connsiteX5" fmla="*/ 265782 w 2225938"/>
              <a:gd name="connsiteY5" fmla="*/ 11915 h 250195"/>
              <a:gd name="connsiteX6" fmla="*/ 265782 w 2225938"/>
              <a:gd name="connsiteY6" fmla="*/ 250195 h 250195"/>
              <a:gd name="connsiteX7" fmla="*/ 396836 w 2225938"/>
              <a:gd name="connsiteY7" fmla="*/ 250195 h 250195"/>
              <a:gd name="connsiteX8" fmla="*/ 396836 w 2225938"/>
              <a:gd name="connsiteY8" fmla="*/ 11915 h 250195"/>
              <a:gd name="connsiteX9" fmla="*/ 536826 w 2225938"/>
              <a:gd name="connsiteY9" fmla="*/ 8936 h 250195"/>
              <a:gd name="connsiteX10" fmla="*/ 539805 w 2225938"/>
              <a:gd name="connsiteY10" fmla="*/ 247216 h 250195"/>
              <a:gd name="connsiteX11" fmla="*/ 673837 w 2225938"/>
              <a:gd name="connsiteY11" fmla="*/ 247216 h 250195"/>
              <a:gd name="connsiteX12" fmla="*/ 679794 w 2225938"/>
              <a:gd name="connsiteY12" fmla="*/ 8936 h 250195"/>
              <a:gd name="connsiteX13" fmla="*/ 822762 w 2225938"/>
              <a:gd name="connsiteY13" fmla="*/ 8936 h 250195"/>
              <a:gd name="connsiteX14" fmla="*/ 822762 w 2225938"/>
              <a:gd name="connsiteY14" fmla="*/ 247216 h 250195"/>
              <a:gd name="connsiteX15" fmla="*/ 950838 w 2225938"/>
              <a:gd name="connsiteY15" fmla="*/ 250195 h 250195"/>
              <a:gd name="connsiteX16" fmla="*/ 950838 w 2225938"/>
              <a:gd name="connsiteY16" fmla="*/ 14893 h 250195"/>
              <a:gd name="connsiteX17" fmla="*/ 1090827 w 2225938"/>
              <a:gd name="connsiteY17" fmla="*/ 14893 h 250195"/>
              <a:gd name="connsiteX18" fmla="*/ 1090827 w 2225938"/>
              <a:gd name="connsiteY18" fmla="*/ 247217 h 250195"/>
              <a:gd name="connsiteX19" fmla="*/ 1215924 w 2225938"/>
              <a:gd name="connsiteY19" fmla="*/ 247216 h 250195"/>
              <a:gd name="connsiteX20" fmla="*/ 1215924 w 2225938"/>
              <a:gd name="connsiteY20" fmla="*/ 2979 h 250195"/>
              <a:gd name="connsiteX21" fmla="*/ 1332086 w 2225938"/>
              <a:gd name="connsiteY21" fmla="*/ 2979 h 250195"/>
              <a:gd name="connsiteX22" fmla="*/ 1332086 w 2225938"/>
              <a:gd name="connsiteY22" fmla="*/ 250195 h 250195"/>
              <a:gd name="connsiteX23" fmla="*/ 1439312 w 2225938"/>
              <a:gd name="connsiteY23" fmla="*/ 250195 h 250195"/>
              <a:gd name="connsiteX24" fmla="*/ 1439312 w 2225938"/>
              <a:gd name="connsiteY24" fmla="*/ 0 h 250195"/>
              <a:gd name="connsiteX25" fmla="*/ 1567388 w 2225938"/>
              <a:gd name="connsiteY25" fmla="*/ 2979 h 250195"/>
              <a:gd name="connsiteX26" fmla="*/ 1567388 w 2225938"/>
              <a:gd name="connsiteY26" fmla="*/ 244238 h 250195"/>
              <a:gd name="connsiteX27" fmla="*/ 1686528 w 2225938"/>
              <a:gd name="connsiteY27" fmla="*/ 250195 h 250195"/>
              <a:gd name="connsiteX28" fmla="*/ 1692485 w 2225938"/>
              <a:gd name="connsiteY28" fmla="*/ 2979 h 250195"/>
              <a:gd name="connsiteX29" fmla="*/ 1814603 w 2225938"/>
              <a:gd name="connsiteY29" fmla="*/ 5958 h 250195"/>
              <a:gd name="connsiteX30" fmla="*/ 1817582 w 2225938"/>
              <a:gd name="connsiteY30" fmla="*/ 244238 h 250195"/>
              <a:gd name="connsiteX31" fmla="*/ 1921829 w 2225938"/>
              <a:gd name="connsiteY31" fmla="*/ 247216 h 250195"/>
              <a:gd name="connsiteX32" fmla="*/ 1926656 w 2225938"/>
              <a:gd name="connsiteY32" fmla="*/ 13388 h 250195"/>
              <a:gd name="connsiteX33" fmla="*/ 2225938 w 2225938"/>
              <a:gd name="connsiteY33" fmla="*/ 10294 h 250195"/>
              <a:gd name="connsiteX0" fmla="*/ 0 w 2278771"/>
              <a:gd name="connsiteY0" fmla="*/ 23237 h 252648"/>
              <a:gd name="connsiteX1" fmla="*/ 9591 w 2278771"/>
              <a:gd name="connsiteY1" fmla="*/ 244103 h 252648"/>
              <a:gd name="connsiteX2" fmla="*/ 96008 w 2278771"/>
              <a:gd name="connsiteY2" fmla="*/ 243712 h 252648"/>
              <a:gd name="connsiteX3" fmla="*/ 113879 w 2278771"/>
              <a:gd name="connsiteY3" fmla="*/ 243712 h 252648"/>
              <a:gd name="connsiteX4" fmla="*/ 119836 w 2278771"/>
              <a:gd name="connsiteY4" fmla="*/ 14367 h 252648"/>
              <a:gd name="connsiteX5" fmla="*/ 265782 w 2278771"/>
              <a:gd name="connsiteY5" fmla="*/ 14368 h 252648"/>
              <a:gd name="connsiteX6" fmla="*/ 265782 w 2278771"/>
              <a:gd name="connsiteY6" fmla="*/ 252648 h 252648"/>
              <a:gd name="connsiteX7" fmla="*/ 396836 w 2278771"/>
              <a:gd name="connsiteY7" fmla="*/ 252648 h 252648"/>
              <a:gd name="connsiteX8" fmla="*/ 396836 w 2278771"/>
              <a:gd name="connsiteY8" fmla="*/ 14368 h 252648"/>
              <a:gd name="connsiteX9" fmla="*/ 536826 w 2278771"/>
              <a:gd name="connsiteY9" fmla="*/ 11389 h 252648"/>
              <a:gd name="connsiteX10" fmla="*/ 539805 w 2278771"/>
              <a:gd name="connsiteY10" fmla="*/ 249669 h 252648"/>
              <a:gd name="connsiteX11" fmla="*/ 673837 w 2278771"/>
              <a:gd name="connsiteY11" fmla="*/ 249669 h 252648"/>
              <a:gd name="connsiteX12" fmla="*/ 679794 w 2278771"/>
              <a:gd name="connsiteY12" fmla="*/ 11389 h 252648"/>
              <a:gd name="connsiteX13" fmla="*/ 822762 w 2278771"/>
              <a:gd name="connsiteY13" fmla="*/ 11389 h 252648"/>
              <a:gd name="connsiteX14" fmla="*/ 822762 w 2278771"/>
              <a:gd name="connsiteY14" fmla="*/ 249669 h 252648"/>
              <a:gd name="connsiteX15" fmla="*/ 950838 w 2278771"/>
              <a:gd name="connsiteY15" fmla="*/ 252648 h 252648"/>
              <a:gd name="connsiteX16" fmla="*/ 950838 w 2278771"/>
              <a:gd name="connsiteY16" fmla="*/ 17346 h 252648"/>
              <a:gd name="connsiteX17" fmla="*/ 1090827 w 2278771"/>
              <a:gd name="connsiteY17" fmla="*/ 17346 h 252648"/>
              <a:gd name="connsiteX18" fmla="*/ 1090827 w 2278771"/>
              <a:gd name="connsiteY18" fmla="*/ 249670 h 252648"/>
              <a:gd name="connsiteX19" fmla="*/ 1215924 w 2278771"/>
              <a:gd name="connsiteY19" fmla="*/ 249669 h 252648"/>
              <a:gd name="connsiteX20" fmla="*/ 1215924 w 2278771"/>
              <a:gd name="connsiteY20" fmla="*/ 5432 h 252648"/>
              <a:gd name="connsiteX21" fmla="*/ 1332086 w 2278771"/>
              <a:gd name="connsiteY21" fmla="*/ 5432 h 252648"/>
              <a:gd name="connsiteX22" fmla="*/ 1332086 w 2278771"/>
              <a:gd name="connsiteY22" fmla="*/ 252648 h 252648"/>
              <a:gd name="connsiteX23" fmla="*/ 1439312 w 2278771"/>
              <a:gd name="connsiteY23" fmla="*/ 252648 h 252648"/>
              <a:gd name="connsiteX24" fmla="*/ 1439312 w 2278771"/>
              <a:gd name="connsiteY24" fmla="*/ 2453 h 252648"/>
              <a:gd name="connsiteX25" fmla="*/ 1567388 w 2278771"/>
              <a:gd name="connsiteY25" fmla="*/ 5432 h 252648"/>
              <a:gd name="connsiteX26" fmla="*/ 1567388 w 2278771"/>
              <a:gd name="connsiteY26" fmla="*/ 246691 h 252648"/>
              <a:gd name="connsiteX27" fmla="*/ 1686528 w 2278771"/>
              <a:gd name="connsiteY27" fmla="*/ 252648 h 252648"/>
              <a:gd name="connsiteX28" fmla="*/ 1692485 w 2278771"/>
              <a:gd name="connsiteY28" fmla="*/ 5432 h 252648"/>
              <a:gd name="connsiteX29" fmla="*/ 1814603 w 2278771"/>
              <a:gd name="connsiteY29" fmla="*/ 8411 h 252648"/>
              <a:gd name="connsiteX30" fmla="*/ 1817582 w 2278771"/>
              <a:gd name="connsiteY30" fmla="*/ 246691 h 252648"/>
              <a:gd name="connsiteX31" fmla="*/ 1921829 w 2278771"/>
              <a:gd name="connsiteY31" fmla="*/ 249669 h 252648"/>
              <a:gd name="connsiteX32" fmla="*/ 1926656 w 2278771"/>
              <a:gd name="connsiteY32" fmla="*/ 15841 h 252648"/>
              <a:gd name="connsiteX33" fmla="*/ 2225938 w 2278771"/>
              <a:gd name="connsiteY33" fmla="*/ 12747 h 252648"/>
              <a:gd name="connsiteX0" fmla="*/ 0 w 2279857"/>
              <a:gd name="connsiteY0" fmla="*/ 20784 h 250195"/>
              <a:gd name="connsiteX1" fmla="*/ 9591 w 2279857"/>
              <a:gd name="connsiteY1" fmla="*/ 241650 h 250195"/>
              <a:gd name="connsiteX2" fmla="*/ 96008 w 2279857"/>
              <a:gd name="connsiteY2" fmla="*/ 241259 h 250195"/>
              <a:gd name="connsiteX3" fmla="*/ 113879 w 2279857"/>
              <a:gd name="connsiteY3" fmla="*/ 241259 h 250195"/>
              <a:gd name="connsiteX4" fmla="*/ 119836 w 2279857"/>
              <a:gd name="connsiteY4" fmla="*/ 11914 h 250195"/>
              <a:gd name="connsiteX5" fmla="*/ 265782 w 2279857"/>
              <a:gd name="connsiteY5" fmla="*/ 11915 h 250195"/>
              <a:gd name="connsiteX6" fmla="*/ 265782 w 2279857"/>
              <a:gd name="connsiteY6" fmla="*/ 250195 h 250195"/>
              <a:gd name="connsiteX7" fmla="*/ 396836 w 2279857"/>
              <a:gd name="connsiteY7" fmla="*/ 250195 h 250195"/>
              <a:gd name="connsiteX8" fmla="*/ 396836 w 2279857"/>
              <a:gd name="connsiteY8" fmla="*/ 11915 h 250195"/>
              <a:gd name="connsiteX9" fmla="*/ 536826 w 2279857"/>
              <a:gd name="connsiteY9" fmla="*/ 8936 h 250195"/>
              <a:gd name="connsiteX10" fmla="*/ 539805 w 2279857"/>
              <a:gd name="connsiteY10" fmla="*/ 247216 h 250195"/>
              <a:gd name="connsiteX11" fmla="*/ 673837 w 2279857"/>
              <a:gd name="connsiteY11" fmla="*/ 247216 h 250195"/>
              <a:gd name="connsiteX12" fmla="*/ 679794 w 2279857"/>
              <a:gd name="connsiteY12" fmla="*/ 8936 h 250195"/>
              <a:gd name="connsiteX13" fmla="*/ 822762 w 2279857"/>
              <a:gd name="connsiteY13" fmla="*/ 8936 h 250195"/>
              <a:gd name="connsiteX14" fmla="*/ 822762 w 2279857"/>
              <a:gd name="connsiteY14" fmla="*/ 247216 h 250195"/>
              <a:gd name="connsiteX15" fmla="*/ 950838 w 2279857"/>
              <a:gd name="connsiteY15" fmla="*/ 250195 h 250195"/>
              <a:gd name="connsiteX16" fmla="*/ 950838 w 2279857"/>
              <a:gd name="connsiteY16" fmla="*/ 14893 h 250195"/>
              <a:gd name="connsiteX17" fmla="*/ 1090827 w 2279857"/>
              <a:gd name="connsiteY17" fmla="*/ 14893 h 250195"/>
              <a:gd name="connsiteX18" fmla="*/ 1090827 w 2279857"/>
              <a:gd name="connsiteY18" fmla="*/ 247217 h 250195"/>
              <a:gd name="connsiteX19" fmla="*/ 1215924 w 2279857"/>
              <a:gd name="connsiteY19" fmla="*/ 247216 h 250195"/>
              <a:gd name="connsiteX20" fmla="*/ 1215924 w 2279857"/>
              <a:gd name="connsiteY20" fmla="*/ 2979 h 250195"/>
              <a:gd name="connsiteX21" fmla="*/ 1332086 w 2279857"/>
              <a:gd name="connsiteY21" fmla="*/ 2979 h 250195"/>
              <a:gd name="connsiteX22" fmla="*/ 1332086 w 2279857"/>
              <a:gd name="connsiteY22" fmla="*/ 250195 h 250195"/>
              <a:gd name="connsiteX23" fmla="*/ 1439312 w 2279857"/>
              <a:gd name="connsiteY23" fmla="*/ 250195 h 250195"/>
              <a:gd name="connsiteX24" fmla="*/ 1439312 w 2279857"/>
              <a:gd name="connsiteY24" fmla="*/ 0 h 250195"/>
              <a:gd name="connsiteX25" fmla="*/ 1567388 w 2279857"/>
              <a:gd name="connsiteY25" fmla="*/ 2979 h 250195"/>
              <a:gd name="connsiteX26" fmla="*/ 1567388 w 2279857"/>
              <a:gd name="connsiteY26" fmla="*/ 244238 h 250195"/>
              <a:gd name="connsiteX27" fmla="*/ 1686528 w 2279857"/>
              <a:gd name="connsiteY27" fmla="*/ 250195 h 250195"/>
              <a:gd name="connsiteX28" fmla="*/ 1692485 w 2279857"/>
              <a:gd name="connsiteY28" fmla="*/ 2979 h 250195"/>
              <a:gd name="connsiteX29" fmla="*/ 1814603 w 2279857"/>
              <a:gd name="connsiteY29" fmla="*/ 5958 h 250195"/>
              <a:gd name="connsiteX30" fmla="*/ 1817582 w 2279857"/>
              <a:gd name="connsiteY30" fmla="*/ 244238 h 250195"/>
              <a:gd name="connsiteX31" fmla="*/ 1921829 w 2279857"/>
              <a:gd name="connsiteY31" fmla="*/ 247216 h 250195"/>
              <a:gd name="connsiteX32" fmla="*/ 1926656 w 2279857"/>
              <a:gd name="connsiteY32" fmla="*/ 13388 h 250195"/>
              <a:gd name="connsiteX33" fmla="*/ 2225938 w 2279857"/>
              <a:gd name="connsiteY33" fmla="*/ 10294 h 250195"/>
              <a:gd name="connsiteX0" fmla="*/ 0 w 2225939"/>
              <a:gd name="connsiteY0" fmla="*/ 20784 h 250195"/>
              <a:gd name="connsiteX1" fmla="*/ 9591 w 2225939"/>
              <a:gd name="connsiteY1" fmla="*/ 241650 h 250195"/>
              <a:gd name="connsiteX2" fmla="*/ 96008 w 2225939"/>
              <a:gd name="connsiteY2" fmla="*/ 241259 h 250195"/>
              <a:gd name="connsiteX3" fmla="*/ 113879 w 2225939"/>
              <a:gd name="connsiteY3" fmla="*/ 241259 h 250195"/>
              <a:gd name="connsiteX4" fmla="*/ 119836 w 2225939"/>
              <a:gd name="connsiteY4" fmla="*/ 11914 h 250195"/>
              <a:gd name="connsiteX5" fmla="*/ 265782 w 2225939"/>
              <a:gd name="connsiteY5" fmla="*/ 11915 h 250195"/>
              <a:gd name="connsiteX6" fmla="*/ 265782 w 2225939"/>
              <a:gd name="connsiteY6" fmla="*/ 250195 h 250195"/>
              <a:gd name="connsiteX7" fmla="*/ 396836 w 2225939"/>
              <a:gd name="connsiteY7" fmla="*/ 250195 h 250195"/>
              <a:gd name="connsiteX8" fmla="*/ 396836 w 2225939"/>
              <a:gd name="connsiteY8" fmla="*/ 11915 h 250195"/>
              <a:gd name="connsiteX9" fmla="*/ 536826 w 2225939"/>
              <a:gd name="connsiteY9" fmla="*/ 8936 h 250195"/>
              <a:gd name="connsiteX10" fmla="*/ 539805 w 2225939"/>
              <a:gd name="connsiteY10" fmla="*/ 247216 h 250195"/>
              <a:gd name="connsiteX11" fmla="*/ 673837 w 2225939"/>
              <a:gd name="connsiteY11" fmla="*/ 247216 h 250195"/>
              <a:gd name="connsiteX12" fmla="*/ 679794 w 2225939"/>
              <a:gd name="connsiteY12" fmla="*/ 8936 h 250195"/>
              <a:gd name="connsiteX13" fmla="*/ 822762 w 2225939"/>
              <a:gd name="connsiteY13" fmla="*/ 8936 h 250195"/>
              <a:gd name="connsiteX14" fmla="*/ 822762 w 2225939"/>
              <a:gd name="connsiteY14" fmla="*/ 247216 h 250195"/>
              <a:gd name="connsiteX15" fmla="*/ 950838 w 2225939"/>
              <a:gd name="connsiteY15" fmla="*/ 250195 h 250195"/>
              <a:gd name="connsiteX16" fmla="*/ 950838 w 2225939"/>
              <a:gd name="connsiteY16" fmla="*/ 14893 h 250195"/>
              <a:gd name="connsiteX17" fmla="*/ 1090827 w 2225939"/>
              <a:gd name="connsiteY17" fmla="*/ 14893 h 250195"/>
              <a:gd name="connsiteX18" fmla="*/ 1090827 w 2225939"/>
              <a:gd name="connsiteY18" fmla="*/ 247217 h 250195"/>
              <a:gd name="connsiteX19" fmla="*/ 1215924 w 2225939"/>
              <a:gd name="connsiteY19" fmla="*/ 247216 h 250195"/>
              <a:gd name="connsiteX20" fmla="*/ 1215924 w 2225939"/>
              <a:gd name="connsiteY20" fmla="*/ 2979 h 250195"/>
              <a:gd name="connsiteX21" fmla="*/ 1332086 w 2225939"/>
              <a:gd name="connsiteY21" fmla="*/ 2979 h 250195"/>
              <a:gd name="connsiteX22" fmla="*/ 1332086 w 2225939"/>
              <a:gd name="connsiteY22" fmla="*/ 250195 h 250195"/>
              <a:gd name="connsiteX23" fmla="*/ 1439312 w 2225939"/>
              <a:gd name="connsiteY23" fmla="*/ 250195 h 250195"/>
              <a:gd name="connsiteX24" fmla="*/ 1439312 w 2225939"/>
              <a:gd name="connsiteY24" fmla="*/ 0 h 250195"/>
              <a:gd name="connsiteX25" fmla="*/ 1567388 w 2225939"/>
              <a:gd name="connsiteY25" fmla="*/ 2979 h 250195"/>
              <a:gd name="connsiteX26" fmla="*/ 1567388 w 2225939"/>
              <a:gd name="connsiteY26" fmla="*/ 244238 h 250195"/>
              <a:gd name="connsiteX27" fmla="*/ 1686528 w 2225939"/>
              <a:gd name="connsiteY27" fmla="*/ 250195 h 250195"/>
              <a:gd name="connsiteX28" fmla="*/ 1692485 w 2225939"/>
              <a:gd name="connsiteY28" fmla="*/ 2979 h 250195"/>
              <a:gd name="connsiteX29" fmla="*/ 1814603 w 2225939"/>
              <a:gd name="connsiteY29" fmla="*/ 5958 h 250195"/>
              <a:gd name="connsiteX30" fmla="*/ 1817582 w 2225939"/>
              <a:gd name="connsiteY30" fmla="*/ 244238 h 250195"/>
              <a:gd name="connsiteX31" fmla="*/ 1921829 w 2225939"/>
              <a:gd name="connsiteY31" fmla="*/ 247216 h 250195"/>
              <a:gd name="connsiteX32" fmla="*/ 1926656 w 2225939"/>
              <a:gd name="connsiteY32" fmla="*/ 13388 h 250195"/>
              <a:gd name="connsiteX33" fmla="*/ 2225938 w 2225939"/>
              <a:gd name="connsiteY33" fmla="*/ 10294 h 250195"/>
              <a:gd name="connsiteX0" fmla="*/ 0 w 2225937"/>
              <a:gd name="connsiteY0" fmla="*/ 20784 h 250195"/>
              <a:gd name="connsiteX1" fmla="*/ 9591 w 2225937"/>
              <a:gd name="connsiteY1" fmla="*/ 241650 h 250195"/>
              <a:gd name="connsiteX2" fmla="*/ 96008 w 2225937"/>
              <a:gd name="connsiteY2" fmla="*/ 241259 h 250195"/>
              <a:gd name="connsiteX3" fmla="*/ 113879 w 2225937"/>
              <a:gd name="connsiteY3" fmla="*/ 241259 h 250195"/>
              <a:gd name="connsiteX4" fmla="*/ 119836 w 2225937"/>
              <a:gd name="connsiteY4" fmla="*/ 11914 h 250195"/>
              <a:gd name="connsiteX5" fmla="*/ 265782 w 2225937"/>
              <a:gd name="connsiteY5" fmla="*/ 11915 h 250195"/>
              <a:gd name="connsiteX6" fmla="*/ 265782 w 2225937"/>
              <a:gd name="connsiteY6" fmla="*/ 250195 h 250195"/>
              <a:gd name="connsiteX7" fmla="*/ 396836 w 2225937"/>
              <a:gd name="connsiteY7" fmla="*/ 250195 h 250195"/>
              <a:gd name="connsiteX8" fmla="*/ 396836 w 2225937"/>
              <a:gd name="connsiteY8" fmla="*/ 11915 h 250195"/>
              <a:gd name="connsiteX9" fmla="*/ 536826 w 2225937"/>
              <a:gd name="connsiteY9" fmla="*/ 8936 h 250195"/>
              <a:gd name="connsiteX10" fmla="*/ 539805 w 2225937"/>
              <a:gd name="connsiteY10" fmla="*/ 247216 h 250195"/>
              <a:gd name="connsiteX11" fmla="*/ 673837 w 2225937"/>
              <a:gd name="connsiteY11" fmla="*/ 247216 h 250195"/>
              <a:gd name="connsiteX12" fmla="*/ 679794 w 2225937"/>
              <a:gd name="connsiteY12" fmla="*/ 8936 h 250195"/>
              <a:gd name="connsiteX13" fmla="*/ 822762 w 2225937"/>
              <a:gd name="connsiteY13" fmla="*/ 8936 h 250195"/>
              <a:gd name="connsiteX14" fmla="*/ 822762 w 2225937"/>
              <a:gd name="connsiteY14" fmla="*/ 247216 h 250195"/>
              <a:gd name="connsiteX15" fmla="*/ 950838 w 2225937"/>
              <a:gd name="connsiteY15" fmla="*/ 250195 h 250195"/>
              <a:gd name="connsiteX16" fmla="*/ 950838 w 2225937"/>
              <a:gd name="connsiteY16" fmla="*/ 14893 h 250195"/>
              <a:gd name="connsiteX17" fmla="*/ 1090827 w 2225937"/>
              <a:gd name="connsiteY17" fmla="*/ 14893 h 250195"/>
              <a:gd name="connsiteX18" fmla="*/ 1090827 w 2225937"/>
              <a:gd name="connsiteY18" fmla="*/ 247217 h 250195"/>
              <a:gd name="connsiteX19" fmla="*/ 1215924 w 2225937"/>
              <a:gd name="connsiteY19" fmla="*/ 247216 h 250195"/>
              <a:gd name="connsiteX20" fmla="*/ 1215924 w 2225937"/>
              <a:gd name="connsiteY20" fmla="*/ 2979 h 250195"/>
              <a:gd name="connsiteX21" fmla="*/ 1332086 w 2225937"/>
              <a:gd name="connsiteY21" fmla="*/ 2979 h 250195"/>
              <a:gd name="connsiteX22" fmla="*/ 1332086 w 2225937"/>
              <a:gd name="connsiteY22" fmla="*/ 250195 h 250195"/>
              <a:gd name="connsiteX23" fmla="*/ 1439312 w 2225937"/>
              <a:gd name="connsiteY23" fmla="*/ 250195 h 250195"/>
              <a:gd name="connsiteX24" fmla="*/ 1439312 w 2225937"/>
              <a:gd name="connsiteY24" fmla="*/ 0 h 250195"/>
              <a:gd name="connsiteX25" fmla="*/ 1567388 w 2225937"/>
              <a:gd name="connsiteY25" fmla="*/ 2979 h 250195"/>
              <a:gd name="connsiteX26" fmla="*/ 1567388 w 2225937"/>
              <a:gd name="connsiteY26" fmla="*/ 244238 h 250195"/>
              <a:gd name="connsiteX27" fmla="*/ 1686528 w 2225937"/>
              <a:gd name="connsiteY27" fmla="*/ 250195 h 250195"/>
              <a:gd name="connsiteX28" fmla="*/ 1692485 w 2225937"/>
              <a:gd name="connsiteY28" fmla="*/ 2979 h 250195"/>
              <a:gd name="connsiteX29" fmla="*/ 1814603 w 2225937"/>
              <a:gd name="connsiteY29" fmla="*/ 5958 h 250195"/>
              <a:gd name="connsiteX30" fmla="*/ 1817582 w 2225937"/>
              <a:gd name="connsiteY30" fmla="*/ 244238 h 250195"/>
              <a:gd name="connsiteX31" fmla="*/ 1921829 w 2225937"/>
              <a:gd name="connsiteY31" fmla="*/ 247216 h 250195"/>
              <a:gd name="connsiteX32" fmla="*/ 1926656 w 2225937"/>
              <a:gd name="connsiteY32" fmla="*/ 13388 h 250195"/>
              <a:gd name="connsiteX33" fmla="*/ 2225938 w 2225937"/>
              <a:gd name="connsiteY33" fmla="*/ 10294 h 250195"/>
              <a:gd name="connsiteX0" fmla="*/ 0 w 2225939"/>
              <a:gd name="connsiteY0" fmla="*/ 22987 h 252398"/>
              <a:gd name="connsiteX1" fmla="*/ 9591 w 2225939"/>
              <a:gd name="connsiteY1" fmla="*/ 243853 h 252398"/>
              <a:gd name="connsiteX2" fmla="*/ 96008 w 2225939"/>
              <a:gd name="connsiteY2" fmla="*/ 243462 h 252398"/>
              <a:gd name="connsiteX3" fmla="*/ 113879 w 2225939"/>
              <a:gd name="connsiteY3" fmla="*/ 243462 h 252398"/>
              <a:gd name="connsiteX4" fmla="*/ 119836 w 2225939"/>
              <a:gd name="connsiteY4" fmla="*/ 14117 h 252398"/>
              <a:gd name="connsiteX5" fmla="*/ 265782 w 2225939"/>
              <a:gd name="connsiteY5" fmla="*/ 14118 h 252398"/>
              <a:gd name="connsiteX6" fmla="*/ 265782 w 2225939"/>
              <a:gd name="connsiteY6" fmla="*/ 252398 h 252398"/>
              <a:gd name="connsiteX7" fmla="*/ 396836 w 2225939"/>
              <a:gd name="connsiteY7" fmla="*/ 252398 h 252398"/>
              <a:gd name="connsiteX8" fmla="*/ 396836 w 2225939"/>
              <a:gd name="connsiteY8" fmla="*/ 14118 h 252398"/>
              <a:gd name="connsiteX9" fmla="*/ 536826 w 2225939"/>
              <a:gd name="connsiteY9" fmla="*/ 11139 h 252398"/>
              <a:gd name="connsiteX10" fmla="*/ 539805 w 2225939"/>
              <a:gd name="connsiteY10" fmla="*/ 249419 h 252398"/>
              <a:gd name="connsiteX11" fmla="*/ 673837 w 2225939"/>
              <a:gd name="connsiteY11" fmla="*/ 249419 h 252398"/>
              <a:gd name="connsiteX12" fmla="*/ 679794 w 2225939"/>
              <a:gd name="connsiteY12" fmla="*/ 11139 h 252398"/>
              <a:gd name="connsiteX13" fmla="*/ 822762 w 2225939"/>
              <a:gd name="connsiteY13" fmla="*/ 11139 h 252398"/>
              <a:gd name="connsiteX14" fmla="*/ 822762 w 2225939"/>
              <a:gd name="connsiteY14" fmla="*/ 249419 h 252398"/>
              <a:gd name="connsiteX15" fmla="*/ 950838 w 2225939"/>
              <a:gd name="connsiteY15" fmla="*/ 252398 h 252398"/>
              <a:gd name="connsiteX16" fmla="*/ 950838 w 2225939"/>
              <a:gd name="connsiteY16" fmla="*/ 17096 h 252398"/>
              <a:gd name="connsiteX17" fmla="*/ 1090827 w 2225939"/>
              <a:gd name="connsiteY17" fmla="*/ 17096 h 252398"/>
              <a:gd name="connsiteX18" fmla="*/ 1090827 w 2225939"/>
              <a:gd name="connsiteY18" fmla="*/ 249420 h 252398"/>
              <a:gd name="connsiteX19" fmla="*/ 1215924 w 2225939"/>
              <a:gd name="connsiteY19" fmla="*/ 249419 h 252398"/>
              <a:gd name="connsiteX20" fmla="*/ 1215924 w 2225939"/>
              <a:gd name="connsiteY20" fmla="*/ 5182 h 252398"/>
              <a:gd name="connsiteX21" fmla="*/ 1332086 w 2225939"/>
              <a:gd name="connsiteY21" fmla="*/ 5182 h 252398"/>
              <a:gd name="connsiteX22" fmla="*/ 1332086 w 2225939"/>
              <a:gd name="connsiteY22" fmla="*/ 252398 h 252398"/>
              <a:gd name="connsiteX23" fmla="*/ 1439312 w 2225939"/>
              <a:gd name="connsiteY23" fmla="*/ 252398 h 252398"/>
              <a:gd name="connsiteX24" fmla="*/ 1439312 w 2225939"/>
              <a:gd name="connsiteY24" fmla="*/ 2203 h 252398"/>
              <a:gd name="connsiteX25" fmla="*/ 1567388 w 2225939"/>
              <a:gd name="connsiteY25" fmla="*/ 5182 h 252398"/>
              <a:gd name="connsiteX26" fmla="*/ 1567388 w 2225939"/>
              <a:gd name="connsiteY26" fmla="*/ 246441 h 252398"/>
              <a:gd name="connsiteX27" fmla="*/ 1686528 w 2225939"/>
              <a:gd name="connsiteY27" fmla="*/ 252398 h 252398"/>
              <a:gd name="connsiteX28" fmla="*/ 1692485 w 2225939"/>
              <a:gd name="connsiteY28" fmla="*/ 5182 h 252398"/>
              <a:gd name="connsiteX29" fmla="*/ 1739619 w 2225939"/>
              <a:gd name="connsiteY29" fmla="*/ 0 h 252398"/>
              <a:gd name="connsiteX30" fmla="*/ 1817582 w 2225939"/>
              <a:gd name="connsiteY30" fmla="*/ 246441 h 252398"/>
              <a:gd name="connsiteX31" fmla="*/ 1921829 w 2225939"/>
              <a:gd name="connsiteY31" fmla="*/ 249419 h 252398"/>
              <a:gd name="connsiteX32" fmla="*/ 1926656 w 2225939"/>
              <a:gd name="connsiteY32" fmla="*/ 15591 h 252398"/>
              <a:gd name="connsiteX33" fmla="*/ 2225938 w 2225939"/>
              <a:gd name="connsiteY33" fmla="*/ 12497 h 252398"/>
              <a:gd name="connsiteX0" fmla="*/ 0 w 2225937"/>
              <a:gd name="connsiteY0" fmla="*/ 95129 h 324540"/>
              <a:gd name="connsiteX1" fmla="*/ 9591 w 2225937"/>
              <a:gd name="connsiteY1" fmla="*/ 315995 h 324540"/>
              <a:gd name="connsiteX2" fmla="*/ 96008 w 2225937"/>
              <a:gd name="connsiteY2" fmla="*/ 315604 h 324540"/>
              <a:gd name="connsiteX3" fmla="*/ 113879 w 2225937"/>
              <a:gd name="connsiteY3" fmla="*/ 315604 h 324540"/>
              <a:gd name="connsiteX4" fmla="*/ 119836 w 2225937"/>
              <a:gd name="connsiteY4" fmla="*/ 86259 h 324540"/>
              <a:gd name="connsiteX5" fmla="*/ 265782 w 2225937"/>
              <a:gd name="connsiteY5" fmla="*/ 86260 h 324540"/>
              <a:gd name="connsiteX6" fmla="*/ 265782 w 2225937"/>
              <a:gd name="connsiteY6" fmla="*/ 324540 h 324540"/>
              <a:gd name="connsiteX7" fmla="*/ 396836 w 2225937"/>
              <a:gd name="connsiteY7" fmla="*/ 324540 h 324540"/>
              <a:gd name="connsiteX8" fmla="*/ 396836 w 2225937"/>
              <a:gd name="connsiteY8" fmla="*/ 86260 h 324540"/>
              <a:gd name="connsiteX9" fmla="*/ 536826 w 2225937"/>
              <a:gd name="connsiteY9" fmla="*/ 83281 h 324540"/>
              <a:gd name="connsiteX10" fmla="*/ 539805 w 2225937"/>
              <a:gd name="connsiteY10" fmla="*/ 321561 h 324540"/>
              <a:gd name="connsiteX11" fmla="*/ 673837 w 2225937"/>
              <a:gd name="connsiteY11" fmla="*/ 321561 h 324540"/>
              <a:gd name="connsiteX12" fmla="*/ 679794 w 2225937"/>
              <a:gd name="connsiteY12" fmla="*/ 83281 h 324540"/>
              <a:gd name="connsiteX13" fmla="*/ 822762 w 2225937"/>
              <a:gd name="connsiteY13" fmla="*/ 83281 h 324540"/>
              <a:gd name="connsiteX14" fmla="*/ 822762 w 2225937"/>
              <a:gd name="connsiteY14" fmla="*/ 321561 h 324540"/>
              <a:gd name="connsiteX15" fmla="*/ 950838 w 2225937"/>
              <a:gd name="connsiteY15" fmla="*/ 324540 h 324540"/>
              <a:gd name="connsiteX16" fmla="*/ 950838 w 2225937"/>
              <a:gd name="connsiteY16" fmla="*/ 89238 h 324540"/>
              <a:gd name="connsiteX17" fmla="*/ 1090827 w 2225937"/>
              <a:gd name="connsiteY17" fmla="*/ 89238 h 324540"/>
              <a:gd name="connsiteX18" fmla="*/ 1090827 w 2225937"/>
              <a:gd name="connsiteY18" fmla="*/ 321562 h 324540"/>
              <a:gd name="connsiteX19" fmla="*/ 1215924 w 2225937"/>
              <a:gd name="connsiteY19" fmla="*/ 321561 h 324540"/>
              <a:gd name="connsiteX20" fmla="*/ 1215924 w 2225937"/>
              <a:gd name="connsiteY20" fmla="*/ 77324 h 324540"/>
              <a:gd name="connsiteX21" fmla="*/ 1332086 w 2225937"/>
              <a:gd name="connsiteY21" fmla="*/ 77324 h 324540"/>
              <a:gd name="connsiteX22" fmla="*/ 1332086 w 2225937"/>
              <a:gd name="connsiteY22" fmla="*/ 324540 h 324540"/>
              <a:gd name="connsiteX23" fmla="*/ 1439312 w 2225937"/>
              <a:gd name="connsiteY23" fmla="*/ 324540 h 324540"/>
              <a:gd name="connsiteX24" fmla="*/ 1439312 w 2225937"/>
              <a:gd name="connsiteY24" fmla="*/ 74345 h 324540"/>
              <a:gd name="connsiteX25" fmla="*/ 1567388 w 2225937"/>
              <a:gd name="connsiteY25" fmla="*/ 77324 h 324540"/>
              <a:gd name="connsiteX26" fmla="*/ 1567388 w 2225937"/>
              <a:gd name="connsiteY26" fmla="*/ 318583 h 324540"/>
              <a:gd name="connsiteX27" fmla="*/ 1686528 w 2225937"/>
              <a:gd name="connsiteY27" fmla="*/ 324540 h 324540"/>
              <a:gd name="connsiteX28" fmla="*/ 1692485 w 2225937"/>
              <a:gd name="connsiteY28" fmla="*/ 77324 h 324540"/>
              <a:gd name="connsiteX29" fmla="*/ 1739619 w 2225937"/>
              <a:gd name="connsiteY29" fmla="*/ 72142 h 324540"/>
              <a:gd name="connsiteX30" fmla="*/ 1817582 w 2225937"/>
              <a:gd name="connsiteY30" fmla="*/ 318583 h 324540"/>
              <a:gd name="connsiteX31" fmla="*/ 1921829 w 2225937"/>
              <a:gd name="connsiteY31" fmla="*/ 321561 h 324540"/>
              <a:gd name="connsiteX32" fmla="*/ 2092414 w 2225937"/>
              <a:gd name="connsiteY32" fmla="*/ 0 h 324540"/>
              <a:gd name="connsiteX33" fmla="*/ 2225938 w 2225937"/>
              <a:gd name="connsiteY33" fmla="*/ 84639 h 324540"/>
              <a:gd name="connsiteX0" fmla="*/ 0 w 2225939"/>
              <a:gd name="connsiteY0" fmla="*/ 106565 h 335976"/>
              <a:gd name="connsiteX1" fmla="*/ 9591 w 2225939"/>
              <a:gd name="connsiteY1" fmla="*/ 327431 h 335976"/>
              <a:gd name="connsiteX2" fmla="*/ 96008 w 2225939"/>
              <a:gd name="connsiteY2" fmla="*/ 327040 h 335976"/>
              <a:gd name="connsiteX3" fmla="*/ 113879 w 2225939"/>
              <a:gd name="connsiteY3" fmla="*/ 327040 h 335976"/>
              <a:gd name="connsiteX4" fmla="*/ 119836 w 2225939"/>
              <a:gd name="connsiteY4" fmla="*/ 97695 h 335976"/>
              <a:gd name="connsiteX5" fmla="*/ 265782 w 2225939"/>
              <a:gd name="connsiteY5" fmla="*/ 97696 h 335976"/>
              <a:gd name="connsiteX6" fmla="*/ 265782 w 2225939"/>
              <a:gd name="connsiteY6" fmla="*/ 335976 h 335976"/>
              <a:gd name="connsiteX7" fmla="*/ 396836 w 2225939"/>
              <a:gd name="connsiteY7" fmla="*/ 335976 h 335976"/>
              <a:gd name="connsiteX8" fmla="*/ 396836 w 2225939"/>
              <a:gd name="connsiteY8" fmla="*/ 97696 h 335976"/>
              <a:gd name="connsiteX9" fmla="*/ 536826 w 2225939"/>
              <a:gd name="connsiteY9" fmla="*/ 94717 h 335976"/>
              <a:gd name="connsiteX10" fmla="*/ 539805 w 2225939"/>
              <a:gd name="connsiteY10" fmla="*/ 332997 h 335976"/>
              <a:gd name="connsiteX11" fmla="*/ 673837 w 2225939"/>
              <a:gd name="connsiteY11" fmla="*/ 332997 h 335976"/>
              <a:gd name="connsiteX12" fmla="*/ 679794 w 2225939"/>
              <a:gd name="connsiteY12" fmla="*/ 94717 h 335976"/>
              <a:gd name="connsiteX13" fmla="*/ 822762 w 2225939"/>
              <a:gd name="connsiteY13" fmla="*/ 94717 h 335976"/>
              <a:gd name="connsiteX14" fmla="*/ 822762 w 2225939"/>
              <a:gd name="connsiteY14" fmla="*/ 332997 h 335976"/>
              <a:gd name="connsiteX15" fmla="*/ 950838 w 2225939"/>
              <a:gd name="connsiteY15" fmla="*/ 335976 h 335976"/>
              <a:gd name="connsiteX16" fmla="*/ 950838 w 2225939"/>
              <a:gd name="connsiteY16" fmla="*/ 100674 h 335976"/>
              <a:gd name="connsiteX17" fmla="*/ 1090827 w 2225939"/>
              <a:gd name="connsiteY17" fmla="*/ 100674 h 335976"/>
              <a:gd name="connsiteX18" fmla="*/ 1090827 w 2225939"/>
              <a:gd name="connsiteY18" fmla="*/ 332998 h 335976"/>
              <a:gd name="connsiteX19" fmla="*/ 1215924 w 2225939"/>
              <a:gd name="connsiteY19" fmla="*/ 332997 h 335976"/>
              <a:gd name="connsiteX20" fmla="*/ 1215924 w 2225939"/>
              <a:gd name="connsiteY20" fmla="*/ 88760 h 335976"/>
              <a:gd name="connsiteX21" fmla="*/ 1332086 w 2225939"/>
              <a:gd name="connsiteY21" fmla="*/ 88760 h 335976"/>
              <a:gd name="connsiteX22" fmla="*/ 1332086 w 2225939"/>
              <a:gd name="connsiteY22" fmla="*/ 335976 h 335976"/>
              <a:gd name="connsiteX23" fmla="*/ 1439312 w 2225939"/>
              <a:gd name="connsiteY23" fmla="*/ 335976 h 335976"/>
              <a:gd name="connsiteX24" fmla="*/ 1439312 w 2225939"/>
              <a:gd name="connsiteY24" fmla="*/ 85781 h 335976"/>
              <a:gd name="connsiteX25" fmla="*/ 1567388 w 2225939"/>
              <a:gd name="connsiteY25" fmla="*/ 88760 h 335976"/>
              <a:gd name="connsiteX26" fmla="*/ 1567388 w 2225939"/>
              <a:gd name="connsiteY26" fmla="*/ 330019 h 335976"/>
              <a:gd name="connsiteX27" fmla="*/ 1686528 w 2225939"/>
              <a:gd name="connsiteY27" fmla="*/ 335976 h 335976"/>
              <a:gd name="connsiteX28" fmla="*/ 1692485 w 2225939"/>
              <a:gd name="connsiteY28" fmla="*/ 88760 h 335976"/>
              <a:gd name="connsiteX29" fmla="*/ 1739619 w 2225939"/>
              <a:gd name="connsiteY29" fmla="*/ 83578 h 335976"/>
              <a:gd name="connsiteX30" fmla="*/ 1817582 w 2225939"/>
              <a:gd name="connsiteY30" fmla="*/ 330019 h 335976"/>
              <a:gd name="connsiteX31" fmla="*/ 1921829 w 2225939"/>
              <a:gd name="connsiteY31" fmla="*/ 332997 h 335976"/>
              <a:gd name="connsiteX32" fmla="*/ 2092414 w 2225939"/>
              <a:gd name="connsiteY32" fmla="*/ 11436 h 335976"/>
              <a:gd name="connsiteX33" fmla="*/ 2225938 w 2225939"/>
              <a:gd name="connsiteY33" fmla="*/ 96075 h 335976"/>
              <a:gd name="connsiteX0" fmla="*/ 0 w 2225937"/>
              <a:gd name="connsiteY0" fmla="*/ 96648 h 326059"/>
              <a:gd name="connsiteX1" fmla="*/ 9591 w 2225937"/>
              <a:gd name="connsiteY1" fmla="*/ 317514 h 326059"/>
              <a:gd name="connsiteX2" fmla="*/ 96008 w 2225937"/>
              <a:gd name="connsiteY2" fmla="*/ 317123 h 326059"/>
              <a:gd name="connsiteX3" fmla="*/ 113879 w 2225937"/>
              <a:gd name="connsiteY3" fmla="*/ 317123 h 326059"/>
              <a:gd name="connsiteX4" fmla="*/ 119836 w 2225937"/>
              <a:gd name="connsiteY4" fmla="*/ 87778 h 326059"/>
              <a:gd name="connsiteX5" fmla="*/ 265782 w 2225937"/>
              <a:gd name="connsiteY5" fmla="*/ 87779 h 326059"/>
              <a:gd name="connsiteX6" fmla="*/ 265782 w 2225937"/>
              <a:gd name="connsiteY6" fmla="*/ 326059 h 326059"/>
              <a:gd name="connsiteX7" fmla="*/ 396836 w 2225937"/>
              <a:gd name="connsiteY7" fmla="*/ 326059 h 326059"/>
              <a:gd name="connsiteX8" fmla="*/ 396836 w 2225937"/>
              <a:gd name="connsiteY8" fmla="*/ 87779 h 326059"/>
              <a:gd name="connsiteX9" fmla="*/ 536826 w 2225937"/>
              <a:gd name="connsiteY9" fmla="*/ 84800 h 326059"/>
              <a:gd name="connsiteX10" fmla="*/ 539805 w 2225937"/>
              <a:gd name="connsiteY10" fmla="*/ 323080 h 326059"/>
              <a:gd name="connsiteX11" fmla="*/ 673837 w 2225937"/>
              <a:gd name="connsiteY11" fmla="*/ 323080 h 326059"/>
              <a:gd name="connsiteX12" fmla="*/ 679794 w 2225937"/>
              <a:gd name="connsiteY12" fmla="*/ 84800 h 326059"/>
              <a:gd name="connsiteX13" fmla="*/ 822762 w 2225937"/>
              <a:gd name="connsiteY13" fmla="*/ 84800 h 326059"/>
              <a:gd name="connsiteX14" fmla="*/ 822762 w 2225937"/>
              <a:gd name="connsiteY14" fmla="*/ 323080 h 326059"/>
              <a:gd name="connsiteX15" fmla="*/ 950838 w 2225937"/>
              <a:gd name="connsiteY15" fmla="*/ 326059 h 326059"/>
              <a:gd name="connsiteX16" fmla="*/ 950838 w 2225937"/>
              <a:gd name="connsiteY16" fmla="*/ 90757 h 326059"/>
              <a:gd name="connsiteX17" fmla="*/ 1090827 w 2225937"/>
              <a:gd name="connsiteY17" fmla="*/ 90757 h 326059"/>
              <a:gd name="connsiteX18" fmla="*/ 1090827 w 2225937"/>
              <a:gd name="connsiteY18" fmla="*/ 323081 h 326059"/>
              <a:gd name="connsiteX19" fmla="*/ 1215924 w 2225937"/>
              <a:gd name="connsiteY19" fmla="*/ 323080 h 326059"/>
              <a:gd name="connsiteX20" fmla="*/ 1215924 w 2225937"/>
              <a:gd name="connsiteY20" fmla="*/ 78843 h 326059"/>
              <a:gd name="connsiteX21" fmla="*/ 1332086 w 2225937"/>
              <a:gd name="connsiteY21" fmla="*/ 78843 h 326059"/>
              <a:gd name="connsiteX22" fmla="*/ 1332086 w 2225937"/>
              <a:gd name="connsiteY22" fmla="*/ 326059 h 326059"/>
              <a:gd name="connsiteX23" fmla="*/ 1439312 w 2225937"/>
              <a:gd name="connsiteY23" fmla="*/ 326059 h 326059"/>
              <a:gd name="connsiteX24" fmla="*/ 1439312 w 2225937"/>
              <a:gd name="connsiteY24" fmla="*/ 75864 h 326059"/>
              <a:gd name="connsiteX25" fmla="*/ 1567388 w 2225937"/>
              <a:gd name="connsiteY25" fmla="*/ 78843 h 326059"/>
              <a:gd name="connsiteX26" fmla="*/ 1567388 w 2225937"/>
              <a:gd name="connsiteY26" fmla="*/ 320102 h 326059"/>
              <a:gd name="connsiteX27" fmla="*/ 1686528 w 2225937"/>
              <a:gd name="connsiteY27" fmla="*/ 326059 h 326059"/>
              <a:gd name="connsiteX28" fmla="*/ 1692485 w 2225937"/>
              <a:gd name="connsiteY28" fmla="*/ 78843 h 326059"/>
              <a:gd name="connsiteX29" fmla="*/ 1739619 w 2225937"/>
              <a:gd name="connsiteY29" fmla="*/ 73661 h 326059"/>
              <a:gd name="connsiteX30" fmla="*/ 1817582 w 2225937"/>
              <a:gd name="connsiteY30" fmla="*/ 320102 h 326059"/>
              <a:gd name="connsiteX31" fmla="*/ 1921829 w 2225937"/>
              <a:gd name="connsiteY31" fmla="*/ 323080 h 326059"/>
              <a:gd name="connsiteX32" fmla="*/ 2092414 w 2225937"/>
              <a:gd name="connsiteY32" fmla="*/ 1519 h 326059"/>
              <a:gd name="connsiteX33" fmla="*/ 2225938 w 2225937"/>
              <a:gd name="connsiteY33" fmla="*/ 86158 h 326059"/>
              <a:gd name="connsiteX0" fmla="*/ 0 w 2225939"/>
              <a:gd name="connsiteY0" fmla="*/ 95130 h 324541"/>
              <a:gd name="connsiteX1" fmla="*/ 9591 w 2225939"/>
              <a:gd name="connsiteY1" fmla="*/ 315996 h 324541"/>
              <a:gd name="connsiteX2" fmla="*/ 96008 w 2225939"/>
              <a:gd name="connsiteY2" fmla="*/ 315605 h 324541"/>
              <a:gd name="connsiteX3" fmla="*/ 113879 w 2225939"/>
              <a:gd name="connsiteY3" fmla="*/ 315605 h 324541"/>
              <a:gd name="connsiteX4" fmla="*/ 119836 w 2225939"/>
              <a:gd name="connsiteY4" fmla="*/ 86260 h 324541"/>
              <a:gd name="connsiteX5" fmla="*/ 265782 w 2225939"/>
              <a:gd name="connsiteY5" fmla="*/ 86261 h 324541"/>
              <a:gd name="connsiteX6" fmla="*/ 265782 w 2225939"/>
              <a:gd name="connsiteY6" fmla="*/ 324541 h 324541"/>
              <a:gd name="connsiteX7" fmla="*/ 396836 w 2225939"/>
              <a:gd name="connsiteY7" fmla="*/ 324541 h 324541"/>
              <a:gd name="connsiteX8" fmla="*/ 396836 w 2225939"/>
              <a:gd name="connsiteY8" fmla="*/ 86261 h 324541"/>
              <a:gd name="connsiteX9" fmla="*/ 536826 w 2225939"/>
              <a:gd name="connsiteY9" fmla="*/ 83282 h 324541"/>
              <a:gd name="connsiteX10" fmla="*/ 539805 w 2225939"/>
              <a:gd name="connsiteY10" fmla="*/ 321562 h 324541"/>
              <a:gd name="connsiteX11" fmla="*/ 673837 w 2225939"/>
              <a:gd name="connsiteY11" fmla="*/ 321562 h 324541"/>
              <a:gd name="connsiteX12" fmla="*/ 679794 w 2225939"/>
              <a:gd name="connsiteY12" fmla="*/ 83282 h 324541"/>
              <a:gd name="connsiteX13" fmla="*/ 822762 w 2225939"/>
              <a:gd name="connsiteY13" fmla="*/ 83282 h 324541"/>
              <a:gd name="connsiteX14" fmla="*/ 822762 w 2225939"/>
              <a:gd name="connsiteY14" fmla="*/ 321562 h 324541"/>
              <a:gd name="connsiteX15" fmla="*/ 950838 w 2225939"/>
              <a:gd name="connsiteY15" fmla="*/ 324541 h 324541"/>
              <a:gd name="connsiteX16" fmla="*/ 950838 w 2225939"/>
              <a:gd name="connsiteY16" fmla="*/ 89239 h 324541"/>
              <a:gd name="connsiteX17" fmla="*/ 1090827 w 2225939"/>
              <a:gd name="connsiteY17" fmla="*/ 89239 h 324541"/>
              <a:gd name="connsiteX18" fmla="*/ 1090827 w 2225939"/>
              <a:gd name="connsiteY18" fmla="*/ 321563 h 324541"/>
              <a:gd name="connsiteX19" fmla="*/ 1215924 w 2225939"/>
              <a:gd name="connsiteY19" fmla="*/ 321562 h 324541"/>
              <a:gd name="connsiteX20" fmla="*/ 1215924 w 2225939"/>
              <a:gd name="connsiteY20" fmla="*/ 77325 h 324541"/>
              <a:gd name="connsiteX21" fmla="*/ 1332086 w 2225939"/>
              <a:gd name="connsiteY21" fmla="*/ 77325 h 324541"/>
              <a:gd name="connsiteX22" fmla="*/ 1332086 w 2225939"/>
              <a:gd name="connsiteY22" fmla="*/ 324541 h 324541"/>
              <a:gd name="connsiteX23" fmla="*/ 1439312 w 2225939"/>
              <a:gd name="connsiteY23" fmla="*/ 324541 h 324541"/>
              <a:gd name="connsiteX24" fmla="*/ 1439312 w 2225939"/>
              <a:gd name="connsiteY24" fmla="*/ 74346 h 324541"/>
              <a:gd name="connsiteX25" fmla="*/ 1567388 w 2225939"/>
              <a:gd name="connsiteY25" fmla="*/ 77325 h 324541"/>
              <a:gd name="connsiteX26" fmla="*/ 1567388 w 2225939"/>
              <a:gd name="connsiteY26" fmla="*/ 318584 h 324541"/>
              <a:gd name="connsiteX27" fmla="*/ 1686528 w 2225939"/>
              <a:gd name="connsiteY27" fmla="*/ 324541 h 324541"/>
              <a:gd name="connsiteX28" fmla="*/ 1692485 w 2225939"/>
              <a:gd name="connsiteY28" fmla="*/ 77325 h 324541"/>
              <a:gd name="connsiteX29" fmla="*/ 1739619 w 2225939"/>
              <a:gd name="connsiteY29" fmla="*/ 72143 h 324541"/>
              <a:gd name="connsiteX30" fmla="*/ 1817582 w 2225939"/>
              <a:gd name="connsiteY30" fmla="*/ 318584 h 324541"/>
              <a:gd name="connsiteX31" fmla="*/ 1921829 w 2225939"/>
              <a:gd name="connsiteY31" fmla="*/ 321562 h 324541"/>
              <a:gd name="connsiteX32" fmla="*/ 2092414 w 2225939"/>
              <a:gd name="connsiteY32" fmla="*/ 1 h 324541"/>
              <a:gd name="connsiteX33" fmla="*/ 2225938 w 2225939"/>
              <a:gd name="connsiteY33" fmla="*/ 84640 h 324541"/>
              <a:gd name="connsiteX0" fmla="*/ 0 w 2225937"/>
              <a:gd name="connsiteY0" fmla="*/ 25760 h 255171"/>
              <a:gd name="connsiteX1" fmla="*/ 9591 w 2225937"/>
              <a:gd name="connsiteY1" fmla="*/ 246626 h 255171"/>
              <a:gd name="connsiteX2" fmla="*/ 96008 w 2225937"/>
              <a:gd name="connsiteY2" fmla="*/ 246235 h 255171"/>
              <a:gd name="connsiteX3" fmla="*/ 113879 w 2225937"/>
              <a:gd name="connsiteY3" fmla="*/ 246235 h 255171"/>
              <a:gd name="connsiteX4" fmla="*/ 119836 w 2225937"/>
              <a:gd name="connsiteY4" fmla="*/ 16890 h 255171"/>
              <a:gd name="connsiteX5" fmla="*/ 265782 w 2225937"/>
              <a:gd name="connsiteY5" fmla="*/ 16891 h 255171"/>
              <a:gd name="connsiteX6" fmla="*/ 265782 w 2225937"/>
              <a:gd name="connsiteY6" fmla="*/ 255171 h 255171"/>
              <a:gd name="connsiteX7" fmla="*/ 396836 w 2225937"/>
              <a:gd name="connsiteY7" fmla="*/ 255171 h 255171"/>
              <a:gd name="connsiteX8" fmla="*/ 396836 w 2225937"/>
              <a:gd name="connsiteY8" fmla="*/ 16891 h 255171"/>
              <a:gd name="connsiteX9" fmla="*/ 536826 w 2225937"/>
              <a:gd name="connsiteY9" fmla="*/ 13912 h 255171"/>
              <a:gd name="connsiteX10" fmla="*/ 539805 w 2225937"/>
              <a:gd name="connsiteY10" fmla="*/ 252192 h 255171"/>
              <a:gd name="connsiteX11" fmla="*/ 673837 w 2225937"/>
              <a:gd name="connsiteY11" fmla="*/ 252192 h 255171"/>
              <a:gd name="connsiteX12" fmla="*/ 679794 w 2225937"/>
              <a:gd name="connsiteY12" fmla="*/ 13912 h 255171"/>
              <a:gd name="connsiteX13" fmla="*/ 822762 w 2225937"/>
              <a:gd name="connsiteY13" fmla="*/ 13912 h 255171"/>
              <a:gd name="connsiteX14" fmla="*/ 822762 w 2225937"/>
              <a:gd name="connsiteY14" fmla="*/ 252192 h 255171"/>
              <a:gd name="connsiteX15" fmla="*/ 950838 w 2225937"/>
              <a:gd name="connsiteY15" fmla="*/ 255171 h 255171"/>
              <a:gd name="connsiteX16" fmla="*/ 950838 w 2225937"/>
              <a:gd name="connsiteY16" fmla="*/ 19869 h 255171"/>
              <a:gd name="connsiteX17" fmla="*/ 1090827 w 2225937"/>
              <a:gd name="connsiteY17" fmla="*/ 19869 h 255171"/>
              <a:gd name="connsiteX18" fmla="*/ 1090827 w 2225937"/>
              <a:gd name="connsiteY18" fmla="*/ 252193 h 255171"/>
              <a:gd name="connsiteX19" fmla="*/ 1215924 w 2225937"/>
              <a:gd name="connsiteY19" fmla="*/ 252192 h 255171"/>
              <a:gd name="connsiteX20" fmla="*/ 1215924 w 2225937"/>
              <a:gd name="connsiteY20" fmla="*/ 7955 h 255171"/>
              <a:gd name="connsiteX21" fmla="*/ 1332086 w 2225937"/>
              <a:gd name="connsiteY21" fmla="*/ 7955 h 255171"/>
              <a:gd name="connsiteX22" fmla="*/ 1332086 w 2225937"/>
              <a:gd name="connsiteY22" fmla="*/ 255171 h 255171"/>
              <a:gd name="connsiteX23" fmla="*/ 1439312 w 2225937"/>
              <a:gd name="connsiteY23" fmla="*/ 255171 h 255171"/>
              <a:gd name="connsiteX24" fmla="*/ 1439312 w 2225937"/>
              <a:gd name="connsiteY24" fmla="*/ 4976 h 255171"/>
              <a:gd name="connsiteX25" fmla="*/ 1567388 w 2225937"/>
              <a:gd name="connsiteY25" fmla="*/ 7955 h 255171"/>
              <a:gd name="connsiteX26" fmla="*/ 1567388 w 2225937"/>
              <a:gd name="connsiteY26" fmla="*/ 249214 h 255171"/>
              <a:gd name="connsiteX27" fmla="*/ 1686528 w 2225937"/>
              <a:gd name="connsiteY27" fmla="*/ 255171 h 255171"/>
              <a:gd name="connsiteX28" fmla="*/ 1692485 w 2225937"/>
              <a:gd name="connsiteY28" fmla="*/ 7955 h 255171"/>
              <a:gd name="connsiteX29" fmla="*/ 1739619 w 2225937"/>
              <a:gd name="connsiteY29" fmla="*/ 2773 h 255171"/>
              <a:gd name="connsiteX30" fmla="*/ 1817582 w 2225937"/>
              <a:gd name="connsiteY30" fmla="*/ 249214 h 255171"/>
              <a:gd name="connsiteX31" fmla="*/ 1921829 w 2225937"/>
              <a:gd name="connsiteY31" fmla="*/ 252192 h 255171"/>
              <a:gd name="connsiteX32" fmla="*/ 1930605 w 2225937"/>
              <a:gd name="connsiteY32" fmla="*/ 1 h 255171"/>
              <a:gd name="connsiteX33" fmla="*/ 2225938 w 2225937"/>
              <a:gd name="connsiteY33" fmla="*/ 15270 h 255171"/>
              <a:gd name="connsiteX0" fmla="*/ 0 w 2225939"/>
              <a:gd name="connsiteY0" fmla="*/ 27313 h 256724"/>
              <a:gd name="connsiteX1" fmla="*/ 9591 w 2225939"/>
              <a:gd name="connsiteY1" fmla="*/ 248179 h 256724"/>
              <a:gd name="connsiteX2" fmla="*/ 96008 w 2225939"/>
              <a:gd name="connsiteY2" fmla="*/ 247788 h 256724"/>
              <a:gd name="connsiteX3" fmla="*/ 113879 w 2225939"/>
              <a:gd name="connsiteY3" fmla="*/ 247788 h 256724"/>
              <a:gd name="connsiteX4" fmla="*/ 119836 w 2225939"/>
              <a:gd name="connsiteY4" fmla="*/ 18443 h 256724"/>
              <a:gd name="connsiteX5" fmla="*/ 265782 w 2225939"/>
              <a:gd name="connsiteY5" fmla="*/ 18444 h 256724"/>
              <a:gd name="connsiteX6" fmla="*/ 265782 w 2225939"/>
              <a:gd name="connsiteY6" fmla="*/ 256724 h 256724"/>
              <a:gd name="connsiteX7" fmla="*/ 396836 w 2225939"/>
              <a:gd name="connsiteY7" fmla="*/ 256724 h 256724"/>
              <a:gd name="connsiteX8" fmla="*/ 396836 w 2225939"/>
              <a:gd name="connsiteY8" fmla="*/ 18444 h 256724"/>
              <a:gd name="connsiteX9" fmla="*/ 536826 w 2225939"/>
              <a:gd name="connsiteY9" fmla="*/ 15465 h 256724"/>
              <a:gd name="connsiteX10" fmla="*/ 539805 w 2225939"/>
              <a:gd name="connsiteY10" fmla="*/ 253745 h 256724"/>
              <a:gd name="connsiteX11" fmla="*/ 673837 w 2225939"/>
              <a:gd name="connsiteY11" fmla="*/ 253745 h 256724"/>
              <a:gd name="connsiteX12" fmla="*/ 679794 w 2225939"/>
              <a:gd name="connsiteY12" fmla="*/ 15465 h 256724"/>
              <a:gd name="connsiteX13" fmla="*/ 822762 w 2225939"/>
              <a:gd name="connsiteY13" fmla="*/ 15465 h 256724"/>
              <a:gd name="connsiteX14" fmla="*/ 822762 w 2225939"/>
              <a:gd name="connsiteY14" fmla="*/ 253745 h 256724"/>
              <a:gd name="connsiteX15" fmla="*/ 950838 w 2225939"/>
              <a:gd name="connsiteY15" fmla="*/ 256724 h 256724"/>
              <a:gd name="connsiteX16" fmla="*/ 950838 w 2225939"/>
              <a:gd name="connsiteY16" fmla="*/ 21422 h 256724"/>
              <a:gd name="connsiteX17" fmla="*/ 1090827 w 2225939"/>
              <a:gd name="connsiteY17" fmla="*/ 21422 h 256724"/>
              <a:gd name="connsiteX18" fmla="*/ 1090827 w 2225939"/>
              <a:gd name="connsiteY18" fmla="*/ 253746 h 256724"/>
              <a:gd name="connsiteX19" fmla="*/ 1215924 w 2225939"/>
              <a:gd name="connsiteY19" fmla="*/ 253745 h 256724"/>
              <a:gd name="connsiteX20" fmla="*/ 1215924 w 2225939"/>
              <a:gd name="connsiteY20" fmla="*/ 9508 h 256724"/>
              <a:gd name="connsiteX21" fmla="*/ 1332086 w 2225939"/>
              <a:gd name="connsiteY21" fmla="*/ 9508 h 256724"/>
              <a:gd name="connsiteX22" fmla="*/ 1332086 w 2225939"/>
              <a:gd name="connsiteY22" fmla="*/ 256724 h 256724"/>
              <a:gd name="connsiteX23" fmla="*/ 1439312 w 2225939"/>
              <a:gd name="connsiteY23" fmla="*/ 256724 h 256724"/>
              <a:gd name="connsiteX24" fmla="*/ 1439312 w 2225939"/>
              <a:gd name="connsiteY24" fmla="*/ 6529 h 256724"/>
              <a:gd name="connsiteX25" fmla="*/ 1567388 w 2225939"/>
              <a:gd name="connsiteY25" fmla="*/ 9508 h 256724"/>
              <a:gd name="connsiteX26" fmla="*/ 1567388 w 2225939"/>
              <a:gd name="connsiteY26" fmla="*/ 250767 h 256724"/>
              <a:gd name="connsiteX27" fmla="*/ 1686528 w 2225939"/>
              <a:gd name="connsiteY27" fmla="*/ 256724 h 256724"/>
              <a:gd name="connsiteX28" fmla="*/ 1692485 w 2225939"/>
              <a:gd name="connsiteY28" fmla="*/ 9508 h 256724"/>
              <a:gd name="connsiteX29" fmla="*/ 1739619 w 2225939"/>
              <a:gd name="connsiteY29" fmla="*/ 4326 h 256724"/>
              <a:gd name="connsiteX30" fmla="*/ 1817582 w 2225939"/>
              <a:gd name="connsiteY30" fmla="*/ 250767 h 256724"/>
              <a:gd name="connsiteX31" fmla="*/ 1921829 w 2225939"/>
              <a:gd name="connsiteY31" fmla="*/ 253745 h 256724"/>
              <a:gd name="connsiteX32" fmla="*/ 1930605 w 2225939"/>
              <a:gd name="connsiteY32" fmla="*/ 1554 h 256724"/>
              <a:gd name="connsiteX33" fmla="*/ 2225938 w 2225939"/>
              <a:gd name="connsiteY33" fmla="*/ 16823 h 256724"/>
              <a:gd name="connsiteX0" fmla="*/ 0 w 2225937"/>
              <a:gd name="connsiteY0" fmla="*/ 39281 h 268692"/>
              <a:gd name="connsiteX1" fmla="*/ 9591 w 2225937"/>
              <a:gd name="connsiteY1" fmla="*/ 260147 h 268692"/>
              <a:gd name="connsiteX2" fmla="*/ 96008 w 2225937"/>
              <a:gd name="connsiteY2" fmla="*/ 259756 h 268692"/>
              <a:gd name="connsiteX3" fmla="*/ 113879 w 2225937"/>
              <a:gd name="connsiteY3" fmla="*/ 259756 h 268692"/>
              <a:gd name="connsiteX4" fmla="*/ 119836 w 2225937"/>
              <a:gd name="connsiteY4" fmla="*/ 30411 h 268692"/>
              <a:gd name="connsiteX5" fmla="*/ 265782 w 2225937"/>
              <a:gd name="connsiteY5" fmla="*/ 30412 h 268692"/>
              <a:gd name="connsiteX6" fmla="*/ 265782 w 2225937"/>
              <a:gd name="connsiteY6" fmla="*/ 268692 h 268692"/>
              <a:gd name="connsiteX7" fmla="*/ 396836 w 2225937"/>
              <a:gd name="connsiteY7" fmla="*/ 268692 h 268692"/>
              <a:gd name="connsiteX8" fmla="*/ 396836 w 2225937"/>
              <a:gd name="connsiteY8" fmla="*/ 30412 h 268692"/>
              <a:gd name="connsiteX9" fmla="*/ 536826 w 2225937"/>
              <a:gd name="connsiteY9" fmla="*/ 27433 h 268692"/>
              <a:gd name="connsiteX10" fmla="*/ 539805 w 2225937"/>
              <a:gd name="connsiteY10" fmla="*/ 265713 h 268692"/>
              <a:gd name="connsiteX11" fmla="*/ 673837 w 2225937"/>
              <a:gd name="connsiteY11" fmla="*/ 265713 h 268692"/>
              <a:gd name="connsiteX12" fmla="*/ 679794 w 2225937"/>
              <a:gd name="connsiteY12" fmla="*/ 27433 h 268692"/>
              <a:gd name="connsiteX13" fmla="*/ 822762 w 2225937"/>
              <a:gd name="connsiteY13" fmla="*/ 27433 h 268692"/>
              <a:gd name="connsiteX14" fmla="*/ 822762 w 2225937"/>
              <a:gd name="connsiteY14" fmla="*/ 265713 h 268692"/>
              <a:gd name="connsiteX15" fmla="*/ 950838 w 2225937"/>
              <a:gd name="connsiteY15" fmla="*/ 268692 h 268692"/>
              <a:gd name="connsiteX16" fmla="*/ 950838 w 2225937"/>
              <a:gd name="connsiteY16" fmla="*/ 33390 h 268692"/>
              <a:gd name="connsiteX17" fmla="*/ 1090827 w 2225937"/>
              <a:gd name="connsiteY17" fmla="*/ 33390 h 268692"/>
              <a:gd name="connsiteX18" fmla="*/ 1090827 w 2225937"/>
              <a:gd name="connsiteY18" fmla="*/ 265714 h 268692"/>
              <a:gd name="connsiteX19" fmla="*/ 1215924 w 2225937"/>
              <a:gd name="connsiteY19" fmla="*/ 265713 h 268692"/>
              <a:gd name="connsiteX20" fmla="*/ 1215924 w 2225937"/>
              <a:gd name="connsiteY20" fmla="*/ 21476 h 268692"/>
              <a:gd name="connsiteX21" fmla="*/ 1332086 w 2225937"/>
              <a:gd name="connsiteY21" fmla="*/ 21476 h 268692"/>
              <a:gd name="connsiteX22" fmla="*/ 1332086 w 2225937"/>
              <a:gd name="connsiteY22" fmla="*/ 268692 h 268692"/>
              <a:gd name="connsiteX23" fmla="*/ 1439312 w 2225937"/>
              <a:gd name="connsiteY23" fmla="*/ 268692 h 268692"/>
              <a:gd name="connsiteX24" fmla="*/ 1439312 w 2225937"/>
              <a:gd name="connsiteY24" fmla="*/ 18497 h 268692"/>
              <a:gd name="connsiteX25" fmla="*/ 1567388 w 2225937"/>
              <a:gd name="connsiteY25" fmla="*/ 21476 h 268692"/>
              <a:gd name="connsiteX26" fmla="*/ 1567388 w 2225937"/>
              <a:gd name="connsiteY26" fmla="*/ 262735 h 268692"/>
              <a:gd name="connsiteX27" fmla="*/ 1686528 w 2225937"/>
              <a:gd name="connsiteY27" fmla="*/ 268692 h 268692"/>
              <a:gd name="connsiteX28" fmla="*/ 1692485 w 2225937"/>
              <a:gd name="connsiteY28" fmla="*/ 21476 h 268692"/>
              <a:gd name="connsiteX29" fmla="*/ 1739619 w 2225937"/>
              <a:gd name="connsiteY29" fmla="*/ 16294 h 268692"/>
              <a:gd name="connsiteX30" fmla="*/ 1817582 w 2225937"/>
              <a:gd name="connsiteY30" fmla="*/ 262735 h 268692"/>
              <a:gd name="connsiteX31" fmla="*/ 1921829 w 2225937"/>
              <a:gd name="connsiteY31" fmla="*/ 265713 h 268692"/>
              <a:gd name="connsiteX32" fmla="*/ 1930605 w 2225937"/>
              <a:gd name="connsiteY32" fmla="*/ 13522 h 268692"/>
              <a:gd name="connsiteX33" fmla="*/ 2225938 w 2225937"/>
              <a:gd name="connsiteY33" fmla="*/ 28791 h 268692"/>
              <a:gd name="connsiteX0" fmla="*/ 0 w 2225939"/>
              <a:gd name="connsiteY0" fmla="*/ 31351 h 260762"/>
              <a:gd name="connsiteX1" fmla="*/ 9591 w 2225939"/>
              <a:gd name="connsiteY1" fmla="*/ 252217 h 260762"/>
              <a:gd name="connsiteX2" fmla="*/ 96008 w 2225939"/>
              <a:gd name="connsiteY2" fmla="*/ 251826 h 260762"/>
              <a:gd name="connsiteX3" fmla="*/ 113879 w 2225939"/>
              <a:gd name="connsiteY3" fmla="*/ 251826 h 260762"/>
              <a:gd name="connsiteX4" fmla="*/ 119836 w 2225939"/>
              <a:gd name="connsiteY4" fmla="*/ 22481 h 260762"/>
              <a:gd name="connsiteX5" fmla="*/ 265782 w 2225939"/>
              <a:gd name="connsiteY5" fmla="*/ 22482 h 260762"/>
              <a:gd name="connsiteX6" fmla="*/ 265782 w 2225939"/>
              <a:gd name="connsiteY6" fmla="*/ 260762 h 260762"/>
              <a:gd name="connsiteX7" fmla="*/ 396836 w 2225939"/>
              <a:gd name="connsiteY7" fmla="*/ 260762 h 260762"/>
              <a:gd name="connsiteX8" fmla="*/ 396836 w 2225939"/>
              <a:gd name="connsiteY8" fmla="*/ 22482 h 260762"/>
              <a:gd name="connsiteX9" fmla="*/ 536826 w 2225939"/>
              <a:gd name="connsiteY9" fmla="*/ 19503 h 260762"/>
              <a:gd name="connsiteX10" fmla="*/ 539805 w 2225939"/>
              <a:gd name="connsiteY10" fmla="*/ 257783 h 260762"/>
              <a:gd name="connsiteX11" fmla="*/ 673837 w 2225939"/>
              <a:gd name="connsiteY11" fmla="*/ 257783 h 260762"/>
              <a:gd name="connsiteX12" fmla="*/ 679794 w 2225939"/>
              <a:gd name="connsiteY12" fmla="*/ 19503 h 260762"/>
              <a:gd name="connsiteX13" fmla="*/ 822762 w 2225939"/>
              <a:gd name="connsiteY13" fmla="*/ 19503 h 260762"/>
              <a:gd name="connsiteX14" fmla="*/ 822762 w 2225939"/>
              <a:gd name="connsiteY14" fmla="*/ 257783 h 260762"/>
              <a:gd name="connsiteX15" fmla="*/ 950838 w 2225939"/>
              <a:gd name="connsiteY15" fmla="*/ 260762 h 260762"/>
              <a:gd name="connsiteX16" fmla="*/ 950838 w 2225939"/>
              <a:gd name="connsiteY16" fmla="*/ 25460 h 260762"/>
              <a:gd name="connsiteX17" fmla="*/ 1090827 w 2225939"/>
              <a:gd name="connsiteY17" fmla="*/ 25460 h 260762"/>
              <a:gd name="connsiteX18" fmla="*/ 1090827 w 2225939"/>
              <a:gd name="connsiteY18" fmla="*/ 257784 h 260762"/>
              <a:gd name="connsiteX19" fmla="*/ 1215924 w 2225939"/>
              <a:gd name="connsiteY19" fmla="*/ 257783 h 260762"/>
              <a:gd name="connsiteX20" fmla="*/ 1215924 w 2225939"/>
              <a:gd name="connsiteY20" fmla="*/ 13546 h 260762"/>
              <a:gd name="connsiteX21" fmla="*/ 1332086 w 2225939"/>
              <a:gd name="connsiteY21" fmla="*/ 13546 h 260762"/>
              <a:gd name="connsiteX22" fmla="*/ 1332086 w 2225939"/>
              <a:gd name="connsiteY22" fmla="*/ 260762 h 260762"/>
              <a:gd name="connsiteX23" fmla="*/ 1439312 w 2225939"/>
              <a:gd name="connsiteY23" fmla="*/ 260762 h 260762"/>
              <a:gd name="connsiteX24" fmla="*/ 1439312 w 2225939"/>
              <a:gd name="connsiteY24" fmla="*/ 10567 h 260762"/>
              <a:gd name="connsiteX25" fmla="*/ 1567388 w 2225939"/>
              <a:gd name="connsiteY25" fmla="*/ 13546 h 260762"/>
              <a:gd name="connsiteX26" fmla="*/ 1567388 w 2225939"/>
              <a:gd name="connsiteY26" fmla="*/ 254805 h 260762"/>
              <a:gd name="connsiteX27" fmla="*/ 1686528 w 2225939"/>
              <a:gd name="connsiteY27" fmla="*/ 260762 h 260762"/>
              <a:gd name="connsiteX28" fmla="*/ 1692485 w 2225939"/>
              <a:gd name="connsiteY28" fmla="*/ 13546 h 260762"/>
              <a:gd name="connsiteX29" fmla="*/ 1739619 w 2225939"/>
              <a:gd name="connsiteY29" fmla="*/ 8364 h 260762"/>
              <a:gd name="connsiteX30" fmla="*/ 1817582 w 2225939"/>
              <a:gd name="connsiteY30" fmla="*/ 254805 h 260762"/>
              <a:gd name="connsiteX31" fmla="*/ 1921829 w 2225939"/>
              <a:gd name="connsiteY31" fmla="*/ 257783 h 260762"/>
              <a:gd name="connsiteX32" fmla="*/ 1930605 w 2225939"/>
              <a:gd name="connsiteY32" fmla="*/ 5592 h 260762"/>
              <a:gd name="connsiteX33" fmla="*/ 2225938 w 2225939"/>
              <a:gd name="connsiteY33" fmla="*/ 20861 h 260762"/>
              <a:gd name="connsiteX0" fmla="*/ 0 w 2225937"/>
              <a:gd name="connsiteY0" fmla="*/ 25897 h 255308"/>
              <a:gd name="connsiteX1" fmla="*/ 9591 w 2225937"/>
              <a:gd name="connsiteY1" fmla="*/ 246763 h 255308"/>
              <a:gd name="connsiteX2" fmla="*/ 96008 w 2225937"/>
              <a:gd name="connsiteY2" fmla="*/ 246372 h 255308"/>
              <a:gd name="connsiteX3" fmla="*/ 113879 w 2225937"/>
              <a:gd name="connsiteY3" fmla="*/ 246372 h 255308"/>
              <a:gd name="connsiteX4" fmla="*/ 119836 w 2225937"/>
              <a:gd name="connsiteY4" fmla="*/ 17027 h 255308"/>
              <a:gd name="connsiteX5" fmla="*/ 265782 w 2225937"/>
              <a:gd name="connsiteY5" fmla="*/ 17028 h 255308"/>
              <a:gd name="connsiteX6" fmla="*/ 265782 w 2225937"/>
              <a:gd name="connsiteY6" fmla="*/ 255308 h 255308"/>
              <a:gd name="connsiteX7" fmla="*/ 396836 w 2225937"/>
              <a:gd name="connsiteY7" fmla="*/ 255308 h 255308"/>
              <a:gd name="connsiteX8" fmla="*/ 396836 w 2225937"/>
              <a:gd name="connsiteY8" fmla="*/ 17028 h 255308"/>
              <a:gd name="connsiteX9" fmla="*/ 536826 w 2225937"/>
              <a:gd name="connsiteY9" fmla="*/ 14049 h 255308"/>
              <a:gd name="connsiteX10" fmla="*/ 539805 w 2225937"/>
              <a:gd name="connsiteY10" fmla="*/ 252329 h 255308"/>
              <a:gd name="connsiteX11" fmla="*/ 673837 w 2225937"/>
              <a:gd name="connsiteY11" fmla="*/ 252329 h 255308"/>
              <a:gd name="connsiteX12" fmla="*/ 679794 w 2225937"/>
              <a:gd name="connsiteY12" fmla="*/ 14049 h 255308"/>
              <a:gd name="connsiteX13" fmla="*/ 822762 w 2225937"/>
              <a:gd name="connsiteY13" fmla="*/ 14049 h 255308"/>
              <a:gd name="connsiteX14" fmla="*/ 822762 w 2225937"/>
              <a:gd name="connsiteY14" fmla="*/ 252329 h 255308"/>
              <a:gd name="connsiteX15" fmla="*/ 950838 w 2225937"/>
              <a:gd name="connsiteY15" fmla="*/ 255308 h 255308"/>
              <a:gd name="connsiteX16" fmla="*/ 950838 w 2225937"/>
              <a:gd name="connsiteY16" fmla="*/ 20006 h 255308"/>
              <a:gd name="connsiteX17" fmla="*/ 1090827 w 2225937"/>
              <a:gd name="connsiteY17" fmla="*/ 20006 h 255308"/>
              <a:gd name="connsiteX18" fmla="*/ 1090827 w 2225937"/>
              <a:gd name="connsiteY18" fmla="*/ 252330 h 255308"/>
              <a:gd name="connsiteX19" fmla="*/ 1215924 w 2225937"/>
              <a:gd name="connsiteY19" fmla="*/ 252329 h 255308"/>
              <a:gd name="connsiteX20" fmla="*/ 1215924 w 2225937"/>
              <a:gd name="connsiteY20" fmla="*/ 8092 h 255308"/>
              <a:gd name="connsiteX21" fmla="*/ 1332086 w 2225937"/>
              <a:gd name="connsiteY21" fmla="*/ 8092 h 255308"/>
              <a:gd name="connsiteX22" fmla="*/ 1332086 w 2225937"/>
              <a:gd name="connsiteY22" fmla="*/ 255308 h 255308"/>
              <a:gd name="connsiteX23" fmla="*/ 1439312 w 2225937"/>
              <a:gd name="connsiteY23" fmla="*/ 255308 h 255308"/>
              <a:gd name="connsiteX24" fmla="*/ 1439312 w 2225937"/>
              <a:gd name="connsiteY24" fmla="*/ 5113 h 255308"/>
              <a:gd name="connsiteX25" fmla="*/ 1567388 w 2225937"/>
              <a:gd name="connsiteY25" fmla="*/ 8092 h 255308"/>
              <a:gd name="connsiteX26" fmla="*/ 1567388 w 2225937"/>
              <a:gd name="connsiteY26" fmla="*/ 249351 h 255308"/>
              <a:gd name="connsiteX27" fmla="*/ 1686528 w 2225937"/>
              <a:gd name="connsiteY27" fmla="*/ 255308 h 255308"/>
              <a:gd name="connsiteX28" fmla="*/ 1692485 w 2225937"/>
              <a:gd name="connsiteY28" fmla="*/ 8092 h 255308"/>
              <a:gd name="connsiteX29" fmla="*/ 1739619 w 2225937"/>
              <a:gd name="connsiteY29" fmla="*/ 2910 h 255308"/>
              <a:gd name="connsiteX30" fmla="*/ 1817582 w 2225937"/>
              <a:gd name="connsiteY30" fmla="*/ 249351 h 255308"/>
              <a:gd name="connsiteX31" fmla="*/ 1921829 w 2225937"/>
              <a:gd name="connsiteY31" fmla="*/ 252329 h 255308"/>
              <a:gd name="connsiteX32" fmla="*/ 1930605 w 2225937"/>
              <a:gd name="connsiteY32" fmla="*/ 138 h 255308"/>
              <a:gd name="connsiteX33" fmla="*/ 2225938 w 2225937"/>
              <a:gd name="connsiteY33" fmla="*/ 15407 h 255308"/>
              <a:gd name="connsiteX0" fmla="*/ 0 w 2225939"/>
              <a:gd name="connsiteY0" fmla="*/ 25760 h 255171"/>
              <a:gd name="connsiteX1" fmla="*/ 9591 w 2225939"/>
              <a:gd name="connsiteY1" fmla="*/ 246626 h 255171"/>
              <a:gd name="connsiteX2" fmla="*/ 96008 w 2225939"/>
              <a:gd name="connsiteY2" fmla="*/ 246235 h 255171"/>
              <a:gd name="connsiteX3" fmla="*/ 113879 w 2225939"/>
              <a:gd name="connsiteY3" fmla="*/ 246235 h 255171"/>
              <a:gd name="connsiteX4" fmla="*/ 119836 w 2225939"/>
              <a:gd name="connsiteY4" fmla="*/ 16890 h 255171"/>
              <a:gd name="connsiteX5" fmla="*/ 265782 w 2225939"/>
              <a:gd name="connsiteY5" fmla="*/ 16891 h 255171"/>
              <a:gd name="connsiteX6" fmla="*/ 265782 w 2225939"/>
              <a:gd name="connsiteY6" fmla="*/ 255171 h 255171"/>
              <a:gd name="connsiteX7" fmla="*/ 396836 w 2225939"/>
              <a:gd name="connsiteY7" fmla="*/ 255171 h 255171"/>
              <a:gd name="connsiteX8" fmla="*/ 396836 w 2225939"/>
              <a:gd name="connsiteY8" fmla="*/ 16891 h 255171"/>
              <a:gd name="connsiteX9" fmla="*/ 536826 w 2225939"/>
              <a:gd name="connsiteY9" fmla="*/ 13912 h 255171"/>
              <a:gd name="connsiteX10" fmla="*/ 539805 w 2225939"/>
              <a:gd name="connsiteY10" fmla="*/ 252192 h 255171"/>
              <a:gd name="connsiteX11" fmla="*/ 673837 w 2225939"/>
              <a:gd name="connsiteY11" fmla="*/ 252192 h 255171"/>
              <a:gd name="connsiteX12" fmla="*/ 679794 w 2225939"/>
              <a:gd name="connsiteY12" fmla="*/ 13912 h 255171"/>
              <a:gd name="connsiteX13" fmla="*/ 822762 w 2225939"/>
              <a:gd name="connsiteY13" fmla="*/ 13912 h 255171"/>
              <a:gd name="connsiteX14" fmla="*/ 822762 w 2225939"/>
              <a:gd name="connsiteY14" fmla="*/ 252192 h 255171"/>
              <a:gd name="connsiteX15" fmla="*/ 950838 w 2225939"/>
              <a:gd name="connsiteY15" fmla="*/ 255171 h 255171"/>
              <a:gd name="connsiteX16" fmla="*/ 950838 w 2225939"/>
              <a:gd name="connsiteY16" fmla="*/ 19869 h 255171"/>
              <a:gd name="connsiteX17" fmla="*/ 1090827 w 2225939"/>
              <a:gd name="connsiteY17" fmla="*/ 19869 h 255171"/>
              <a:gd name="connsiteX18" fmla="*/ 1090827 w 2225939"/>
              <a:gd name="connsiteY18" fmla="*/ 252193 h 255171"/>
              <a:gd name="connsiteX19" fmla="*/ 1215924 w 2225939"/>
              <a:gd name="connsiteY19" fmla="*/ 252192 h 255171"/>
              <a:gd name="connsiteX20" fmla="*/ 1215924 w 2225939"/>
              <a:gd name="connsiteY20" fmla="*/ 7955 h 255171"/>
              <a:gd name="connsiteX21" fmla="*/ 1332086 w 2225939"/>
              <a:gd name="connsiteY21" fmla="*/ 7955 h 255171"/>
              <a:gd name="connsiteX22" fmla="*/ 1332086 w 2225939"/>
              <a:gd name="connsiteY22" fmla="*/ 255171 h 255171"/>
              <a:gd name="connsiteX23" fmla="*/ 1439312 w 2225939"/>
              <a:gd name="connsiteY23" fmla="*/ 255171 h 255171"/>
              <a:gd name="connsiteX24" fmla="*/ 1439312 w 2225939"/>
              <a:gd name="connsiteY24" fmla="*/ 4976 h 255171"/>
              <a:gd name="connsiteX25" fmla="*/ 1567388 w 2225939"/>
              <a:gd name="connsiteY25" fmla="*/ 7955 h 255171"/>
              <a:gd name="connsiteX26" fmla="*/ 1567388 w 2225939"/>
              <a:gd name="connsiteY26" fmla="*/ 249214 h 255171"/>
              <a:gd name="connsiteX27" fmla="*/ 1686528 w 2225939"/>
              <a:gd name="connsiteY27" fmla="*/ 255171 h 255171"/>
              <a:gd name="connsiteX28" fmla="*/ 1692485 w 2225939"/>
              <a:gd name="connsiteY28" fmla="*/ 7955 h 255171"/>
              <a:gd name="connsiteX29" fmla="*/ 1739619 w 2225939"/>
              <a:gd name="connsiteY29" fmla="*/ 2773 h 255171"/>
              <a:gd name="connsiteX30" fmla="*/ 1817582 w 2225939"/>
              <a:gd name="connsiteY30" fmla="*/ 249214 h 255171"/>
              <a:gd name="connsiteX31" fmla="*/ 1921829 w 2225939"/>
              <a:gd name="connsiteY31" fmla="*/ 252192 h 255171"/>
              <a:gd name="connsiteX32" fmla="*/ 1930605 w 2225939"/>
              <a:gd name="connsiteY32" fmla="*/ 1 h 255171"/>
              <a:gd name="connsiteX33" fmla="*/ 2225938 w 2225939"/>
              <a:gd name="connsiteY33" fmla="*/ 15270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739619 w 2158846"/>
              <a:gd name="connsiteY29" fmla="*/ 277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58846"/>
              <a:gd name="connsiteY0" fmla="*/ 25760 h 255171"/>
              <a:gd name="connsiteX1" fmla="*/ 9591 w 2158846"/>
              <a:gd name="connsiteY1" fmla="*/ 246626 h 255171"/>
              <a:gd name="connsiteX2" fmla="*/ 96008 w 2158846"/>
              <a:gd name="connsiteY2" fmla="*/ 246235 h 255171"/>
              <a:gd name="connsiteX3" fmla="*/ 113879 w 2158846"/>
              <a:gd name="connsiteY3" fmla="*/ 246235 h 255171"/>
              <a:gd name="connsiteX4" fmla="*/ 119836 w 2158846"/>
              <a:gd name="connsiteY4" fmla="*/ 16890 h 255171"/>
              <a:gd name="connsiteX5" fmla="*/ 265782 w 2158846"/>
              <a:gd name="connsiteY5" fmla="*/ 16891 h 255171"/>
              <a:gd name="connsiteX6" fmla="*/ 265782 w 2158846"/>
              <a:gd name="connsiteY6" fmla="*/ 255171 h 255171"/>
              <a:gd name="connsiteX7" fmla="*/ 396836 w 2158846"/>
              <a:gd name="connsiteY7" fmla="*/ 255171 h 255171"/>
              <a:gd name="connsiteX8" fmla="*/ 396836 w 2158846"/>
              <a:gd name="connsiteY8" fmla="*/ 16891 h 255171"/>
              <a:gd name="connsiteX9" fmla="*/ 536826 w 2158846"/>
              <a:gd name="connsiteY9" fmla="*/ 13912 h 255171"/>
              <a:gd name="connsiteX10" fmla="*/ 539805 w 2158846"/>
              <a:gd name="connsiteY10" fmla="*/ 252192 h 255171"/>
              <a:gd name="connsiteX11" fmla="*/ 673837 w 2158846"/>
              <a:gd name="connsiteY11" fmla="*/ 252192 h 255171"/>
              <a:gd name="connsiteX12" fmla="*/ 679794 w 2158846"/>
              <a:gd name="connsiteY12" fmla="*/ 13912 h 255171"/>
              <a:gd name="connsiteX13" fmla="*/ 822762 w 2158846"/>
              <a:gd name="connsiteY13" fmla="*/ 13912 h 255171"/>
              <a:gd name="connsiteX14" fmla="*/ 822762 w 2158846"/>
              <a:gd name="connsiteY14" fmla="*/ 252192 h 255171"/>
              <a:gd name="connsiteX15" fmla="*/ 950838 w 2158846"/>
              <a:gd name="connsiteY15" fmla="*/ 255171 h 255171"/>
              <a:gd name="connsiteX16" fmla="*/ 950838 w 2158846"/>
              <a:gd name="connsiteY16" fmla="*/ 19869 h 255171"/>
              <a:gd name="connsiteX17" fmla="*/ 1090827 w 2158846"/>
              <a:gd name="connsiteY17" fmla="*/ 19869 h 255171"/>
              <a:gd name="connsiteX18" fmla="*/ 1090827 w 2158846"/>
              <a:gd name="connsiteY18" fmla="*/ 252193 h 255171"/>
              <a:gd name="connsiteX19" fmla="*/ 1215924 w 2158846"/>
              <a:gd name="connsiteY19" fmla="*/ 252192 h 255171"/>
              <a:gd name="connsiteX20" fmla="*/ 1215924 w 2158846"/>
              <a:gd name="connsiteY20" fmla="*/ 7955 h 255171"/>
              <a:gd name="connsiteX21" fmla="*/ 1332086 w 2158846"/>
              <a:gd name="connsiteY21" fmla="*/ 7955 h 255171"/>
              <a:gd name="connsiteX22" fmla="*/ 1332086 w 2158846"/>
              <a:gd name="connsiteY22" fmla="*/ 255171 h 255171"/>
              <a:gd name="connsiteX23" fmla="*/ 1439312 w 2158846"/>
              <a:gd name="connsiteY23" fmla="*/ 255171 h 255171"/>
              <a:gd name="connsiteX24" fmla="*/ 1439312 w 2158846"/>
              <a:gd name="connsiteY24" fmla="*/ 4976 h 255171"/>
              <a:gd name="connsiteX25" fmla="*/ 1567388 w 2158846"/>
              <a:gd name="connsiteY25" fmla="*/ 7955 h 255171"/>
              <a:gd name="connsiteX26" fmla="*/ 1567388 w 2158846"/>
              <a:gd name="connsiteY26" fmla="*/ 249214 h 255171"/>
              <a:gd name="connsiteX27" fmla="*/ 1686528 w 2158846"/>
              <a:gd name="connsiteY27" fmla="*/ 255171 h 255171"/>
              <a:gd name="connsiteX28" fmla="*/ 1692485 w 2158846"/>
              <a:gd name="connsiteY28" fmla="*/ 7955 h 255171"/>
              <a:gd name="connsiteX29" fmla="*/ 1806711 w 2158846"/>
              <a:gd name="connsiteY29" fmla="*/ 4813 h 255171"/>
              <a:gd name="connsiteX30" fmla="*/ 1817582 w 2158846"/>
              <a:gd name="connsiteY30" fmla="*/ 249214 h 255171"/>
              <a:gd name="connsiteX31" fmla="*/ 1921829 w 2158846"/>
              <a:gd name="connsiteY31" fmla="*/ 252192 h 255171"/>
              <a:gd name="connsiteX32" fmla="*/ 1930605 w 2158846"/>
              <a:gd name="connsiteY32" fmla="*/ 1 h 255171"/>
              <a:gd name="connsiteX33" fmla="*/ 2158846 w 2158846"/>
              <a:gd name="connsiteY33" fmla="*/ 5068 h 255171"/>
              <a:gd name="connsiteX0" fmla="*/ 0 w 2107540"/>
              <a:gd name="connsiteY0" fmla="*/ 25760 h 255171"/>
              <a:gd name="connsiteX1" fmla="*/ 9591 w 2107540"/>
              <a:gd name="connsiteY1" fmla="*/ 246626 h 255171"/>
              <a:gd name="connsiteX2" fmla="*/ 96008 w 2107540"/>
              <a:gd name="connsiteY2" fmla="*/ 246235 h 255171"/>
              <a:gd name="connsiteX3" fmla="*/ 113879 w 2107540"/>
              <a:gd name="connsiteY3" fmla="*/ 246235 h 255171"/>
              <a:gd name="connsiteX4" fmla="*/ 119836 w 2107540"/>
              <a:gd name="connsiteY4" fmla="*/ 16890 h 255171"/>
              <a:gd name="connsiteX5" fmla="*/ 265782 w 2107540"/>
              <a:gd name="connsiteY5" fmla="*/ 16891 h 255171"/>
              <a:gd name="connsiteX6" fmla="*/ 265782 w 2107540"/>
              <a:gd name="connsiteY6" fmla="*/ 255171 h 255171"/>
              <a:gd name="connsiteX7" fmla="*/ 396836 w 2107540"/>
              <a:gd name="connsiteY7" fmla="*/ 255171 h 255171"/>
              <a:gd name="connsiteX8" fmla="*/ 396836 w 2107540"/>
              <a:gd name="connsiteY8" fmla="*/ 16891 h 255171"/>
              <a:gd name="connsiteX9" fmla="*/ 536826 w 2107540"/>
              <a:gd name="connsiteY9" fmla="*/ 13912 h 255171"/>
              <a:gd name="connsiteX10" fmla="*/ 539805 w 2107540"/>
              <a:gd name="connsiteY10" fmla="*/ 252192 h 255171"/>
              <a:gd name="connsiteX11" fmla="*/ 673837 w 2107540"/>
              <a:gd name="connsiteY11" fmla="*/ 252192 h 255171"/>
              <a:gd name="connsiteX12" fmla="*/ 679794 w 2107540"/>
              <a:gd name="connsiteY12" fmla="*/ 13912 h 255171"/>
              <a:gd name="connsiteX13" fmla="*/ 822762 w 2107540"/>
              <a:gd name="connsiteY13" fmla="*/ 13912 h 255171"/>
              <a:gd name="connsiteX14" fmla="*/ 822762 w 2107540"/>
              <a:gd name="connsiteY14" fmla="*/ 252192 h 255171"/>
              <a:gd name="connsiteX15" fmla="*/ 950838 w 2107540"/>
              <a:gd name="connsiteY15" fmla="*/ 255171 h 255171"/>
              <a:gd name="connsiteX16" fmla="*/ 950838 w 2107540"/>
              <a:gd name="connsiteY16" fmla="*/ 19869 h 255171"/>
              <a:gd name="connsiteX17" fmla="*/ 1090827 w 2107540"/>
              <a:gd name="connsiteY17" fmla="*/ 19869 h 255171"/>
              <a:gd name="connsiteX18" fmla="*/ 1090827 w 2107540"/>
              <a:gd name="connsiteY18" fmla="*/ 252193 h 255171"/>
              <a:gd name="connsiteX19" fmla="*/ 1215924 w 2107540"/>
              <a:gd name="connsiteY19" fmla="*/ 252192 h 255171"/>
              <a:gd name="connsiteX20" fmla="*/ 1215924 w 2107540"/>
              <a:gd name="connsiteY20" fmla="*/ 7955 h 255171"/>
              <a:gd name="connsiteX21" fmla="*/ 1332086 w 2107540"/>
              <a:gd name="connsiteY21" fmla="*/ 7955 h 255171"/>
              <a:gd name="connsiteX22" fmla="*/ 1332086 w 2107540"/>
              <a:gd name="connsiteY22" fmla="*/ 255171 h 255171"/>
              <a:gd name="connsiteX23" fmla="*/ 1439312 w 2107540"/>
              <a:gd name="connsiteY23" fmla="*/ 255171 h 255171"/>
              <a:gd name="connsiteX24" fmla="*/ 1439312 w 2107540"/>
              <a:gd name="connsiteY24" fmla="*/ 4976 h 255171"/>
              <a:gd name="connsiteX25" fmla="*/ 1567388 w 2107540"/>
              <a:gd name="connsiteY25" fmla="*/ 7955 h 255171"/>
              <a:gd name="connsiteX26" fmla="*/ 1567388 w 2107540"/>
              <a:gd name="connsiteY26" fmla="*/ 249214 h 255171"/>
              <a:gd name="connsiteX27" fmla="*/ 1686528 w 2107540"/>
              <a:gd name="connsiteY27" fmla="*/ 255171 h 255171"/>
              <a:gd name="connsiteX28" fmla="*/ 1692485 w 2107540"/>
              <a:gd name="connsiteY28" fmla="*/ 7955 h 255171"/>
              <a:gd name="connsiteX29" fmla="*/ 1806711 w 2107540"/>
              <a:gd name="connsiteY29" fmla="*/ 4813 h 255171"/>
              <a:gd name="connsiteX30" fmla="*/ 1817582 w 2107540"/>
              <a:gd name="connsiteY30" fmla="*/ 249214 h 255171"/>
              <a:gd name="connsiteX31" fmla="*/ 1921829 w 2107540"/>
              <a:gd name="connsiteY31" fmla="*/ 252192 h 255171"/>
              <a:gd name="connsiteX32" fmla="*/ 1930605 w 2107540"/>
              <a:gd name="connsiteY32" fmla="*/ 1 h 255171"/>
              <a:gd name="connsiteX33" fmla="*/ 2107540 w 2107540"/>
              <a:gd name="connsiteY33" fmla="*/ 3028 h 255171"/>
              <a:gd name="connsiteX0" fmla="*/ 0 w 2116127"/>
              <a:gd name="connsiteY0" fmla="*/ 25760 h 255171"/>
              <a:gd name="connsiteX1" fmla="*/ 9591 w 2116127"/>
              <a:gd name="connsiteY1" fmla="*/ 246626 h 255171"/>
              <a:gd name="connsiteX2" fmla="*/ 96008 w 2116127"/>
              <a:gd name="connsiteY2" fmla="*/ 246235 h 255171"/>
              <a:gd name="connsiteX3" fmla="*/ 113879 w 2116127"/>
              <a:gd name="connsiteY3" fmla="*/ 246235 h 255171"/>
              <a:gd name="connsiteX4" fmla="*/ 119836 w 2116127"/>
              <a:gd name="connsiteY4" fmla="*/ 16890 h 255171"/>
              <a:gd name="connsiteX5" fmla="*/ 265782 w 2116127"/>
              <a:gd name="connsiteY5" fmla="*/ 16891 h 255171"/>
              <a:gd name="connsiteX6" fmla="*/ 265782 w 2116127"/>
              <a:gd name="connsiteY6" fmla="*/ 255171 h 255171"/>
              <a:gd name="connsiteX7" fmla="*/ 396836 w 2116127"/>
              <a:gd name="connsiteY7" fmla="*/ 255171 h 255171"/>
              <a:gd name="connsiteX8" fmla="*/ 396836 w 2116127"/>
              <a:gd name="connsiteY8" fmla="*/ 16891 h 255171"/>
              <a:gd name="connsiteX9" fmla="*/ 536826 w 2116127"/>
              <a:gd name="connsiteY9" fmla="*/ 13912 h 255171"/>
              <a:gd name="connsiteX10" fmla="*/ 539805 w 2116127"/>
              <a:gd name="connsiteY10" fmla="*/ 252192 h 255171"/>
              <a:gd name="connsiteX11" fmla="*/ 673837 w 2116127"/>
              <a:gd name="connsiteY11" fmla="*/ 252192 h 255171"/>
              <a:gd name="connsiteX12" fmla="*/ 679794 w 2116127"/>
              <a:gd name="connsiteY12" fmla="*/ 13912 h 255171"/>
              <a:gd name="connsiteX13" fmla="*/ 822762 w 2116127"/>
              <a:gd name="connsiteY13" fmla="*/ 13912 h 255171"/>
              <a:gd name="connsiteX14" fmla="*/ 822762 w 2116127"/>
              <a:gd name="connsiteY14" fmla="*/ 252192 h 255171"/>
              <a:gd name="connsiteX15" fmla="*/ 950838 w 2116127"/>
              <a:gd name="connsiteY15" fmla="*/ 255171 h 255171"/>
              <a:gd name="connsiteX16" fmla="*/ 950838 w 2116127"/>
              <a:gd name="connsiteY16" fmla="*/ 19869 h 255171"/>
              <a:gd name="connsiteX17" fmla="*/ 1090827 w 2116127"/>
              <a:gd name="connsiteY17" fmla="*/ 19869 h 255171"/>
              <a:gd name="connsiteX18" fmla="*/ 1090827 w 2116127"/>
              <a:gd name="connsiteY18" fmla="*/ 252193 h 255171"/>
              <a:gd name="connsiteX19" fmla="*/ 1215924 w 2116127"/>
              <a:gd name="connsiteY19" fmla="*/ 252192 h 255171"/>
              <a:gd name="connsiteX20" fmla="*/ 1215924 w 2116127"/>
              <a:gd name="connsiteY20" fmla="*/ 7955 h 255171"/>
              <a:gd name="connsiteX21" fmla="*/ 1332086 w 2116127"/>
              <a:gd name="connsiteY21" fmla="*/ 7955 h 255171"/>
              <a:gd name="connsiteX22" fmla="*/ 1332086 w 2116127"/>
              <a:gd name="connsiteY22" fmla="*/ 255171 h 255171"/>
              <a:gd name="connsiteX23" fmla="*/ 1439312 w 2116127"/>
              <a:gd name="connsiteY23" fmla="*/ 255171 h 255171"/>
              <a:gd name="connsiteX24" fmla="*/ 1439312 w 2116127"/>
              <a:gd name="connsiteY24" fmla="*/ 4976 h 255171"/>
              <a:gd name="connsiteX25" fmla="*/ 1567388 w 2116127"/>
              <a:gd name="connsiteY25" fmla="*/ 7955 h 255171"/>
              <a:gd name="connsiteX26" fmla="*/ 1567388 w 2116127"/>
              <a:gd name="connsiteY26" fmla="*/ 249214 h 255171"/>
              <a:gd name="connsiteX27" fmla="*/ 1686528 w 2116127"/>
              <a:gd name="connsiteY27" fmla="*/ 255171 h 255171"/>
              <a:gd name="connsiteX28" fmla="*/ 1692485 w 2116127"/>
              <a:gd name="connsiteY28" fmla="*/ 7955 h 255171"/>
              <a:gd name="connsiteX29" fmla="*/ 1806711 w 2116127"/>
              <a:gd name="connsiteY29" fmla="*/ 4813 h 255171"/>
              <a:gd name="connsiteX30" fmla="*/ 1817582 w 2116127"/>
              <a:gd name="connsiteY30" fmla="*/ 249214 h 255171"/>
              <a:gd name="connsiteX31" fmla="*/ 1921829 w 2116127"/>
              <a:gd name="connsiteY31" fmla="*/ 252192 h 255171"/>
              <a:gd name="connsiteX32" fmla="*/ 1930605 w 2116127"/>
              <a:gd name="connsiteY32" fmla="*/ 1 h 255171"/>
              <a:gd name="connsiteX33" fmla="*/ 2107540 w 2116127"/>
              <a:gd name="connsiteY33" fmla="*/ 3028 h 255171"/>
              <a:gd name="connsiteX34" fmla="*/ 2087880 w 2116127"/>
              <a:gd name="connsiteY34" fmla="*/ 4625 h 255171"/>
              <a:gd name="connsiteX0" fmla="*/ 0 w 2124871"/>
              <a:gd name="connsiteY0" fmla="*/ 25760 h 255581"/>
              <a:gd name="connsiteX1" fmla="*/ 9591 w 2124871"/>
              <a:gd name="connsiteY1" fmla="*/ 246626 h 255581"/>
              <a:gd name="connsiteX2" fmla="*/ 96008 w 2124871"/>
              <a:gd name="connsiteY2" fmla="*/ 246235 h 255581"/>
              <a:gd name="connsiteX3" fmla="*/ 113879 w 2124871"/>
              <a:gd name="connsiteY3" fmla="*/ 246235 h 255581"/>
              <a:gd name="connsiteX4" fmla="*/ 119836 w 2124871"/>
              <a:gd name="connsiteY4" fmla="*/ 16890 h 255581"/>
              <a:gd name="connsiteX5" fmla="*/ 265782 w 2124871"/>
              <a:gd name="connsiteY5" fmla="*/ 16891 h 255581"/>
              <a:gd name="connsiteX6" fmla="*/ 265782 w 2124871"/>
              <a:gd name="connsiteY6" fmla="*/ 255171 h 255581"/>
              <a:gd name="connsiteX7" fmla="*/ 396836 w 2124871"/>
              <a:gd name="connsiteY7" fmla="*/ 255171 h 255581"/>
              <a:gd name="connsiteX8" fmla="*/ 396836 w 2124871"/>
              <a:gd name="connsiteY8" fmla="*/ 16891 h 255581"/>
              <a:gd name="connsiteX9" fmla="*/ 536826 w 2124871"/>
              <a:gd name="connsiteY9" fmla="*/ 13912 h 255581"/>
              <a:gd name="connsiteX10" fmla="*/ 539805 w 2124871"/>
              <a:gd name="connsiteY10" fmla="*/ 252192 h 255581"/>
              <a:gd name="connsiteX11" fmla="*/ 673837 w 2124871"/>
              <a:gd name="connsiteY11" fmla="*/ 252192 h 255581"/>
              <a:gd name="connsiteX12" fmla="*/ 679794 w 2124871"/>
              <a:gd name="connsiteY12" fmla="*/ 13912 h 255581"/>
              <a:gd name="connsiteX13" fmla="*/ 822762 w 2124871"/>
              <a:gd name="connsiteY13" fmla="*/ 13912 h 255581"/>
              <a:gd name="connsiteX14" fmla="*/ 822762 w 2124871"/>
              <a:gd name="connsiteY14" fmla="*/ 252192 h 255581"/>
              <a:gd name="connsiteX15" fmla="*/ 950838 w 2124871"/>
              <a:gd name="connsiteY15" fmla="*/ 255171 h 255581"/>
              <a:gd name="connsiteX16" fmla="*/ 950838 w 2124871"/>
              <a:gd name="connsiteY16" fmla="*/ 19869 h 255581"/>
              <a:gd name="connsiteX17" fmla="*/ 1090827 w 2124871"/>
              <a:gd name="connsiteY17" fmla="*/ 19869 h 255581"/>
              <a:gd name="connsiteX18" fmla="*/ 1090827 w 2124871"/>
              <a:gd name="connsiteY18" fmla="*/ 252193 h 255581"/>
              <a:gd name="connsiteX19" fmla="*/ 1215924 w 2124871"/>
              <a:gd name="connsiteY19" fmla="*/ 252192 h 255581"/>
              <a:gd name="connsiteX20" fmla="*/ 1215924 w 2124871"/>
              <a:gd name="connsiteY20" fmla="*/ 7955 h 255581"/>
              <a:gd name="connsiteX21" fmla="*/ 1332086 w 2124871"/>
              <a:gd name="connsiteY21" fmla="*/ 7955 h 255581"/>
              <a:gd name="connsiteX22" fmla="*/ 1332086 w 2124871"/>
              <a:gd name="connsiteY22" fmla="*/ 255171 h 255581"/>
              <a:gd name="connsiteX23" fmla="*/ 1439312 w 2124871"/>
              <a:gd name="connsiteY23" fmla="*/ 255171 h 255581"/>
              <a:gd name="connsiteX24" fmla="*/ 1439312 w 2124871"/>
              <a:gd name="connsiteY24" fmla="*/ 4976 h 255581"/>
              <a:gd name="connsiteX25" fmla="*/ 1567388 w 2124871"/>
              <a:gd name="connsiteY25" fmla="*/ 7955 h 255581"/>
              <a:gd name="connsiteX26" fmla="*/ 1567388 w 2124871"/>
              <a:gd name="connsiteY26" fmla="*/ 249214 h 255581"/>
              <a:gd name="connsiteX27" fmla="*/ 1686528 w 2124871"/>
              <a:gd name="connsiteY27" fmla="*/ 255171 h 255581"/>
              <a:gd name="connsiteX28" fmla="*/ 1692485 w 2124871"/>
              <a:gd name="connsiteY28" fmla="*/ 7955 h 255581"/>
              <a:gd name="connsiteX29" fmla="*/ 1806711 w 2124871"/>
              <a:gd name="connsiteY29" fmla="*/ 4813 h 255581"/>
              <a:gd name="connsiteX30" fmla="*/ 1817582 w 2124871"/>
              <a:gd name="connsiteY30" fmla="*/ 249214 h 255581"/>
              <a:gd name="connsiteX31" fmla="*/ 1921829 w 2124871"/>
              <a:gd name="connsiteY31" fmla="*/ 252192 h 255581"/>
              <a:gd name="connsiteX32" fmla="*/ 1930605 w 2124871"/>
              <a:gd name="connsiteY32" fmla="*/ 1 h 255581"/>
              <a:gd name="connsiteX33" fmla="*/ 2107540 w 2124871"/>
              <a:gd name="connsiteY33" fmla="*/ 3028 h 255581"/>
              <a:gd name="connsiteX34" fmla="*/ 2119453 w 2124871"/>
              <a:gd name="connsiteY34" fmla="*/ 255581 h 255581"/>
              <a:gd name="connsiteX0" fmla="*/ 0 w 2120442"/>
              <a:gd name="connsiteY0" fmla="*/ 25760 h 255581"/>
              <a:gd name="connsiteX1" fmla="*/ 9591 w 2120442"/>
              <a:gd name="connsiteY1" fmla="*/ 246626 h 255581"/>
              <a:gd name="connsiteX2" fmla="*/ 96008 w 2120442"/>
              <a:gd name="connsiteY2" fmla="*/ 246235 h 255581"/>
              <a:gd name="connsiteX3" fmla="*/ 113879 w 2120442"/>
              <a:gd name="connsiteY3" fmla="*/ 246235 h 255581"/>
              <a:gd name="connsiteX4" fmla="*/ 119836 w 2120442"/>
              <a:gd name="connsiteY4" fmla="*/ 16890 h 255581"/>
              <a:gd name="connsiteX5" fmla="*/ 265782 w 2120442"/>
              <a:gd name="connsiteY5" fmla="*/ 16891 h 255581"/>
              <a:gd name="connsiteX6" fmla="*/ 265782 w 2120442"/>
              <a:gd name="connsiteY6" fmla="*/ 255171 h 255581"/>
              <a:gd name="connsiteX7" fmla="*/ 396836 w 2120442"/>
              <a:gd name="connsiteY7" fmla="*/ 255171 h 255581"/>
              <a:gd name="connsiteX8" fmla="*/ 396836 w 2120442"/>
              <a:gd name="connsiteY8" fmla="*/ 16891 h 255581"/>
              <a:gd name="connsiteX9" fmla="*/ 536826 w 2120442"/>
              <a:gd name="connsiteY9" fmla="*/ 13912 h 255581"/>
              <a:gd name="connsiteX10" fmla="*/ 539805 w 2120442"/>
              <a:gd name="connsiteY10" fmla="*/ 252192 h 255581"/>
              <a:gd name="connsiteX11" fmla="*/ 673837 w 2120442"/>
              <a:gd name="connsiteY11" fmla="*/ 252192 h 255581"/>
              <a:gd name="connsiteX12" fmla="*/ 679794 w 2120442"/>
              <a:gd name="connsiteY12" fmla="*/ 13912 h 255581"/>
              <a:gd name="connsiteX13" fmla="*/ 822762 w 2120442"/>
              <a:gd name="connsiteY13" fmla="*/ 13912 h 255581"/>
              <a:gd name="connsiteX14" fmla="*/ 822762 w 2120442"/>
              <a:gd name="connsiteY14" fmla="*/ 252192 h 255581"/>
              <a:gd name="connsiteX15" fmla="*/ 950838 w 2120442"/>
              <a:gd name="connsiteY15" fmla="*/ 255171 h 255581"/>
              <a:gd name="connsiteX16" fmla="*/ 950838 w 2120442"/>
              <a:gd name="connsiteY16" fmla="*/ 19869 h 255581"/>
              <a:gd name="connsiteX17" fmla="*/ 1090827 w 2120442"/>
              <a:gd name="connsiteY17" fmla="*/ 19869 h 255581"/>
              <a:gd name="connsiteX18" fmla="*/ 1090827 w 2120442"/>
              <a:gd name="connsiteY18" fmla="*/ 252193 h 255581"/>
              <a:gd name="connsiteX19" fmla="*/ 1215924 w 2120442"/>
              <a:gd name="connsiteY19" fmla="*/ 252192 h 255581"/>
              <a:gd name="connsiteX20" fmla="*/ 1215924 w 2120442"/>
              <a:gd name="connsiteY20" fmla="*/ 7955 h 255581"/>
              <a:gd name="connsiteX21" fmla="*/ 1332086 w 2120442"/>
              <a:gd name="connsiteY21" fmla="*/ 7955 h 255581"/>
              <a:gd name="connsiteX22" fmla="*/ 1332086 w 2120442"/>
              <a:gd name="connsiteY22" fmla="*/ 255171 h 255581"/>
              <a:gd name="connsiteX23" fmla="*/ 1439312 w 2120442"/>
              <a:gd name="connsiteY23" fmla="*/ 255171 h 255581"/>
              <a:gd name="connsiteX24" fmla="*/ 1439312 w 2120442"/>
              <a:gd name="connsiteY24" fmla="*/ 4976 h 255581"/>
              <a:gd name="connsiteX25" fmla="*/ 1567388 w 2120442"/>
              <a:gd name="connsiteY25" fmla="*/ 7955 h 255581"/>
              <a:gd name="connsiteX26" fmla="*/ 1567388 w 2120442"/>
              <a:gd name="connsiteY26" fmla="*/ 249214 h 255581"/>
              <a:gd name="connsiteX27" fmla="*/ 1686528 w 2120442"/>
              <a:gd name="connsiteY27" fmla="*/ 255171 h 255581"/>
              <a:gd name="connsiteX28" fmla="*/ 1692485 w 2120442"/>
              <a:gd name="connsiteY28" fmla="*/ 7955 h 255581"/>
              <a:gd name="connsiteX29" fmla="*/ 1806711 w 2120442"/>
              <a:gd name="connsiteY29" fmla="*/ 4813 h 255581"/>
              <a:gd name="connsiteX30" fmla="*/ 1817582 w 2120442"/>
              <a:gd name="connsiteY30" fmla="*/ 249214 h 255581"/>
              <a:gd name="connsiteX31" fmla="*/ 1921829 w 2120442"/>
              <a:gd name="connsiteY31" fmla="*/ 252192 h 255581"/>
              <a:gd name="connsiteX32" fmla="*/ 1930605 w 2120442"/>
              <a:gd name="connsiteY32" fmla="*/ 1 h 255581"/>
              <a:gd name="connsiteX33" fmla="*/ 2107540 w 2120442"/>
              <a:gd name="connsiteY33" fmla="*/ 3028 h 255581"/>
              <a:gd name="connsiteX34" fmla="*/ 2119453 w 2120442"/>
              <a:gd name="connsiteY34" fmla="*/ 255581 h 255581"/>
              <a:gd name="connsiteX0" fmla="*/ 0 w 2120442"/>
              <a:gd name="connsiteY0" fmla="*/ 22866 h 252687"/>
              <a:gd name="connsiteX1" fmla="*/ 9591 w 2120442"/>
              <a:gd name="connsiteY1" fmla="*/ 243732 h 252687"/>
              <a:gd name="connsiteX2" fmla="*/ 96008 w 2120442"/>
              <a:gd name="connsiteY2" fmla="*/ 243341 h 252687"/>
              <a:gd name="connsiteX3" fmla="*/ 113879 w 2120442"/>
              <a:gd name="connsiteY3" fmla="*/ 243341 h 252687"/>
              <a:gd name="connsiteX4" fmla="*/ 119836 w 2120442"/>
              <a:gd name="connsiteY4" fmla="*/ 13996 h 252687"/>
              <a:gd name="connsiteX5" fmla="*/ 265782 w 2120442"/>
              <a:gd name="connsiteY5" fmla="*/ 13997 h 252687"/>
              <a:gd name="connsiteX6" fmla="*/ 265782 w 2120442"/>
              <a:gd name="connsiteY6" fmla="*/ 252277 h 252687"/>
              <a:gd name="connsiteX7" fmla="*/ 396836 w 2120442"/>
              <a:gd name="connsiteY7" fmla="*/ 252277 h 252687"/>
              <a:gd name="connsiteX8" fmla="*/ 396836 w 2120442"/>
              <a:gd name="connsiteY8" fmla="*/ 13997 h 252687"/>
              <a:gd name="connsiteX9" fmla="*/ 536826 w 2120442"/>
              <a:gd name="connsiteY9" fmla="*/ 11018 h 252687"/>
              <a:gd name="connsiteX10" fmla="*/ 539805 w 2120442"/>
              <a:gd name="connsiteY10" fmla="*/ 249298 h 252687"/>
              <a:gd name="connsiteX11" fmla="*/ 673837 w 2120442"/>
              <a:gd name="connsiteY11" fmla="*/ 249298 h 252687"/>
              <a:gd name="connsiteX12" fmla="*/ 679794 w 2120442"/>
              <a:gd name="connsiteY12" fmla="*/ 11018 h 252687"/>
              <a:gd name="connsiteX13" fmla="*/ 822762 w 2120442"/>
              <a:gd name="connsiteY13" fmla="*/ 11018 h 252687"/>
              <a:gd name="connsiteX14" fmla="*/ 822762 w 2120442"/>
              <a:gd name="connsiteY14" fmla="*/ 249298 h 252687"/>
              <a:gd name="connsiteX15" fmla="*/ 950838 w 2120442"/>
              <a:gd name="connsiteY15" fmla="*/ 252277 h 252687"/>
              <a:gd name="connsiteX16" fmla="*/ 950838 w 2120442"/>
              <a:gd name="connsiteY16" fmla="*/ 16975 h 252687"/>
              <a:gd name="connsiteX17" fmla="*/ 1090827 w 2120442"/>
              <a:gd name="connsiteY17" fmla="*/ 16975 h 252687"/>
              <a:gd name="connsiteX18" fmla="*/ 1090827 w 2120442"/>
              <a:gd name="connsiteY18" fmla="*/ 249299 h 252687"/>
              <a:gd name="connsiteX19" fmla="*/ 1215924 w 2120442"/>
              <a:gd name="connsiteY19" fmla="*/ 249298 h 252687"/>
              <a:gd name="connsiteX20" fmla="*/ 1215924 w 2120442"/>
              <a:gd name="connsiteY20" fmla="*/ 5061 h 252687"/>
              <a:gd name="connsiteX21" fmla="*/ 1332086 w 2120442"/>
              <a:gd name="connsiteY21" fmla="*/ 5061 h 252687"/>
              <a:gd name="connsiteX22" fmla="*/ 1332086 w 2120442"/>
              <a:gd name="connsiteY22" fmla="*/ 252277 h 252687"/>
              <a:gd name="connsiteX23" fmla="*/ 1439312 w 2120442"/>
              <a:gd name="connsiteY23" fmla="*/ 252277 h 252687"/>
              <a:gd name="connsiteX24" fmla="*/ 1439312 w 2120442"/>
              <a:gd name="connsiteY24" fmla="*/ 2082 h 252687"/>
              <a:gd name="connsiteX25" fmla="*/ 1567388 w 2120442"/>
              <a:gd name="connsiteY25" fmla="*/ 5061 h 252687"/>
              <a:gd name="connsiteX26" fmla="*/ 1567388 w 2120442"/>
              <a:gd name="connsiteY26" fmla="*/ 246320 h 252687"/>
              <a:gd name="connsiteX27" fmla="*/ 1686528 w 2120442"/>
              <a:gd name="connsiteY27" fmla="*/ 252277 h 252687"/>
              <a:gd name="connsiteX28" fmla="*/ 1692485 w 2120442"/>
              <a:gd name="connsiteY28" fmla="*/ 5061 h 252687"/>
              <a:gd name="connsiteX29" fmla="*/ 1806711 w 2120442"/>
              <a:gd name="connsiteY29" fmla="*/ 1919 h 252687"/>
              <a:gd name="connsiteX30" fmla="*/ 1817582 w 2120442"/>
              <a:gd name="connsiteY30" fmla="*/ 246320 h 252687"/>
              <a:gd name="connsiteX31" fmla="*/ 1921829 w 2120442"/>
              <a:gd name="connsiteY31" fmla="*/ 249298 h 252687"/>
              <a:gd name="connsiteX32" fmla="*/ 1934645 w 2120442"/>
              <a:gd name="connsiteY32" fmla="*/ 5663 h 252687"/>
              <a:gd name="connsiteX33" fmla="*/ 2107540 w 2120442"/>
              <a:gd name="connsiteY33" fmla="*/ 134 h 252687"/>
              <a:gd name="connsiteX34" fmla="*/ 2119453 w 2120442"/>
              <a:gd name="connsiteY34" fmla="*/ 252687 h 252687"/>
              <a:gd name="connsiteX0" fmla="*/ 0 w 2120442"/>
              <a:gd name="connsiteY0" fmla="*/ 20947 h 250768"/>
              <a:gd name="connsiteX1" fmla="*/ 9591 w 2120442"/>
              <a:gd name="connsiteY1" fmla="*/ 241813 h 250768"/>
              <a:gd name="connsiteX2" fmla="*/ 96008 w 2120442"/>
              <a:gd name="connsiteY2" fmla="*/ 241422 h 250768"/>
              <a:gd name="connsiteX3" fmla="*/ 113879 w 2120442"/>
              <a:gd name="connsiteY3" fmla="*/ 241422 h 250768"/>
              <a:gd name="connsiteX4" fmla="*/ 119836 w 2120442"/>
              <a:gd name="connsiteY4" fmla="*/ 12077 h 250768"/>
              <a:gd name="connsiteX5" fmla="*/ 265782 w 2120442"/>
              <a:gd name="connsiteY5" fmla="*/ 12078 h 250768"/>
              <a:gd name="connsiteX6" fmla="*/ 265782 w 2120442"/>
              <a:gd name="connsiteY6" fmla="*/ 250358 h 250768"/>
              <a:gd name="connsiteX7" fmla="*/ 396836 w 2120442"/>
              <a:gd name="connsiteY7" fmla="*/ 250358 h 250768"/>
              <a:gd name="connsiteX8" fmla="*/ 396836 w 2120442"/>
              <a:gd name="connsiteY8" fmla="*/ 12078 h 250768"/>
              <a:gd name="connsiteX9" fmla="*/ 536826 w 2120442"/>
              <a:gd name="connsiteY9" fmla="*/ 9099 h 250768"/>
              <a:gd name="connsiteX10" fmla="*/ 539805 w 2120442"/>
              <a:gd name="connsiteY10" fmla="*/ 247379 h 250768"/>
              <a:gd name="connsiteX11" fmla="*/ 673837 w 2120442"/>
              <a:gd name="connsiteY11" fmla="*/ 247379 h 250768"/>
              <a:gd name="connsiteX12" fmla="*/ 679794 w 2120442"/>
              <a:gd name="connsiteY12" fmla="*/ 9099 h 250768"/>
              <a:gd name="connsiteX13" fmla="*/ 822762 w 2120442"/>
              <a:gd name="connsiteY13" fmla="*/ 9099 h 250768"/>
              <a:gd name="connsiteX14" fmla="*/ 822762 w 2120442"/>
              <a:gd name="connsiteY14" fmla="*/ 247379 h 250768"/>
              <a:gd name="connsiteX15" fmla="*/ 950838 w 2120442"/>
              <a:gd name="connsiteY15" fmla="*/ 250358 h 250768"/>
              <a:gd name="connsiteX16" fmla="*/ 950838 w 2120442"/>
              <a:gd name="connsiteY16" fmla="*/ 15056 h 250768"/>
              <a:gd name="connsiteX17" fmla="*/ 1090827 w 2120442"/>
              <a:gd name="connsiteY17" fmla="*/ 15056 h 250768"/>
              <a:gd name="connsiteX18" fmla="*/ 1090827 w 2120442"/>
              <a:gd name="connsiteY18" fmla="*/ 247380 h 250768"/>
              <a:gd name="connsiteX19" fmla="*/ 1215924 w 2120442"/>
              <a:gd name="connsiteY19" fmla="*/ 247379 h 250768"/>
              <a:gd name="connsiteX20" fmla="*/ 1215924 w 2120442"/>
              <a:gd name="connsiteY20" fmla="*/ 3142 h 250768"/>
              <a:gd name="connsiteX21" fmla="*/ 1332086 w 2120442"/>
              <a:gd name="connsiteY21" fmla="*/ 3142 h 250768"/>
              <a:gd name="connsiteX22" fmla="*/ 1332086 w 2120442"/>
              <a:gd name="connsiteY22" fmla="*/ 250358 h 250768"/>
              <a:gd name="connsiteX23" fmla="*/ 1439312 w 2120442"/>
              <a:gd name="connsiteY23" fmla="*/ 250358 h 250768"/>
              <a:gd name="connsiteX24" fmla="*/ 1439312 w 2120442"/>
              <a:gd name="connsiteY24" fmla="*/ 163 h 250768"/>
              <a:gd name="connsiteX25" fmla="*/ 1567388 w 2120442"/>
              <a:gd name="connsiteY25" fmla="*/ 3142 h 250768"/>
              <a:gd name="connsiteX26" fmla="*/ 1567388 w 2120442"/>
              <a:gd name="connsiteY26" fmla="*/ 244401 h 250768"/>
              <a:gd name="connsiteX27" fmla="*/ 1686528 w 2120442"/>
              <a:gd name="connsiteY27" fmla="*/ 250358 h 250768"/>
              <a:gd name="connsiteX28" fmla="*/ 1692485 w 2120442"/>
              <a:gd name="connsiteY28" fmla="*/ 3142 h 250768"/>
              <a:gd name="connsiteX29" fmla="*/ 1806711 w 2120442"/>
              <a:gd name="connsiteY29" fmla="*/ 0 h 250768"/>
              <a:gd name="connsiteX30" fmla="*/ 1817582 w 2120442"/>
              <a:gd name="connsiteY30" fmla="*/ 244401 h 250768"/>
              <a:gd name="connsiteX31" fmla="*/ 1921829 w 2120442"/>
              <a:gd name="connsiteY31" fmla="*/ 247379 h 250768"/>
              <a:gd name="connsiteX32" fmla="*/ 1934645 w 2120442"/>
              <a:gd name="connsiteY32" fmla="*/ 3744 h 250768"/>
              <a:gd name="connsiteX33" fmla="*/ 2107540 w 2120442"/>
              <a:gd name="connsiteY33" fmla="*/ 6770 h 250768"/>
              <a:gd name="connsiteX34" fmla="*/ 2119453 w 2120442"/>
              <a:gd name="connsiteY34" fmla="*/ 250768 h 250768"/>
              <a:gd name="connsiteX0" fmla="*/ 0 w 2125051"/>
              <a:gd name="connsiteY0" fmla="*/ 20947 h 268239"/>
              <a:gd name="connsiteX1" fmla="*/ 9591 w 2125051"/>
              <a:gd name="connsiteY1" fmla="*/ 241813 h 268239"/>
              <a:gd name="connsiteX2" fmla="*/ 96008 w 2125051"/>
              <a:gd name="connsiteY2" fmla="*/ 241422 h 268239"/>
              <a:gd name="connsiteX3" fmla="*/ 113879 w 2125051"/>
              <a:gd name="connsiteY3" fmla="*/ 241422 h 268239"/>
              <a:gd name="connsiteX4" fmla="*/ 119836 w 2125051"/>
              <a:gd name="connsiteY4" fmla="*/ 12077 h 268239"/>
              <a:gd name="connsiteX5" fmla="*/ 265782 w 2125051"/>
              <a:gd name="connsiteY5" fmla="*/ 12078 h 268239"/>
              <a:gd name="connsiteX6" fmla="*/ 265782 w 2125051"/>
              <a:gd name="connsiteY6" fmla="*/ 250358 h 268239"/>
              <a:gd name="connsiteX7" fmla="*/ 396836 w 2125051"/>
              <a:gd name="connsiteY7" fmla="*/ 250358 h 268239"/>
              <a:gd name="connsiteX8" fmla="*/ 396836 w 2125051"/>
              <a:gd name="connsiteY8" fmla="*/ 12078 h 268239"/>
              <a:gd name="connsiteX9" fmla="*/ 536826 w 2125051"/>
              <a:gd name="connsiteY9" fmla="*/ 9099 h 268239"/>
              <a:gd name="connsiteX10" fmla="*/ 539805 w 2125051"/>
              <a:gd name="connsiteY10" fmla="*/ 247379 h 268239"/>
              <a:gd name="connsiteX11" fmla="*/ 673837 w 2125051"/>
              <a:gd name="connsiteY11" fmla="*/ 247379 h 268239"/>
              <a:gd name="connsiteX12" fmla="*/ 679794 w 2125051"/>
              <a:gd name="connsiteY12" fmla="*/ 9099 h 268239"/>
              <a:gd name="connsiteX13" fmla="*/ 822762 w 2125051"/>
              <a:gd name="connsiteY13" fmla="*/ 9099 h 268239"/>
              <a:gd name="connsiteX14" fmla="*/ 822762 w 2125051"/>
              <a:gd name="connsiteY14" fmla="*/ 247379 h 268239"/>
              <a:gd name="connsiteX15" fmla="*/ 950838 w 2125051"/>
              <a:gd name="connsiteY15" fmla="*/ 250358 h 268239"/>
              <a:gd name="connsiteX16" fmla="*/ 950838 w 2125051"/>
              <a:gd name="connsiteY16" fmla="*/ 15056 h 268239"/>
              <a:gd name="connsiteX17" fmla="*/ 1090827 w 2125051"/>
              <a:gd name="connsiteY17" fmla="*/ 15056 h 268239"/>
              <a:gd name="connsiteX18" fmla="*/ 1090827 w 2125051"/>
              <a:gd name="connsiteY18" fmla="*/ 247380 h 268239"/>
              <a:gd name="connsiteX19" fmla="*/ 1215924 w 2125051"/>
              <a:gd name="connsiteY19" fmla="*/ 247379 h 268239"/>
              <a:gd name="connsiteX20" fmla="*/ 1215924 w 2125051"/>
              <a:gd name="connsiteY20" fmla="*/ 3142 h 268239"/>
              <a:gd name="connsiteX21" fmla="*/ 1332086 w 2125051"/>
              <a:gd name="connsiteY21" fmla="*/ 3142 h 268239"/>
              <a:gd name="connsiteX22" fmla="*/ 1332086 w 2125051"/>
              <a:gd name="connsiteY22" fmla="*/ 250358 h 268239"/>
              <a:gd name="connsiteX23" fmla="*/ 1439312 w 2125051"/>
              <a:gd name="connsiteY23" fmla="*/ 250358 h 268239"/>
              <a:gd name="connsiteX24" fmla="*/ 1439312 w 2125051"/>
              <a:gd name="connsiteY24" fmla="*/ 163 h 268239"/>
              <a:gd name="connsiteX25" fmla="*/ 1567388 w 2125051"/>
              <a:gd name="connsiteY25" fmla="*/ 3142 h 268239"/>
              <a:gd name="connsiteX26" fmla="*/ 1567388 w 2125051"/>
              <a:gd name="connsiteY26" fmla="*/ 244401 h 268239"/>
              <a:gd name="connsiteX27" fmla="*/ 1686528 w 2125051"/>
              <a:gd name="connsiteY27" fmla="*/ 250358 h 268239"/>
              <a:gd name="connsiteX28" fmla="*/ 1692485 w 2125051"/>
              <a:gd name="connsiteY28" fmla="*/ 3142 h 268239"/>
              <a:gd name="connsiteX29" fmla="*/ 1806711 w 2125051"/>
              <a:gd name="connsiteY29" fmla="*/ 0 h 268239"/>
              <a:gd name="connsiteX30" fmla="*/ 1817582 w 2125051"/>
              <a:gd name="connsiteY30" fmla="*/ 244401 h 268239"/>
              <a:gd name="connsiteX31" fmla="*/ 1921829 w 2125051"/>
              <a:gd name="connsiteY31" fmla="*/ 247379 h 268239"/>
              <a:gd name="connsiteX32" fmla="*/ 1934645 w 2125051"/>
              <a:gd name="connsiteY32" fmla="*/ 3744 h 268239"/>
              <a:gd name="connsiteX33" fmla="*/ 2107540 w 2125051"/>
              <a:gd name="connsiteY33" fmla="*/ 6770 h 268239"/>
              <a:gd name="connsiteX34" fmla="*/ 2119453 w 2125051"/>
              <a:gd name="connsiteY34" fmla="*/ 250768 h 268239"/>
              <a:gd name="connsiteX35" fmla="*/ 2125051 w 2125051"/>
              <a:gd name="connsiteY35" fmla="*/ 248627 h 268239"/>
              <a:gd name="connsiteX0" fmla="*/ 0 w 2306841"/>
              <a:gd name="connsiteY0" fmla="*/ 20947 h 269974"/>
              <a:gd name="connsiteX1" fmla="*/ 9591 w 2306841"/>
              <a:gd name="connsiteY1" fmla="*/ 241813 h 269974"/>
              <a:gd name="connsiteX2" fmla="*/ 96008 w 2306841"/>
              <a:gd name="connsiteY2" fmla="*/ 241422 h 269974"/>
              <a:gd name="connsiteX3" fmla="*/ 113879 w 2306841"/>
              <a:gd name="connsiteY3" fmla="*/ 241422 h 269974"/>
              <a:gd name="connsiteX4" fmla="*/ 119836 w 2306841"/>
              <a:gd name="connsiteY4" fmla="*/ 12077 h 269974"/>
              <a:gd name="connsiteX5" fmla="*/ 265782 w 2306841"/>
              <a:gd name="connsiteY5" fmla="*/ 12078 h 269974"/>
              <a:gd name="connsiteX6" fmla="*/ 265782 w 2306841"/>
              <a:gd name="connsiteY6" fmla="*/ 250358 h 269974"/>
              <a:gd name="connsiteX7" fmla="*/ 396836 w 2306841"/>
              <a:gd name="connsiteY7" fmla="*/ 250358 h 269974"/>
              <a:gd name="connsiteX8" fmla="*/ 396836 w 2306841"/>
              <a:gd name="connsiteY8" fmla="*/ 12078 h 269974"/>
              <a:gd name="connsiteX9" fmla="*/ 536826 w 2306841"/>
              <a:gd name="connsiteY9" fmla="*/ 9099 h 269974"/>
              <a:gd name="connsiteX10" fmla="*/ 539805 w 2306841"/>
              <a:gd name="connsiteY10" fmla="*/ 247379 h 269974"/>
              <a:gd name="connsiteX11" fmla="*/ 673837 w 2306841"/>
              <a:gd name="connsiteY11" fmla="*/ 247379 h 269974"/>
              <a:gd name="connsiteX12" fmla="*/ 679794 w 2306841"/>
              <a:gd name="connsiteY12" fmla="*/ 9099 h 269974"/>
              <a:gd name="connsiteX13" fmla="*/ 822762 w 2306841"/>
              <a:gd name="connsiteY13" fmla="*/ 9099 h 269974"/>
              <a:gd name="connsiteX14" fmla="*/ 822762 w 2306841"/>
              <a:gd name="connsiteY14" fmla="*/ 247379 h 269974"/>
              <a:gd name="connsiteX15" fmla="*/ 950838 w 2306841"/>
              <a:gd name="connsiteY15" fmla="*/ 250358 h 269974"/>
              <a:gd name="connsiteX16" fmla="*/ 950838 w 2306841"/>
              <a:gd name="connsiteY16" fmla="*/ 15056 h 269974"/>
              <a:gd name="connsiteX17" fmla="*/ 1090827 w 2306841"/>
              <a:gd name="connsiteY17" fmla="*/ 15056 h 269974"/>
              <a:gd name="connsiteX18" fmla="*/ 1090827 w 2306841"/>
              <a:gd name="connsiteY18" fmla="*/ 247380 h 269974"/>
              <a:gd name="connsiteX19" fmla="*/ 1215924 w 2306841"/>
              <a:gd name="connsiteY19" fmla="*/ 247379 h 269974"/>
              <a:gd name="connsiteX20" fmla="*/ 1215924 w 2306841"/>
              <a:gd name="connsiteY20" fmla="*/ 3142 h 269974"/>
              <a:gd name="connsiteX21" fmla="*/ 1332086 w 2306841"/>
              <a:gd name="connsiteY21" fmla="*/ 3142 h 269974"/>
              <a:gd name="connsiteX22" fmla="*/ 1332086 w 2306841"/>
              <a:gd name="connsiteY22" fmla="*/ 250358 h 269974"/>
              <a:gd name="connsiteX23" fmla="*/ 1439312 w 2306841"/>
              <a:gd name="connsiteY23" fmla="*/ 250358 h 269974"/>
              <a:gd name="connsiteX24" fmla="*/ 1439312 w 2306841"/>
              <a:gd name="connsiteY24" fmla="*/ 163 h 269974"/>
              <a:gd name="connsiteX25" fmla="*/ 1567388 w 2306841"/>
              <a:gd name="connsiteY25" fmla="*/ 3142 h 269974"/>
              <a:gd name="connsiteX26" fmla="*/ 1567388 w 2306841"/>
              <a:gd name="connsiteY26" fmla="*/ 244401 h 269974"/>
              <a:gd name="connsiteX27" fmla="*/ 1686528 w 2306841"/>
              <a:gd name="connsiteY27" fmla="*/ 250358 h 269974"/>
              <a:gd name="connsiteX28" fmla="*/ 1692485 w 2306841"/>
              <a:gd name="connsiteY28" fmla="*/ 3142 h 269974"/>
              <a:gd name="connsiteX29" fmla="*/ 1806711 w 2306841"/>
              <a:gd name="connsiteY29" fmla="*/ 0 h 269974"/>
              <a:gd name="connsiteX30" fmla="*/ 1817582 w 2306841"/>
              <a:gd name="connsiteY30" fmla="*/ 244401 h 269974"/>
              <a:gd name="connsiteX31" fmla="*/ 1921829 w 2306841"/>
              <a:gd name="connsiteY31" fmla="*/ 247379 h 269974"/>
              <a:gd name="connsiteX32" fmla="*/ 1934645 w 2306841"/>
              <a:gd name="connsiteY32" fmla="*/ 3744 h 269974"/>
              <a:gd name="connsiteX33" fmla="*/ 2107540 w 2306841"/>
              <a:gd name="connsiteY33" fmla="*/ 6770 h 269974"/>
              <a:gd name="connsiteX34" fmla="*/ 2119453 w 2306841"/>
              <a:gd name="connsiteY34" fmla="*/ 250768 h 269974"/>
              <a:gd name="connsiteX35" fmla="*/ 2306841 w 2306841"/>
              <a:gd name="connsiteY35" fmla="*/ 255045 h 26997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65254"/>
              <a:gd name="connsiteX1" fmla="*/ 9591 w 2306841"/>
              <a:gd name="connsiteY1" fmla="*/ 241813 h 265254"/>
              <a:gd name="connsiteX2" fmla="*/ 96008 w 2306841"/>
              <a:gd name="connsiteY2" fmla="*/ 241422 h 265254"/>
              <a:gd name="connsiteX3" fmla="*/ 113879 w 2306841"/>
              <a:gd name="connsiteY3" fmla="*/ 241422 h 265254"/>
              <a:gd name="connsiteX4" fmla="*/ 119836 w 2306841"/>
              <a:gd name="connsiteY4" fmla="*/ 12077 h 265254"/>
              <a:gd name="connsiteX5" fmla="*/ 265782 w 2306841"/>
              <a:gd name="connsiteY5" fmla="*/ 12078 h 265254"/>
              <a:gd name="connsiteX6" fmla="*/ 265782 w 2306841"/>
              <a:gd name="connsiteY6" fmla="*/ 250358 h 265254"/>
              <a:gd name="connsiteX7" fmla="*/ 396836 w 2306841"/>
              <a:gd name="connsiteY7" fmla="*/ 250358 h 265254"/>
              <a:gd name="connsiteX8" fmla="*/ 396836 w 2306841"/>
              <a:gd name="connsiteY8" fmla="*/ 12078 h 265254"/>
              <a:gd name="connsiteX9" fmla="*/ 536826 w 2306841"/>
              <a:gd name="connsiteY9" fmla="*/ 9099 h 265254"/>
              <a:gd name="connsiteX10" fmla="*/ 539805 w 2306841"/>
              <a:gd name="connsiteY10" fmla="*/ 247379 h 265254"/>
              <a:gd name="connsiteX11" fmla="*/ 673837 w 2306841"/>
              <a:gd name="connsiteY11" fmla="*/ 247379 h 265254"/>
              <a:gd name="connsiteX12" fmla="*/ 679794 w 2306841"/>
              <a:gd name="connsiteY12" fmla="*/ 9099 h 265254"/>
              <a:gd name="connsiteX13" fmla="*/ 822762 w 2306841"/>
              <a:gd name="connsiteY13" fmla="*/ 9099 h 265254"/>
              <a:gd name="connsiteX14" fmla="*/ 822762 w 2306841"/>
              <a:gd name="connsiteY14" fmla="*/ 247379 h 265254"/>
              <a:gd name="connsiteX15" fmla="*/ 950838 w 2306841"/>
              <a:gd name="connsiteY15" fmla="*/ 250358 h 265254"/>
              <a:gd name="connsiteX16" fmla="*/ 950838 w 2306841"/>
              <a:gd name="connsiteY16" fmla="*/ 15056 h 265254"/>
              <a:gd name="connsiteX17" fmla="*/ 1090827 w 2306841"/>
              <a:gd name="connsiteY17" fmla="*/ 15056 h 265254"/>
              <a:gd name="connsiteX18" fmla="*/ 1090827 w 2306841"/>
              <a:gd name="connsiteY18" fmla="*/ 247380 h 265254"/>
              <a:gd name="connsiteX19" fmla="*/ 1215924 w 2306841"/>
              <a:gd name="connsiteY19" fmla="*/ 247379 h 265254"/>
              <a:gd name="connsiteX20" fmla="*/ 1215924 w 2306841"/>
              <a:gd name="connsiteY20" fmla="*/ 3142 h 265254"/>
              <a:gd name="connsiteX21" fmla="*/ 1332086 w 2306841"/>
              <a:gd name="connsiteY21" fmla="*/ 3142 h 265254"/>
              <a:gd name="connsiteX22" fmla="*/ 1332086 w 2306841"/>
              <a:gd name="connsiteY22" fmla="*/ 250358 h 265254"/>
              <a:gd name="connsiteX23" fmla="*/ 1439312 w 2306841"/>
              <a:gd name="connsiteY23" fmla="*/ 250358 h 265254"/>
              <a:gd name="connsiteX24" fmla="*/ 1439312 w 2306841"/>
              <a:gd name="connsiteY24" fmla="*/ 163 h 265254"/>
              <a:gd name="connsiteX25" fmla="*/ 1567388 w 2306841"/>
              <a:gd name="connsiteY25" fmla="*/ 3142 h 265254"/>
              <a:gd name="connsiteX26" fmla="*/ 1567388 w 2306841"/>
              <a:gd name="connsiteY26" fmla="*/ 244401 h 265254"/>
              <a:gd name="connsiteX27" fmla="*/ 1686528 w 2306841"/>
              <a:gd name="connsiteY27" fmla="*/ 250358 h 265254"/>
              <a:gd name="connsiteX28" fmla="*/ 1692485 w 2306841"/>
              <a:gd name="connsiteY28" fmla="*/ 3142 h 265254"/>
              <a:gd name="connsiteX29" fmla="*/ 1806711 w 2306841"/>
              <a:gd name="connsiteY29" fmla="*/ 0 h 265254"/>
              <a:gd name="connsiteX30" fmla="*/ 1817582 w 2306841"/>
              <a:gd name="connsiteY30" fmla="*/ 244401 h 265254"/>
              <a:gd name="connsiteX31" fmla="*/ 1921829 w 2306841"/>
              <a:gd name="connsiteY31" fmla="*/ 247379 h 265254"/>
              <a:gd name="connsiteX32" fmla="*/ 1934645 w 2306841"/>
              <a:gd name="connsiteY32" fmla="*/ 3744 h 265254"/>
              <a:gd name="connsiteX33" fmla="*/ 2107540 w 2306841"/>
              <a:gd name="connsiteY33" fmla="*/ 6770 h 265254"/>
              <a:gd name="connsiteX34" fmla="*/ 2119453 w 2306841"/>
              <a:gd name="connsiteY34" fmla="*/ 250768 h 265254"/>
              <a:gd name="connsiteX35" fmla="*/ 2306841 w 2306841"/>
              <a:gd name="connsiteY35" fmla="*/ 255045 h 265254"/>
              <a:gd name="connsiteX0" fmla="*/ 0 w 2306841"/>
              <a:gd name="connsiteY0" fmla="*/ 20947 h 255072"/>
              <a:gd name="connsiteX1" fmla="*/ 9591 w 2306841"/>
              <a:gd name="connsiteY1" fmla="*/ 241813 h 255072"/>
              <a:gd name="connsiteX2" fmla="*/ 96008 w 2306841"/>
              <a:gd name="connsiteY2" fmla="*/ 241422 h 255072"/>
              <a:gd name="connsiteX3" fmla="*/ 113879 w 2306841"/>
              <a:gd name="connsiteY3" fmla="*/ 241422 h 255072"/>
              <a:gd name="connsiteX4" fmla="*/ 119836 w 2306841"/>
              <a:gd name="connsiteY4" fmla="*/ 12077 h 255072"/>
              <a:gd name="connsiteX5" fmla="*/ 265782 w 2306841"/>
              <a:gd name="connsiteY5" fmla="*/ 12078 h 255072"/>
              <a:gd name="connsiteX6" fmla="*/ 265782 w 2306841"/>
              <a:gd name="connsiteY6" fmla="*/ 250358 h 255072"/>
              <a:gd name="connsiteX7" fmla="*/ 396836 w 2306841"/>
              <a:gd name="connsiteY7" fmla="*/ 250358 h 255072"/>
              <a:gd name="connsiteX8" fmla="*/ 396836 w 2306841"/>
              <a:gd name="connsiteY8" fmla="*/ 12078 h 255072"/>
              <a:gd name="connsiteX9" fmla="*/ 536826 w 2306841"/>
              <a:gd name="connsiteY9" fmla="*/ 9099 h 255072"/>
              <a:gd name="connsiteX10" fmla="*/ 539805 w 2306841"/>
              <a:gd name="connsiteY10" fmla="*/ 247379 h 255072"/>
              <a:gd name="connsiteX11" fmla="*/ 673837 w 2306841"/>
              <a:gd name="connsiteY11" fmla="*/ 247379 h 255072"/>
              <a:gd name="connsiteX12" fmla="*/ 679794 w 2306841"/>
              <a:gd name="connsiteY12" fmla="*/ 9099 h 255072"/>
              <a:gd name="connsiteX13" fmla="*/ 822762 w 2306841"/>
              <a:gd name="connsiteY13" fmla="*/ 9099 h 255072"/>
              <a:gd name="connsiteX14" fmla="*/ 822762 w 2306841"/>
              <a:gd name="connsiteY14" fmla="*/ 247379 h 255072"/>
              <a:gd name="connsiteX15" fmla="*/ 950838 w 2306841"/>
              <a:gd name="connsiteY15" fmla="*/ 250358 h 255072"/>
              <a:gd name="connsiteX16" fmla="*/ 950838 w 2306841"/>
              <a:gd name="connsiteY16" fmla="*/ 15056 h 255072"/>
              <a:gd name="connsiteX17" fmla="*/ 1090827 w 2306841"/>
              <a:gd name="connsiteY17" fmla="*/ 15056 h 255072"/>
              <a:gd name="connsiteX18" fmla="*/ 1090827 w 2306841"/>
              <a:gd name="connsiteY18" fmla="*/ 247380 h 255072"/>
              <a:gd name="connsiteX19" fmla="*/ 1215924 w 2306841"/>
              <a:gd name="connsiteY19" fmla="*/ 247379 h 255072"/>
              <a:gd name="connsiteX20" fmla="*/ 1215924 w 2306841"/>
              <a:gd name="connsiteY20" fmla="*/ 3142 h 255072"/>
              <a:gd name="connsiteX21" fmla="*/ 1332086 w 2306841"/>
              <a:gd name="connsiteY21" fmla="*/ 3142 h 255072"/>
              <a:gd name="connsiteX22" fmla="*/ 1332086 w 2306841"/>
              <a:gd name="connsiteY22" fmla="*/ 250358 h 255072"/>
              <a:gd name="connsiteX23" fmla="*/ 1439312 w 2306841"/>
              <a:gd name="connsiteY23" fmla="*/ 250358 h 255072"/>
              <a:gd name="connsiteX24" fmla="*/ 1439312 w 2306841"/>
              <a:gd name="connsiteY24" fmla="*/ 163 h 255072"/>
              <a:gd name="connsiteX25" fmla="*/ 1567388 w 2306841"/>
              <a:gd name="connsiteY25" fmla="*/ 3142 h 255072"/>
              <a:gd name="connsiteX26" fmla="*/ 1567388 w 2306841"/>
              <a:gd name="connsiteY26" fmla="*/ 244401 h 255072"/>
              <a:gd name="connsiteX27" fmla="*/ 1686528 w 2306841"/>
              <a:gd name="connsiteY27" fmla="*/ 250358 h 255072"/>
              <a:gd name="connsiteX28" fmla="*/ 1692485 w 2306841"/>
              <a:gd name="connsiteY28" fmla="*/ 3142 h 255072"/>
              <a:gd name="connsiteX29" fmla="*/ 1806711 w 2306841"/>
              <a:gd name="connsiteY29" fmla="*/ 0 h 255072"/>
              <a:gd name="connsiteX30" fmla="*/ 1817582 w 2306841"/>
              <a:gd name="connsiteY30" fmla="*/ 244401 h 255072"/>
              <a:gd name="connsiteX31" fmla="*/ 1921829 w 2306841"/>
              <a:gd name="connsiteY31" fmla="*/ 247379 h 255072"/>
              <a:gd name="connsiteX32" fmla="*/ 1934645 w 2306841"/>
              <a:gd name="connsiteY32" fmla="*/ 3744 h 255072"/>
              <a:gd name="connsiteX33" fmla="*/ 2107540 w 2306841"/>
              <a:gd name="connsiteY33" fmla="*/ 6770 h 255072"/>
              <a:gd name="connsiteX34" fmla="*/ 2119453 w 2306841"/>
              <a:gd name="connsiteY34" fmla="*/ 250768 h 255072"/>
              <a:gd name="connsiteX35" fmla="*/ 2306841 w 2306841"/>
              <a:gd name="connsiteY35" fmla="*/ 255045 h 255072"/>
              <a:gd name="connsiteX0" fmla="*/ 0 w 2306841"/>
              <a:gd name="connsiteY0" fmla="*/ 20947 h 255493"/>
              <a:gd name="connsiteX1" fmla="*/ 9591 w 2306841"/>
              <a:gd name="connsiteY1" fmla="*/ 241813 h 255493"/>
              <a:gd name="connsiteX2" fmla="*/ 96008 w 2306841"/>
              <a:gd name="connsiteY2" fmla="*/ 241422 h 255493"/>
              <a:gd name="connsiteX3" fmla="*/ 113879 w 2306841"/>
              <a:gd name="connsiteY3" fmla="*/ 241422 h 255493"/>
              <a:gd name="connsiteX4" fmla="*/ 119836 w 2306841"/>
              <a:gd name="connsiteY4" fmla="*/ 12077 h 255493"/>
              <a:gd name="connsiteX5" fmla="*/ 265782 w 2306841"/>
              <a:gd name="connsiteY5" fmla="*/ 12078 h 255493"/>
              <a:gd name="connsiteX6" fmla="*/ 265782 w 2306841"/>
              <a:gd name="connsiteY6" fmla="*/ 250358 h 255493"/>
              <a:gd name="connsiteX7" fmla="*/ 396836 w 2306841"/>
              <a:gd name="connsiteY7" fmla="*/ 250358 h 255493"/>
              <a:gd name="connsiteX8" fmla="*/ 396836 w 2306841"/>
              <a:gd name="connsiteY8" fmla="*/ 12078 h 255493"/>
              <a:gd name="connsiteX9" fmla="*/ 536826 w 2306841"/>
              <a:gd name="connsiteY9" fmla="*/ 9099 h 255493"/>
              <a:gd name="connsiteX10" fmla="*/ 539805 w 2306841"/>
              <a:gd name="connsiteY10" fmla="*/ 247379 h 255493"/>
              <a:gd name="connsiteX11" fmla="*/ 673837 w 2306841"/>
              <a:gd name="connsiteY11" fmla="*/ 247379 h 255493"/>
              <a:gd name="connsiteX12" fmla="*/ 679794 w 2306841"/>
              <a:gd name="connsiteY12" fmla="*/ 9099 h 255493"/>
              <a:gd name="connsiteX13" fmla="*/ 822762 w 2306841"/>
              <a:gd name="connsiteY13" fmla="*/ 9099 h 255493"/>
              <a:gd name="connsiteX14" fmla="*/ 822762 w 2306841"/>
              <a:gd name="connsiteY14" fmla="*/ 247379 h 255493"/>
              <a:gd name="connsiteX15" fmla="*/ 950838 w 2306841"/>
              <a:gd name="connsiteY15" fmla="*/ 250358 h 255493"/>
              <a:gd name="connsiteX16" fmla="*/ 950838 w 2306841"/>
              <a:gd name="connsiteY16" fmla="*/ 15056 h 255493"/>
              <a:gd name="connsiteX17" fmla="*/ 1090827 w 2306841"/>
              <a:gd name="connsiteY17" fmla="*/ 15056 h 255493"/>
              <a:gd name="connsiteX18" fmla="*/ 1090827 w 2306841"/>
              <a:gd name="connsiteY18" fmla="*/ 247380 h 255493"/>
              <a:gd name="connsiteX19" fmla="*/ 1215924 w 2306841"/>
              <a:gd name="connsiteY19" fmla="*/ 247379 h 255493"/>
              <a:gd name="connsiteX20" fmla="*/ 1215924 w 2306841"/>
              <a:gd name="connsiteY20" fmla="*/ 3142 h 255493"/>
              <a:gd name="connsiteX21" fmla="*/ 1332086 w 2306841"/>
              <a:gd name="connsiteY21" fmla="*/ 3142 h 255493"/>
              <a:gd name="connsiteX22" fmla="*/ 1332086 w 2306841"/>
              <a:gd name="connsiteY22" fmla="*/ 250358 h 255493"/>
              <a:gd name="connsiteX23" fmla="*/ 1439312 w 2306841"/>
              <a:gd name="connsiteY23" fmla="*/ 250358 h 255493"/>
              <a:gd name="connsiteX24" fmla="*/ 1439312 w 2306841"/>
              <a:gd name="connsiteY24" fmla="*/ 163 h 255493"/>
              <a:gd name="connsiteX25" fmla="*/ 1567388 w 2306841"/>
              <a:gd name="connsiteY25" fmla="*/ 3142 h 255493"/>
              <a:gd name="connsiteX26" fmla="*/ 1567388 w 2306841"/>
              <a:gd name="connsiteY26" fmla="*/ 244401 h 255493"/>
              <a:gd name="connsiteX27" fmla="*/ 1686528 w 2306841"/>
              <a:gd name="connsiteY27" fmla="*/ 250358 h 255493"/>
              <a:gd name="connsiteX28" fmla="*/ 1692485 w 2306841"/>
              <a:gd name="connsiteY28" fmla="*/ 3142 h 255493"/>
              <a:gd name="connsiteX29" fmla="*/ 1806711 w 2306841"/>
              <a:gd name="connsiteY29" fmla="*/ 0 h 255493"/>
              <a:gd name="connsiteX30" fmla="*/ 1817582 w 2306841"/>
              <a:gd name="connsiteY30" fmla="*/ 244401 h 255493"/>
              <a:gd name="connsiteX31" fmla="*/ 1921829 w 2306841"/>
              <a:gd name="connsiteY31" fmla="*/ 247379 h 255493"/>
              <a:gd name="connsiteX32" fmla="*/ 1934645 w 2306841"/>
              <a:gd name="connsiteY32" fmla="*/ 3744 h 255493"/>
              <a:gd name="connsiteX33" fmla="*/ 2107540 w 2306841"/>
              <a:gd name="connsiteY33" fmla="*/ 6770 h 255493"/>
              <a:gd name="connsiteX34" fmla="*/ 2119453 w 2306841"/>
              <a:gd name="connsiteY34" fmla="*/ 250768 h 255493"/>
              <a:gd name="connsiteX35" fmla="*/ 2306841 w 2306841"/>
              <a:gd name="connsiteY35" fmla="*/ 255045 h 255493"/>
              <a:gd name="connsiteX0" fmla="*/ 0 w 2320917"/>
              <a:gd name="connsiteY0" fmla="*/ 20947 h 257501"/>
              <a:gd name="connsiteX1" fmla="*/ 9591 w 2320917"/>
              <a:gd name="connsiteY1" fmla="*/ 241813 h 257501"/>
              <a:gd name="connsiteX2" fmla="*/ 96008 w 2320917"/>
              <a:gd name="connsiteY2" fmla="*/ 241422 h 257501"/>
              <a:gd name="connsiteX3" fmla="*/ 113879 w 2320917"/>
              <a:gd name="connsiteY3" fmla="*/ 241422 h 257501"/>
              <a:gd name="connsiteX4" fmla="*/ 119836 w 2320917"/>
              <a:gd name="connsiteY4" fmla="*/ 12077 h 257501"/>
              <a:gd name="connsiteX5" fmla="*/ 265782 w 2320917"/>
              <a:gd name="connsiteY5" fmla="*/ 12078 h 257501"/>
              <a:gd name="connsiteX6" fmla="*/ 265782 w 2320917"/>
              <a:gd name="connsiteY6" fmla="*/ 250358 h 257501"/>
              <a:gd name="connsiteX7" fmla="*/ 396836 w 2320917"/>
              <a:gd name="connsiteY7" fmla="*/ 250358 h 257501"/>
              <a:gd name="connsiteX8" fmla="*/ 396836 w 2320917"/>
              <a:gd name="connsiteY8" fmla="*/ 12078 h 257501"/>
              <a:gd name="connsiteX9" fmla="*/ 536826 w 2320917"/>
              <a:gd name="connsiteY9" fmla="*/ 9099 h 257501"/>
              <a:gd name="connsiteX10" fmla="*/ 539805 w 2320917"/>
              <a:gd name="connsiteY10" fmla="*/ 247379 h 257501"/>
              <a:gd name="connsiteX11" fmla="*/ 673837 w 2320917"/>
              <a:gd name="connsiteY11" fmla="*/ 247379 h 257501"/>
              <a:gd name="connsiteX12" fmla="*/ 679794 w 2320917"/>
              <a:gd name="connsiteY12" fmla="*/ 9099 h 257501"/>
              <a:gd name="connsiteX13" fmla="*/ 822762 w 2320917"/>
              <a:gd name="connsiteY13" fmla="*/ 9099 h 257501"/>
              <a:gd name="connsiteX14" fmla="*/ 822762 w 2320917"/>
              <a:gd name="connsiteY14" fmla="*/ 247379 h 257501"/>
              <a:gd name="connsiteX15" fmla="*/ 950838 w 2320917"/>
              <a:gd name="connsiteY15" fmla="*/ 250358 h 257501"/>
              <a:gd name="connsiteX16" fmla="*/ 950838 w 2320917"/>
              <a:gd name="connsiteY16" fmla="*/ 15056 h 257501"/>
              <a:gd name="connsiteX17" fmla="*/ 1090827 w 2320917"/>
              <a:gd name="connsiteY17" fmla="*/ 15056 h 257501"/>
              <a:gd name="connsiteX18" fmla="*/ 1090827 w 2320917"/>
              <a:gd name="connsiteY18" fmla="*/ 247380 h 257501"/>
              <a:gd name="connsiteX19" fmla="*/ 1215924 w 2320917"/>
              <a:gd name="connsiteY19" fmla="*/ 247379 h 257501"/>
              <a:gd name="connsiteX20" fmla="*/ 1215924 w 2320917"/>
              <a:gd name="connsiteY20" fmla="*/ 3142 h 257501"/>
              <a:gd name="connsiteX21" fmla="*/ 1332086 w 2320917"/>
              <a:gd name="connsiteY21" fmla="*/ 3142 h 257501"/>
              <a:gd name="connsiteX22" fmla="*/ 1332086 w 2320917"/>
              <a:gd name="connsiteY22" fmla="*/ 250358 h 257501"/>
              <a:gd name="connsiteX23" fmla="*/ 1439312 w 2320917"/>
              <a:gd name="connsiteY23" fmla="*/ 250358 h 257501"/>
              <a:gd name="connsiteX24" fmla="*/ 1439312 w 2320917"/>
              <a:gd name="connsiteY24" fmla="*/ 163 h 257501"/>
              <a:gd name="connsiteX25" fmla="*/ 1567388 w 2320917"/>
              <a:gd name="connsiteY25" fmla="*/ 3142 h 257501"/>
              <a:gd name="connsiteX26" fmla="*/ 1567388 w 2320917"/>
              <a:gd name="connsiteY26" fmla="*/ 244401 h 257501"/>
              <a:gd name="connsiteX27" fmla="*/ 1686528 w 2320917"/>
              <a:gd name="connsiteY27" fmla="*/ 250358 h 257501"/>
              <a:gd name="connsiteX28" fmla="*/ 1692485 w 2320917"/>
              <a:gd name="connsiteY28" fmla="*/ 3142 h 257501"/>
              <a:gd name="connsiteX29" fmla="*/ 1806711 w 2320917"/>
              <a:gd name="connsiteY29" fmla="*/ 0 h 257501"/>
              <a:gd name="connsiteX30" fmla="*/ 1817582 w 2320917"/>
              <a:gd name="connsiteY30" fmla="*/ 244401 h 257501"/>
              <a:gd name="connsiteX31" fmla="*/ 1921829 w 2320917"/>
              <a:gd name="connsiteY31" fmla="*/ 247379 h 257501"/>
              <a:gd name="connsiteX32" fmla="*/ 1934645 w 2320917"/>
              <a:gd name="connsiteY32" fmla="*/ 3744 h 257501"/>
              <a:gd name="connsiteX33" fmla="*/ 2107540 w 2320917"/>
              <a:gd name="connsiteY33" fmla="*/ 6770 h 257501"/>
              <a:gd name="connsiteX34" fmla="*/ 2119453 w 2320917"/>
              <a:gd name="connsiteY34" fmla="*/ 250768 h 257501"/>
              <a:gd name="connsiteX35" fmla="*/ 2306841 w 2320917"/>
              <a:gd name="connsiteY35" fmla="*/ 255045 h 257501"/>
              <a:gd name="connsiteX36" fmla="*/ 2307520 w 2320917"/>
              <a:gd name="connsiteY36" fmla="*/ 257501 h 257501"/>
              <a:gd name="connsiteX0" fmla="*/ 0 w 2322764"/>
              <a:gd name="connsiteY0" fmla="*/ 20947 h 255493"/>
              <a:gd name="connsiteX1" fmla="*/ 9591 w 2322764"/>
              <a:gd name="connsiteY1" fmla="*/ 241813 h 255493"/>
              <a:gd name="connsiteX2" fmla="*/ 96008 w 2322764"/>
              <a:gd name="connsiteY2" fmla="*/ 241422 h 255493"/>
              <a:gd name="connsiteX3" fmla="*/ 113879 w 2322764"/>
              <a:gd name="connsiteY3" fmla="*/ 241422 h 255493"/>
              <a:gd name="connsiteX4" fmla="*/ 119836 w 2322764"/>
              <a:gd name="connsiteY4" fmla="*/ 12077 h 255493"/>
              <a:gd name="connsiteX5" fmla="*/ 265782 w 2322764"/>
              <a:gd name="connsiteY5" fmla="*/ 12078 h 255493"/>
              <a:gd name="connsiteX6" fmla="*/ 265782 w 2322764"/>
              <a:gd name="connsiteY6" fmla="*/ 250358 h 255493"/>
              <a:gd name="connsiteX7" fmla="*/ 396836 w 2322764"/>
              <a:gd name="connsiteY7" fmla="*/ 250358 h 255493"/>
              <a:gd name="connsiteX8" fmla="*/ 396836 w 2322764"/>
              <a:gd name="connsiteY8" fmla="*/ 12078 h 255493"/>
              <a:gd name="connsiteX9" fmla="*/ 536826 w 2322764"/>
              <a:gd name="connsiteY9" fmla="*/ 9099 h 255493"/>
              <a:gd name="connsiteX10" fmla="*/ 539805 w 2322764"/>
              <a:gd name="connsiteY10" fmla="*/ 247379 h 255493"/>
              <a:gd name="connsiteX11" fmla="*/ 673837 w 2322764"/>
              <a:gd name="connsiteY11" fmla="*/ 247379 h 255493"/>
              <a:gd name="connsiteX12" fmla="*/ 679794 w 2322764"/>
              <a:gd name="connsiteY12" fmla="*/ 9099 h 255493"/>
              <a:gd name="connsiteX13" fmla="*/ 822762 w 2322764"/>
              <a:gd name="connsiteY13" fmla="*/ 9099 h 255493"/>
              <a:gd name="connsiteX14" fmla="*/ 822762 w 2322764"/>
              <a:gd name="connsiteY14" fmla="*/ 247379 h 255493"/>
              <a:gd name="connsiteX15" fmla="*/ 950838 w 2322764"/>
              <a:gd name="connsiteY15" fmla="*/ 250358 h 255493"/>
              <a:gd name="connsiteX16" fmla="*/ 950838 w 2322764"/>
              <a:gd name="connsiteY16" fmla="*/ 15056 h 255493"/>
              <a:gd name="connsiteX17" fmla="*/ 1090827 w 2322764"/>
              <a:gd name="connsiteY17" fmla="*/ 15056 h 255493"/>
              <a:gd name="connsiteX18" fmla="*/ 1090827 w 2322764"/>
              <a:gd name="connsiteY18" fmla="*/ 247380 h 255493"/>
              <a:gd name="connsiteX19" fmla="*/ 1215924 w 2322764"/>
              <a:gd name="connsiteY19" fmla="*/ 247379 h 255493"/>
              <a:gd name="connsiteX20" fmla="*/ 1215924 w 2322764"/>
              <a:gd name="connsiteY20" fmla="*/ 3142 h 255493"/>
              <a:gd name="connsiteX21" fmla="*/ 1332086 w 2322764"/>
              <a:gd name="connsiteY21" fmla="*/ 3142 h 255493"/>
              <a:gd name="connsiteX22" fmla="*/ 1332086 w 2322764"/>
              <a:gd name="connsiteY22" fmla="*/ 250358 h 255493"/>
              <a:gd name="connsiteX23" fmla="*/ 1439312 w 2322764"/>
              <a:gd name="connsiteY23" fmla="*/ 250358 h 255493"/>
              <a:gd name="connsiteX24" fmla="*/ 1439312 w 2322764"/>
              <a:gd name="connsiteY24" fmla="*/ 163 h 255493"/>
              <a:gd name="connsiteX25" fmla="*/ 1567388 w 2322764"/>
              <a:gd name="connsiteY25" fmla="*/ 3142 h 255493"/>
              <a:gd name="connsiteX26" fmla="*/ 1567388 w 2322764"/>
              <a:gd name="connsiteY26" fmla="*/ 244401 h 255493"/>
              <a:gd name="connsiteX27" fmla="*/ 1686528 w 2322764"/>
              <a:gd name="connsiteY27" fmla="*/ 250358 h 255493"/>
              <a:gd name="connsiteX28" fmla="*/ 1692485 w 2322764"/>
              <a:gd name="connsiteY28" fmla="*/ 3142 h 255493"/>
              <a:gd name="connsiteX29" fmla="*/ 1806711 w 2322764"/>
              <a:gd name="connsiteY29" fmla="*/ 0 h 255493"/>
              <a:gd name="connsiteX30" fmla="*/ 1817582 w 2322764"/>
              <a:gd name="connsiteY30" fmla="*/ 244401 h 255493"/>
              <a:gd name="connsiteX31" fmla="*/ 1921829 w 2322764"/>
              <a:gd name="connsiteY31" fmla="*/ 247379 h 255493"/>
              <a:gd name="connsiteX32" fmla="*/ 1934645 w 2322764"/>
              <a:gd name="connsiteY32" fmla="*/ 3744 h 255493"/>
              <a:gd name="connsiteX33" fmla="*/ 2107540 w 2322764"/>
              <a:gd name="connsiteY33" fmla="*/ 6770 h 255493"/>
              <a:gd name="connsiteX34" fmla="*/ 2119453 w 2322764"/>
              <a:gd name="connsiteY34" fmla="*/ 250768 h 255493"/>
              <a:gd name="connsiteX35" fmla="*/ 2306841 w 2322764"/>
              <a:gd name="connsiteY35" fmla="*/ 255045 h 255493"/>
              <a:gd name="connsiteX36" fmla="*/ 2313706 w 2322764"/>
              <a:gd name="connsiteY36" fmla="*/ 6993 h 255493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20947 h 256256"/>
              <a:gd name="connsiteX1" fmla="*/ 9591 w 2313706"/>
              <a:gd name="connsiteY1" fmla="*/ 241813 h 256256"/>
              <a:gd name="connsiteX2" fmla="*/ 96008 w 2313706"/>
              <a:gd name="connsiteY2" fmla="*/ 241422 h 256256"/>
              <a:gd name="connsiteX3" fmla="*/ 113879 w 2313706"/>
              <a:gd name="connsiteY3" fmla="*/ 241422 h 256256"/>
              <a:gd name="connsiteX4" fmla="*/ 119836 w 2313706"/>
              <a:gd name="connsiteY4" fmla="*/ 12077 h 256256"/>
              <a:gd name="connsiteX5" fmla="*/ 265782 w 2313706"/>
              <a:gd name="connsiteY5" fmla="*/ 12078 h 256256"/>
              <a:gd name="connsiteX6" fmla="*/ 265782 w 2313706"/>
              <a:gd name="connsiteY6" fmla="*/ 250358 h 256256"/>
              <a:gd name="connsiteX7" fmla="*/ 396836 w 2313706"/>
              <a:gd name="connsiteY7" fmla="*/ 250358 h 256256"/>
              <a:gd name="connsiteX8" fmla="*/ 396836 w 2313706"/>
              <a:gd name="connsiteY8" fmla="*/ 12078 h 256256"/>
              <a:gd name="connsiteX9" fmla="*/ 536826 w 2313706"/>
              <a:gd name="connsiteY9" fmla="*/ 9099 h 256256"/>
              <a:gd name="connsiteX10" fmla="*/ 539805 w 2313706"/>
              <a:gd name="connsiteY10" fmla="*/ 247379 h 256256"/>
              <a:gd name="connsiteX11" fmla="*/ 673837 w 2313706"/>
              <a:gd name="connsiteY11" fmla="*/ 247379 h 256256"/>
              <a:gd name="connsiteX12" fmla="*/ 679794 w 2313706"/>
              <a:gd name="connsiteY12" fmla="*/ 9099 h 256256"/>
              <a:gd name="connsiteX13" fmla="*/ 822762 w 2313706"/>
              <a:gd name="connsiteY13" fmla="*/ 9099 h 256256"/>
              <a:gd name="connsiteX14" fmla="*/ 822762 w 2313706"/>
              <a:gd name="connsiteY14" fmla="*/ 247379 h 256256"/>
              <a:gd name="connsiteX15" fmla="*/ 950838 w 2313706"/>
              <a:gd name="connsiteY15" fmla="*/ 250358 h 256256"/>
              <a:gd name="connsiteX16" fmla="*/ 950838 w 2313706"/>
              <a:gd name="connsiteY16" fmla="*/ 15056 h 256256"/>
              <a:gd name="connsiteX17" fmla="*/ 1090827 w 2313706"/>
              <a:gd name="connsiteY17" fmla="*/ 15056 h 256256"/>
              <a:gd name="connsiteX18" fmla="*/ 1090827 w 2313706"/>
              <a:gd name="connsiteY18" fmla="*/ 247380 h 256256"/>
              <a:gd name="connsiteX19" fmla="*/ 1215924 w 2313706"/>
              <a:gd name="connsiteY19" fmla="*/ 247379 h 256256"/>
              <a:gd name="connsiteX20" fmla="*/ 1215924 w 2313706"/>
              <a:gd name="connsiteY20" fmla="*/ 3142 h 256256"/>
              <a:gd name="connsiteX21" fmla="*/ 1332086 w 2313706"/>
              <a:gd name="connsiteY21" fmla="*/ 3142 h 256256"/>
              <a:gd name="connsiteX22" fmla="*/ 1332086 w 2313706"/>
              <a:gd name="connsiteY22" fmla="*/ 250358 h 256256"/>
              <a:gd name="connsiteX23" fmla="*/ 1439312 w 2313706"/>
              <a:gd name="connsiteY23" fmla="*/ 250358 h 256256"/>
              <a:gd name="connsiteX24" fmla="*/ 1439312 w 2313706"/>
              <a:gd name="connsiteY24" fmla="*/ 163 h 256256"/>
              <a:gd name="connsiteX25" fmla="*/ 1567388 w 2313706"/>
              <a:gd name="connsiteY25" fmla="*/ 3142 h 256256"/>
              <a:gd name="connsiteX26" fmla="*/ 1567388 w 2313706"/>
              <a:gd name="connsiteY26" fmla="*/ 244401 h 256256"/>
              <a:gd name="connsiteX27" fmla="*/ 1686528 w 2313706"/>
              <a:gd name="connsiteY27" fmla="*/ 250358 h 256256"/>
              <a:gd name="connsiteX28" fmla="*/ 1692485 w 2313706"/>
              <a:gd name="connsiteY28" fmla="*/ 3142 h 256256"/>
              <a:gd name="connsiteX29" fmla="*/ 1806711 w 2313706"/>
              <a:gd name="connsiteY29" fmla="*/ 0 h 256256"/>
              <a:gd name="connsiteX30" fmla="*/ 1817582 w 2313706"/>
              <a:gd name="connsiteY30" fmla="*/ 244401 h 256256"/>
              <a:gd name="connsiteX31" fmla="*/ 1921829 w 2313706"/>
              <a:gd name="connsiteY31" fmla="*/ 247379 h 256256"/>
              <a:gd name="connsiteX32" fmla="*/ 1934645 w 2313706"/>
              <a:gd name="connsiteY32" fmla="*/ 3744 h 256256"/>
              <a:gd name="connsiteX33" fmla="*/ 2107540 w 2313706"/>
              <a:gd name="connsiteY33" fmla="*/ 6770 h 256256"/>
              <a:gd name="connsiteX34" fmla="*/ 2119453 w 2313706"/>
              <a:gd name="connsiteY34" fmla="*/ 250768 h 256256"/>
              <a:gd name="connsiteX35" fmla="*/ 2306841 w 2313706"/>
              <a:gd name="connsiteY35" fmla="*/ 255045 h 256256"/>
              <a:gd name="connsiteX36" fmla="*/ 2313706 w 2313706"/>
              <a:gd name="connsiteY36" fmla="*/ 6993 h 256256"/>
              <a:gd name="connsiteX0" fmla="*/ 0 w 2313706"/>
              <a:gd name="connsiteY0" fmla="*/ 34395 h 269704"/>
              <a:gd name="connsiteX1" fmla="*/ 9591 w 2313706"/>
              <a:gd name="connsiteY1" fmla="*/ 255261 h 269704"/>
              <a:gd name="connsiteX2" fmla="*/ 96008 w 2313706"/>
              <a:gd name="connsiteY2" fmla="*/ 254870 h 269704"/>
              <a:gd name="connsiteX3" fmla="*/ 113879 w 2313706"/>
              <a:gd name="connsiteY3" fmla="*/ 254870 h 269704"/>
              <a:gd name="connsiteX4" fmla="*/ 119836 w 2313706"/>
              <a:gd name="connsiteY4" fmla="*/ 25525 h 269704"/>
              <a:gd name="connsiteX5" fmla="*/ 265782 w 2313706"/>
              <a:gd name="connsiteY5" fmla="*/ 25526 h 269704"/>
              <a:gd name="connsiteX6" fmla="*/ 265782 w 2313706"/>
              <a:gd name="connsiteY6" fmla="*/ 263806 h 269704"/>
              <a:gd name="connsiteX7" fmla="*/ 396836 w 2313706"/>
              <a:gd name="connsiteY7" fmla="*/ 263806 h 269704"/>
              <a:gd name="connsiteX8" fmla="*/ 396836 w 2313706"/>
              <a:gd name="connsiteY8" fmla="*/ 25526 h 269704"/>
              <a:gd name="connsiteX9" fmla="*/ 536826 w 2313706"/>
              <a:gd name="connsiteY9" fmla="*/ 22547 h 269704"/>
              <a:gd name="connsiteX10" fmla="*/ 539805 w 2313706"/>
              <a:gd name="connsiteY10" fmla="*/ 260827 h 269704"/>
              <a:gd name="connsiteX11" fmla="*/ 673837 w 2313706"/>
              <a:gd name="connsiteY11" fmla="*/ 260827 h 269704"/>
              <a:gd name="connsiteX12" fmla="*/ 679794 w 2313706"/>
              <a:gd name="connsiteY12" fmla="*/ 22547 h 269704"/>
              <a:gd name="connsiteX13" fmla="*/ 822762 w 2313706"/>
              <a:gd name="connsiteY13" fmla="*/ 22547 h 269704"/>
              <a:gd name="connsiteX14" fmla="*/ 822762 w 2313706"/>
              <a:gd name="connsiteY14" fmla="*/ 260827 h 269704"/>
              <a:gd name="connsiteX15" fmla="*/ 950838 w 2313706"/>
              <a:gd name="connsiteY15" fmla="*/ 263806 h 269704"/>
              <a:gd name="connsiteX16" fmla="*/ 950838 w 2313706"/>
              <a:gd name="connsiteY16" fmla="*/ 28504 h 269704"/>
              <a:gd name="connsiteX17" fmla="*/ 1090827 w 2313706"/>
              <a:gd name="connsiteY17" fmla="*/ 28504 h 269704"/>
              <a:gd name="connsiteX18" fmla="*/ 1090827 w 2313706"/>
              <a:gd name="connsiteY18" fmla="*/ 260828 h 269704"/>
              <a:gd name="connsiteX19" fmla="*/ 1215924 w 2313706"/>
              <a:gd name="connsiteY19" fmla="*/ 260827 h 269704"/>
              <a:gd name="connsiteX20" fmla="*/ 1215924 w 2313706"/>
              <a:gd name="connsiteY20" fmla="*/ 16590 h 269704"/>
              <a:gd name="connsiteX21" fmla="*/ 1332086 w 2313706"/>
              <a:gd name="connsiteY21" fmla="*/ 16590 h 269704"/>
              <a:gd name="connsiteX22" fmla="*/ 1332086 w 2313706"/>
              <a:gd name="connsiteY22" fmla="*/ 263806 h 269704"/>
              <a:gd name="connsiteX23" fmla="*/ 1439312 w 2313706"/>
              <a:gd name="connsiteY23" fmla="*/ 263806 h 269704"/>
              <a:gd name="connsiteX24" fmla="*/ 1439312 w 2313706"/>
              <a:gd name="connsiteY24" fmla="*/ 13611 h 269704"/>
              <a:gd name="connsiteX25" fmla="*/ 1567388 w 2313706"/>
              <a:gd name="connsiteY25" fmla="*/ 16590 h 269704"/>
              <a:gd name="connsiteX26" fmla="*/ 1567388 w 2313706"/>
              <a:gd name="connsiteY26" fmla="*/ 257849 h 269704"/>
              <a:gd name="connsiteX27" fmla="*/ 1686528 w 2313706"/>
              <a:gd name="connsiteY27" fmla="*/ 263806 h 269704"/>
              <a:gd name="connsiteX28" fmla="*/ 1692485 w 2313706"/>
              <a:gd name="connsiteY28" fmla="*/ 16590 h 269704"/>
              <a:gd name="connsiteX29" fmla="*/ 1806711 w 2313706"/>
              <a:gd name="connsiteY29" fmla="*/ 13448 h 269704"/>
              <a:gd name="connsiteX30" fmla="*/ 1817582 w 2313706"/>
              <a:gd name="connsiteY30" fmla="*/ 257849 h 269704"/>
              <a:gd name="connsiteX31" fmla="*/ 1921829 w 2313706"/>
              <a:gd name="connsiteY31" fmla="*/ 260827 h 269704"/>
              <a:gd name="connsiteX32" fmla="*/ 1934645 w 2313706"/>
              <a:gd name="connsiteY32" fmla="*/ 17192 h 269704"/>
              <a:gd name="connsiteX33" fmla="*/ 2107540 w 2313706"/>
              <a:gd name="connsiteY33" fmla="*/ 20218 h 269704"/>
              <a:gd name="connsiteX34" fmla="*/ 2119453 w 2313706"/>
              <a:gd name="connsiteY34" fmla="*/ 264216 h 269704"/>
              <a:gd name="connsiteX35" fmla="*/ 2306841 w 2313706"/>
              <a:gd name="connsiteY35" fmla="*/ 268493 h 269704"/>
              <a:gd name="connsiteX36" fmla="*/ 2313706 w 2313706"/>
              <a:gd name="connsiteY36" fmla="*/ 20441 h 269704"/>
              <a:gd name="connsiteX37" fmla="*/ 2301331 w 2313706"/>
              <a:gd name="connsiteY37" fmla="*/ 13670 h 269704"/>
              <a:gd name="connsiteX0" fmla="*/ 0 w 2629283"/>
              <a:gd name="connsiteY0" fmla="*/ 30956 h 266265"/>
              <a:gd name="connsiteX1" fmla="*/ 9591 w 2629283"/>
              <a:gd name="connsiteY1" fmla="*/ 251822 h 266265"/>
              <a:gd name="connsiteX2" fmla="*/ 96008 w 2629283"/>
              <a:gd name="connsiteY2" fmla="*/ 251431 h 266265"/>
              <a:gd name="connsiteX3" fmla="*/ 113879 w 2629283"/>
              <a:gd name="connsiteY3" fmla="*/ 251431 h 266265"/>
              <a:gd name="connsiteX4" fmla="*/ 119836 w 2629283"/>
              <a:gd name="connsiteY4" fmla="*/ 22086 h 266265"/>
              <a:gd name="connsiteX5" fmla="*/ 265782 w 2629283"/>
              <a:gd name="connsiteY5" fmla="*/ 22087 h 266265"/>
              <a:gd name="connsiteX6" fmla="*/ 265782 w 2629283"/>
              <a:gd name="connsiteY6" fmla="*/ 260367 h 266265"/>
              <a:gd name="connsiteX7" fmla="*/ 396836 w 2629283"/>
              <a:gd name="connsiteY7" fmla="*/ 260367 h 266265"/>
              <a:gd name="connsiteX8" fmla="*/ 396836 w 2629283"/>
              <a:gd name="connsiteY8" fmla="*/ 22087 h 266265"/>
              <a:gd name="connsiteX9" fmla="*/ 536826 w 2629283"/>
              <a:gd name="connsiteY9" fmla="*/ 19108 h 266265"/>
              <a:gd name="connsiteX10" fmla="*/ 539805 w 2629283"/>
              <a:gd name="connsiteY10" fmla="*/ 257388 h 266265"/>
              <a:gd name="connsiteX11" fmla="*/ 673837 w 2629283"/>
              <a:gd name="connsiteY11" fmla="*/ 257388 h 266265"/>
              <a:gd name="connsiteX12" fmla="*/ 679794 w 2629283"/>
              <a:gd name="connsiteY12" fmla="*/ 19108 h 266265"/>
              <a:gd name="connsiteX13" fmla="*/ 822762 w 2629283"/>
              <a:gd name="connsiteY13" fmla="*/ 19108 h 266265"/>
              <a:gd name="connsiteX14" fmla="*/ 822762 w 2629283"/>
              <a:gd name="connsiteY14" fmla="*/ 257388 h 266265"/>
              <a:gd name="connsiteX15" fmla="*/ 950838 w 2629283"/>
              <a:gd name="connsiteY15" fmla="*/ 260367 h 266265"/>
              <a:gd name="connsiteX16" fmla="*/ 950838 w 2629283"/>
              <a:gd name="connsiteY16" fmla="*/ 25065 h 266265"/>
              <a:gd name="connsiteX17" fmla="*/ 1090827 w 2629283"/>
              <a:gd name="connsiteY17" fmla="*/ 25065 h 266265"/>
              <a:gd name="connsiteX18" fmla="*/ 1090827 w 2629283"/>
              <a:gd name="connsiteY18" fmla="*/ 257389 h 266265"/>
              <a:gd name="connsiteX19" fmla="*/ 1215924 w 2629283"/>
              <a:gd name="connsiteY19" fmla="*/ 257388 h 266265"/>
              <a:gd name="connsiteX20" fmla="*/ 1215924 w 2629283"/>
              <a:gd name="connsiteY20" fmla="*/ 13151 h 266265"/>
              <a:gd name="connsiteX21" fmla="*/ 1332086 w 2629283"/>
              <a:gd name="connsiteY21" fmla="*/ 13151 h 266265"/>
              <a:gd name="connsiteX22" fmla="*/ 1332086 w 2629283"/>
              <a:gd name="connsiteY22" fmla="*/ 260367 h 266265"/>
              <a:gd name="connsiteX23" fmla="*/ 1439312 w 2629283"/>
              <a:gd name="connsiteY23" fmla="*/ 260367 h 266265"/>
              <a:gd name="connsiteX24" fmla="*/ 1439312 w 2629283"/>
              <a:gd name="connsiteY24" fmla="*/ 10172 h 266265"/>
              <a:gd name="connsiteX25" fmla="*/ 1567388 w 2629283"/>
              <a:gd name="connsiteY25" fmla="*/ 13151 h 266265"/>
              <a:gd name="connsiteX26" fmla="*/ 1567388 w 2629283"/>
              <a:gd name="connsiteY26" fmla="*/ 254410 h 266265"/>
              <a:gd name="connsiteX27" fmla="*/ 1686528 w 2629283"/>
              <a:gd name="connsiteY27" fmla="*/ 260367 h 266265"/>
              <a:gd name="connsiteX28" fmla="*/ 1692485 w 2629283"/>
              <a:gd name="connsiteY28" fmla="*/ 13151 h 266265"/>
              <a:gd name="connsiteX29" fmla="*/ 1806711 w 2629283"/>
              <a:gd name="connsiteY29" fmla="*/ 10009 h 266265"/>
              <a:gd name="connsiteX30" fmla="*/ 1817582 w 2629283"/>
              <a:gd name="connsiteY30" fmla="*/ 254410 h 266265"/>
              <a:gd name="connsiteX31" fmla="*/ 1921829 w 2629283"/>
              <a:gd name="connsiteY31" fmla="*/ 257388 h 266265"/>
              <a:gd name="connsiteX32" fmla="*/ 1934645 w 2629283"/>
              <a:gd name="connsiteY32" fmla="*/ 13753 h 266265"/>
              <a:gd name="connsiteX33" fmla="*/ 2107540 w 2629283"/>
              <a:gd name="connsiteY33" fmla="*/ 16779 h 266265"/>
              <a:gd name="connsiteX34" fmla="*/ 2119453 w 2629283"/>
              <a:gd name="connsiteY34" fmla="*/ 260777 h 266265"/>
              <a:gd name="connsiteX35" fmla="*/ 2306841 w 2629283"/>
              <a:gd name="connsiteY35" fmla="*/ 265054 h 266265"/>
              <a:gd name="connsiteX36" fmla="*/ 2313706 w 2629283"/>
              <a:gd name="connsiteY36" fmla="*/ 17002 h 266265"/>
              <a:gd name="connsiteX37" fmla="*/ 2629268 w 2629283"/>
              <a:gd name="connsiteY37" fmla="*/ 23772 h 266265"/>
              <a:gd name="connsiteX0" fmla="*/ 0 w 2629280"/>
              <a:gd name="connsiteY0" fmla="*/ 20947 h 256256"/>
              <a:gd name="connsiteX1" fmla="*/ 9591 w 2629280"/>
              <a:gd name="connsiteY1" fmla="*/ 241813 h 256256"/>
              <a:gd name="connsiteX2" fmla="*/ 96008 w 2629280"/>
              <a:gd name="connsiteY2" fmla="*/ 241422 h 256256"/>
              <a:gd name="connsiteX3" fmla="*/ 113879 w 2629280"/>
              <a:gd name="connsiteY3" fmla="*/ 241422 h 256256"/>
              <a:gd name="connsiteX4" fmla="*/ 119836 w 2629280"/>
              <a:gd name="connsiteY4" fmla="*/ 12077 h 256256"/>
              <a:gd name="connsiteX5" fmla="*/ 265782 w 2629280"/>
              <a:gd name="connsiteY5" fmla="*/ 12078 h 256256"/>
              <a:gd name="connsiteX6" fmla="*/ 265782 w 2629280"/>
              <a:gd name="connsiteY6" fmla="*/ 250358 h 256256"/>
              <a:gd name="connsiteX7" fmla="*/ 396836 w 2629280"/>
              <a:gd name="connsiteY7" fmla="*/ 250358 h 256256"/>
              <a:gd name="connsiteX8" fmla="*/ 396836 w 2629280"/>
              <a:gd name="connsiteY8" fmla="*/ 12078 h 256256"/>
              <a:gd name="connsiteX9" fmla="*/ 536826 w 2629280"/>
              <a:gd name="connsiteY9" fmla="*/ 9099 h 256256"/>
              <a:gd name="connsiteX10" fmla="*/ 539805 w 2629280"/>
              <a:gd name="connsiteY10" fmla="*/ 247379 h 256256"/>
              <a:gd name="connsiteX11" fmla="*/ 673837 w 2629280"/>
              <a:gd name="connsiteY11" fmla="*/ 247379 h 256256"/>
              <a:gd name="connsiteX12" fmla="*/ 679794 w 2629280"/>
              <a:gd name="connsiteY12" fmla="*/ 9099 h 256256"/>
              <a:gd name="connsiteX13" fmla="*/ 822762 w 2629280"/>
              <a:gd name="connsiteY13" fmla="*/ 9099 h 256256"/>
              <a:gd name="connsiteX14" fmla="*/ 822762 w 2629280"/>
              <a:gd name="connsiteY14" fmla="*/ 247379 h 256256"/>
              <a:gd name="connsiteX15" fmla="*/ 950838 w 2629280"/>
              <a:gd name="connsiteY15" fmla="*/ 250358 h 256256"/>
              <a:gd name="connsiteX16" fmla="*/ 950838 w 2629280"/>
              <a:gd name="connsiteY16" fmla="*/ 15056 h 256256"/>
              <a:gd name="connsiteX17" fmla="*/ 1090827 w 2629280"/>
              <a:gd name="connsiteY17" fmla="*/ 15056 h 256256"/>
              <a:gd name="connsiteX18" fmla="*/ 1090827 w 2629280"/>
              <a:gd name="connsiteY18" fmla="*/ 247380 h 256256"/>
              <a:gd name="connsiteX19" fmla="*/ 1215924 w 2629280"/>
              <a:gd name="connsiteY19" fmla="*/ 247379 h 256256"/>
              <a:gd name="connsiteX20" fmla="*/ 1215924 w 2629280"/>
              <a:gd name="connsiteY20" fmla="*/ 3142 h 256256"/>
              <a:gd name="connsiteX21" fmla="*/ 1332086 w 2629280"/>
              <a:gd name="connsiteY21" fmla="*/ 3142 h 256256"/>
              <a:gd name="connsiteX22" fmla="*/ 1332086 w 2629280"/>
              <a:gd name="connsiteY22" fmla="*/ 250358 h 256256"/>
              <a:gd name="connsiteX23" fmla="*/ 1439312 w 2629280"/>
              <a:gd name="connsiteY23" fmla="*/ 250358 h 256256"/>
              <a:gd name="connsiteX24" fmla="*/ 1439312 w 2629280"/>
              <a:gd name="connsiteY24" fmla="*/ 163 h 256256"/>
              <a:gd name="connsiteX25" fmla="*/ 1567388 w 2629280"/>
              <a:gd name="connsiteY25" fmla="*/ 3142 h 256256"/>
              <a:gd name="connsiteX26" fmla="*/ 1567388 w 2629280"/>
              <a:gd name="connsiteY26" fmla="*/ 244401 h 256256"/>
              <a:gd name="connsiteX27" fmla="*/ 1686528 w 2629280"/>
              <a:gd name="connsiteY27" fmla="*/ 250358 h 256256"/>
              <a:gd name="connsiteX28" fmla="*/ 1692485 w 2629280"/>
              <a:gd name="connsiteY28" fmla="*/ 3142 h 256256"/>
              <a:gd name="connsiteX29" fmla="*/ 1806711 w 2629280"/>
              <a:gd name="connsiteY29" fmla="*/ 0 h 256256"/>
              <a:gd name="connsiteX30" fmla="*/ 1817582 w 2629280"/>
              <a:gd name="connsiteY30" fmla="*/ 244401 h 256256"/>
              <a:gd name="connsiteX31" fmla="*/ 1921829 w 2629280"/>
              <a:gd name="connsiteY31" fmla="*/ 247379 h 256256"/>
              <a:gd name="connsiteX32" fmla="*/ 1934645 w 2629280"/>
              <a:gd name="connsiteY32" fmla="*/ 3744 h 256256"/>
              <a:gd name="connsiteX33" fmla="*/ 2107540 w 2629280"/>
              <a:gd name="connsiteY33" fmla="*/ 6770 h 256256"/>
              <a:gd name="connsiteX34" fmla="*/ 2119453 w 2629280"/>
              <a:gd name="connsiteY34" fmla="*/ 250768 h 256256"/>
              <a:gd name="connsiteX35" fmla="*/ 2306841 w 2629280"/>
              <a:gd name="connsiteY35" fmla="*/ 255045 h 256256"/>
              <a:gd name="connsiteX36" fmla="*/ 2313706 w 2629280"/>
              <a:gd name="connsiteY36" fmla="*/ 6993 h 256256"/>
              <a:gd name="connsiteX37" fmla="*/ 2629268 w 2629280"/>
              <a:gd name="connsiteY37" fmla="*/ 13763 h 256256"/>
              <a:gd name="connsiteX0" fmla="*/ 0 w 2555031"/>
              <a:gd name="connsiteY0" fmla="*/ 24110 h 259419"/>
              <a:gd name="connsiteX1" fmla="*/ 9591 w 2555031"/>
              <a:gd name="connsiteY1" fmla="*/ 244976 h 259419"/>
              <a:gd name="connsiteX2" fmla="*/ 96008 w 2555031"/>
              <a:gd name="connsiteY2" fmla="*/ 244585 h 259419"/>
              <a:gd name="connsiteX3" fmla="*/ 113879 w 2555031"/>
              <a:gd name="connsiteY3" fmla="*/ 244585 h 259419"/>
              <a:gd name="connsiteX4" fmla="*/ 119836 w 2555031"/>
              <a:gd name="connsiteY4" fmla="*/ 15240 h 259419"/>
              <a:gd name="connsiteX5" fmla="*/ 265782 w 2555031"/>
              <a:gd name="connsiteY5" fmla="*/ 15241 h 259419"/>
              <a:gd name="connsiteX6" fmla="*/ 265782 w 2555031"/>
              <a:gd name="connsiteY6" fmla="*/ 253521 h 259419"/>
              <a:gd name="connsiteX7" fmla="*/ 396836 w 2555031"/>
              <a:gd name="connsiteY7" fmla="*/ 253521 h 259419"/>
              <a:gd name="connsiteX8" fmla="*/ 396836 w 2555031"/>
              <a:gd name="connsiteY8" fmla="*/ 15241 h 259419"/>
              <a:gd name="connsiteX9" fmla="*/ 536826 w 2555031"/>
              <a:gd name="connsiteY9" fmla="*/ 12262 h 259419"/>
              <a:gd name="connsiteX10" fmla="*/ 539805 w 2555031"/>
              <a:gd name="connsiteY10" fmla="*/ 250542 h 259419"/>
              <a:gd name="connsiteX11" fmla="*/ 673837 w 2555031"/>
              <a:gd name="connsiteY11" fmla="*/ 250542 h 259419"/>
              <a:gd name="connsiteX12" fmla="*/ 679794 w 2555031"/>
              <a:gd name="connsiteY12" fmla="*/ 12262 h 259419"/>
              <a:gd name="connsiteX13" fmla="*/ 822762 w 2555031"/>
              <a:gd name="connsiteY13" fmla="*/ 12262 h 259419"/>
              <a:gd name="connsiteX14" fmla="*/ 822762 w 2555031"/>
              <a:gd name="connsiteY14" fmla="*/ 250542 h 259419"/>
              <a:gd name="connsiteX15" fmla="*/ 950838 w 2555031"/>
              <a:gd name="connsiteY15" fmla="*/ 253521 h 259419"/>
              <a:gd name="connsiteX16" fmla="*/ 950838 w 2555031"/>
              <a:gd name="connsiteY16" fmla="*/ 18219 h 259419"/>
              <a:gd name="connsiteX17" fmla="*/ 1090827 w 2555031"/>
              <a:gd name="connsiteY17" fmla="*/ 18219 h 259419"/>
              <a:gd name="connsiteX18" fmla="*/ 1090827 w 2555031"/>
              <a:gd name="connsiteY18" fmla="*/ 250543 h 259419"/>
              <a:gd name="connsiteX19" fmla="*/ 1215924 w 2555031"/>
              <a:gd name="connsiteY19" fmla="*/ 250542 h 259419"/>
              <a:gd name="connsiteX20" fmla="*/ 1215924 w 2555031"/>
              <a:gd name="connsiteY20" fmla="*/ 6305 h 259419"/>
              <a:gd name="connsiteX21" fmla="*/ 1332086 w 2555031"/>
              <a:gd name="connsiteY21" fmla="*/ 6305 h 259419"/>
              <a:gd name="connsiteX22" fmla="*/ 1332086 w 2555031"/>
              <a:gd name="connsiteY22" fmla="*/ 253521 h 259419"/>
              <a:gd name="connsiteX23" fmla="*/ 1439312 w 2555031"/>
              <a:gd name="connsiteY23" fmla="*/ 253521 h 259419"/>
              <a:gd name="connsiteX24" fmla="*/ 1439312 w 2555031"/>
              <a:gd name="connsiteY24" fmla="*/ 3326 h 259419"/>
              <a:gd name="connsiteX25" fmla="*/ 1567388 w 2555031"/>
              <a:gd name="connsiteY25" fmla="*/ 6305 h 259419"/>
              <a:gd name="connsiteX26" fmla="*/ 1567388 w 2555031"/>
              <a:gd name="connsiteY26" fmla="*/ 247564 h 259419"/>
              <a:gd name="connsiteX27" fmla="*/ 1686528 w 2555031"/>
              <a:gd name="connsiteY27" fmla="*/ 253521 h 259419"/>
              <a:gd name="connsiteX28" fmla="*/ 1692485 w 2555031"/>
              <a:gd name="connsiteY28" fmla="*/ 6305 h 259419"/>
              <a:gd name="connsiteX29" fmla="*/ 1806711 w 2555031"/>
              <a:gd name="connsiteY29" fmla="*/ 3163 h 259419"/>
              <a:gd name="connsiteX30" fmla="*/ 1817582 w 2555031"/>
              <a:gd name="connsiteY30" fmla="*/ 247564 h 259419"/>
              <a:gd name="connsiteX31" fmla="*/ 1921829 w 2555031"/>
              <a:gd name="connsiteY31" fmla="*/ 250542 h 259419"/>
              <a:gd name="connsiteX32" fmla="*/ 1934645 w 2555031"/>
              <a:gd name="connsiteY32" fmla="*/ 6907 h 259419"/>
              <a:gd name="connsiteX33" fmla="*/ 2107540 w 2555031"/>
              <a:gd name="connsiteY33" fmla="*/ 9933 h 259419"/>
              <a:gd name="connsiteX34" fmla="*/ 2119453 w 2555031"/>
              <a:gd name="connsiteY34" fmla="*/ 253931 h 259419"/>
              <a:gd name="connsiteX35" fmla="*/ 2306841 w 2555031"/>
              <a:gd name="connsiteY35" fmla="*/ 258208 h 259419"/>
              <a:gd name="connsiteX36" fmla="*/ 2313706 w 2555031"/>
              <a:gd name="connsiteY36" fmla="*/ 10156 h 259419"/>
              <a:gd name="connsiteX37" fmla="*/ 2555017 w 2555031"/>
              <a:gd name="connsiteY37" fmla="*/ 0 h 259419"/>
              <a:gd name="connsiteX0" fmla="*/ 0 w 2555033"/>
              <a:gd name="connsiteY0" fmla="*/ 20947 h 256256"/>
              <a:gd name="connsiteX1" fmla="*/ 9591 w 2555033"/>
              <a:gd name="connsiteY1" fmla="*/ 241813 h 256256"/>
              <a:gd name="connsiteX2" fmla="*/ 96008 w 2555033"/>
              <a:gd name="connsiteY2" fmla="*/ 241422 h 256256"/>
              <a:gd name="connsiteX3" fmla="*/ 113879 w 2555033"/>
              <a:gd name="connsiteY3" fmla="*/ 241422 h 256256"/>
              <a:gd name="connsiteX4" fmla="*/ 119836 w 2555033"/>
              <a:gd name="connsiteY4" fmla="*/ 12077 h 256256"/>
              <a:gd name="connsiteX5" fmla="*/ 265782 w 2555033"/>
              <a:gd name="connsiteY5" fmla="*/ 12078 h 256256"/>
              <a:gd name="connsiteX6" fmla="*/ 265782 w 2555033"/>
              <a:gd name="connsiteY6" fmla="*/ 250358 h 256256"/>
              <a:gd name="connsiteX7" fmla="*/ 396836 w 2555033"/>
              <a:gd name="connsiteY7" fmla="*/ 250358 h 256256"/>
              <a:gd name="connsiteX8" fmla="*/ 396836 w 2555033"/>
              <a:gd name="connsiteY8" fmla="*/ 12078 h 256256"/>
              <a:gd name="connsiteX9" fmla="*/ 536826 w 2555033"/>
              <a:gd name="connsiteY9" fmla="*/ 9099 h 256256"/>
              <a:gd name="connsiteX10" fmla="*/ 539805 w 2555033"/>
              <a:gd name="connsiteY10" fmla="*/ 247379 h 256256"/>
              <a:gd name="connsiteX11" fmla="*/ 673837 w 2555033"/>
              <a:gd name="connsiteY11" fmla="*/ 247379 h 256256"/>
              <a:gd name="connsiteX12" fmla="*/ 679794 w 2555033"/>
              <a:gd name="connsiteY12" fmla="*/ 9099 h 256256"/>
              <a:gd name="connsiteX13" fmla="*/ 822762 w 2555033"/>
              <a:gd name="connsiteY13" fmla="*/ 9099 h 256256"/>
              <a:gd name="connsiteX14" fmla="*/ 822762 w 2555033"/>
              <a:gd name="connsiteY14" fmla="*/ 247379 h 256256"/>
              <a:gd name="connsiteX15" fmla="*/ 950838 w 2555033"/>
              <a:gd name="connsiteY15" fmla="*/ 250358 h 256256"/>
              <a:gd name="connsiteX16" fmla="*/ 950838 w 2555033"/>
              <a:gd name="connsiteY16" fmla="*/ 15056 h 256256"/>
              <a:gd name="connsiteX17" fmla="*/ 1090827 w 2555033"/>
              <a:gd name="connsiteY17" fmla="*/ 15056 h 256256"/>
              <a:gd name="connsiteX18" fmla="*/ 1090827 w 2555033"/>
              <a:gd name="connsiteY18" fmla="*/ 247380 h 256256"/>
              <a:gd name="connsiteX19" fmla="*/ 1215924 w 2555033"/>
              <a:gd name="connsiteY19" fmla="*/ 247379 h 256256"/>
              <a:gd name="connsiteX20" fmla="*/ 1215924 w 2555033"/>
              <a:gd name="connsiteY20" fmla="*/ 3142 h 256256"/>
              <a:gd name="connsiteX21" fmla="*/ 1332086 w 2555033"/>
              <a:gd name="connsiteY21" fmla="*/ 3142 h 256256"/>
              <a:gd name="connsiteX22" fmla="*/ 1332086 w 2555033"/>
              <a:gd name="connsiteY22" fmla="*/ 250358 h 256256"/>
              <a:gd name="connsiteX23" fmla="*/ 1439312 w 2555033"/>
              <a:gd name="connsiteY23" fmla="*/ 250358 h 256256"/>
              <a:gd name="connsiteX24" fmla="*/ 1439312 w 2555033"/>
              <a:gd name="connsiteY24" fmla="*/ 163 h 256256"/>
              <a:gd name="connsiteX25" fmla="*/ 1567388 w 2555033"/>
              <a:gd name="connsiteY25" fmla="*/ 3142 h 256256"/>
              <a:gd name="connsiteX26" fmla="*/ 1567388 w 2555033"/>
              <a:gd name="connsiteY26" fmla="*/ 244401 h 256256"/>
              <a:gd name="connsiteX27" fmla="*/ 1686528 w 2555033"/>
              <a:gd name="connsiteY27" fmla="*/ 250358 h 256256"/>
              <a:gd name="connsiteX28" fmla="*/ 1692485 w 2555033"/>
              <a:gd name="connsiteY28" fmla="*/ 3142 h 256256"/>
              <a:gd name="connsiteX29" fmla="*/ 1806711 w 2555033"/>
              <a:gd name="connsiteY29" fmla="*/ 0 h 256256"/>
              <a:gd name="connsiteX30" fmla="*/ 1817582 w 2555033"/>
              <a:gd name="connsiteY30" fmla="*/ 244401 h 256256"/>
              <a:gd name="connsiteX31" fmla="*/ 1921829 w 2555033"/>
              <a:gd name="connsiteY31" fmla="*/ 247379 h 256256"/>
              <a:gd name="connsiteX32" fmla="*/ 1934645 w 2555033"/>
              <a:gd name="connsiteY32" fmla="*/ 3744 h 256256"/>
              <a:gd name="connsiteX33" fmla="*/ 2107540 w 2555033"/>
              <a:gd name="connsiteY33" fmla="*/ 6770 h 256256"/>
              <a:gd name="connsiteX34" fmla="*/ 2119453 w 2555033"/>
              <a:gd name="connsiteY34" fmla="*/ 250768 h 256256"/>
              <a:gd name="connsiteX35" fmla="*/ 2306841 w 2555033"/>
              <a:gd name="connsiteY35" fmla="*/ 255045 h 256256"/>
              <a:gd name="connsiteX36" fmla="*/ 2313706 w 2555033"/>
              <a:gd name="connsiteY36" fmla="*/ 6993 h 256256"/>
              <a:gd name="connsiteX37" fmla="*/ 2555017 w 2555033"/>
              <a:gd name="connsiteY37" fmla="*/ 6993 h 256256"/>
              <a:gd name="connsiteX0" fmla="*/ 0 w 2567112"/>
              <a:gd name="connsiteY0" fmla="*/ 20947 h 256256"/>
              <a:gd name="connsiteX1" fmla="*/ 9591 w 2567112"/>
              <a:gd name="connsiteY1" fmla="*/ 241813 h 256256"/>
              <a:gd name="connsiteX2" fmla="*/ 96008 w 2567112"/>
              <a:gd name="connsiteY2" fmla="*/ 241422 h 256256"/>
              <a:gd name="connsiteX3" fmla="*/ 113879 w 2567112"/>
              <a:gd name="connsiteY3" fmla="*/ 241422 h 256256"/>
              <a:gd name="connsiteX4" fmla="*/ 119836 w 2567112"/>
              <a:gd name="connsiteY4" fmla="*/ 12077 h 256256"/>
              <a:gd name="connsiteX5" fmla="*/ 265782 w 2567112"/>
              <a:gd name="connsiteY5" fmla="*/ 12078 h 256256"/>
              <a:gd name="connsiteX6" fmla="*/ 265782 w 2567112"/>
              <a:gd name="connsiteY6" fmla="*/ 250358 h 256256"/>
              <a:gd name="connsiteX7" fmla="*/ 396836 w 2567112"/>
              <a:gd name="connsiteY7" fmla="*/ 250358 h 256256"/>
              <a:gd name="connsiteX8" fmla="*/ 396836 w 2567112"/>
              <a:gd name="connsiteY8" fmla="*/ 12078 h 256256"/>
              <a:gd name="connsiteX9" fmla="*/ 536826 w 2567112"/>
              <a:gd name="connsiteY9" fmla="*/ 9099 h 256256"/>
              <a:gd name="connsiteX10" fmla="*/ 539805 w 2567112"/>
              <a:gd name="connsiteY10" fmla="*/ 247379 h 256256"/>
              <a:gd name="connsiteX11" fmla="*/ 673837 w 2567112"/>
              <a:gd name="connsiteY11" fmla="*/ 247379 h 256256"/>
              <a:gd name="connsiteX12" fmla="*/ 679794 w 2567112"/>
              <a:gd name="connsiteY12" fmla="*/ 9099 h 256256"/>
              <a:gd name="connsiteX13" fmla="*/ 822762 w 2567112"/>
              <a:gd name="connsiteY13" fmla="*/ 9099 h 256256"/>
              <a:gd name="connsiteX14" fmla="*/ 822762 w 2567112"/>
              <a:gd name="connsiteY14" fmla="*/ 247379 h 256256"/>
              <a:gd name="connsiteX15" fmla="*/ 950838 w 2567112"/>
              <a:gd name="connsiteY15" fmla="*/ 250358 h 256256"/>
              <a:gd name="connsiteX16" fmla="*/ 950838 w 2567112"/>
              <a:gd name="connsiteY16" fmla="*/ 15056 h 256256"/>
              <a:gd name="connsiteX17" fmla="*/ 1090827 w 2567112"/>
              <a:gd name="connsiteY17" fmla="*/ 15056 h 256256"/>
              <a:gd name="connsiteX18" fmla="*/ 1090827 w 2567112"/>
              <a:gd name="connsiteY18" fmla="*/ 247380 h 256256"/>
              <a:gd name="connsiteX19" fmla="*/ 1215924 w 2567112"/>
              <a:gd name="connsiteY19" fmla="*/ 247379 h 256256"/>
              <a:gd name="connsiteX20" fmla="*/ 1215924 w 2567112"/>
              <a:gd name="connsiteY20" fmla="*/ 3142 h 256256"/>
              <a:gd name="connsiteX21" fmla="*/ 1332086 w 2567112"/>
              <a:gd name="connsiteY21" fmla="*/ 3142 h 256256"/>
              <a:gd name="connsiteX22" fmla="*/ 1332086 w 2567112"/>
              <a:gd name="connsiteY22" fmla="*/ 250358 h 256256"/>
              <a:gd name="connsiteX23" fmla="*/ 1439312 w 2567112"/>
              <a:gd name="connsiteY23" fmla="*/ 250358 h 256256"/>
              <a:gd name="connsiteX24" fmla="*/ 1439312 w 2567112"/>
              <a:gd name="connsiteY24" fmla="*/ 163 h 256256"/>
              <a:gd name="connsiteX25" fmla="*/ 1567388 w 2567112"/>
              <a:gd name="connsiteY25" fmla="*/ 3142 h 256256"/>
              <a:gd name="connsiteX26" fmla="*/ 1567388 w 2567112"/>
              <a:gd name="connsiteY26" fmla="*/ 244401 h 256256"/>
              <a:gd name="connsiteX27" fmla="*/ 1686528 w 2567112"/>
              <a:gd name="connsiteY27" fmla="*/ 250358 h 256256"/>
              <a:gd name="connsiteX28" fmla="*/ 1692485 w 2567112"/>
              <a:gd name="connsiteY28" fmla="*/ 3142 h 256256"/>
              <a:gd name="connsiteX29" fmla="*/ 1806711 w 2567112"/>
              <a:gd name="connsiteY29" fmla="*/ 0 h 256256"/>
              <a:gd name="connsiteX30" fmla="*/ 1817582 w 2567112"/>
              <a:gd name="connsiteY30" fmla="*/ 244401 h 256256"/>
              <a:gd name="connsiteX31" fmla="*/ 1921829 w 2567112"/>
              <a:gd name="connsiteY31" fmla="*/ 247379 h 256256"/>
              <a:gd name="connsiteX32" fmla="*/ 1934645 w 2567112"/>
              <a:gd name="connsiteY32" fmla="*/ 3744 h 256256"/>
              <a:gd name="connsiteX33" fmla="*/ 2107540 w 2567112"/>
              <a:gd name="connsiteY33" fmla="*/ 6770 h 256256"/>
              <a:gd name="connsiteX34" fmla="*/ 2119453 w 2567112"/>
              <a:gd name="connsiteY34" fmla="*/ 250768 h 256256"/>
              <a:gd name="connsiteX35" fmla="*/ 2306841 w 2567112"/>
              <a:gd name="connsiteY35" fmla="*/ 255045 h 256256"/>
              <a:gd name="connsiteX36" fmla="*/ 2313706 w 2567112"/>
              <a:gd name="connsiteY36" fmla="*/ 6993 h 256256"/>
              <a:gd name="connsiteX37" fmla="*/ 2555017 w 2567112"/>
              <a:gd name="connsiteY37" fmla="*/ 6993 h 256256"/>
              <a:gd name="connsiteX38" fmla="*/ 2530268 w 2567112"/>
              <a:gd name="connsiteY38" fmla="*/ 10376 h 256256"/>
              <a:gd name="connsiteX0" fmla="*/ 0 w 2574274"/>
              <a:gd name="connsiteY0" fmla="*/ 20947 h 256256"/>
              <a:gd name="connsiteX1" fmla="*/ 9591 w 2574274"/>
              <a:gd name="connsiteY1" fmla="*/ 241813 h 256256"/>
              <a:gd name="connsiteX2" fmla="*/ 96008 w 2574274"/>
              <a:gd name="connsiteY2" fmla="*/ 241422 h 256256"/>
              <a:gd name="connsiteX3" fmla="*/ 113879 w 2574274"/>
              <a:gd name="connsiteY3" fmla="*/ 241422 h 256256"/>
              <a:gd name="connsiteX4" fmla="*/ 119836 w 2574274"/>
              <a:gd name="connsiteY4" fmla="*/ 12077 h 256256"/>
              <a:gd name="connsiteX5" fmla="*/ 265782 w 2574274"/>
              <a:gd name="connsiteY5" fmla="*/ 12078 h 256256"/>
              <a:gd name="connsiteX6" fmla="*/ 265782 w 2574274"/>
              <a:gd name="connsiteY6" fmla="*/ 250358 h 256256"/>
              <a:gd name="connsiteX7" fmla="*/ 396836 w 2574274"/>
              <a:gd name="connsiteY7" fmla="*/ 250358 h 256256"/>
              <a:gd name="connsiteX8" fmla="*/ 396836 w 2574274"/>
              <a:gd name="connsiteY8" fmla="*/ 12078 h 256256"/>
              <a:gd name="connsiteX9" fmla="*/ 536826 w 2574274"/>
              <a:gd name="connsiteY9" fmla="*/ 9099 h 256256"/>
              <a:gd name="connsiteX10" fmla="*/ 539805 w 2574274"/>
              <a:gd name="connsiteY10" fmla="*/ 247379 h 256256"/>
              <a:gd name="connsiteX11" fmla="*/ 673837 w 2574274"/>
              <a:gd name="connsiteY11" fmla="*/ 247379 h 256256"/>
              <a:gd name="connsiteX12" fmla="*/ 679794 w 2574274"/>
              <a:gd name="connsiteY12" fmla="*/ 9099 h 256256"/>
              <a:gd name="connsiteX13" fmla="*/ 822762 w 2574274"/>
              <a:gd name="connsiteY13" fmla="*/ 9099 h 256256"/>
              <a:gd name="connsiteX14" fmla="*/ 822762 w 2574274"/>
              <a:gd name="connsiteY14" fmla="*/ 247379 h 256256"/>
              <a:gd name="connsiteX15" fmla="*/ 950838 w 2574274"/>
              <a:gd name="connsiteY15" fmla="*/ 250358 h 256256"/>
              <a:gd name="connsiteX16" fmla="*/ 950838 w 2574274"/>
              <a:gd name="connsiteY16" fmla="*/ 15056 h 256256"/>
              <a:gd name="connsiteX17" fmla="*/ 1090827 w 2574274"/>
              <a:gd name="connsiteY17" fmla="*/ 15056 h 256256"/>
              <a:gd name="connsiteX18" fmla="*/ 1090827 w 2574274"/>
              <a:gd name="connsiteY18" fmla="*/ 247380 h 256256"/>
              <a:gd name="connsiteX19" fmla="*/ 1215924 w 2574274"/>
              <a:gd name="connsiteY19" fmla="*/ 247379 h 256256"/>
              <a:gd name="connsiteX20" fmla="*/ 1215924 w 2574274"/>
              <a:gd name="connsiteY20" fmla="*/ 3142 h 256256"/>
              <a:gd name="connsiteX21" fmla="*/ 1332086 w 2574274"/>
              <a:gd name="connsiteY21" fmla="*/ 3142 h 256256"/>
              <a:gd name="connsiteX22" fmla="*/ 1332086 w 2574274"/>
              <a:gd name="connsiteY22" fmla="*/ 250358 h 256256"/>
              <a:gd name="connsiteX23" fmla="*/ 1439312 w 2574274"/>
              <a:gd name="connsiteY23" fmla="*/ 250358 h 256256"/>
              <a:gd name="connsiteX24" fmla="*/ 1439312 w 2574274"/>
              <a:gd name="connsiteY24" fmla="*/ 163 h 256256"/>
              <a:gd name="connsiteX25" fmla="*/ 1567388 w 2574274"/>
              <a:gd name="connsiteY25" fmla="*/ 3142 h 256256"/>
              <a:gd name="connsiteX26" fmla="*/ 1567388 w 2574274"/>
              <a:gd name="connsiteY26" fmla="*/ 244401 h 256256"/>
              <a:gd name="connsiteX27" fmla="*/ 1686528 w 2574274"/>
              <a:gd name="connsiteY27" fmla="*/ 250358 h 256256"/>
              <a:gd name="connsiteX28" fmla="*/ 1692485 w 2574274"/>
              <a:gd name="connsiteY28" fmla="*/ 3142 h 256256"/>
              <a:gd name="connsiteX29" fmla="*/ 1806711 w 2574274"/>
              <a:gd name="connsiteY29" fmla="*/ 0 h 256256"/>
              <a:gd name="connsiteX30" fmla="*/ 1817582 w 2574274"/>
              <a:gd name="connsiteY30" fmla="*/ 244401 h 256256"/>
              <a:gd name="connsiteX31" fmla="*/ 1921829 w 2574274"/>
              <a:gd name="connsiteY31" fmla="*/ 247379 h 256256"/>
              <a:gd name="connsiteX32" fmla="*/ 1934645 w 2574274"/>
              <a:gd name="connsiteY32" fmla="*/ 3744 h 256256"/>
              <a:gd name="connsiteX33" fmla="*/ 2107540 w 2574274"/>
              <a:gd name="connsiteY33" fmla="*/ 6770 h 256256"/>
              <a:gd name="connsiteX34" fmla="*/ 2119453 w 2574274"/>
              <a:gd name="connsiteY34" fmla="*/ 250768 h 256256"/>
              <a:gd name="connsiteX35" fmla="*/ 2306841 w 2574274"/>
              <a:gd name="connsiteY35" fmla="*/ 255045 h 256256"/>
              <a:gd name="connsiteX36" fmla="*/ 2313706 w 2574274"/>
              <a:gd name="connsiteY36" fmla="*/ 6993 h 256256"/>
              <a:gd name="connsiteX37" fmla="*/ 2555017 w 2574274"/>
              <a:gd name="connsiteY37" fmla="*/ 6993 h 256256"/>
              <a:gd name="connsiteX38" fmla="*/ 2561206 w 2574274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43959 h 256256"/>
              <a:gd name="connsiteX0" fmla="*/ 0 w 2562468"/>
              <a:gd name="connsiteY0" fmla="*/ 20947 h 256256"/>
              <a:gd name="connsiteX1" fmla="*/ 9591 w 2562468"/>
              <a:gd name="connsiteY1" fmla="*/ 241813 h 256256"/>
              <a:gd name="connsiteX2" fmla="*/ 96008 w 2562468"/>
              <a:gd name="connsiteY2" fmla="*/ 241422 h 256256"/>
              <a:gd name="connsiteX3" fmla="*/ 113879 w 2562468"/>
              <a:gd name="connsiteY3" fmla="*/ 241422 h 256256"/>
              <a:gd name="connsiteX4" fmla="*/ 119836 w 2562468"/>
              <a:gd name="connsiteY4" fmla="*/ 12077 h 256256"/>
              <a:gd name="connsiteX5" fmla="*/ 265782 w 2562468"/>
              <a:gd name="connsiteY5" fmla="*/ 12078 h 256256"/>
              <a:gd name="connsiteX6" fmla="*/ 265782 w 2562468"/>
              <a:gd name="connsiteY6" fmla="*/ 250358 h 256256"/>
              <a:gd name="connsiteX7" fmla="*/ 396836 w 2562468"/>
              <a:gd name="connsiteY7" fmla="*/ 250358 h 256256"/>
              <a:gd name="connsiteX8" fmla="*/ 396836 w 2562468"/>
              <a:gd name="connsiteY8" fmla="*/ 12078 h 256256"/>
              <a:gd name="connsiteX9" fmla="*/ 536826 w 2562468"/>
              <a:gd name="connsiteY9" fmla="*/ 9099 h 256256"/>
              <a:gd name="connsiteX10" fmla="*/ 539805 w 2562468"/>
              <a:gd name="connsiteY10" fmla="*/ 247379 h 256256"/>
              <a:gd name="connsiteX11" fmla="*/ 673837 w 2562468"/>
              <a:gd name="connsiteY11" fmla="*/ 247379 h 256256"/>
              <a:gd name="connsiteX12" fmla="*/ 679794 w 2562468"/>
              <a:gd name="connsiteY12" fmla="*/ 9099 h 256256"/>
              <a:gd name="connsiteX13" fmla="*/ 822762 w 2562468"/>
              <a:gd name="connsiteY13" fmla="*/ 9099 h 256256"/>
              <a:gd name="connsiteX14" fmla="*/ 822762 w 2562468"/>
              <a:gd name="connsiteY14" fmla="*/ 247379 h 256256"/>
              <a:gd name="connsiteX15" fmla="*/ 950838 w 2562468"/>
              <a:gd name="connsiteY15" fmla="*/ 250358 h 256256"/>
              <a:gd name="connsiteX16" fmla="*/ 950838 w 2562468"/>
              <a:gd name="connsiteY16" fmla="*/ 15056 h 256256"/>
              <a:gd name="connsiteX17" fmla="*/ 1090827 w 2562468"/>
              <a:gd name="connsiteY17" fmla="*/ 15056 h 256256"/>
              <a:gd name="connsiteX18" fmla="*/ 1090827 w 2562468"/>
              <a:gd name="connsiteY18" fmla="*/ 247380 h 256256"/>
              <a:gd name="connsiteX19" fmla="*/ 1215924 w 2562468"/>
              <a:gd name="connsiteY19" fmla="*/ 247379 h 256256"/>
              <a:gd name="connsiteX20" fmla="*/ 1215924 w 2562468"/>
              <a:gd name="connsiteY20" fmla="*/ 3142 h 256256"/>
              <a:gd name="connsiteX21" fmla="*/ 1332086 w 2562468"/>
              <a:gd name="connsiteY21" fmla="*/ 3142 h 256256"/>
              <a:gd name="connsiteX22" fmla="*/ 1332086 w 2562468"/>
              <a:gd name="connsiteY22" fmla="*/ 250358 h 256256"/>
              <a:gd name="connsiteX23" fmla="*/ 1439312 w 2562468"/>
              <a:gd name="connsiteY23" fmla="*/ 250358 h 256256"/>
              <a:gd name="connsiteX24" fmla="*/ 1439312 w 2562468"/>
              <a:gd name="connsiteY24" fmla="*/ 163 h 256256"/>
              <a:gd name="connsiteX25" fmla="*/ 1567388 w 2562468"/>
              <a:gd name="connsiteY25" fmla="*/ 3142 h 256256"/>
              <a:gd name="connsiteX26" fmla="*/ 1567388 w 2562468"/>
              <a:gd name="connsiteY26" fmla="*/ 244401 h 256256"/>
              <a:gd name="connsiteX27" fmla="*/ 1686528 w 2562468"/>
              <a:gd name="connsiteY27" fmla="*/ 250358 h 256256"/>
              <a:gd name="connsiteX28" fmla="*/ 1692485 w 2562468"/>
              <a:gd name="connsiteY28" fmla="*/ 3142 h 256256"/>
              <a:gd name="connsiteX29" fmla="*/ 1806711 w 2562468"/>
              <a:gd name="connsiteY29" fmla="*/ 0 h 256256"/>
              <a:gd name="connsiteX30" fmla="*/ 1817582 w 2562468"/>
              <a:gd name="connsiteY30" fmla="*/ 244401 h 256256"/>
              <a:gd name="connsiteX31" fmla="*/ 1921829 w 2562468"/>
              <a:gd name="connsiteY31" fmla="*/ 247379 h 256256"/>
              <a:gd name="connsiteX32" fmla="*/ 1934645 w 2562468"/>
              <a:gd name="connsiteY32" fmla="*/ 3744 h 256256"/>
              <a:gd name="connsiteX33" fmla="*/ 2107540 w 2562468"/>
              <a:gd name="connsiteY33" fmla="*/ 6770 h 256256"/>
              <a:gd name="connsiteX34" fmla="*/ 2119453 w 2562468"/>
              <a:gd name="connsiteY34" fmla="*/ 250768 h 256256"/>
              <a:gd name="connsiteX35" fmla="*/ 2306841 w 2562468"/>
              <a:gd name="connsiteY35" fmla="*/ 255045 h 256256"/>
              <a:gd name="connsiteX36" fmla="*/ 2313706 w 2562468"/>
              <a:gd name="connsiteY36" fmla="*/ 6993 h 256256"/>
              <a:gd name="connsiteX37" fmla="*/ 2555017 w 2562468"/>
              <a:gd name="connsiteY37" fmla="*/ 6993 h 256256"/>
              <a:gd name="connsiteX38" fmla="*/ 2561206 w 2562468"/>
              <a:gd name="connsiteY38" fmla="*/ 254114 h 256256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1370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562468"/>
              <a:gd name="connsiteY0" fmla="*/ 20947 h 254114"/>
              <a:gd name="connsiteX1" fmla="*/ 9591 w 2562468"/>
              <a:gd name="connsiteY1" fmla="*/ 241813 h 254114"/>
              <a:gd name="connsiteX2" fmla="*/ 96008 w 2562468"/>
              <a:gd name="connsiteY2" fmla="*/ 241422 h 254114"/>
              <a:gd name="connsiteX3" fmla="*/ 113879 w 2562468"/>
              <a:gd name="connsiteY3" fmla="*/ 241422 h 254114"/>
              <a:gd name="connsiteX4" fmla="*/ 119836 w 2562468"/>
              <a:gd name="connsiteY4" fmla="*/ 12077 h 254114"/>
              <a:gd name="connsiteX5" fmla="*/ 265782 w 2562468"/>
              <a:gd name="connsiteY5" fmla="*/ 12078 h 254114"/>
              <a:gd name="connsiteX6" fmla="*/ 265782 w 2562468"/>
              <a:gd name="connsiteY6" fmla="*/ 250358 h 254114"/>
              <a:gd name="connsiteX7" fmla="*/ 396836 w 2562468"/>
              <a:gd name="connsiteY7" fmla="*/ 250358 h 254114"/>
              <a:gd name="connsiteX8" fmla="*/ 396836 w 2562468"/>
              <a:gd name="connsiteY8" fmla="*/ 12078 h 254114"/>
              <a:gd name="connsiteX9" fmla="*/ 536826 w 2562468"/>
              <a:gd name="connsiteY9" fmla="*/ 9099 h 254114"/>
              <a:gd name="connsiteX10" fmla="*/ 539805 w 2562468"/>
              <a:gd name="connsiteY10" fmla="*/ 247379 h 254114"/>
              <a:gd name="connsiteX11" fmla="*/ 673837 w 2562468"/>
              <a:gd name="connsiteY11" fmla="*/ 247379 h 254114"/>
              <a:gd name="connsiteX12" fmla="*/ 679794 w 2562468"/>
              <a:gd name="connsiteY12" fmla="*/ 9099 h 254114"/>
              <a:gd name="connsiteX13" fmla="*/ 822762 w 2562468"/>
              <a:gd name="connsiteY13" fmla="*/ 9099 h 254114"/>
              <a:gd name="connsiteX14" fmla="*/ 822762 w 2562468"/>
              <a:gd name="connsiteY14" fmla="*/ 247379 h 254114"/>
              <a:gd name="connsiteX15" fmla="*/ 950838 w 2562468"/>
              <a:gd name="connsiteY15" fmla="*/ 250358 h 254114"/>
              <a:gd name="connsiteX16" fmla="*/ 950838 w 2562468"/>
              <a:gd name="connsiteY16" fmla="*/ 15056 h 254114"/>
              <a:gd name="connsiteX17" fmla="*/ 1090827 w 2562468"/>
              <a:gd name="connsiteY17" fmla="*/ 15056 h 254114"/>
              <a:gd name="connsiteX18" fmla="*/ 1090827 w 2562468"/>
              <a:gd name="connsiteY18" fmla="*/ 247380 h 254114"/>
              <a:gd name="connsiteX19" fmla="*/ 1215924 w 2562468"/>
              <a:gd name="connsiteY19" fmla="*/ 247379 h 254114"/>
              <a:gd name="connsiteX20" fmla="*/ 1215924 w 2562468"/>
              <a:gd name="connsiteY20" fmla="*/ 3142 h 254114"/>
              <a:gd name="connsiteX21" fmla="*/ 1332086 w 2562468"/>
              <a:gd name="connsiteY21" fmla="*/ 3142 h 254114"/>
              <a:gd name="connsiteX22" fmla="*/ 1332086 w 2562468"/>
              <a:gd name="connsiteY22" fmla="*/ 250358 h 254114"/>
              <a:gd name="connsiteX23" fmla="*/ 1439312 w 2562468"/>
              <a:gd name="connsiteY23" fmla="*/ 250358 h 254114"/>
              <a:gd name="connsiteX24" fmla="*/ 1439312 w 2562468"/>
              <a:gd name="connsiteY24" fmla="*/ 163 h 254114"/>
              <a:gd name="connsiteX25" fmla="*/ 1567388 w 2562468"/>
              <a:gd name="connsiteY25" fmla="*/ 3142 h 254114"/>
              <a:gd name="connsiteX26" fmla="*/ 1567388 w 2562468"/>
              <a:gd name="connsiteY26" fmla="*/ 244401 h 254114"/>
              <a:gd name="connsiteX27" fmla="*/ 1686528 w 2562468"/>
              <a:gd name="connsiteY27" fmla="*/ 250358 h 254114"/>
              <a:gd name="connsiteX28" fmla="*/ 1692485 w 2562468"/>
              <a:gd name="connsiteY28" fmla="*/ 3142 h 254114"/>
              <a:gd name="connsiteX29" fmla="*/ 1806711 w 2562468"/>
              <a:gd name="connsiteY29" fmla="*/ 0 h 254114"/>
              <a:gd name="connsiteX30" fmla="*/ 1817582 w 2562468"/>
              <a:gd name="connsiteY30" fmla="*/ 244401 h 254114"/>
              <a:gd name="connsiteX31" fmla="*/ 1921829 w 2562468"/>
              <a:gd name="connsiteY31" fmla="*/ 247379 h 254114"/>
              <a:gd name="connsiteX32" fmla="*/ 1934645 w 2562468"/>
              <a:gd name="connsiteY32" fmla="*/ 3744 h 254114"/>
              <a:gd name="connsiteX33" fmla="*/ 2107540 w 2562468"/>
              <a:gd name="connsiteY33" fmla="*/ 6770 h 254114"/>
              <a:gd name="connsiteX34" fmla="*/ 2119453 w 2562468"/>
              <a:gd name="connsiteY34" fmla="*/ 250768 h 254114"/>
              <a:gd name="connsiteX35" fmla="*/ 2387279 w 2562468"/>
              <a:gd name="connsiteY35" fmla="*/ 251660 h 254114"/>
              <a:gd name="connsiteX36" fmla="*/ 2387956 w 2562468"/>
              <a:gd name="connsiteY36" fmla="*/ 6993 h 254114"/>
              <a:gd name="connsiteX37" fmla="*/ 2555017 w 2562468"/>
              <a:gd name="connsiteY37" fmla="*/ 6993 h 254114"/>
              <a:gd name="connsiteX38" fmla="*/ 2561206 w 2562468"/>
              <a:gd name="connsiteY38" fmla="*/ 254114 h 254114"/>
              <a:gd name="connsiteX0" fmla="*/ 0 w 2788949"/>
              <a:gd name="connsiteY0" fmla="*/ 239248 h 254114"/>
              <a:gd name="connsiteX1" fmla="*/ 236072 w 2788949"/>
              <a:gd name="connsiteY1" fmla="*/ 241813 h 254114"/>
              <a:gd name="connsiteX2" fmla="*/ 322489 w 2788949"/>
              <a:gd name="connsiteY2" fmla="*/ 241422 h 254114"/>
              <a:gd name="connsiteX3" fmla="*/ 340360 w 2788949"/>
              <a:gd name="connsiteY3" fmla="*/ 241422 h 254114"/>
              <a:gd name="connsiteX4" fmla="*/ 346317 w 2788949"/>
              <a:gd name="connsiteY4" fmla="*/ 12077 h 254114"/>
              <a:gd name="connsiteX5" fmla="*/ 492263 w 2788949"/>
              <a:gd name="connsiteY5" fmla="*/ 12078 h 254114"/>
              <a:gd name="connsiteX6" fmla="*/ 492263 w 2788949"/>
              <a:gd name="connsiteY6" fmla="*/ 250358 h 254114"/>
              <a:gd name="connsiteX7" fmla="*/ 623317 w 2788949"/>
              <a:gd name="connsiteY7" fmla="*/ 250358 h 254114"/>
              <a:gd name="connsiteX8" fmla="*/ 623317 w 2788949"/>
              <a:gd name="connsiteY8" fmla="*/ 12078 h 254114"/>
              <a:gd name="connsiteX9" fmla="*/ 763307 w 2788949"/>
              <a:gd name="connsiteY9" fmla="*/ 9099 h 254114"/>
              <a:gd name="connsiteX10" fmla="*/ 766286 w 2788949"/>
              <a:gd name="connsiteY10" fmla="*/ 247379 h 254114"/>
              <a:gd name="connsiteX11" fmla="*/ 900318 w 2788949"/>
              <a:gd name="connsiteY11" fmla="*/ 247379 h 254114"/>
              <a:gd name="connsiteX12" fmla="*/ 906275 w 2788949"/>
              <a:gd name="connsiteY12" fmla="*/ 9099 h 254114"/>
              <a:gd name="connsiteX13" fmla="*/ 1049243 w 2788949"/>
              <a:gd name="connsiteY13" fmla="*/ 9099 h 254114"/>
              <a:gd name="connsiteX14" fmla="*/ 1049243 w 2788949"/>
              <a:gd name="connsiteY14" fmla="*/ 247379 h 254114"/>
              <a:gd name="connsiteX15" fmla="*/ 1177319 w 2788949"/>
              <a:gd name="connsiteY15" fmla="*/ 250358 h 254114"/>
              <a:gd name="connsiteX16" fmla="*/ 1177319 w 2788949"/>
              <a:gd name="connsiteY16" fmla="*/ 15056 h 254114"/>
              <a:gd name="connsiteX17" fmla="*/ 1317308 w 2788949"/>
              <a:gd name="connsiteY17" fmla="*/ 15056 h 254114"/>
              <a:gd name="connsiteX18" fmla="*/ 1317308 w 2788949"/>
              <a:gd name="connsiteY18" fmla="*/ 247380 h 254114"/>
              <a:gd name="connsiteX19" fmla="*/ 1442405 w 2788949"/>
              <a:gd name="connsiteY19" fmla="*/ 247379 h 254114"/>
              <a:gd name="connsiteX20" fmla="*/ 1442405 w 2788949"/>
              <a:gd name="connsiteY20" fmla="*/ 3142 h 254114"/>
              <a:gd name="connsiteX21" fmla="*/ 1558567 w 2788949"/>
              <a:gd name="connsiteY21" fmla="*/ 3142 h 254114"/>
              <a:gd name="connsiteX22" fmla="*/ 1558567 w 2788949"/>
              <a:gd name="connsiteY22" fmla="*/ 250358 h 254114"/>
              <a:gd name="connsiteX23" fmla="*/ 1665793 w 2788949"/>
              <a:gd name="connsiteY23" fmla="*/ 250358 h 254114"/>
              <a:gd name="connsiteX24" fmla="*/ 1665793 w 2788949"/>
              <a:gd name="connsiteY24" fmla="*/ 163 h 254114"/>
              <a:gd name="connsiteX25" fmla="*/ 1793869 w 2788949"/>
              <a:gd name="connsiteY25" fmla="*/ 3142 h 254114"/>
              <a:gd name="connsiteX26" fmla="*/ 1793869 w 2788949"/>
              <a:gd name="connsiteY26" fmla="*/ 244401 h 254114"/>
              <a:gd name="connsiteX27" fmla="*/ 1913009 w 2788949"/>
              <a:gd name="connsiteY27" fmla="*/ 250358 h 254114"/>
              <a:gd name="connsiteX28" fmla="*/ 1918966 w 2788949"/>
              <a:gd name="connsiteY28" fmla="*/ 3142 h 254114"/>
              <a:gd name="connsiteX29" fmla="*/ 2033192 w 2788949"/>
              <a:gd name="connsiteY29" fmla="*/ 0 h 254114"/>
              <a:gd name="connsiteX30" fmla="*/ 2044063 w 2788949"/>
              <a:gd name="connsiteY30" fmla="*/ 244401 h 254114"/>
              <a:gd name="connsiteX31" fmla="*/ 2148310 w 2788949"/>
              <a:gd name="connsiteY31" fmla="*/ 247379 h 254114"/>
              <a:gd name="connsiteX32" fmla="*/ 2161126 w 2788949"/>
              <a:gd name="connsiteY32" fmla="*/ 3744 h 254114"/>
              <a:gd name="connsiteX33" fmla="*/ 2334021 w 2788949"/>
              <a:gd name="connsiteY33" fmla="*/ 6770 h 254114"/>
              <a:gd name="connsiteX34" fmla="*/ 2345934 w 2788949"/>
              <a:gd name="connsiteY34" fmla="*/ 250768 h 254114"/>
              <a:gd name="connsiteX35" fmla="*/ 2613760 w 2788949"/>
              <a:gd name="connsiteY35" fmla="*/ 251660 h 254114"/>
              <a:gd name="connsiteX36" fmla="*/ 2614437 w 2788949"/>
              <a:gd name="connsiteY36" fmla="*/ 6993 h 254114"/>
              <a:gd name="connsiteX37" fmla="*/ 2781498 w 2788949"/>
              <a:gd name="connsiteY37" fmla="*/ 6993 h 254114"/>
              <a:gd name="connsiteX38" fmla="*/ 2787687 w 2788949"/>
              <a:gd name="connsiteY38" fmla="*/ 254114 h 25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8949" h="254114">
                <a:moveTo>
                  <a:pt x="0" y="239248"/>
                </a:moveTo>
                <a:lnTo>
                  <a:pt x="236072" y="241813"/>
                </a:lnTo>
                <a:lnTo>
                  <a:pt x="322489" y="241422"/>
                </a:lnTo>
                <a:lnTo>
                  <a:pt x="340360" y="241422"/>
                </a:lnTo>
                <a:lnTo>
                  <a:pt x="346317" y="12077"/>
                </a:lnTo>
                <a:lnTo>
                  <a:pt x="492263" y="12078"/>
                </a:lnTo>
                <a:lnTo>
                  <a:pt x="492263" y="250358"/>
                </a:lnTo>
                <a:lnTo>
                  <a:pt x="623317" y="250358"/>
                </a:lnTo>
                <a:lnTo>
                  <a:pt x="623317" y="12078"/>
                </a:lnTo>
                <a:lnTo>
                  <a:pt x="763307" y="9099"/>
                </a:lnTo>
                <a:lnTo>
                  <a:pt x="766286" y="247379"/>
                </a:lnTo>
                <a:lnTo>
                  <a:pt x="900318" y="247379"/>
                </a:lnTo>
                <a:lnTo>
                  <a:pt x="906275" y="9099"/>
                </a:lnTo>
                <a:lnTo>
                  <a:pt x="1049243" y="9099"/>
                </a:lnTo>
                <a:lnTo>
                  <a:pt x="1049243" y="247379"/>
                </a:lnTo>
                <a:lnTo>
                  <a:pt x="1177319" y="250358"/>
                </a:lnTo>
                <a:lnTo>
                  <a:pt x="1177319" y="15056"/>
                </a:lnTo>
                <a:lnTo>
                  <a:pt x="1317308" y="15056"/>
                </a:lnTo>
                <a:cubicBezTo>
                  <a:pt x="1316315" y="93490"/>
                  <a:pt x="1318301" y="168946"/>
                  <a:pt x="1317308" y="247380"/>
                </a:cubicBezTo>
                <a:lnTo>
                  <a:pt x="1442405" y="247379"/>
                </a:lnTo>
                <a:lnTo>
                  <a:pt x="1442405" y="3142"/>
                </a:lnTo>
                <a:lnTo>
                  <a:pt x="1558567" y="3142"/>
                </a:lnTo>
                <a:lnTo>
                  <a:pt x="1558567" y="250358"/>
                </a:lnTo>
                <a:lnTo>
                  <a:pt x="1665793" y="250358"/>
                </a:lnTo>
                <a:lnTo>
                  <a:pt x="1665793" y="163"/>
                </a:lnTo>
                <a:lnTo>
                  <a:pt x="1793869" y="3142"/>
                </a:lnTo>
                <a:lnTo>
                  <a:pt x="1793869" y="244401"/>
                </a:lnTo>
                <a:lnTo>
                  <a:pt x="1913009" y="250358"/>
                </a:lnTo>
                <a:lnTo>
                  <a:pt x="1918966" y="3142"/>
                </a:lnTo>
                <a:lnTo>
                  <a:pt x="2033192" y="0"/>
                </a:lnTo>
                <a:lnTo>
                  <a:pt x="2044063" y="244401"/>
                </a:lnTo>
                <a:lnTo>
                  <a:pt x="2148310" y="247379"/>
                </a:lnTo>
                <a:cubicBezTo>
                  <a:pt x="2162499" y="248100"/>
                  <a:pt x="2165108" y="3463"/>
                  <a:pt x="2161126" y="3744"/>
                </a:cubicBezTo>
                <a:cubicBezTo>
                  <a:pt x="2130647" y="11555"/>
                  <a:pt x="2253993" y="5081"/>
                  <a:pt x="2334021" y="6770"/>
                </a:cubicBezTo>
                <a:cubicBezTo>
                  <a:pt x="2340501" y="46306"/>
                  <a:pt x="2350030" y="250435"/>
                  <a:pt x="2345934" y="250768"/>
                </a:cubicBezTo>
                <a:cubicBezTo>
                  <a:pt x="2316535" y="256855"/>
                  <a:pt x="2612594" y="252106"/>
                  <a:pt x="2613760" y="251660"/>
                </a:cubicBezTo>
                <a:cubicBezTo>
                  <a:pt x="2620356" y="273094"/>
                  <a:pt x="2614296" y="6481"/>
                  <a:pt x="2614437" y="6993"/>
                </a:cubicBezTo>
                <a:cubicBezTo>
                  <a:pt x="2545456" y="1760"/>
                  <a:pt x="2784076" y="8404"/>
                  <a:pt x="2781498" y="6993"/>
                </a:cubicBezTo>
                <a:cubicBezTo>
                  <a:pt x="2780468" y="-12755"/>
                  <a:pt x="2792843" y="253409"/>
                  <a:pt x="2787687" y="254114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3" name="Gerader Verbinder 52"/>
          <p:cNvCxnSpPr/>
          <p:nvPr/>
        </p:nvCxnSpPr>
        <p:spPr>
          <a:xfrm>
            <a:off x="8678794" y="2193638"/>
            <a:ext cx="298610" cy="1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 Verbindung 54"/>
          <p:cNvCxnSpPr>
            <a:stCxn id="51" idx="38"/>
          </p:cNvCxnSpPr>
          <p:nvPr/>
        </p:nvCxnSpPr>
        <p:spPr>
          <a:xfrm flipV="1">
            <a:off x="8887979" y="1186307"/>
            <a:ext cx="452574" cy="304665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flipV="1">
            <a:off x="8960834" y="1892639"/>
            <a:ext cx="452574" cy="304665"/>
          </a:xfrm>
          <a:prstGeom prst="bentConnector3">
            <a:avLst>
              <a:gd name="adj1" fmla="val 632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9045264" y="1006230"/>
            <a:ext cx="500388" cy="1400399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Vertikaler Bildlauf 41"/>
          <p:cNvSpPr/>
          <p:nvPr/>
        </p:nvSpPr>
        <p:spPr>
          <a:xfrm>
            <a:off x="121024" y="2882716"/>
            <a:ext cx="5266288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[2]={0,0x56};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I2c.write(RTC,daten,2,0);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I2c.read(RTC,daten,2,0</a:t>
            </a:r>
            <a:r>
              <a:rPr lang="de-DE" sz="2400" b="1" dirty="0">
                <a:solidFill>
                  <a:srgbClr val="FF0000"/>
                </a:solidFill>
              </a:rPr>
              <a:t>);</a:t>
            </a:r>
          </a:p>
          <a:p>
            <a:endParaRPr lang="de-DE" sz="2400" b="1" dirty="0" smtClean="0">
              <a:solidFill>
                <a:srgbClr val="FF0000"/>
              </a:solidFill>
            </a:endParaRP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086" y="4582673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5604661" y="4347998"/>
            <a:ext cx="3071434" cy="1201730"/>
          </a:xfrm>
          <a:prstGeom prst="wedgeRoundRectCallout">
            <a:avLst>
              <a:gd name="adj1" fmla="val -71528"/>
              <a:gd name="adj2" fmla="val -222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Daten vom Slave zum Master übertragen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" name="Audio 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92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432"/>
    </mc:Choice>
    <mc:Fallback>
      <p:transition spd="slow" advTm="25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1035424" y="3033794"/>
            <a:ext cx="3376477" cy="1201730"/>
          </a:xfrm>
          <a:prstGeom prst="wedgeRoundRectCallout">
            <a:avLst>
              <a:gd name="adj1" fmla="val 82144"/>
              <a:gd name="adj2" fmla="val -55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typischer Slave …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0320" y="279422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Rechteck 60"/>
          <p:cNvSpPr/>
          <p:nvPr/>
        </p:nvSpPr>
        <p:spPr>
          <a:xfrm>
            <a:off x="6964334" y="1115703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Sekunde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Minute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Stunde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Wochentag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Tag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Monat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Jahr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10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066"/>
    </mc:Choice>
    <mc:Fallback>
      <p:transition spd="slow" advTm="49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Sekunde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Minute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Stunde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Wochentag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Tag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Monat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Jahr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I2c.write(RTC,daten,8,0);</a:t>
            </a: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04" y="198787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3843723" y="4476771"/>
            <a:ext cx="4231733" cy="1628194"/>
          </a:xfrm>
          <a:prstGeom prst="wedgeRoundRectCallout">
            <a:avLst>
              <a:gd name="adj1" fmla="val 33557"/>
              <a:gd name="adj2" fmla="val -9726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Zuerst muss die Uhr gestellt werden: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56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Uhr und 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Sekunden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chemeClr val="accent4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19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latin typeface="Arial"/>
                <a:ea typeface="Arial"/>
                <a:cs typeface="Arial"/>
                <a:sym typeface="Arial"/>
              </a:rPr>
              <a:t>08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solidFill>
                  <a:srgbClr val="FF00FF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Montag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2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243"/>
    </mc:Choice>
    <mc:Fallback>
      <p:transition spd="slow" advTm="124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0x56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0x20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0x00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0x19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I2c.write(RTC,daten,8,0);</a:t>
            </a: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04" y="198787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3843723" y="4476771"/>
            <a:ext cx="4231733" cy="1628194"/>
          </a:xfrm>
          <a:prstGeom prst="wedgeRoundRectCallout">
            <a:avLst>
              <a:gd name="adj1" fmla="val 15986"/>
              <a:gd name="adj2" fmla="val -7875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Zuerst muss die Uhr gestellt werden: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56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Uhr und 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Sekunden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chemeClr val="accent4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19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latin typeface="Arial"/>
                <a:ea typeface="Arial"/>
                <a:cs typeface="Arial"/>
                <a:sym typeface="Arial"/>
              </a:rPr>
              <a:t>08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2400" dirty="0" smtClean="0">
                <a:solidFill>
                  <a:srgbClr val="FF00FF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Montag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0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47"/>
    </mc:Choice>
    <mc:Fallback>
      <p:transition spd="slow" advTm="6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0x56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0x20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0x00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0x19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 rot="5400000">
            <a:off x="1284246" y="2261791"/>
            <a:ext cx="6251222" cy="297979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I2c.write(RTC,daten,8,0);</a:t>
            </a:r>
          </a:p>
        </p:txBody>
      </p:sp>
      <p:sp>
        <p:nvSpPr>
          <p:cNvPr id="5" name="Google Shape;165;p1"/>
          <p:cNvSpPr/>
          <p:nvPr/>
        </p:nvSpPr>
        <p:spPr>
          <a:xfrm>
            <a:off x="-300340" y="4393383"/>
            <a:ext cx="4231733" cy="1628194"/>
          </a:xfrm>
          <a:prstGeom prst="wedgeRoundRectCallout">
            <a:avLst>
              <a:gd name="adj1" fmla="val -8352"/>
              <a:gd name="adj2" fmla="val -864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aten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[0] = Adresse im Speicher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Daten[1..7] = Speicherinhalte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erade Verbindung mit Pfeil 7"/>
          <p:cNvCxnSpPr/>
          <p:nvPr/>
        </p:nvCxnSpPr>
        <p:spPr>
          <a:xfrm flipV="1">
            <a:off x="4409857" y="1770108"/>
            <a:ext cx="5589820" cy="696255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4324755" y="2634367"/>
            <a:ext cx="5442988" cy="18265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4409857" y="2993157"/>
            <a:ext cx="5244282" cy="37260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4387688" y="3520076"/>
            <a:ext cx="5189449" cy="37191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4409857" y="3986248"/>
            <a:ext cx="5148029" cy="431873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>
            <a:off x="4409857" y="4420776"/>
            <a:ext cx="5244282" cy="49668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>
            <a:off x="4409857" y="4986033"/>
            <a:ext cx="5244282" cy="451869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/>
          <p:cNvCxnSpPr/>
          <p:nvPr/>
        </p:nvCxnSpPr>
        <p:spPr>
          <a:xfrm>
            <a:off x="4494998" y="5437902"/>
            <a:ext cx="5062888" cy="520446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4175" y="183839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Audio 2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89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253"/>
    </mc:Choice>
    <mc:Fallback>
      <p:transition spd="slow" advTm="75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0x11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0x23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0x01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0x20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338647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Daten[0]=0; //Adresse festlegen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I2c.write(RTC,daten,1,1); //Adresse senden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I2c.read(RTC,daten,7,0); //Daten auslesen</a:t>
            </a:r>
            <a:endParaRPr lang="de-DE" sz="2400" b="1" dirty="0" smtClean="0">
              <a:solidFill>
                <a:srgbClr val="FF0000"/>
              </a:solidFill>
            </a:endParaRP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04" y="198787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1038450" y="4977334"/>
            <a:ext cx="7037006" cy="1794909"/>
          </a:xfrm>
          <a:prstGeom prst="wedgeRoundRectCallout">
            <a:avLst>
              <a:gd name="adj1" fmla="val 28433"/>
              <a:gd name="adj2" fmla="val -10449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Uhrzeit und Datum auslesen: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 err="1"/>
              <a:t>daten</a:t>
            </a:r>
            <a:r>
              <a:rPr lang="de-DE" sz="2400" dirty="0"/>
              <a:t>[9</a:t>
            </a:r>
            <a:r>
              <a:rPr lang="de-DE" sz="2400" dirty="0" smtClean="0"/>
              <a:t>]={2,</a:t>
            </a:r>
            <a:r>
              <a:rPr lang="de-DE" sz="2400" dirty="0" smtClean="0">
                <a:solidFill>
                  <a:schemeClr val="accent5">
                    <a:lumMod val="50000"/>
                  </a:schemeClr>
                </a:solidFill>
              </a:rPr>
              <a:t>0x11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rgbClr val="7030A0"/>
                </a:solidFill>
              </a:rPr>
              <a:t>0x23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0x01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chemeClr val="accent2">
                    <a:lumMod val="75000"/>
                  </a:schemeClr>
                </a:solidFill>
              </a:rPr>
              <a:t>0x20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rgbClr val="FF00FF"/>
                </a:solidFill>
              </a:rPr>
              <a:t>0x20,0x20</a:t>
            </a:r>
            <a:r>
              <a:rPr lang="de-DE" sz="2400" dirty="0" smtClean="0"/>
              <a:t>};</a:t>
            </a:r>
            <a:endParaRPr lang="de-DE" sz="24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8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354"/>
    </mc:Choice>
    <mc:Fallback>
      <p:transition spd="slow" advTm="123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1" name="Gruppieren 10"/>
          <p:cNvGrpSpPr/>
          <p:nvPr/>
        </p:nvGrpSpPr>
        <p:grpSpPr>
          <a:xfrm>
            <a:off x="3354776" y="972103"/>
            <a:ext cx="8320668" cy="5542257"/>
            <a:chOff x="3354776" y="972103"/>
            <a:chExt cx="8320668" cy="5542257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Google Shape;172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634662" y="1790046"/>
              <a:ext cx="1258875" cy="1774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567014" y="2008092"/>
            <a:ext cx="2444938" cy="3192541"/>
          </a:xfrm>
          <a:prstGeom prst="wedgeRoundRectCallout">
            <a:avLst>
              <a:gd name="adj1" fmla="val 114241"/>
              <a:gd name="adj2" fmla="val -345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Nur 2 Leitungen verbinden den Mikrocontroller mit vielen anderen „Modulen“ auf der Leiterplatte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6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35"/>
    </mc:Choice>
    <mc:Fallback>
      <p:transition spd="slow" advTm="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FF0000"/>
                  </a:solidFill>
                </a:rPr>
                <a:t>0x03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0x11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0x23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0x01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0x20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338647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Daten[0]=0x03; //Adresse festlegen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I2c.write(RTC,daten,1,1); //Adresse senden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I2c.read(RTC,daten,4,0); //Daten auslesen</a:t>
            </a:r>
            <a:endParaRPr lang="de-DE" sz="2400" b="1" dirty="0" smtClean="0">
              <a:solidFill>
                <a:srgbClr val="FF0000"/>
              </a:solidFill>
            </a:endParaRP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04" y="198787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1240581" y="4808756"/>
            <a:ext cx="7037006" cy="1794909"/>
          </a:xfrm>
          <a:prstGeom prst="wedgeRoundRectCallout">
            <a:avLst>
              <a:gd name="adj1" fmla="val 28433"/>
              <a:gd name="adj2" fmla="val -10449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Nur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ochentag und Datum auslesen: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 err="1"/>
              <a:t>daten</a:t>
            </a:r>
            <a:r>
              <a:rPr lang="de-DE" sz="2400" dirty="0"/>
              <a:t>[9</a:t>
            </a:r>
            <a:r>
              <a:rPr lang="de-DE" sz="2400" dirty="0" smtClean="0"/>
              <a:t>]={</a:t>
            </a:r>
            <a:r>
              <a:rPr lang="de-DE" sz="2400" dirty="0" smtClean="0">
                <a:solidFill>
                  <a:schemeClr val="accent6">
                    <a:lumMod val="50000"/>
                  </a:schemeClr>
                </a:solidFill>
              </a:rPr>
              <a:t>0x01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chemeClr val="accent2">
                    <a:lumMod val="75000"/>
                  </a:schemeClr>
                </a:solidFill>
              </a:rPr>
              <a:t>0x20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sz="2400" dirty="0" smtClean="0"/>
              <a:t>,</a:t>
            </a:r>
            <a:r>
              <a:rPr lang="de-DE" sz="2400" dirty="0" smtClean="0">
                <a:solidFill>
                  <a:srgbClr val="FF00FF"/>
                </a:solidFill>
              </a:rPr>
              <a:t>0x20,…</a:t>
            </a:r>
            <a:r>
              <a:rPr lang="de-DE" sz="2400" dirty="0" smtClean="0"/>
              <a:t>};</a:t>
            </a:r>
            <a:endParaRPr lang="de-DE" sz="24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7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163"/>
    </mc:Choice>
    <mc:Fallback>
      <p:transition spd="slow" advTm="49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FF0000"/>
                  </a:solidFill>
                </a:rPr>
                <a:t>0x03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0x11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0x23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0x01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0x20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338647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Daten[0]=0x03; //Adresse festlegen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I2c.write(RTC,daten,1,1); //Adresse senden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I2c.read(RTC,daten,4,0); //Daten auslesen</a:t>
            </a:r>
            <a:endParaRPr lang="de-DE" sz="2400" b="1" dirty="0" smtClean="0">
              <a:solidFill>
                <a:srgbClr val="FF0000"/>
              </a:solidFill>
            </a:endParaRP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704" y="1499508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5080881" y="4402581"/>
            <a:ext cx="7037006" cy="1794909"/>
          </a:xfrm>
          <a:prstGeom prst="wedgeRoundRectCallout">
            <a:avLst>
              <a:gd name="adj1" fmla="val 28433"/>
              <a:gd name="adj2" fmla="val -10449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Beim Lesen muss bei der RTC zuerst die Speicheradresse eingetragen werden </a:t>
            </a:r>
            <a:endParaRPr lang="de-DE" sz="24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8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512"/>
    </mc:Choice>
    <mc:Fallback>
      <p:transition spd="slow" advTm="56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FF0000"/>
                  </a:solidFill>
                </a:rPr>
                <a:t>0x03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0x11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0x23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0x01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0x20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Vertikaler Bildlauf 34"/>
          <p:cNvSpPr/>
          <p:nvPr/>
        </p:nvSpPr>
        <p:spPr>
          <a:xfrm>
            <a:off x="280086" y="896769"/>
            <a:ext cx="6251222" cy="3386473"/>
          </a:xfrm>
          <a:prstGeom prst="verticalScroll">
            <a:avLst>
              <a:gd name="adj" fmla="val 9079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 smtClean="0">
                <a:solidFill>
                  <a:schemeClr val="tx1"/>
                </a:solidFill>
              </a:rPr>
              <a:t>define</a:t>
            </a:r>
            <a:r>
              <a:rPr lang="de-DE" dirty="0" smtClean="0">
                <a:solidFill>
                  <a:schemeClr val="tx1"/>
                </a:solidFill>
              </a:rPr>
              <a:t> RTC 0xD0 //Geräteadresse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I2C </a:t>
            </a:r>
            <a:r>
              <a:rPr lang="de-DE" dirty="0">
                <a:solidFill>
                  <a:schemeClr val="tx1"/>
                </a:solidFill>
              </a:rPr>
              <a:t>i2c(PB_11,PB_10</a:t>
            </a:r>
            <a:r>
              <a:rPr lang="de-DE" dirty="0" smtClean="0">
                <a:solidFill>
                  <a:schemeClr val="tx1"/>
                </a:solidFill>
              </a:rPr>
              <a:t>); //SDA, SCL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char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daten</a:t>
            </a:r>
            <a:r>
              <a:rPr lang="de-DE" dirty="0" smtClean="0">
                <a:solidFill>
                  <a:schemeClr val="tx1"/>
                </a:solidFill>
              </a:rPr>
              <a:t>[9]={0,</a:t>
            </a:r>
            <a:r>
              <a:rPr lang="de-DE" dirty="0" smtClean="0">
                <a:solidFill>
                  <a:srgbClr val="FF0000"/>
                </a:solidFill>
              </a:rPr>
              <a:t>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0x56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7030A0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0x00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0x19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0x08</a:t>
            </a:r>
            <a:r>
              <a:rPr lang="de-DE" dirty="0" smtClean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rgbClr val="FF00FF"/>
                </a:solidFill>
              </a:rPr>
              <a:t>0x20</a:t>
            </a:r>
            <a:r>
              <a:rPr lang="de-DE" dirty="0" smtClean="0">
                <a:solidFill>
                  <a:schemeClr val="tx1"/>
                </a:solidFill>
              </a:rPr>
              <a:t>};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Daten[0]=0x03; //Adresse festlegen</a:t>
            </a:r>
          </a:p>
          <a:p>
            <a:r>
              <a:rPr lang="de-DE" sz="2400" b="1" dirty="0" smtClean="0">
                <a:solidFill>
                  <a:srgbClr val="FF0000"/>
                </a:solidFill>
              </a:rPr>
              <a:t>I2c.write(RTC,daten,1,1); //Adresse senden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b="1" dirty="0" smtClean="0">
                <a:solidFill>
                  <a:srgbClr val="FF0000"/>
                </a:solidFill>
              </a:rPr>
              <a:t>I2c.read(RTC,daten,4,0); //Daten auslesen</a:t>
            </a:r>
            <a:endParaRPr lang="de-DE" sz="2400" b="1" dirty="0" smtClean="0">
              <a:solidFill>
                <a:srgbClr val="FF0000"/>
              </a:solidFill>
            </a:endParaRPr>
          </a:p>
        </p:txBody>
      </p: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439" y="2701254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5154994" y="4297715"/>
            <a:ext cx="7037006" cy="1794909"/>
          </a:xfrm>
          <a:prstGeom prst="wedgeRoundRectCallout">
            <a:avLst>
              <a:gd name="adj1" fmla="val -55277"/>
              <a:gd name="adj2" fmla="val -653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letzte 1 zeigt an, dass der Befehl noch nicht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zuende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ist.</a:t>
            </a:r>
            <a:endParaRPr lang="de-DE" sz="24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90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507"/>
    </mc:Choice>
    <mc:Fallback>
      <p:transition spd="slow" advTm="25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55427" y="1190967"/>
            <a:ext cx="10590479" cy="5480592"/>
            <a:chOff x="1256469" y="930876"/>
            <a:chExt cx="6974113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2592011" cy="31686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  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3465095" y="1660005"/>
              <a:ext cx="217347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/>
          <p:cNvSpPr txBox="1"/>
          <p:nvPr/>
        </p:nvSpPr>
        <p:spPr>
          <a:xfrm>
            <a:off x="2658493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2643685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024635" y="144786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009827" y="216529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61" name="Rechteck 60"/>
          <p:cNvSpPr/>
          <p:nvPr/>
        </p:nvSpPr>
        <p:spPr>
          <a:xfrm>
            <a:off x="6964334" y="1115703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Realtime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Geräteadresse 0xD0</a:t>
            </a:r>
            <a:endParaRPr lang="de-D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7767631" y="1498710"/>
            <a:ext cx="3134778" cy="4727277"/>
            <a:chOff x="7767631" y="1498711"/>
            <a:chExt cx="3134778" cy="3903417"/>
          </a:xfrm>
        </p:grpSpPr>
        <p:sp>
          <p:nvSpPr>
            <p:cNvPr id="54" name="Rechteck 53"/>
            <p:cNvSpPr/>
            <p:nvPr/>
          </p:nvSpPr>
          <p:spPr>
            <a:xfrm>
              <a:off x="7831712" y="2372401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2" name="Rechteck 61"/>
            <p:cNvSpPr/>
            <p:nvPr/>
          </p:nvSpPr>
          <p:spPr>
            <a:xfrm>
              <a:off x="9367061" y="2372400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3" name="Rechteck 62"/>
            <p:cNvSpPr/>
            <p:nvPr/>
          </p:nvSpPr>
          <p:spPr>
            <a:xfrm>
              <a:off x="7767631" y="1498712"/>
              <a:ext cx="2064190" cy="448198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Adressregister: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9831821" y="1498711"/>
              <a:ext cx="1006508" cy="4482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FF0000"/>
                  </a:solidFill>
                </a:rPr>
                <a:t>0x03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7831711" y="281409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6" name="Rechteck 65"/>
            <p:cNvSpPr/>
            <p:nvPr/>
          </p:nvSpPr>
          <p:spPr>
            <a:xfrm>
              <a:off x="9367059" y="2814097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5">
                      <a:lumMod val="50000"/>
                    </a:schemeClr>
                  </a:solidFill>
                </a:rPr>
                <a:t>0x11</a:t>
              </a:r>
              <a:endParaRPr lang="de-DE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7831711" y="324728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9367059" y="324728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7030A0"/>
                  </a:solidFill>
                </a:rPr>
                <a:t>0x23</a:t>
              </a:r>
              <a:endParaRPr lang="de-DE" dirty="0">
                <a:solidFill>
                  <a:srgbClr val="7030A0"/>
                </a:solidFill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7831711" y="3685542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9367059" y="3685541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6">
                      <a:lumMod val="50000"/>
                    </a:schemeClr>
                  </a:solidFill>
                </a:rPr>
                <a:t>0x01</a:t>
              </a:r>
              <a:endParaRPr lang="de-DE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831711" y="4106774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9367059" y="4106773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accent2">
                      <a:lumMod val="50000"/>
                    </a:schemeClr>
                  </a:solidFill>
                </a:rPr>
                <a:t>0x20</a:t>
              </a:r>
              <a:endParaRPr lang="de-DE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7831711" y="4536518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4" name="Rechteck 73"/>
            <p:cNvSpPr/>
            <p:nvPr/>
          </p:nvSpPr>
          <p:spPr>
            <a:xfrm>
              <a:off x="9367059" y="4536516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0x08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5" name="Rechteck 74"/>
            <p:cNvSpPr/>
            <p:nvPr/>
          </p:nvSpPr>
          <p:spPr>
            <a:xfrm>
              <a:off x="7831711" y="4972383"/>
              <a:ext cx="1535348" cy="42974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06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6" name="Rechteck 75"/>
            <p:cNvSpPr/>
            <p:nvPr/>
          </p:nvSpPr>
          <p:spPr>
            <a:xfrm>
              <a:off x="9367059" y="4972382"/>
              <a:ext cx="1535348" cy="42974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FF"/>
                  </a:solidFill>
                </a:rPr>
                <a:t>0x20</a:t>
              </a:r>
              <a:endParaRPr lang="de-DE" dirty="0">
                <a:solidFill>
                  <a:srgbClr val="FF00FF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7831710" y="1946911"/>
              <a:ext cx="1535348" cy="429745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Adresse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9367059" y="1946910"/>
              <a:ext cx="1535348" cy="429746"/>
            </a:xfrm>
            <a:prstGeom prst="rect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Daten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pic>
        <p:nvPicPr>
          <p:cNvPr id="36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461" y="1898151"/>
            <a:ext cx="1253423" cy="1837747"/>
          </a:xfrm>
          <a:prstGeom prst="rect">
            <a:avLst/>
          </a:prstGeom>
          <a:noFill/>
        </p:spPr>
      </p:pic>
      <p:sp>
        <p:nvSpPr>
          <p:cNvPr id="5" name="Google Shape;165;p1"/>
          <p:cNvSpPr/>
          <p:nvPr/>
        </p:nvSpPr>
        <p:spPr>
          <a:xfrm>
            <a:off x="1395663" y="2405440"/>
            <a:ext cx="6299424" cy="3586198"/>
          </a:xfrm>
          <a:prstGeom prst="wedgeRoundRectCallout">
            <a:avLst>
              <a:gd name="adj1" fmla="val 58251"/>
              <a:gd name="adj2" fmla="val -3285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I2C-Schnittstelle in kürze: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Seriell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Master-Slave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Bis 127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Slaves</a:t>
            </a:r>
            <a:endParaRPr lang="de-DE" sz="2400" dirty="0" smtClean="0">
              <a:solidFill>
                <a:srgbClr val="0000FF"/>
              </a:solidFill>
              <a:latin typeface="Arial"/>
              <a:cs typeface="Arial"/>
              <a:sym typeface="Arial"/>
            </a:endParaRP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Bis 3,4 Mbit/s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Halbduplex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2-Draht-Bus: SDA und SCL</a:t>
            </a: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Start – Geräteadresse – Daten –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Stop</a:t>
            </a:r>
            <a:endParaRPr lang="de-DE" sz="2400" dirty="0" smtClean="0">
              <a:solidFill>
                <a:srgbClr val="0000FF"/>
              </a:solidFill>
              <a:latin typeface="Arial"/>
              <a:cs typeface="Arial"/>
              <a:sym typeface="Arial"/>
            </a:endParaRPr>
          </a:p>
          <a:p>
            <a:pPr marL="342900" lvl="0" indent="-342900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Acknowledge</a:t>
            </a:r>
            <a:endParaRPr lang="de-DE" sz="24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6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586"/>
    </mc:Choice>
    <mc:Fallback>
      <p:transition spd="slow" advTm="226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1" name="Gruppieren 10"/>
          <p:cNvGrpSpPr/>
          <p:nvPr/>
        </p:nvGrpSpPr>
        <p:grpSpPr>
          <a:xfrm>
            <a:off x="3354776" y="972103"/>
            <a:ext cx="8320668" cy="5542257"/>
            <a:chOff x="3354776" y="972103"/>
            <a:chExt cx="8320668" cy="5542257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Google Shape;172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43766" y="1582454"/>
              <a:ext cx="1258875" cy="1774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433136" y="1134102"/>
            <a:ext cx="3356077" cy="2804085"/>
          </a:xfrm>
          <a:prstGeom prst="wedgeRoundRectCallout">
            <a:avLst>
              <a:gd name="adj1" fmla="val 76957"/>
              <a:gd name="adj2" fmla="val -106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SDA: Serial Data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Bidirektionale Datenleitung mit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Pullup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9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504"/>
    </mc:Choice>
    <mc:Fallback>
      <p:transition spd="slow" advTm="53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1" name="Gruppieren 10"/>
          <p:cNvGrpSpPr/>
          <p:nvPr/>
        </p:nvGrpSpPr>
        <p:grpSpPr>
          <a:xfrm>
            <a:off x="3354776" y="972103"/>
            <a:ext cx="8320668" cy="5542257"/>
            <a:chOff x="3354776" y="972103"/>
            <a:chExt cx="8320668" cy="5542257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Google Shape;172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43766" y="1582454"/>
              <a:ext cx="1258875" cy="1774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433136" y="1134102"/>
            <a:ext cx="3356077" cy="2804085"/>
          </a:xfrm>
          <a:prstGeom prst="wedgeRoundRectCallout">
            <a:avLst>
              <a:gd name="adj1" fmla="val 76957"/>
              <a:gd name="adj2" fmla="val -106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SDA: Serial Data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kann immer nur in eine Richtung übertragen werden =&gt; Halbduplex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718"/>
    </mc:Choice>
    <mc:Fallback>
      <p:transition spd="slow" advTm="74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1" name="Gruppieren 10"/>
          <p:cNvGrpSpPr/>
          <p:nvPr/>
        </p:nvGrpSpPr>
        <p:grpSpPr>
          <a:xfrm>
            <a:off x="3354776" y="865030"/>
            <a:ext cx="8320668" cy="5649330"/>
            <a:chOff x="3354776" y="865030"/>
            <a:chExt cx="8320668" cy="5649330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>
                <a:off x="3465095" y="1660005"/>
                <a:ext cx="2173476" cy="0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Google Shape;172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34342" y="865030"/>
              <a:ext cx="1258875" cy="1774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feld 13"/>
            <p:cNvSpPr txBox="1"/>
            <p:nvPr/>
          </p:nvSpPr>
          <p:spPr>
            <a:xfrm>
              <a:off x="5657842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643034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907301" y="972103"/>
              <a:ext cx="2903240" cy="449235"/>
              <a:chOff x="4770548" y="2573322"/>
              <a:chExt cx="2840455" cy="250195"/>
            </a:xfrm>
          </p:grpSpPr>
          <p:sp>
            <p:nvSpPr>
              <p:cNvPr id="25" name="Freihandform 24"/>
              <p:cNvSpPr/>
              <p:nvPr/>
            </p:nvSpPr>
            <p:spPr>
              <a:xfrm>
                <a:off x="4770548" y="2573322"/>
                <a:ext cx="2541632" cy="250195"/>
              </a:xfrm>
              <a:custGeom>
                <a:avLst/>
                <a:gdLst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62108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62108"/>
                  <a:gd name="connsiteX1" fmla="*/ 110205 w 1936026"/>
                  <a:gd name="connsiteY1" fmla="*/ 247215 h 262108"/>
                  <a:gd name="connsiteX2" fmla="*/ 128076 w 1936026"/>
                  <a:gd name="connsiteY2" fmla="*/ 247215 h 262108"/>
                  <a:gd name="connsiteX3" fmla="*/ 128076 w 1936026"/>
                  <a:gd name="connsiteY3" fmla="*/ 14892 h 262108"/>
                  <a:gd name="connsiteX4" fmla="*/ 285936 w 1936026"/>
                  <a:gd name="connsiteY4" fmla="*/ 14892 h 262108"/>
                  <a:gd name="connsiteX5" fmla="*/ 279979 w 1936026"/>
                  <a:gd name="connsiteY5" fmla="*/ 256151 h 262108"/>
                  <a:gd name="connsiteX6" fmla="*/ 411033 w 1936026"/>
                  <a:gd name="connsiteY6" fmla="*/ 256151 h 262108"/>
                  <a:gd name="connsiteX7" fmla="*/ 411033 w 1936026"/>
                  <a:gd name="connsiteY7" fmla="*/ 17871 h 262108"/>
                  <a:gd name="connsiteX8" fmla="*/ 551023 w 1936026"/>
                  <a:gd name="connsiteY8" fmla="*/ 14892 h 262108"/>
                  <a:gd name="connsiteX9" fmla="*/ 554002 w 1936026"/>
                  <a:gd name="connsiteY9" fmla="*/ 253172 h 262108"/>
                  <a:gd name="connsiteX10" fmla="*/ 688034 w 1936026"/>
                  <a:gd name="connsiteY10" fmla="*/ 253172 h 262108"/>
                  <a:gd name="connsiteX11" fmla="*/ 693991 w 1936026"/>
                  <a:gd name="connsiteY11" fmla="*/ 14892 h 262108"/>
                  <a:gd name="connsiteX12" fmla="*/ 836959 w 1936026"/>
                  <a:gd name="connsiteY12" fmla="*/ 14892 h 262108"/>
                  <a:gd name="connsiteX13" fmla="*/ 836959 w 1936026"/>
                  <a:gd name="connsiteY13" fmla="*/ 253172 h 262108"/>
                  <a:gd name="connsiteX14" fmla="*/ 965035 w 1936026"/>
                  <a:gd name="connsiteY14" fmla="*/ 256151 h 262108"/>
                  <a:gd name="connsiteX15" fmla="*/ 965035 w 1936026"/>
                  <a:gd name="connsiteY15" fmla="*/ 20849 h 262108"/>
                  <a:gd name="connsiteX16" fmla="*/ 1105024 w 1936026"/>
                  <a:gd name="connsiteY16" fmla="*/ 20849 h 262108"/>
                  <a:gd name="connsiteX17" fmla="*/ 1108003 w 1936026"/>
                  <a:gd name="connsiteY17" fmla="*/ 262108 h 262108"/>
                  <a:gd name="connsiteX18" fmla="*/ 1230121 w 1936026"/>
                  <a:gd name="connsiteY18" fmla="*/ 253172 h 262108"/>
                  <a:gd name="connsiteX19" fmla="*/ 1230121 w 1936026"/>
                  <a:gd name="connsiteY19" fmla="*/ 8935 h 262108"/>
                  <a:gd name="connsiteX20" fmla="*/ 1346283 w 1936026"/>
                  <a:gd name="connsiteY20" fmla="*/ 8935 h 262108"/>
                  <a:gd name="connsiteX21" fmla="*/ 1346283 w 1936026"/>
                  <a:gd name="connsiteY21" fmla="*/ 256151 h 262108"/>
                  <a:gd name="connsiteX22" fmla="*/ 1453509 w 1936026"/>
                  <a:gd name="connsiteY22" fmla="*/ 256151 h 262108"/>
                  <a:gd name="connsiteX23" fmla="*/ 1453509 w 1936026"/>
                  <a:gd name="connsiteY23" fmla="*/ 2978 h 262108"/>
                  <a:gd name="connsiteX24" fmla="*/ 1581585 w 1936026"/>
                  <a:gd name="connsiteY24" fmla="*/ 8935 h 262108"/>
                  <a:gd name="connsiteX25" fmla="*/ 1575628 w 1936026"/>
                  <a:gd name="connsiteY25" fmla="*/ 250194 h 262108"/>
                  <a:gd name="connsiteX26" fmla="*/ 1700725 w 1936026"/>
                  <a:gd name="connsiteY26" fmla="*/ 256151 h 262108"/>
                  <a:gd name="connsiteX27" fmla="*/ 1706682 w 1936026"/>
                  <a:gd name="connsiteY27" fmla="*/ 8935 h 262108"/>
                  <a:gd name="connsiteX28" fmla="*/ 1828800 w 1936026"/>
                  <a:gd name="connsiteY28" fmla="*/ 0 h 262108"/>
                  <a:gd name="connsiteX29" fmla="*/ 1831779 w 1936026"/>
                  <a:gd name="connsiteY29" fmla="*/ 250194 h 262108"/>
                  <a:gd name="connsiteX30" fmla="*/ 1936026 w 1936026"/>
                  <a:gd name="connsiteY30" fmla="*/ 253172 h 262108"/>
                  <a:gd name="connsiteX0" fmla="*/ 0 w 1936026"/>
                  <a:gd name="connsiteY0" fmla="*/ 244237 h 259130"/>
                  <a:gd name="connsiteX1" fmla="*/ 110205 w 1936026"/>
                  <a:gd name="connsiteY1" fmla="*/ 247215 h 259130"/>
                  <a:gd name="connsiteX2" fmla="*/ 128076 w 1936026"/>
                  <a:gd name="connsiteY2" fmla="*/ 247215 h 259130"/>
                  <a:gd name="connsiteX3" fmla="*/ 128076 w 1936026"/>
                  <a:gd name="connsiteY3" fmla="*/ 14892 h 259130"/>
                  <a:gd name="connsiteX4" fmla="*/ 285936 w 1936026"/>
                  <a:gd name="connsiteY4" fmla="*/ 14892 h 259130"/>
                  <a:gd name="connsiteX5" fmla="*/ 279979 w 1936026"/>
                  <a:gd name="connsiteY5" fmla="*/ 256151 h 259130"/>
                  <a:gd name="connsiteX6" fmla="*/ 411033 w 1936026"/>
                  <a:gd name="connsiteY6" fmla="*/ 256151 h 259130"/>
                  <a:gd name="connsiteX7" fmla="*/ 411033 w 1936026"/>
                  <a:gd name="connsiteY7" fmla="*/ 17871 h 259130"/>
                  <a:gd name="connsiteX8" fmla="*/ 551023 w 1936026"/>
                  <a:gd name="connsiteY8" fmla="*/ 14892 h 259130"/>
                  <a:gd name="connsiteX9" fmla="*/ 554002 w 1936026"/>
                  <a:gd name="connsiteY9" fmla="*/ 253172 h 259130"/>
                  <a:gd name="connsiteX10" fmla="*/ 688034 w 1936026"/>
                  <a:gd name="connsiteY10" fmla="*/ 253172 h 259130"/>
                  <a:gd name="connsiteX11" fmla="*/ 693991 w 1936026"/>
                  <a:gd name="connsiteY11" fmla="*/ 14892 h 259130"/>
                  <a:gd name="connsiteX12" fmla="*/ 836959 w 1936026"/>
                  <a:gd name="connsiteY12" fmla="*/ 14892 h 259130"/>
                  <a:gd name="connsiteX13" fmla="*/ 836959 w 1936026"/>
                  <a:gd name="connsiteY13" fmla="*/ 253172 h 259130"/>
                  <a:gd name="connsiteX14" fmla="*/ 965035 w 1936026"/>
                  <a:gd name="connsiteY14" fmla="*/ 256151 h 259130"/>
                  <a:gd name="connsiteX15" fmla="*/ 965035 w 1936026"/>
                  <a:gd name="connsiteY15" fmla="*/ 20849 h 259130"/>
                  <a:gd name="connsiteX16" fmla="*/ 1105024 w 1936026"/>
                  <a:gd name="connsiteY16" fmla="*/ 20849 h 259130"/>
                  <a:gd name="connsiteX17" fmla="*/ 1108003 w 1936026"/>
                  <a:gd name="connsiteY17" fmla="*/ 259130 h 259130"/>
                  <a:gd name="connsiteX18" fmla="*/ 1230121 w 1936026"/>
                  <a:gd name="connsiteY18" fmla="*/ 253172 h 259130"/>
                  <a:gd name="connsiteX19" fmla="*/ 1230121 w 1936026"/>
                  <a:gd name="connsiteY19" fmla="*/ 8935 h 259130"/>
                  <a:gd name="connsiteX20" fmla="*/ 1346283 w 1936026"/>
                  <a:gd name="connsiteY20" fmla="*/ 8935 h 259130"/>
                  <a:gd name="connsiteX21" fmla="*/ 1346283 w 1936026"/>
                  <a:gd name="connsiteY21" fmla="*/ 256151 h 259130"/>
                  <a:gd name="connsiteX22" fmla="*/ 1453509 w 1936026"/>
                  <a:gd name="connsiteY22" fmla="*/ 256151 h 259130"/>
                  <a:gd name="connsiteX23" fmla="*/ 1453509 w 1936026"/>
                  <a:gd name="connsiteY23" fmla="*/ 2978 h 259130"/>
                  <a:gd name="connsiteX24" fmla="*/ 1581585 w 1936026"/>
                  <a:gd name="connsiteY24" fmla="*/ 8935 h 259130"/>
                  <a:gd name="connsiteX25" fmla="*/ 1575628 w 1936026"/>
                  <a:gd name="connsiteY25" fmla="*/ 250194 h 259130"/>
                  <a:gd name="connsiteX26" fmla="*/ 1700725 w 1936026"/>
                  <a:gd name="connsiteY26" fmla="*/ 256151 h 259130"/>
                  <a:gd name="connsiteX27" fmla="*/ 1706682 w 1936026"/>
                  <a:gd name="connsiteY27" fmla="*/ 8935 h 259130"/>
                  <a:gd name="connsiteX28" fmla="*/ 1828800 w 1936026"/>
                  <a:gd name="connsiteY28" fmla="*/ 0 h 259130"/>
                  <a:gd name="connsiteX29" fmla="*/ 1831779 w 1936026"/>
                  <a:gd name="connsiteY29" fmla="*/ 250194 h 259130"/>
                  <a:gd name="connsiteX30" fmla="*/ 1936026 w 1936026"/>
                  <a:gd name="connsiteY30" fmla="*/ 253172 h 259130"/>
                  <a:gd name="connsiteX0" fmla="*/ 0 w 1936026"/>
                  <a:gd name="connsiteY0" fmla="*/ 241259 h 256152"/>
                  <a:gd name="connsiteX1" fmla="*/ 110205 w 1936026"/>
                  <a:gd name="connsiteY1" fmla="*/ 244237 h 256152"/>
                  <a:gd name="connsiteX2" fmla="*/ 128076 w 1936026"/>
                  <a:gd name="connsiteY2" fmla="*/ 244237 h 256152"/>
                  <a:gd name="connsiteX3" fmla="*/ 128076 w 1936026"/>
                  <a:gd name="connsiteY3" fmla="*/ 11914 h 256152"/>
                  <a:gd name="connsiteX4" fmla="*/ 285936 w 1936026"/>
                  <a:gd name="connsiteY4" fmla="*/ 11914 h 256152"/>
                  <a:gd name="connsiteX5" fmla="*/ 279979 w 1936026"/>
                  <a:gd name="connsiteY5" fmla="*/ 253173 h 256152"/>
                  <a:gd name="connsiteX6" fmla="*/ 411033 w 1936026"/>
                  <a:gd name="connsiteY6" fmla="*/ 253173 h 256152"/>
                  <a:gd name="connsiteX7" fmla="*/ 411033 w 1936026"/>
                  <a:gd name="connsiteY7" fmla="*/ 14893 h 256152"/>
                  <a:gd name="connsiteX8" fmla="*/ 551023 w 1936026"/>
                  <a:gd name="connsiteY8" fmla="*/ 11914 h 256152"/>
                  <a:gd name="connsiteX9" fmla="*/ 554002 w 1936026"/>
                  <a:gd name="connsiteY9" fmla="*/ 250194 h 256152"/>
                  <a:gd name="connsiteX10" fmla="*/ 688034 w 1936026"/>
                  <a:gd name="connsiteY10" fmla="*/ 250194 h 256152"/>
                  <a:gd name="connsiteX11" fmla="*/ 693991 w 1936026"/>
                  <a:gd name="connsiteY11" fmla="*/ 11914 h 256152"/>
                  <a:gd name="connsiteX12" fmla="*/ 836959 w 1936026"/>
                  <a:gd name="connsiteY12" fmla="*/ 11914 h 256152"/>
                  <a:gd name="connsiteX13" fmla="*/ 836959 w 1936026"/>
                  <a:gd name="connsiteY13" fmla="*/ 250194 h 256152"/>
                  <a:gd name="connsiteX14" fmla="*/ 965035 w 1936026"/>
                  <a:gd name="connsiteY14" fmla="*/ 253173 h 256152"/>
                  <a:gd name="connsiteX15" fmla="*/ 965035 w 1936026"/>
                  <a:gd name="connsiteY15" fmla="*/ 17871 h 256152"/>
                  <a:gd name="connsiteX16" fmla="*/ 1105024 w 1936026"/>
                  <a:gd name="connsiteY16" fmla="*/ 17871 h 256152"/>
                  <a:gd name="connsiteX17" fmla="*/ 1108003 w 1936026"/>
                  <a:gd name="connsiteY17" fmla="*/ 256152 h 256152"/>
                  <a:gd name="connsiteX18" fmla="*/ 1230121 w 1936026"/>
                  <a:gd name="connsiteY18" fmla="*/ 250194 h 256152"/>
                  <a:gd name="connsiteX19" fmla="*/ 1230121 w 1936026"/>
                  <a:gd name="connsiteY19" fmla="*/ 5957 h 256152"/>
                  <a:gd name="connsiteX20" fmla="*/ 1346283 w 1936026"/>
                  <a:gd name="connsiteY20" fmla="*/ 5957 h 256152"/>
                  <a:gd name="connsiteX21" fmla="*/ 1346283 w 1936026"/>
                  <a:gd name="connsiteY21" fmla="*/ 253173 h 256152"/>
                  <a:gd name="connsiteX22" fmla="*/ 1453509 w 1936026"/>
                  <a:gd name="connsiteY22" fmla="*/ 253173 h 256152"/>
                  <a:gd name="connsiteX23" fmla="*/ 1453509 w 1936026"/>
                  <a:gd name="connsiteY23" fmla="*/ 0 h 256152"/>
                  <a:gd name="connsiteX24" fmla="*/ 1581585 w 1936026"/>
                  <a:gd name="connsiteY24" fmla="*/ 5957 h 256152"/>
                  <a:gd name="connsiteX25" fmla="*/ 1575628 w 1936026"/>
                  <a:gd name="connsiteY25" fmla="*/ 247216 h 256152"/>
                  <a:gd name="connsiteX26" fmla="*/ 1700725 w 1936026"/>
                  <a:gd name="connsiteY26" fmla="*/ 253173 h 256152"/>
                  <a:gd name="connsiteX27" fmla="*/ 1706682 w 1936026"/>
                  <a:gd name="connsiteY27" fmla="*/ 5957 h 256152"/>
                  <a:gd name="connsiteX28" fmla="*/ 1828800 w 1936026"/>
                  <a:gd name="connsiteY28" fmla="*/ 8936 h 256152"/>
                  <a:gd name="connsiteX29" fmla="*/ 1831779 w 1936026"/>
                  <a:gd name="connsiteY29" fmla="*/ 247216 h 256152"/>
                  <a:gd name="connsiteX30" fmla="*/ 1936026 w 1936026"/>
                  <a:gd name="connsiteY30" fmla="*/ 250194 h 256152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75628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85936 w 1936026"/>
                  <a:gd name="connsiteY4" fmla="*/ 8936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28076 w 1936026"/>
                  <a:gd name="connsiteY3" fmla="*/ 8936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3174"/>
                  <a:gd name="connsiteX1" fmla="*/ 110205 w 1936026"/>
                  <a:gd name="connsiteY1" fmla="*/ 241259 h 253174"/>
                  <a:gd name="connsiteX2" fmla="*/ 128076 w 1936026"/>
                  <a:gd name="connsiteY2" fmla="*/ 241259 h 253174"/>
                  <a:gd name="connsiteX3" fmla="*/ 134033 w 1936026"/>
                  <a:gd name="connsiteY3" fmla="*/ 11914 h 253174"/>
                  <a:gd name="connsiteX4" fmla="*/ 279979 w 1936026"/>
                  <a:gd name="connsiteY4" fmla="*/ 11915 h 253174"/>
                  <a:gd name="connsiteX5" fmla="*/ 279979 w 1936026"/>
                  <a:gd name="connsiteY5" fmla="*/ 250195 h 253174"/>
                  <a:gd name="connsiteX6" fmla="*/ 411033 w 1936026"/>
                  <a:gd name="connsiteY6" fmla="*/ 250195 h 253174"/>
                  <a:gd name="connsiteX7" fmla="*/ 411033 w 1936026"/>
                  <a:gd name="connsiteY7" fmla="*/ 11915 h 253174"/>
                  <a:gd name="connsiteX8" fmla="*/ 551023 w 1936026"/>
                  <a:gd name="connsiteY8" fmla="*/ 8936 h 253174"/>
                  <a:gd name="connsiteX9" fmla="*/ 554002 w 1936026"/>
                  <a:gd name="connsiteY9" fmla="*/ 247216 h 253174"/>
                  <a:gd name="connsiteX10" fmla="*/ 688034 w 1936026"/>
                  <a:gd name="connsiteY10" fmla="*/ 247216 h 253174"/>
                  <a:gd name="connsiteX11" fmla="*/ 693991 w 1936026"/>
                  <a:gd name="connsiteY11" fmla="*/ 8936 h 253174"/>
                  <a:gd name="connsiteX12" fmla="*/ 836959 w 1936026"/>
                  <a:gd name="connsiteY12" fmla="*/ 8936 h 253174"/>
                  <a:gd name="connsiteX13" fmla="*/ 836959 w 1936026"/>
                  <a:gd name="connsiteY13" fmla="*/ 247216 h 253174"/>
                  <a:gd name="connsiteX14" fmla="*/ 965035 w 1936026"/>
                  <a:gd name="connsiteY14" fmla="*/ 250195 h 253174"/>
                  <a:gd name="connsiteX15" fmla="*/ 965035 w 1936026"/>
                  <a:gd name="connsiteY15" fmla="*/ 14893 h 253174"/>
                  <a:gd name="connsiteX16" fmla="*/ 1105024 w 1936026"/>
                  <a:gd name="connsiteY16" fmla="*/ 14893 h 253174"/>
                  <a:gd name="connsiteX17" fmla="*/ 1108003 w 1936026"/>
                  <a:gd name="connsiteY17" fmla="*/ 253174 h 253174"/>
                  <a:gd name="connsiteX18" fmla="*/ 1230121 w 1936026"/>
                  <a:gd name="connsiteY18" fmla="*/ 247216 h 253174"/>
                  <a:gd name="connsiteX19" fmla="*/ 1230121 w 1936026"/>
                  <a:gd name="connsiteY19" fmla="*/ 2979 h 253174"/>
                  <a:gd name="connsiteX20" fmla="*/ 1346283 w 1936026"/>
                  <a:gd name="connsiteY20" fmla="*/ 2979 h 253174"/>
                  <a:gd name="connsiteX21" fmla="*/ 1346283 w 1936026"/>
                  <a:gd name="connsiteY21" fmla="*/ 250195 h 253174"/>
                  <a:gd name="connsiteX22" fmla="*/ 1453509 w 1936026"/>
                  <a:gd name="connsiteY22" fmla="*/ 250195 h 253174"/>
                  <a:gd name="connsiteX23" fmla="*/ 1453509 w 1936026"/>
                  <a:gd name="connsiteY23" fmla="*/ 0 h 253174"/>
                  <a:gd name="connsiteX24" fmla="*/ 1581585 w 1936026"/>
                  <a:gd name="connsiteY24" fmla="*/ 2979 h 253174"/>
                  <a:gd name="connsiteX25" fmla="*/ 1581585 w 1936026"/>
                  <a:gd name="connsiteY25" fmla="*/ 244238 h 253174"/>
                  <a:gd name="connsiteX26" fmla="*/ 1700725 w 1936026"/>
                  <a:gd name="connsiteY26" fmla="*/ 250195 h 253174"/>
                  <a:gd name="connsiteX27" fmla="*/ 1706682 w 1936026"/>
                  <a:gd name="connsiteY27" fmla="*/ 2979 h 253174"/>
                  <a:gd name="connsiteX28" fmla="*/ 1828800 w 1936026"/>
                  <a:gd name="connsiteY28" fmla="*/ 5958 h 253174"/>
                  <a:gd name="connsiteX29" fmla="*/ 1831779 w 1936026"/>
                  <a:gd name="connsiteY29" fmla="*/ 244238 h 253174"/>
                  <a:gd name="connsiteX30" fmla="*/ 1936026 w 1936026"/>
                  <a:gd name="connsiteY30" fmla="*/ 247216 h 253174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099067 w 1936026"/>
                  <a:gd name="connsiteY17" fmla="*/ 244239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  <a:gd name="connsiteX0" fmla="*/ 0 w 1936026"/>
                  <a:gd name="connsiteY0" fmla="*/ 238281 h 256153"/>
                  <a:gd name="connsiteX1" fmla="*/ 110205 w 1936026"/>
                  <a:gd name="connsiteY1" fmla="*/ 241259 h 256153"/>
                  <a:gd name="connsiteX2" fmla="*/ 128076 w 1936026"/>
                  <a:gd name="connsiteY2" fmla="*/ 241259 h 256153"/>
                  <a:gd name="connsiteX3" fmla="*/ 134033 w 1936026"/>
                  <a:gd name="connsiteY3" fmla="*/ 11914 h 256153"/>
                  <a:gd name="connsiteX4" fmla="*/ 279979 w 1936026"/>
                  <a:gd name="connsiteY4" fmla="*/ 11915 h 256153"/>
                  <a:gd name="connsiteX5" fmla="*/ 279979 w 1936026"/>
                  <a:gd name="connsiteY5" fmla="*/ 250195 h 256153"/>
                  <a:gd name="connsiteX6" fmla="*/ 411033 w 1936026"/>
                  <a:gd name="connsiteY6" fmla="*/ 250195 h 256153"/>
                  <a:gd name="connsiteX7" fmla="*/ 411033 w 1936026"/>
                  <a:gd name="connsiteY7" fmla="*/ 11915 h 256153"/>
                  <a:gd name="connsiteX8" fmla="*/ 551023 w 1936026"/>
                  <a:gd name="connsiteY8" fmla="*/ 8936 h 256153"/>
                  <a:gd name="connsiteX9" fmla="*/ 554002 w 1936026"/>
                  <a:gd name="connsiteY9" fmla="*/ 247216 h 256153"/>
                  <a:gd name="connsiteX10" fmla="*/ 688034 w 1936026"/>
                  <a:gd name="connsiteY10" fmla="*/ 247216 h 256153"/>
                  <a:gd name="connsiteX11" fmla="*/ 693991 w 1936026"/>
                  <a:gd name="connsiteY11" fmla="*/ 8936 h 256153"/>
                  <a:gd name="connsiteX12" fmla="*/ 836959 w 1936026"/>
                  <a:gd name="connsiteY12" fmla="*/ 8936 h 256153"/>
                  <a:gd name="connsiteX13" fmla="*/ 836959 w 1936026"/>
                  <a:gd name="connsiteY13" fmla="*/ 247216 h 256153"/>
                  <a:gd name="connsiteX14" fmla="*/ 965035 w 1936026"/>
                  <a:gd name="connsiteY14" fmla="*/ 250195 h 256153"/>
                  <a:gd name="connsiteX15" fmla="*/ 965035 w 1936026"/>
                  <a:gd name="connsiteY15" fmla="*/ 14893 h 256153"/>
                  <a:gd name="connsiteX16" fmla="*/ 1105024 w 1936026"/>
                  <a:gd name="connsiteY16" fmla="*/ 14893 h 256153"/>
                  <a:gd name="connsiteX17" fmla="*/ 1105024 w 1936026"/>
                  <a:gd name="connsiteY17" fmla="*/ 256153 h 256153"/>
                  <a:gd name="connsiteX18" fmla="*/ 1230121 w 1936026"/>
                  <a:gd name="connsiteY18" fmla="*/ 247216 h 256153"/>
                  <a:gd name="connsiteX19" fmla="*/ 1230121 w 1936026"/>
                  <a:gd name="connsiteY19" fmla="*/ 2979 h 256153"/>
                  <a:gd name="connsiteX20" fmla="*/ 1346283 w 1936026"/>
                  <a:gd name="connsiteY20" fmla="*/ 2979 h 256153"/>
                  <a:gd name="connsiteX21" fmla="*/ 1346283 w 1936026"/>
                  <a:gd name="connsiteY21" fmla="*/ 250195 h 256153"/>
                  <a:gd name="connsiteX22" fmla="*/ 1453509 w 1936026"/>
                  <a:gd name="connsiteY22" fmla="*/ 250195 h 256153"/>
                  <a:gd name="connsiteX23" fmla="*/ 1453509 w 1936026"/>
                  <a:gd name="connsiteY23" fmla="*/ 0 h 256153"/>
                  <a:gd name="connsiteX24" fmla="*/ 1581585 w 1936026"/>
                  <a:gd name="connsiteY24" fmla="*/ 2979 h 256153"/>
                  <a:gd name="connsiteX25" fmla="*/ 1581585 w 1936026"/>
                  <a:gd name="connsiteY25" fmla="*/ 244238 h 256153"/>
                  <a:gd name="connsiteX26" fmla="*/ 1700725 w 1936026"/>
                  <a:gd name="connsiteY26" fmla="*/ 250195 h 256153"/>
                  <a:gd name="connsiteX27" fmla="*/ 1706682 w 1936026"/>
                  <a:gd name="connsiteY27" fmla="*/ 2979 h 256153"/>
                  <a:gd name="connsiteX28" fmla="*/ 1828800 w 1936026"/>
                  <a:gd name="connsiteY28" fmla="*/ 5958 h 256153"/>
                  <a:gd name="connsiteX29" fmla="*/ 1831779 w 1936026"/>
                  <a:gd name="connsiteY29" fmla="*/ 244238 h 256153"/>
                  <a:gd name="connsiteX30" fmla="*/ 1936026 w 1936026"/>
                  <a:gd name="connsiteY30" fmla="*/ 247216 h 256153"/>
                  <a:gd name="connsiteX0" fmla="*/ 0 w 1936026"/>
                  <a:gd name="connsiteY0" fmla="*/ 238281 h 250196"/>
                  <a:gd name="connsiteX1" fmla="*/ 110205 w 1936026"/>
                  <a:gd name="connsiteY1" fmla="*/ 241259 h 250196"/>
                  <a:gd name="connsiteX2" fmla="*/ 128076 w 1936026"/>
                  <a:gd name="connsiteY2" fmla="*/ 241259 h 250196"/>
                  <a:gd name="connsiteX3" fmla="*/ 134033 w 1936026"/>
                  <a:gd name="connsiteY3" fmla="*/ 11914 h 250196"/>
                  <a:gd name="connsiteX4" fmla="*/ 279979 w 1936026"/>
                  <a:gd name="connsiteY4" fmla="*/ 11915 h 250196"/>
                  <a:gd name="connsiteX5" fmla="*/ 279979 w 1936026"/>
                  <a:gd name="connsiteY5" fmla="*/ 250195 h 250196"/>
                  <a:gd name="connsiteX6" fmla="*/ 411033 w 1936026"/>
                  <a:gd name="connsiteY6" fmla="*/ 250195 h 250196"/>
                  <a:gd name="connsiteX7" fmla="*/ 411033 w 1936026"/>
                  <a:gd name="connsiteY7" fmla="*/ 11915 h 250196"/>
                  <a:gd name="connsiteX8" fmla="*/ 551023 w 1936026"/>
                  <a:gd name="connsiteY8" fmla="*/ 8936 h 250196"/>
                  <a:gd name="connsiteX9" fmla="*/ 554002 w 1936026"/>
                  <a:gd name="connsiteY9" fmla="*/ 247216 h 250196"/>
                  <a:gd name="connsiteX10" fmla="*/ 688034 w 1936026"/>
                  <a:gd name="connsiteY10" fmla="*/ 247216 h 250196"/>
                  <a:gd name="connsiteX11" fmla="*/ 693991 w 1936026"/>
                  <a:gd name="connsiteY11" fmla="*/ 8936 h 250196"/>
                  <a:gd name="connsiteX12" fmla="*/ 836959 w 1936026"/>
                  <a:gd name="connsiteY12" fmla="*/ 8936 h 250196"/>
                  <a:gd name="connsiteX13" fmla="*/ 836959 w 1936026"/>
                  <a:gd name="connsiteY13" fmla="*/ 247216 h 250196"/>
                  <a:gd name="connsiteX14" fmla="*/ 965035 w 1936026"/>
                  <a:gd name="connsiteY14" fmla="*/ 250195 h 250196"/>
                  <a:gd name="connsiteX15" fmla="*/ 965035 w 1936026"/>
                  <a:gd name="connsiteY15" fmla="*/ 14893 h 250196"/>
                  <a:gd name="connsiteX16" fmla="*/ 1105024 w 1936026"/>
                  <a:gd name="connsiteY16" fmla="*/ 14893 h 250196"/>
                  <a:gd name="connsiteX17" fmla="*/ 1102046 w 1936026"/>
                  <a:gd name="connsiteY17" fmla="*/ 250196 h 250196"/>
                  <a:gd name="connsiteX18" fmla="*/ 1230121 w 1936026"/>
                  <a:gd name="connsiteY18" fmla="*/ 247216 h 250196"/>
                  <a:gd name="connsiteX19" fmla="*/ 1230121 w 1936026"/>
                  <a:gd name="connsiteY19" fmla="*/ 2979 h 250196"/>
                  <a:gd name="connsiteX20" fmla="*/ 1346283 w 1936026"/>
                  <a:gd name="connsiteY20" fmla="*/ 2979 h 250196"/>
                  <a:gd name="connsiteX21" fmla="*/ 1346283 w 1936026"/>
                  <a:gd name="connsiteY21" fmla="*/ 250195 h 250196"/>
                  <a:gd name="connsiteX22" fmla="*/ 1453509 w 1936026"/>
                  <a:gd name="connsiteY22" fmla="*/ 250195 h 250196"/>
                  <a:gd name="connsiteX23" fmla="*/ 1453509 w 1936026"/>
                  <a:gd name="connsiteY23" fmla="*/ 0 h 250196"/>
                  <a:gd name="connsiteX24" fmla="*/ 1581585 w 1936026"/>
                  <a:gd name="connsiteY24" fmla="*/ 2979 h 250196"/>
                  <a:gd name="connsiteX25" fmla="*/ 1581585 w 1936026"/>
                  <a:gd name="connsiteY25" fmla="*/ 244238 h 250196"/>
                  <a:gd name="connsiteX26" fmla="*/ 1700725 w 1936026"/>
                  <a:gd name="connsiteY26" fmla="*/ 250195 h 250196"/>
                  <a:gd name="connsiteX27" fmla="*/ 1706682 w 1936026"/>
                  <a:gd name="connsiteY27" fmla="*/ 2979 h 250196"/>
                  <a:gd name="connsiteX28" fmla="*/ 1828800 w 1936026"/>
                  <a:gd name="connsiteY28" fmla="*/ 5958 h 250196"/>
                  <a:gd name="connsiteX29" fmla="*/ 1831779 w 1936026"/>
                  <a:gd name="connsiteY29" fmla="*/ 244238 h 250196"/>
                  <a:gd name="connsiteX30" fmla="*/ 1936026 w 1936026"/>
                  <a:gd name="connsiteY30" fmla="*/ 247216 h 250196"/>
                  <a:gd name="connsiteX0" fmla="*/ 0 w 1936026"/>
                  <a:gd name="connsiteY0" fmla="*/ 238281 h 250195"/>
                  <a:gd name="connsiteX1" fmla="*/ 110205 w 1936026"/>
                  <a:gd name="connsiteY1" fmla="*/ 241259 h 250195"/>
                  <a:gd name="connsiteX2" fmla="*/ 128076 w 1936026"/>
                  <a:gd name="connsiteY2" fmla="*/ 241259 h 250195"/>
                  <a:gd name="connsiteX3" fmla="*/ 134033 w 1936026"/>
                  <a:gd name="connsiteY3" fmla="*/ 11914 h 250195"/>
                  <a:gd name="connsiteX4" fmla="*/ 279979 w 1936026"/>
                  <a:gd name="connsiteY4" fmla="*/ 11915 h 250195"/>
                  <a:gd name="connsiteX5" fmla="*/ 279979 w 1936026"/>
                  <a:gd name="connsiteY5" fmla="*/ 250195 h 250195"/>
                  <a:gd name="connsiteX6" fmla="*/ 411033 w 1936026"/>
                  <a:gd name="connsiteY6" fmla="*/ 250195 h 250195"/>
                  <a:gd name="connsiteX7" fmla="*/ 411033 w 1936026"/>
                  <a:gd name="connsiteY7" fmla="*/ 11915 h 250195"/>
                  <a:gd name="connsiteX8" fmla="*/ 551023 w 1936026"/>
                  <a:gd name="connsiteY8" fmla="*/ 8936 h 250195"/>
                  <a:gd name="connsiteX9" fmla="*/ 554002 w 1936026"/>
                  <a:gd name="connsiteY9" fmla="*/ 247216 h 250195"/>
                  <a:gd name="connsiteX10" fmla="*/ 688034 w 1936026"/>
                  <a:gd name="connsiteY10" fmla="*/ 247216 h 250195"/>
                  <a:gd name="connsiteX11" fmla="*/ 693991 w 1936026"/>
                  <a:gd name="connsiteY11" fmla="*/ 8936 h 250195"/>
                  <a:gd name="connsiteX12" fmla="*/ 836959 w 1936026"/>
                  <a:gd name="connsiteY12" fmla="*/ 8936 h 250195"/>
                  <a:gd name="connsiteX13" fmla="*/ 836959 w 1936026"/>
                  <a:gd name="connsiteY13" fmla="*/ 247216 h 250195"/>
                  <a:gd name="connsiteX14" fmla="*/ 965035 w 1936026"/>
                  <a:gd name="connsiteY14" fmla="*/ 250195 h 250195"/>
                  <a:gd name="connsiteX15" fmla="*/ 965035 w 1936026"/>
                  <a:gd name="connsiteY15" fmla="*/ 14893 h 250195"/>
                  <a:gd name="connsiteX16" fmla="*/ 1105024 w 1936026"/>
                  <a:gd name="connsiteY16" fmla="*/ 14893 h 250195"/>
                  <a:gd name="connsiteX17" fmla="*/ 1105024 w 1936026"/>
                  <a:gd name="connsiteY17" fmla="*/ 247217 h 250195"/>
                  <a:gd name="connsiteX18" fmla="*/ 1230121 w 1936026"/>
                  <a:gd name="connsiteY18" fmla="*/ 247216 h 250195"/>
                  <a:gd name="connsiteX19" fmla="*/ 1230121 w 1936026"/>
                  <a:gd name="connsiteY19" fmla="*/ 2979 h 250195"/>
                  <a:gd name="connsiteX20" fmla="*/ 1346283 w 1936026"/>
                  <a:gd name="connsiteY20" fmla="*/ 2979 h 250195"/>
                  <a:gd name="connsiteX21" fmla="*/ 1346283 w 1936026"/>
                  <a:gd name="connsiteY21" fmla="*/ 250195 h 250195"/>
                  <a:gd name="connsiteX22" fmla="*/ 1453509 w 1936026"/>
                  <a:gd name="connsiteY22" fmla="*/ 250195 h 250195"/>
                  <a:gd name="connsiteX23" fmla="*/ 1453509 w 1936026"/>
                  <a:gd name="connsiteY23" fmla="*/ 0 h 250195"/>
                  <a:gd name="connsiteX24" fmla="*/ 1581585 w 1936026"/>
                  <a:gd name="connsiteY24" fmla="*/ 2979 h 250195"/>
                  <a:gd name="connsiteX25" fmla="*/ 1581585 w 1936026"/>
                  <a:gd name="connsiteY25" fmla="*/ 244238 h 250195"/>
                  <a:gd name="connsiteX26" fmla="*/ 1700725 w 1936026"/>
                  <a:gd name="connsiteY26" fmla="*/ 250195 h 250195"/>
                  <a:gd name="connsiteX27" fmla="*/ 1706682 w 1936026"/>
                  <a:gd name="connsiteY27" fmla="*/ 2979 h 250195"/>
                  <a:gd name="connsiteX28" fmla="*/ 1828800 w 1936026"/>
                  <a:gd name="connsiteY28" fmla="*/ 5958 h 250195"/>
                  <a:gd name="connsiteX29" fmla="*/ 1831779 w 1936026"/>
                  <a:gd name="connsiteY29" fmla="*/ 244238 h 250195"/>
                  <a:gd name="connsiteX30" fmla="*/ 1936026 w 1936026"/>
                  <a:gd name="connsiteY30" fmla="*/ 247216 h 25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36026" h="250195">
                    <a:moveTo>
                      <a:pt x="0" y="238281"/>
                    </a:moveTo>
                    <a:lnTo>
                      <a:pt x="110205" y="241259"/>
                    </a:lnTo>
                    <a:lnTo>
                      <a:pt x="128076" y="241259"/>
                    </a:lnTo>
                    <a:lnTo>
                      <a:pt x="134033" y="11914"/>
                    </a:lnTo>
                    <a:lnTo>
                      <a:pt x="279979" y="11915"/>
                    </a:lnTo>
                    <a:lnTo>
                      <a:pt x="279979" y="250195"/>
                    </a:lnTo>
                    <a:lnTo>
                      <a:pt x="411033" y="250195"/>
                    </a:lnTo>
                    <a:lnTo>
                      <a:pt x="411033" y="11915"/>
                    </a:lnTo>
                    <a:lnTo>
                      <a:pt x="551023" y="8936"/>
                    </a:lnTo>
                    <a:lnTo>
                      <a:pt x="554002" y="247216"/>
                    </a:lnTo>
                    <a:lnTo>
                      <a:pt x="688034" y="247216"/>
                    </a:lnTo>
                    <a:lnTo>
                      <a:pt x="693991" y="8936"/>
                    </a:lnTo>
                    <a:lnTo>
                      <a:pt x="836959" y="8936"/>
                    </a:lnTo>
                    <a:lnTo>
                      <a:pt x="836959" y="247216"/>
                    </a:lnTo>
                    <a:lnTo>
                      <a:pt x="965035" y="250195"/>
                    </a:lnTo>
                    <a:lnTo>
                      <a:pt x="965035" y="14893"/>
                    </a:lnTo>
                    <a:lnTo>
                      <a:pt x="1105024" y="14893"/>
                    </a:lnTo>
                    <a:cubicBezTo>
                      <a:pt x="1104031" y="93327"/>
                      <a:pt x="1106017" y="168783"/>
                      <a:pt x="1105024" y="247217"/>
                    </a:cubicBezTo>
                    <a:lnTo>
                      <a:pt x="1230121" y="247216"/>
                    </a:lnTo>
                    <a:lnTo>
                      <a:pt x="1230121" y="2979"/>
                    </a:lnTo>
                    <a:lnTo>
                      <a:pt x="1346283" y="2979"/>
                    </a:lnTo>
                    <a:lnTo>
                      <a:pt x="1346283" y="250195"/>
                    </a:lnTo>
                    <a:lnTo>
                      <a:pt x="1453509" y="250195"/>
                    </a:lnTo>
                    <a:lnTo>
                      <a:pt x="1453509" y="0"/>
                    </a:lnTo>
                    <a:lnTo>
                      <a:pt x="1581585" y="2979"/>
                    </a:lnTo>
                    <a:lnTo>
                      <a:pt x="1581585" y="244238"/>
                    </a:lnTo>
                    <a:lnTo>
                      <a:pt x="1700725" y="250195"/>
                    </a:lnTo>
                    <a:lnTo>
                      <a:pt x="1706682" y="2979"/>
                    </a:lnTo>
                    <a:lnTo>
                      <a:pt x="1828800" y="5958"/>
                    </a:lnTo>
                    <a:lnTo>
                      <a:pt x="1831779" y="244238"/>
                    </a:lnTo>
                    <a:lnTo>
                      <a:pt x="1936026" y="247216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Freihandform 25"/>
              <p:cNvSpPr/>
              <p:nvPr/>
            </p:nvSpPr>
            <p:spPr>
              <a:xfrm>
                <a:off x="7312179" y="2581877"/>
                <a:ext cx="298824" cy="233083"/>
              </a:xfrm>
              <a:custGeom>
                <a:avLst/>
                <a:gdLst>
                  <a:gd name="connsiteX0" fmla="*/ 0 w 298824"/>
                  <a:gd name="connsiteY0" fmla="*/ 233083 h 233083"/>
                  <a:gd name="connsiteX1" fmla="*/ 5977 w 298824"/>
                  <a:gd name="connsiteY1" fmla="*/ 0 h 233083"/>
                  <a:gd name="connsiteX2" fmla="*/ 173318 w 298824"/>
                  <a:gd name="connsiteY2" fmla="*/ 0 h 233083"/>
                  <a:gd name="connsiteX3" fmla="*/ 179294 w 298824"/>
                  <a:gd name="connsiteY3" fmla="*/ 227106 h 233083"/>
                  <a:gd name="connsiteX4" fmla="*/ 298824 w 298824"/>
                  <a:gd name="connsiteY4" fmla="*/ 233083 h 23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24" h="233083">
                    <a:moveTo>
                      <a:pt x="0" y="233083"/>
                    </a:moveTo>
                    <a:lnTo>
                      <a:pt x="5977" y="0"/>
                    </a:lnTo>
                    <a:lnTo>
                      <a:pt x="173318" y="0"/>
                    </a:lnTo>
                    <a:lnTo>
                      <a:pt x="179294" y="227106"/>
                    </a:lnTo>
                    <a:lnTo>
                      <a:pt x="298824" y="233083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433136" y="1134102"/>
            <a:ext cx="3356077" cy="1831563"/>
          </a:xfrm>
          <a:prstGeom prst="wedgeRoundRectCallout">
            <a:avLst>
              <a:gd name="adj1" fmla="val 85274"/>
              <a:gd name="adj2" fmla="val -3575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SCL: Serial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Datenübertragung erfolgt taktsynchron.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49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07"/>
    </mc:Choice>
    <mc:Fallback>
      <p:transition spd="slow" advTm="21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1" name="Gruppieren 10"/>
          <p:cNvGrpSpPr/>
          <p:nvPr/>
        </p:nvGrpSpPr>
        <p:grpSpPr>
          <a:xfrm>
            <a:off x="3354776" y="1033768"/>
            <a:ext cx="8320668" cy="5480592"/>
            <a:chOff x="3354776" y="1033768"/>
            <a:chExt cx="8320668" cy="5480592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3354776" y="1033768"/>
              <a:ext cx="8320668" cy="5480592"/>
              <a:chOff x="1256469" y="930876"/>
              <a:chExt cx="5479382" cy="3315796"/>
            </a:xfrm>
          </p:grpSpPr>
          <p:sp>
            <p:nvSpPr>
              <p:cNvPr id="3" name="Rechteck 2"/>
              <p:cNvSpPr/>
              <p:nvPr/>
            </p:nvSpPr>
            <p:spPr>
              <a:xfrm>
                <a:off x="1256469" y="930876"/>
                <a:ext cx="2208626" cy="331579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de-DE" sz="2400" dirty="0" smtClean="0">
                    <a:solidFill>
                      <a:schemeClr val="tx1"/>
                    </a:solidFill>
                  </a:rPr>
                  <a:t>Mikrocontroller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367815" y="1078029"/>
                <a:ext cx="1097280" cy="217531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de-DE" sz="2400" dirty="0" smtClean="0">
                  <a:solidFill>
                    <a:schemeClr val="tx1"/>
                  </a:solidFill>
                </a:endParaRP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r>
                  <a:rPr lang="de-DE" sz="2400" dirty="0" smtClean="0">
                    <a:solidFill>
                      <a:schemeClr val="tx1"/>
                    </a:solidFill>
                  </a:rPr>
                  <a:t>Master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5638571" y="1078029"/>
                <a:ext cx="1097280" cy="79481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 flipV="1">
                <a:off x="3465094" y="1216344"/>
                <a:ext cx="2173477" cy="3978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>
                <a:stCxn id="15" idx="3"/>
              </p:cNvCxnSpPr>
              <p:nvPr/>
            </p:nvCxnSpPr>
            <p:spPr>
              <a:xfrm flipV="1">
                <a:off x="3337321" y="1660005"/>
                <a:ext cx="2301251" cy="4254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Google Shape;172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038962" y="1890236"/>
              <a:ext cx="1258875" cy="1774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feld 13"/>
            <p:cNvSpPr txBox="1"/>
            <p:nvPr/>
          </p:nvSpPr>
          <p:spPr>
            <a:xfrm>
              <a:off x="6676906" y="1120085"/>
              <a:ext cx="702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386962" y="180112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023984" y="1290669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0009176" y="200809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5327260" y="2297645"/>
              <a:ext cx="395513" cy="413962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  <a:gd name="connsiteX0" fmla="*/ 7951 w 306775"/>
                <a:gd name="connsiteY0" fmla="*/ 233083 h 233083"/>
                <a:gd name="connsiteX1" fmla="*/ 0 w 306775"/>
                <a:gd name="connsiteY1" fmla="*/ 229810 h 233083"/>
                <a:gd name="connsiteX2" fmla="*/ 13928 w 306775"/>
                <a:gd name="connsiteY2" fmla="*/ 0 h 233083"/>
                <a:gd name="connsiteX3" fmla="*/ 181269 w 306775"/>
                <a:gd name="connsiteY3" fmla="*/ 0 h 233083"/>
                <a:gd name="connsiteX4" fmla="*/ 187245 w 306775"/>
                <a:gd name="connsiteY4" fmla="*/ 227106 h 233083"/>
                <a:gd name="connsiteX5" fmla="*/ 306775 w 306775"/>
                <a:gd name="connsiteY5" fmla="*/ 233083 h 233083"/>
                <a:gd name="connsiteX0" fmla="*/ 0 w 298824"/>
                <a:gd name="connsiteY0" fmla="*/ 233083 h 233083"/>
                <a:gd name="connsiteX1" fmla="*/ 58812 w 298824"/>
                <a:gd name="connsiteY1" fmla="*/ 212075 h 233083"/>
                <a:gd name="connsiteX2" fmla="*/ 5977 w 298824"/>
                <a:gd name="connsiteY2" fmla="*/ 0 h 233083"/>
                <a:gd name="connsiteX3" fmla="*/ 173318 w 298824"/>
                <a:gd name="connsiteY3" fmla="*/ 0 h 233083"/>
                <a:gd name="connsiteX4" fmla="*/ 179294 w 298824"/>
                <a:gd name="connsiteY4" fmla="*/ 227106 h 233083"/>
                <a:gd name="connsiteX5" fmla="*/ 298824 w 298824"/>
                <a:gd name="connsiteY5" fmla="*/ 233083 h 233083"/>
                <a:gd name="connsiteX0" fmla="*/ 0 w 694952"/>
                <a:gd name="connsiteY0" fmla="*/ 225482 h 233083"/>
                <a:gd name="connsiteX1" fmla="*/ 454940 w 694952"/>
                <a:gd name="connsiteY1" fmla="*/ 212075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23784 w 694952"/>
                <a:gd name="connsiteY1" fmla="*/ 224743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05980 w 694952"/>
                <a:gd name="connsiteY1" fmla="*/ 227276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708305"/>
                <a:gd name="connsiteY0" fmla="*/ 225482 h 227276"/>
                <a:gd name="connsiteX1" fmla="*/ 405980 w 708305"/>
                <a:gd name="connsiteY1" fmla="*/ 227276 h 227276"/>
                <a:gd name="connsiteX2" fmla="*/ 402105 w 708305"/>
                <a:gd name="connsiteY2" fmla="*/ 0 h 227276"/>
                <a:gd name="connsiteX3" fmla="*/ 569446 w 708305"/>
                <a:gd name="connsiteY3" fmla="*/ 0 h 227276"/>
                <a:gd name="connsiteX4" fmla="*/ 575422 w 708305"/>
                <a:gd name="connsiteY4" fmla="*/ 227106 h 227276"/>
                <a:gd name="connsiteX5" fmla="*/ 708305 w 708305"/>
                <a:gd name="connsiteY5" fmla="*/ 225482 h 227276"/>
                <a:gd name="connsiteX0" fmla="*/ 0 w 575422"/>
                <a:gd name="connsiteY0" fmla="*/ 225482 h 227276"/>
                <a:gd name="connsiteX1" fmla="*/ 405980 w 575422"/>
                <a:gd name="connsiteY1" fmla="*/ 227276 h 227276"/>
                <a:gd name="connsiteX2" fmla="*/ 402105 w 575422"/>
                <a:gd name="connsiteY2" fmla="*/ 0 h 227276"/>
                <a:gd name="connsiteX3" fmla="*/ 569446 w 575422"/>
                <a:gd name="connsiteY3" fmla="*/ 0 h 227276"/>
                <a:gd name="connsiteX4" fmla="*/ 575422 w 575422"/>
                <a:gd name="connsiteY4" fmla="*/ 227106 h 227276"/>
                <a:gd name="connsiteX0" fmla="*/ 0 w 569446"/>
                <a:gd name="connsiteY0" fmla="*/ 225482 h 227276"/>
                <a:gd name="connsiteX1" fmla="*/ 405980 w 569446"/>
                <a:gd name="connsiteY1" fmla="*/ 227276 h 227276"/>
                <a:gd name="connsiteX2" fmla="*/ 402105 w 569446"/>
                <a:gd name="connsiteY2" fmla="*/ 0 h 227276"/>
                <a:gd name="connsiteX3" fmla="*/ 569446 w 569446"/>
                <a:gd name="connsiteY3" fmla="*/ 0 h 227276"/>
                <a:gd name="connsiteX0" fmla="*/ 0 w 386960"/>
                <a:gd name="connsiteY0" fmla="*/ 230550 h 230550"/>
                <a:gd name="connsiteX1" fmla="*/ 223494 w 386960"/>
                <a:gd name="connsiteY1" fmla="*/ 227276 h 230550"/>
                <a:gd name="connsiteX2" fmla="*/ 219619 w 386960"/>
                <a:gd name="connsiteY2" fmla="*/ 0 h 230550"/>
                <a:gd name="connsiteX3" fmla="*/ 386960 w 386960"/>
                <a:gd name="connsiteY3" fmla="*/ 0 h 23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960" h="230550">
                  <a:moveTo>
                    <a:pt x="0" y="230550"/>
                  </a:moveTo>
                  <a:lnTo>
                    <a:pt x="223494" y="227276"/>
                  </a:lnTo>
                  <a:cubicBezTo>
                    <a:pt x="222202" y="151517"/>
                    <a:pt x="220911" y="75759"/>
                    <a:pt x="219619" y="0"/>
                  </a:cubicBezTo>
                  <a:lnTo>
                    <a:pt x="38696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8" name="Gruppieren 7"/>
            <p:cNvGrpSpPr/>
            <p:nvPr/>
          </p:nvGrpSpPr>
          <p:grpSpPr>
            <a:xfrm>
              <a:off x="10009175" y="2922654"/>
              <a:ext cx="1666269" cy="1313726"/>
              <a:chOff x="7910868" y="2819762"/>
              <a:chExt cx="1666269" cy="1313726"/>
            </a:xfrm>
          </p:grpSpPr>
          <p:sp>
            <p:nvSpPr>
              <p:cNvPr id="18" name="Rechteck 17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grpSp>
          <p:nvGrpSpPr>
            <p:cNvPr id="24" name="Gruppieren 23"/>
            <p:cNvGrpSpPr/>
            <p:nvPr/>
          </p:nvGrpSpPr>
          <p:grpSpPr>
            <a:xfrm>
              <a:off x="10009175" y="5200634"/>
              <a:ext cx="1666269" cy="1313726"/>
              <a:chOff x="7910868" y="2819762"/>
              <a:chExt cx="1666269" cy="131372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7910872" y="2819762"/>
                <a:ext cx="1666265" cy="1313726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I2C</a:t>
                </a:r>
              </a:p>
              <a:p>
                <a:pPr algn="r"/>
                <a:r>
                  <a:rPr lang="de-DE" sz="2400" dirty="0" smtClean="0">
                    <a:solidFill>
                      <a:schemeClr val="tx1"/>
                    </a:solidFill>
                  </a:rPr>
                  <a:t>Slave</a:t>
                </a:r>
                <a:endParaRPr 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7910868" y="3561952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SDA</a:t>
                </a:r>
                <a:endParaRPr lang="de-DE" sz="2400" dirty="0"/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7925676" y="2862773"/>
                <a:ext cx="1050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/>
                  <a:t>SCL</a:t>
                </a:r>
                <a:endParaRPr lang="de-DE" sz="2400" dirty="0"/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>
              <a:off x="9306415" y="1503324"/>
              <a:ext cx="708454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9306415" y="3169872"/>
              <a:ext cx="708454" cy="2313542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8739116" y="2249430"/>
              <a:ext cx="1255251" cy="168875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8739116" y="3918821"/>
              <a:ext cx="1255251" cy="2264707"/>
            </a:xfrm>
            <a:custGeom>
              <a:avLst/>
              <a:gdLst>
                <a:gd name="connsiteX0" fmla="*/ 0 w 708454"/>
                <a:gd name="connsiteY0" fmla="*/ 0 h 1688757"/>
                <a:gd name="connsiteX1" fmla="*/ 0 w 708454"/>
                <a:gd name="connsiteY1" fmla="*/ 1639330 h 1688757"/>
                <a:gd name="connsiteX2" fmla="*/ 0 w 708454"/>
                <a:gd name="connsiteY2" fmla="*/ 1688757 h 1688757"/>
                <a:gd name="connsiteX3" fmla="*/ 708454 w 708454"/>
                <a:gd name="connsiteY3" fmla="*/ 1688757 h 16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454" h="1688757">
                  <a:moveTo>
                    <a:pt x="0" y="0"/>
                  </a:moveTo>
                  <a:lnTo>
                    <a:pt x="0" y="1639330"/>
                  </a:lnTo>
                  <a:lnTo>
                    <a:pt x="0" y="1688757"/>
                  </a:lnTo>
                  <a:lnTo>
                    <a:pt x="708454" y="1688757"/>
                  </a:lnTo>
                </a:path>
              </a:pathLst>
            </a:custGeom>
            <a:noFill/>
            <a:ln w="4445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9883802" y="4464957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5" name="Google Shape;165;p1"/>
          <p:cNvSpPr/>
          <p:nvPr/>
        </p:nvSpPr>
        <p:spPr>
          <a:xfrm>
            <a:off x="433136" y="1134102"/>
            <a:ext cx="3356077" cy="2804085"/>
          </a:xfrm>
          <a:prstGeom prst="wedgeRoundRectCallout">
            <a:avLst>
              <a:gd name="adj1" fmla="val 56893"/>
              <a:gd name="adj2" fmla="val -1639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SCL: Serial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SCL steigende Flanke wird immer das nächste Bit bei SDA  ausgegeben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916804" y="1766010"/>
            <a:ext cx="597831" cy="95989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5918579" y="2160896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5777552" y="1505803"/>
            <a:ext cx="937147" cy="727881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147" h="727881">
                <a:moveTo>
                  <a:pt x="937147" y="0"/>
                </a:moveTo>
                <a:lnTo>
                  <a:pt x="0" y="0"/>
                </a:lnTo>
                <a:lnTo>
                  <a:pt x="0" y="727881"/>
                </a:lnTo>
                <a:lnTo>
                  <a:pt x="131929" y="727881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8" name="Gerader Verbinder 37"/>
          <p:cNvCxnSpPr/>
          <p:nvPr/>
        </p:nvCxnSpPr>
        <p:spPr>
          <a:xfrm>
            <a:off x="5294993" y="2226071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852436" y="17262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</a:t>
            </a:r>
            <a:endParaRPr lang="de-DE" sz="2400" dirty="0"/>
          </a:p>
        </p:txBody>
      </p:sp>
      <p:cxnSp>
        <p:nvCxnSpPr>
          <p:cNvPr id="41" name="Gerader Verbinder 40"/>
          <p:cNvCxnSpPr/>
          <p:nvPr/>
        </p:nvCxnSpPr>
        <p:spPr>
          <a:xfrm>
            <a:off x="5294993" y="1957050"/>
            <a:ext cx="623015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5263213" y="1616456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0785004" y="1569272"/>
            <a:ext cx="597831" cy="95989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Freihandform 45"/>
          <p:cNvSpPr/>
          <p:nvPr/>
        </p:nvSpPr>
        <p:spPr>
          <a:xfrm>
            <a:off x="10786779" y="1964158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Freihandform 46"/>
          <p:cNvSpPr/>
          <p:nvPr/>
        </p:nvSpPr>
        <p:spPr>
          <a:xfrm flipH="1">
            <a:off x="9494973" y="1503324"/>
            <a:ext cx="707937" cy="532832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  <a:gd name="connsiteX0" fmla="*/ 1001377 w 1001377"/>
              <a:gd name="connsiteY0" fmla="*/ 0 h 727881"/>
              <a:gd name="connsiteX1" fmla="*/ 64230 w 1001377"/>
              <a:gd name="connsiteY1" fmla="*/ 0 h 727881"/>
              <a:gd name="connsiteX2" fmla="*/ 64230 w 1001377"/>
              <a:gd name="connsiteY2" fmla="*/ 727881 h 727881"/>
              <a:gd name="connsiteX3" fmla="*/ 0 w 1001377"/>
              <a:gd name="connsiteY3" fmla="*/ 721962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7" h="727881">
                <a:moveTo>
                  <a:pt x="1001377" y="0"/>
                </a:moveTo>
                <a:lnTo>
                  <a:pt x="64230" y="0"/>
                </a:lnTo>
                <a:lnTo>
                  <a:pt x="64230" y="727881"/>
                </a:lnTo>
                <a:lnTo>
                  <a:pt x="0" y="721962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8" name="Gerader Verbinder 47"/>
          <p:cNvCxnSpPr/>
          <p:nvPr/>
        </p:nvCxnSpPr>
        <p:spPr>
          <a:xfrm>
            <a:off x="10166453" y="2038245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9883802" y="817503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0660405" y="1958400"/>
            <a:ext cx="124599" cy="155204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Freihandform 54"/>
          <p:cNvSpPr/>
          <p:nvPr/>
        </p:nvSpPr>
        <p:spPr>
          <a:xfrm>
            <a:off x="10006396" y="1755128"/>
            <a:ext cx="762723" cy="481035"/>
          </a:xfrm>
          <a:custGeom>
            <a:avLst/>
            <a:gdLst>
              <a:gd name="connsiteX0" fmla="*/ 0 w 69339"/>
              <a:gd name="connsiteY0" fmla="*/ 481035 h 481035"/>
              <a:gd name="connsiteX1" fmla="*/ 52004 w 69339"/>
              <a:gd name="connsiteY1" fmla="*/ 481035 h 481035"/>
              <a:gd name="connsiteX2" fmla="*/ 52004 w 69339"/>
              <a:gd name="connsiteY2" fmla="*/ 0 h 481035"/>
              <a:gd name="connsiteX3" fmla="*/ 69339 w 69339"/>
              <a:gd name="connsiteY3" fmla="*/ 0 h 481035"/>
              <a:gd name="connsiteX0" fmla="*/ 0 w 762723"/>
              <a:gd name="connsiteY0" fmla="*/ 481035 h 481035"/>
              <a:gd name="connsiteX1" fmla="*/ 52004 w 762723"/>
              <a:gd name="connsiteY1" fmla="*/ 481035 h 481035"/>
              <a:gd name="connsiteX2" fmla="*/ 52004 w 762723"/>
              <a:gd name="connsiteY2" fmla="*/ 0 h 481035"/>
              <a:gd name="connsiteX3" fmla="*/ 762723 w 762723"/>
              <a:gd name="connsiteY3" fmla="*/ 4334 h 48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723" h="481035">
                <a:moveTo>
                  <a:pt x="0" y="481035"/>
                </a:moveTo>
                <a:lnTo>
                  <a:pt x="52004" y="481035"/>
                </a:lnTo>
                <a:lnTo>
                  <a:pt x="52004" y="0"/>
                </a:lnTo>
                <a:lnTo>
                  <a:pt x="762723" y="4334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7" name="Gerade Verbindung mit Pfeil 56"/>
          <p:cNvCxnSpPr>
            <a:stCxn id="26" idx="1"/>
            <a:endCxn id="26" idx="2"/>
          </p:cNvCxnSpPr>
          <p:nvPr/>
        </p:nvCxnSpPr>
        <p:spPr>
          <a:xfrm flipH="1" flipV="1">
            <a:off x="5551733" y="2297645"/>
            <a:ext cx="3961" cy="4080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34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160"/>
    </mc:Choice>
    <mc:Fallback>
      <p:transition spd="slow" advTm="24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354776" y="1033768"/>
            <a:ext cx="8320668" cy="5480592"/>
            <a:chOff x="1256469" y="930876"/>
            <a:chExt cx="5479382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7948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15" idx="3"/>
            </p:cNvCxnSpPr>
            <p:nvPr/>
          </p:nvCxnSpPr>
          <p:spPr>
            <a:xfrm flipV="1">
              <a:off x="3337321" y="1660005"/>
              <a:ext cx="2301251" cy="4254"/>
            </a:xfrm>
            <a:prstGeom prst="straightConnector1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38962" y="189023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feld 13"/>
          <p:cNvSpPr txBox="1"/>
          <p:nvPr/>
        </p:nvSpPr>
        <p:spPr>
          <a:xfrm>
            <a:off x="6676906" y="1120085"/>
            <a:ext cx="702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6386962" y="180112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10023984" y="1290669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10009176" y="200809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26" name="Freihandform 25"/>
          <p:cNvSpPr/>
          <p:nvPr/>
        </p:nvSpPr>
        <p:spPr>
          <a:xfrm>
            <a:off x="5327260" y="2297645"/>
            <a:ext cx="395513" cy="413962"/>
          </a:xfrm>
          <a:custGeom>
            <a:avLst/>
            <a:gdLst>
              <a:gd name="connsiteX0" fmla="*/ 0 w 298824"/>
              <a:gd name="connsiteY0" fmla="*/ 233083 h 233083"/>
              <a:gd name="connsiteX1" fmla="*/ 5977 w 298824"/>
              <a:gd name="connsiteY1" fmla="*/ 0 h 233083"/>
              <a:gd name="connsiteX2" fmla="*/ 173318 w 298824"/>
              <a:gd name="connsiteY2" fmla="*/ 0 h 233083"/>
              <a:gd name="connsiteX3" fmla="*/ 179294 w 298824"/>
              <a:gd name="connsiteY3" fmla="*/ 227106 h 233083"/>
              <a:gd name="connsiteX4" fmla="*/ 298824 w 298824"/>
              <a:gd name="connsiteY4" fmla="*/ 233083 h 233083"/>
              <a:gd name="connsiteX0" fmla="*/ 7951 w 306775"/>
              <a:gd name="connsiteY0" fmla="*/ 233083 h 233083"/>
              <a:gd name="connsiteX1" fmla="*/ 0 w 306775"/>
              <a:gd name="connsiteY1" fmla="*/ 229810 h 233083"/>
              <a:gd name="connsiteX2" fmla="*/ 13928 w 306775"/>
              <a:gd name="connsiteY2" fmla="*/ 0 h 233083"/>
              <a:gd name="connsiteX3" fmla="*/ 181269 w 306775"/>
              <a:gd name="connsiteY3" fmla="*/ 0 h 233083"/>
              <a:gd name="connsiteX4" fmla="*/ 187245 w 306775"/>
              <a:gd name="connsiteY4" fmla="*/ 227106 h 233083"/>
              <a:gd name="connsiteX5" fmla="*/ 306775 w 306775"/>
              <a:gd name="connsiteY5" fmla="*/ 233083 h 233083"/>
              <a:gd name="connsiteX0" fmla="*/ 0 w 298824"/>
              <a:gd name="connsiteY0" fmla="*/ 233083 h 233083"/>
              <a:gd name="connsiteX1" fmla="*/ 58812 w 298824"/>
              <a:gd name="connsiteY1" fmla="*/ 212075 h 233083"/>
              <a:gd name="connsiteX2" fmla="*/ 5977 w 298824"/>
              <a:gd name="connsiteY2" fmla="*/ 0 h 233083"/>
              <a:gd name="connsiteX3" fmla="*/ 173318 w 298824"/>
              <a:gd name="connsiteY3" fmla="*/ 0 h 233083"/>
              <a:gd name="connsiteX4" fmla="*/ 179294 w 298824"/>
              <a:gd name="connsiteY4" fmla="*/ 227106 h 233083"/>
              <a:gd name="connsiteX5" fmla="*/ 298824 w 298824"/>
              <a:gd name="connsiteY5" fmla="*/ 233083 h 233083"/>
              <a:gd name="connsiteX0" fmla="*/ 0 w 694952"/>
              <a:gd name="connsiteY0" fmla="*/ 225482 h 233083"/>
              <a:gd name="connsiteX1" fmla="*/ 454940 w 694952"/>
              <a:gd name="connsiteY1" fmla="*/ 212075 h 233083"/>
              <a:gd name="connsiteX2" fmla="*/ 402105 w 694952"/>
              <a:gd name="connsiteY2" fmla="*/ 0 h 233083"/>
              <a:gd name="connsiteX3" fmla="*/ 569446 w 694952"/>
              <a:gd name="connsiteY3" fmla="*/ 0 h 233083"/>
              <a:gd name="connsiteX4" fmla="*/ 575422 w 694952"/>
              <a:gd name="connsiteY4" fmla="*/ 227106 h 233083"/>
              <a:gd name="connsiteX5" fmla="*/ 694952 w 694952"/>
              <a:gd name="connsiteY5" fmla="*/ 233083 h 233083"/>
              <a:gd name="connsiteX0" fmla="*/ 0 w 694952"/>
              <a:gd name="connsiteY0" fmla="*/ 225482 h 233083"/>
              <a:gd name="connsiteX1" fmla="*/ 423784 w 694952"/>
              <a:gd name="connsiteY1" fmla="*/ 224743 h 233083"/>
              <a:gd name="connsiteX2" fmla="*/ 402105 w 694952"/>
              <a:gd name="connsiteY2" fmla="*/ 0 h 233083"/>
              <a:gd name="connsiteX3" fmla="*/ 569446 w 694952"/>
              <a:gd name="connsiteY3" fmla="*/ 0 h 233083"/>
              <a:gd name="connsiteX4" fmla="*/ 575422 w 694952"/>
              <a:gd name="connsiteY4" fmla="*/ 227106 h 233083"/>
              <a:gd name="connsiteX5" fmla="*/ 694952 w 694952"/>
              <a:gd name="connsiteY5" fmla="*/ 233083 h 233083"/>
              <a:gd name="connsiteX0" fmla="*/ 0 w 694952"/>
              <a:gd name="connsiteY0" fmla="*/ 225482 h 233083"/>
              <a:gd name="connsiteX1" fmla="*/ 405980 w 694952"/>
              <a:gd name="connsiteY1" fmla="*/ 227276 h 233083"/>
              <a:gd name="connsiteX2" fmla="*/ 402105 w 694952"/>
              <a:gd name="connsiteY2" fmla="*/ 0 h 233083"/>
              <a:gd name="connsiteX3" fmla="*/ 569446 w 694952"/>
              <a:gd name="connsiteY3" fmla="*/ 0 h 233083"/>
              <a:gd name="connsiteX4" fmla="*/ 575422 w 694952"/>
              <a:gd name="connsiteY4" fmla="*/ 227106 h 233083"/>
              <a:gd name="connsiteX5" fmla="*/ 694952 w 694952"/>
              <a:gd name="connsiteY5" fmla="*/ 233083 h 233083"/>
              <a:gd name="connsiteX0" fmla="*/ 0 w 708305"/>
              <a:gd name="connsiteY0" fmla="*/ 225482 h 227276"/>
              <a:gd name="connsiteX1" fmla="*/ 405980 w 708305"/>
              <a:gd name="connsiteY1" fmla="*/ 227276 h 227276"/>
              <a:gd name="connsiteX2" fmla="*/ 402105 w 708305"/>
              <a:gd name="connsiteY2" fmla="*/ 0 h 227276"/>
              <a:gd name="connsiteX3" fmla="*/ 569446 w 708305"/>
              <a:gd name="connsiteY3" fmla="*/ 0 h 227276"/>
              <a:gd name="connsiteX4" fmla="*/ 575422 w 708305"/>
              <a:gd name="connsiteY4" fmla="*/ 227106 h 227276"/>
              <a:gd name="connsiteX5" fmla="*/ 708305 w 708305"/>
              <a:gd name="connsiteY5" fmla="*/ 225482 h 227276"/>
              <a:gd name="connsiteX0" fmla="*/ 0 w 575422"/>
              <a:gd name="connsiteY0" fmla="*/ 225482 h 227276"/>
              <a:gd name="connsiteX1" fmla="*/ 405980 w 575422"/>
              <a:gd name="connsiteY1" fmla="*/ 227276 h 227276"/>
              <a:gd name="connsiteX2" fmla="*/ 402105 w 575422"/>
              <a:gd name="connsiteY2" fmla="*/ 0 h 227276"/>
              <a:gd name="connsiteX3" fmla="*/ 569446 w 575422"/>
              <a:gd name="connsiteY3" fmla="*/ 0 h 227276"/>
              <a:gd name="connsiteX4" fmla="*/ 575422 w 575422"/>
              <a:gd name="connsiteY4" fmla="*/ 227106 h 227276"/>
              <a:gd name="connsiteX0" fmla="*/ 0 w 569446"/>
              <a:gd name="connsiteY0" fmla="*/ 225482 h 227276"/>
              <a:gd name="connsiteX1" fmla="*/ 405980 w 569446"/>
              <a:gd name="connsiteY1" fmla="*/ 227276 h 227276"/>
              <a:gd name="connsiteX2" fmla="*/ 402105 w 569446"/>
              <a:gd name="connsiteY2" fmla="*/ 0 h 227276"/>
              <a:gd name="connsiteX3" fmla="*/ 569446 w 569446"/>
              <a:gd name="connsiteY3" fmla="*/ 0 h 227276"/>
              <a:gd name="connsiteX0" fmla="*/ 0 w 386960"/>
              <a:gd name="connsiteY0" fmla="*/ 230550 h 230550"/>
              <a:gd name="connsiteX1" fmla="*/ 223494 w 386960"/>
              <a:gd name="connsiteY1" fmla="*/ 227276 h 230550"/>
              <a:gd name="connsiteX2" fmla="*/ 219619 w 386960"/>
              <a:gd name="connsiteY2" fmla="*/ 0 h 230550"/>
              <a:gd name="connsiteX3" fmla="*/ 386960 w 386960"/>
              <a:gd name="connsiteY3" fmla="*/ 0 h 23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960" h="230550">
                <a:moveTo>
                  <a:pt x="0" y="230550"/>
                </a:moveTo>
                <a:lnTo>
                  <a:pt x="223494" y="227276"/>
                </a:lnTo>
                <a:cubicBezTo>
                  <a:pt x="222202" y="151517"/>
                  <a:pt x="220911" y="75759"/>
                  <a:pt x="219619" y="0"/>
                </a:cubicBezTo>
                <a:lnTo>
                  <a:pt x="386960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uppieren 7"/>
          <p:cNvGrpSpPr/>
          <p:nvPr/>
        </p:nvGrpSpPr>
        <p:grpSpPr>
          <a:xfrm>
            <a:off x="10009175" y="2922654"/>
            <a:ext cx="1666269" cy="1313726"/>
            <a:chOff x="7910868" y="2819762"/>
            <a:chExt cx="1666269" cy="1313726"/>
          </a:xfrm>
        </p:grpSpPr>
        <p:sp>
          <p:nvSpPr>
            <p:cNvPr id="18" name="Rechteck 17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10009175" y="5200634"/>
            <a:ext cx="1666269" cy="1313726"/>
            <a:chOff x="7910868" y="2819762"/>
            <a:chExt cx="1666269" cy="1313726"/>
          </a:xfrm>
        </p:grpSpPr>
        <p:sp>
          <p:nvSpPr>
            <p:cNvPr id="27" name="Rechteck 26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sp>
        <p:nvSpPr>
          <p:cNvPr id="10" name="Freihandform 9"/>
          <p:cNvSpPr/>
          <p:nvPr/>
        </p:nvSpPr>
        <p:spPr>
          <a:xfrm>
            <a:off x="9306415" y="1503324"/>
            <a:ext cx="708454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Freihandform 29"/>
          <p:cNvSpPr/>
          <p:nvPr/>
        </p:nvSpPr>
        <p:spPr>
          <a:xfrm>
            <a:off x="9306415" y="3169872"/>
            <a:ext cx="708454" cy="2313542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 30"/>
          <p:cNvSpPr/>
          <p:nvPr/>
        </p:nvSpPr>
        <p:spPr>
          <a:xfrm>
            <a:off x="8739116" y="2249430"/>
            <a:ext cx="1255251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Freihandform 31"/>
          <p:cNvSpPr/>
          <p:nvPr/>
        </p:nvSpPr>
        <p:spPr>
          <a:xfrm>
            <a:off x="8739116" y="3918821"/>
            <a:ext cx="1255251" cy="226470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9883802" y="446495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…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433136" y="1134102"/>
            <a:ext cx="3356077" cy="2804085"/>
          </a:xfrm>
          <a:prstGeom prst="wedgeRoundRectCallout">
            <a:avLst>
              <a:gd name="adj1" fmla="val 56041"/>
              <a:gd name="adj2" fmla="val 1995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SCL: Serial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SCL steigende Flanke wird immer das nächste Bit bei SDA  ausgegeben. SDA wird z.B. „1“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916804" y="1766010"/>
            <a:ext cx="597831" cy="959893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5918579" y="2160896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5777552" y="1505803"/>
            <a:ext cx="937147" cy="727881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147" h="727881">
                <a:moveTo>
                  <a:pt x="937147" y="0"/>
                </a:moveTo>
                <a:lnTo>
                  <a:pt x="0" y="0"/>
                </a:lnTo>
                <a:lnTo>
                  <a:pt x="0" y="727881"/>
                </a:lnTo>
                <a:lnTo>
                  <a:pt x="131929" y="727881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8" name="Gerader Verbinder 37"/>
          <p:cNvCxnSpPr/>
          <p:nvPr/>
        </p:nvCxnSpPr>
        <p:spPr>
          <a:xfrm>
            <a:off x="5294993" y="2226071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852436" y="17262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</a:t>
            </a:r>
            <a:endParaRPr lang="de-DE" sz="2400" dirty="0"/>
          </a:p>
        </p:txBody>
      </p:sp>
      <p:cxnSp>
        <p:nvCxnSpPr>
          <p:cNvPr id="41" name="Gerader Verbinder 40"/>
          <p:cNvCxnSpPr/>
          <p:nvPr/>
        </p:nvCxnSpPr>
        <p:spPr>
          <a:xfrm>
            <a:off x="5294993" y="1957050"/>
            <a:ext cx="623015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5263213" y="1616456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0785004" y="1569272"/>
            <a:ext cx="597831" cy="95989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Freihandform 45"/>
          <p:cNvSpPr/>
          <p:nvPr/>
        </p:nvSpPr>
        <p:spPr>
          <a:xfrm>
            <a:off x="10786779" y="1964158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Freihandform 46"/>
          <p:cNvSpPr/>
          <p:nvPr/>
        </p:nvSpPr>
        <p:spPr>
          <a:xfrm flipH="1">
            <a:off x="9494973" y="1503324"/>
            <a:ext cx="707937" cy="532832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  <a:gd name="connsiteX0" fmla="*/ 1001377 w 1001377"/>
              <a:gd name="connsiteY0" fmla="*/ 0 h 727881"/>
              <a:gd name="connsiteX1" fmla="*/ 64230 w 1001377"/>
              <a:gd name="connsiteY1" fmla="*/ 0 h 727881"/>
              <a:gd name="connsiteX2" fmla="*/ 64230 w 1001377"/>
              <a:gd name="connsiteY2" fmla="*/ 727881 h 727881"/>
              <a:gd name="connsiteX3" fmla="*/ 0 w 1001377"/>
              <a:gd name="connsiteY3" fmla="*/ 721962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7" h="727881">
                <a:moveTo>
                  <a:pt x="1001377" y="0"/>
                </a:moveTo>
                <a:lnTo>
                  <a:pt x="64230" y="0"/>
                </a:lnTo>
                <a:lnTo>
                  <a:pt x="64230" y="727881"/>
                </a:lnTo>
                <a:lnTo>
                  <a:pt x="0" y="721962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8" name="Gerader Verbinder 47"/>
          <p:cNvCxnSpPr/>
          <p:nvPr/>
        </p:nvCxnSpPr>
        <p:spPr>
          <a:xfrm>
            <a:off x="10166453" y="2038245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9883802" y="817503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0660405" y="1958400"/>
            <a:ext cx="124599" cy="155204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Freihandform 54"/>
          <p:cNvSpPr/>
          <p:nvPr/>
        </p:nvSpPr>
        <p:spPr>
          <a:xfrm>
            <a:off x="10006396" y="1755128"/>
            <a:ext cx="762723" cy="481035"/>
          </a:xfrm>
          <a:custGeom>
            <a:avLst/>
            <a:gdLst>
              <a:gd name="connsiteX0" fmla="*/ 0 w 69339"/>
              <a:gd name="connsiteY0" fmla="*/ 481035 h 481035"/>
              <a:gd name="connsiteX1" fmla="*/ 52004 w 69339"/>
              <a:gd name="connsiteY1" fmla="*/ 481035 h 481035"/>
              <a:gd name="connsiteX2" fmla="*/ 52004 w 69339"/>
              <a:gd name="connsiteY2" fmla="*/ 0 h 481035"/>
              <a:gd name="connsiteX3" fmla="*/ 69339 w 69339"/>
              <a:gd name="connsiteY3" fmla="*/ 0 h 481035"/>
              <a:gd name="connsiteX0" fmla="*/ 0 w 762723"/>
              <a:gd name="connsiteY0" fmla="*/ 481035 h 481035"/>
              <a:gd name="connsiteX1" fmla="*/ 52004 w 762723"/>
              <a:gd name="connsiteY1" fmla="*/ 481035 h 481035"/>
              <a:gd name="connsiteX2" fmla="*/ 52004 w 762723"/>
              <a:gd name="connsiteY2" fmla="*/ 0 h 481035"/>
              <a:gd name="connsiteX3" fmla="*/ 762723 w 762723"/>
              <a:gd name="connsiteY3" fmla="*/ 4334 h 48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723" h="481035">
                <a:moveTo>
                  <a:pt x="0" y="481035"/>
                </a:moveTo>
                <a:lnTo>
                  <a:pt x="52004" y="481035"/>
                </a:lnTo>
                <a:lnTo>
                  <a:pt x="52004" y="0"/>
                </a:lnTo>
                <a:lnTo>
                  <a:pt x="762723" y="4334"/>
                </a:ln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57" name="Gerade Verbindung mit Pfeil 56"/>
          <p:cNvCxnSpPr>
            <a:stCxn id="26" idx="1"/>
            <a:endCxn id="26" idx="2"/>
          </p:cNvCxnSpPr>
          <p:nvPr/>
        </p:nvCxnSpPr>
        <p:spPr>
          <a:xfrm flipH="1" flipV="1">
            <a:off x="5551733" y="2297645"/>
            <a:ext cx="3961" cy="4080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/>
          <p:cNvSpPr txBox="1"/>
          <p:nvPr/>
        </p:nvSpPr>
        <p:spPr>
          <a:xfrm>
            <a:off x="7415897" y="184461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733353" y="181855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0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05"/>
    </mc:Choice>
    <mc:Fallback>
      <p:transition spd="slow" advTm="29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0086" y="183250"/>
            <a:ext cx="3896498" cy="442826"/>
          </a:xfrm>
        </p:spPr>
        <p:txBody>
          <a:bodyPr>
            <a:normAutofit/>
          </a:bodyPr>
          <a:lstStyle/>
          <a:p>
            <a:r>
              <a:rPr lang="de-DE" sz="2400" dirty="0"/>
              <a:t>I2C Inter-Integrated Circuit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3354776" y="1033768"/>
            <a:ext cx="8320668" cy="5480592"/>
            <a:chOff x="1256469" y="930876"/>
            <a:chExt cx="5479382" cy="3315796"/>
          </a:xfrm>
        </p:grpSpPr>
        <p:sp>
          <p:nvSpPr>
            <p:cNvPr id="3" name="Rechteck 2"/>
            <p:cNvSpPr/>
            <p:nvPr/>
          </p:nvSpPr>
          <p:spPr>
            <a:xfrm>
              <a:off x="1256469" y="930876"/>
              <a:ext cx="2208626" cy="33157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Mikrocontroller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367815" y="1078029"/>
              <a:ext cx="1097280" cy="217531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de-DE" sz="2400" dirty="0" smtClean="0">
                <a:solidFill>
                  <a:schemeClr val="tx1"/>
                </a:solidFill>
              </a:endParaRP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</a:rPr>
                <a:t>Master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638571" y="1078029"/>
              <a:ext cx="1097280" cy="7948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3465094" y="1216344"/>
              <a:ext cx="2173477" cy="397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>
              <a:stCxn id="15" idx="3"/>
            </p:cNvCxnSpPr>
            <p:nvPr/>
          </p:nvCxnSpPr>
          <p:spPr>
            <a:xfrm flipV="1">
              <a:off x="3337321" y="1660005"/>
              <a:ext cx="2301251" cy="4254"/>
            </a:xfrm>
            <a:prstGeom prst="straightConnector1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4313" y="107685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feld 13"/>
          <p:cNvSpPr txBox="1"/>
          <p:nvPr/>
        </p:nvSpPr>
        <p:spPr>
          <a:xfrm>
            <a:off x="6676906" y="1120085"/>
            <a:ext cx="702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6386962" y="1801122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SDA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10023984" y="1290669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SCL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10009176" y="2008093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SDA</a:t>
            </a: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009175" y="2922654"/>
            <a:ext cx="1666269" cy="1313726"/>
            <a:chOff x="7910868" y="2819762"/>
            <a:chExt cx="1666269" cy="1313726"/>
          </a:xfrm>
        </p:grpSpPr>
        <p:sp>
          <p:nvSpPr>
            <p:cNvPr id="18" name="Rechteck 17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10009175" y="5200634"/>
            <a:ext cx="1666269" cy="1313726"/>
            <a:chOff x="7910868" y="2819762"/>
            <a:chExt cx="1666269" cy="1313726"/>
          </a:xfrm>
        </p:grpSpPr>
        <p:sp>
          <p:nvSpPr>
            <p:cNvPr id="27" name="Rechteck 26"/>
            <p:cNvSpPr/>
            <p:nvPr/>
          </p:nvSpPr>
          <p:spPr>
            <a:xfrm>
              <a:off x="7910872" y="2819762"/>
              <a:ext cx="1666265" cy="131372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I2C</a:t>
              </a:r>
            </a:p>
            <a:p>
              <a:pPr algn="r"/>
              <a:r>
                <a:rPr lang="de-DE" sz="2400" dirty="0" smtClean="0">
                  <a:solidFill>
                    <a:schemeClr val="tx1"/>
                  </a:solidFill>
                </a:rPr>
                <a:t>Slave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7910868" y="3561952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SDA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925676" y="2862773"/>
              <a:ext cx="1050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SCL</a:t>
              </a:r>
              <a:endParaRPr lang="de-DE" sz="2400" dirty="0"/>
            </a:p>
          </p:txBody>
        </p:sp>
      </p:grpSp>
      <p:sp>
        <p:nvSpPr>
          <p:cNvPr id="10" name="Freihandform 9"/>
          <p:cNvSpPr/>
          <p:nvPr/>
        </p:nvSpPr>
        <p:spPr>
          <a:xfrm>
            <a:off x="9306415" y="1503324"/>
            <a:ext cx="708454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Freihandform 29"/>
          <p:cNvSpPr/>
          <p:nvPr/>
        </p:nvSpPr>
        <p:spPr>
          <a:xfrm>
            <a:off x="9306415" y="3169872"/>
            <a:ext cx="708454" cy="2313542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 30"/>
          <p:cNvSpPr/>
          <p:nvPr/>
        </p:nvSpPr>
        <p:spPr>
          <a:xfrm>
            <a:off x="8739116" y="2249430"/>
            <a:ext cx="1255251" cy="168875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Freihandform 31"/>
          <p:cNvSpPr/>
          <p:nvPr/>
        </p:nvSpPr>
        <p:spPr>
          <a:xfrm>
            <a:off x="8739116" y="3918821"/>
            <a:ext cx="1255251" cy="2264707"/>
          </a:xfrm>
          <a:custGeom>
            <a:avLst/>
            <a:gdLst>
              <a:gd name="connsiteX0" fmla="*/ 0 w 708454"/>
              <a:gd name="connsiteY0" fmla="*/ 0 h 1688757"/>
              <a:gd name="connsiteX1" fmla="*/ 0 w 708454"/>
              <a:gd name="connsiteY1" fmla="*/ 1639330 h 1688757"/>
              <a:gd name="connsiteX2" fmla="*/ 0 w 708454"/>
              <a:gd name="connsiteY2" fmla="*/ 1688757 h 1688757"/>
              <a:gd name="connsiteX3" fmla="*/ 708454 w 708454"/>
              <a:gd name="connsiteY3" fmla="*/ 1688757 h 168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54" h="1688757">
                <a:moveTo>
                  <a:pt x="0" y="0"/>
                </a:moveTo>
                <a:lnTo>
                  <a:pt x="0" y="1639330"/>
                </a:lnTo>
                <a:lnTo>
                  <a:pt x="0" y="1688757"/>
                </a:lnTo>
                <a:lnTo>
                  <a:pt x="708454" y="1688757"/>
                </a:ln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9883802" y="4464957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…</a:t>
            </a:r>
            <a:endParaRPr lang="de-DE" sz="2400" dirty="0"/>
          </a:p>
        </p:txBody>
      </p:sp>
      <p:sp>
        <p:nvSpPr>
          <p:cNvPr id="5" name="Google Shape;165;p1"/>
          <p:cNvSpPr/>
          <p:nvPr/>
        </p:nvSpPr>
        <p:spPr>
          <a:xfrm>
            <a:off x="4339323" y="3048249"/>
            <a:ext cx="3356077" cy="2804085"/>
          </a:xfrm>
          <a:prstGeom prst="wedgeRoundRectCallout">
            <a:avLst>
              <a:gd name="adj1" fmla="val 63136"/>
              <a:gd name="adj2" fmla="val -5409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SCL: Serial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Clock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SCL fallende Flanke wird immer das nächste Bit bei SDA  übernommen.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916804" y="1766010"/>
            <a:ext cx="597831" cy="959893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5918579" y="2160896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5777552" y="1505803"/>
            <a:ext cx="937147" cy="727881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147" h="727881">
                <a:moveTo>
                  <a:pt x="937147" y="0"/>
                </a:moveTo>
                <a:lnTo>
                  <a:pt x="0" y="0"/>
                </a:lnTo>
                <a:lnTo>
                  <a:pt x="0" y="727881"/>
                </a:lnTo>
                <a:lnTo>
                  <a:pt x="131929" y="727881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8" name="Gerader Verbinder 37"/>
          <p:cNvCxnSpPr/>
          <p:nvPr/>
        </p:nvCxnSpPr>
        <p:spPr>
          <a:xfrm>
            <a:off x="5294993" y="2226071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852436" y="1726218"/>
            <a:ext cx="105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</a:t>
            </a:r>
            <a:endParaRPr lang="de-DE" sz="2400" dirty="0"/>
          </a:p>
        </p:txBody>
      </p:sp>
      <p:cxnSp>
        <p:nvCxnSpPr>
          <p:cNvPr id="41" name="Gerader Verbinder 40"/>
          <p:cNvCxnSpPr/>
          <p:nvPr/>
        </p:nvCxnSpPr>
        <p:spPr>
          <a:xfrm>
            <a:off x="5294993" y="1957050"/>
            <a:ext cx="623015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5263213" y="1616456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0785004" y="1569272"/>
            <a:ext cx="597831" cy="95989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Freihandform 45"/>
          <p:cNvSpPr/>
          <p:nvPr/>
        </p:nvSpPr>
        <p:spPr>
          <a:xfrm>
            <a:off x="10786779" y="1964158"/>
            <a:ext cx="181970" cy="159223"/>
          </a:xfrm>
          <a:custGeom>
            <a:avLst/>
            <a:gdLst>
              <a:gd name="connsiteX0" fmla="*/ 4549 w 181970"/>
              <a:gd name="connsiteY0" fmla="*/ 0 h 159223"/>
              <a:gd name="connsiteX1" fmla="*/ 181970 w 181970"/>
              <a:gd name="connsiteY1" fmla="*/ 86435 h 159223"/>
              <a:gd name="connsiteX2" fmla="*/ 0 w 181970"/>
              <a:gd name="connsiteY2" fmla="*/ 159223 h 159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70" h="159223">
                <a:moveTo>
                  <a:pt x="4549" y="0"/>
                </a:moveTo>
                <a:lnTo>
                  <a:pt x="181970" y="86435"/>
                </a:lnTo>
                <a:lnTo>
                  <a:pt x="0" y="159223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Freihandform 46"/>
          <p:cNvSpPr/>
          <p:nvPr/>
        </p:nvSpPr>
        <p:spPr>
          <a:xfrm flipH="1">
            <a:off x="9494973" y="1503324"/>
            <a:ext cx="707937" cy="532832"/>
          </a:xfrm>
          <a:custGeom>
            <a:avLst/>
            <a:gdLst>
              <a:gd name="connsiteX0" fmla="*/ 937147 w 937147"/>
              <a:gd name="connsiteY0" fmla="*/ 0 h 727881"/>
              <a:gd name="connsiteX1" fmla="*/ 0 w 937147"/>
              <a:gd name="connsiteY1" fmla="*/ 0 h 727881"/>
              <a:gd name="connsiteX2" fmla="*/ 0 w 937147"/>
              <a:gd name="connsiteY2" fmla="*/ 727881 h 727881"/>
              <a:gd name="connsiteX3" fmla="*/ 131929 w 937147"/>
              <a:gd name="connsiteY3" fmla="*/ 727881 h 727881"/>
              <a:gd name="connsiteX0" fmla="*/ 1001377 w 1001377"/>
              <a:gd name="connsiteY0" fmla="*/ 0 h 727881"/>
              <a:gd name="connsiteX1" fmla="*/ 64230 w 1001377"/>
              <a:gd name="connsiteY1" fmla="*/ 0 h 727881"/>
              <a:gd name="connsiteX2" fmla="*/ 64230 w 1001377"/>
              <a:gd name="connsiteY2" fmla="*/ 727881 h 727881"/>
              <a:gd name="connsiteX3" fmla="*/ 0 w 1001377"/>
              <a:gd name="connsiteY3" fmla="*/ 721962 h 72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7" h="727881">
                <a:moveTo>
                  <a:pt x="1001377" y="0"/>
                </a:moveTo>
                <a:lnTo>
                  <a:pt x="64230" y="0"/>
                </a:lnTo>
                <a:lnTo>
                  <a:pt x="64230" y="727881"/>
                </a:lnTo>
                <a:lnTo>
                  <a:pt x="0" y="721962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8" name="Gerader Verbinder 47"/>
          <p:cNvCxnSpPr/>
          <p:nvPr/>
        </p:nvCxnSpPr>
        <p:spPr>
          <a:xfrm>
            <a:off x="10166453" y="2038245"/>
            <a:ext cx="520444" cy="68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9883802" y="817503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0660405" y="1958400"/>
            <a:ext cx="124599" cy="155204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Freihandform 54"/>
          <p:cNvSpPr/>
          <p:nvPr/>
        </p:nvSpPr>
        <p:spPr>
          <a:xfrm>
            <a:off x="10006396" y="1755128"/>
            <a:ext cx="762723" cy="481035"/>
          </a:xfrm>
          <a:custGeom>
            <a:avLst/>
            <a:gdLst>
              <a:gd name="connsiteX0" fmla="*/ 0 w 69339"/>
              <a:gd name="connsiteY0" fmla="*/ 481035 h 481035"/>
              <a:gd name="connsiteX1" fmla="*/ 52004 w 69339"/>
              <a:gd name="connsiteY1" fmla="*/ 481035 h 481035"/>
              <a:gd name="connsiteX2" fmla="*/ 52004 w 69339"/>
              <a:gd name="connsiteY2" fmla="*/ 0 h 481035"/>
              <a:gd name="connsiteX3" fmla="*/ 69339 w 69339"/>
              <a:gd name="connsiteY3" fmla="*/ 0 h 481035"/>
              <a:gd name="connsiteX0" fmla="*/ 0 w 762723"/>
              <a:gd name="connsiteY0" fmla="*/ 481035 h 481035"/>
              <a:gd name="connsiteX1" fmla="*/ 52004 w 762723"/>
              <a:gd name="connsiteY1" fmla="*/ 481035 h 481035"/>
              <a:gd name="connsiteX2" fmla="*/ 52004 w 762723"/>
              <a:gd name="connsiteY2" fmla="*/ 0 h 481035"/>
              <a:gd name="connsiteX3" fmla="*/ 762723 w 762723"/>
              <a:gd name="connsiteY3" fmla="*/ 4334 h 48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723" h="481035">
                <a:moveTo>
                  <a:pt x="0" y="481035"/>
                </a:moveTo>
                <a:lnTo>
                  <a:pt x="52004" y="481035"/>
                </a:lnTo>
                <a:lnTo>
                  <a:pt x="52004" y="0"/>
                </a:lnTo>
                <a:lnTo>
                  <a:pt x="762723" y="4334"/>
                </a:ln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1" name="Gruppieren 10"/>
          <p:cNvGrpSpPr/>
          <p:nvPr/>
        </p:nvGrpSpPr>
        <p:grpSpPr>
          <a:xfrm flipV="1">
            <a:off x="5349829" y="2358608"/>
            <a:ext cx="395513" cy="367295"/>
            <a:chOff x="5327260" y="2297645"/>
            <a:chExt cx="395513" cy="413962"/>
          </a:xfrm>
        </p:grpSpPr>
        <p:sp>
          <p:nvSpPr>
            <p:cNvPr id="26" name="Freihandform 25"/>
            <p:cNvSpPr/>
            <p:nvPr/>
          </p:nvSpPr>
          <p:spPr>
            <a:xfrm>
              <a:off x="5327260" y="2297645"/>
              <a:ext cx="395513" cy="413962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  <a:gd name="connsiteX0" fmla="*/ 7951 w 306775"/>
                <a:gd name="connsiteY0" fmla="*/ 233083 h 233083"/>
                <a:gd name="connsiteX1" fmla="*/ 0 w 306775"/>
                <a:gd name="connsiteY1" fmla="*/ 229810 h 233083"/>
                <a:gd name="connsiteX2" fmla="*/ 13928 w 306775"/>
                <a:gd name="connsiteY2" fmla="*/ 0 h 233083"/>
                <a:gd name="connsiteX3" fmla="*/ 181269 w 306775"/>
                <a:gd name="connsiteY3" fmla="*/ 0 h 233083"/>
                <a:gd name="connsiteX4" fmla="*/ 187245 w 306775"/>
                <a:gd name="connsiteY4" fmla="*/ 227106 h 233083"/>
                <a:gd name="connsiteX5" fmla="*/ 306775 w 306775"/>
                <a:gd name="connsiteY5" fmla="*/ 233083 h 233083"/>
                <a:gd name="connsiteX0" fmla="*/ 0 w 298824"/>
                <a:gd name="connsiteY0" fmla="*/ 233083 h 233083"/>
                <a:gd name="connsiteX1" fmla="*/ 58812 w 298824"/>
                <a:gd name="connsiteY1" fmla="*/ 212075 h 233083"/>
                <a:gd name="connsiteX2" fmla="*/ 5977 w 298824"/>
                <a:gd name="connsiteY2" fmla="*/ 0 h 233083"/>
                <a:gd name="connsiteX3" fmla="*/ 173318 w 298824"/>
                <a:gd name="connsiteY3" fmla="*/ 0 h 233083"/>
                <a:gd name="connsiteX4" fmla="*/ 179294 w 298824"/>
                <a:gd name="connsiteY4" fmla="*/ 227106 h 233083"/>
                <a:gd name="connsiteX5" fmla="*/ 298824 w 298824"/>
                <a:gd name="connsiteY5" fmla="*/ 233083 h 233083"/>
                <a:gd name="connsiteX0" fmla="*/ 0 w 694952"/>
                <a:gd name="connsiteY0" fmla="*/ 225482 h 233083"/>
                <a:gd name="connsiteX1" fmla="*/ 454940 w 694952"/>
                <a:gd name="connsiteY1" fmla="*/ 212075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23784 w 694952"/>
                <a:gd name="connsiteY1" fmla="*/ 224743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05980 w 694952"/>
                <a:gd name="connsiteY1" fmla="*/ 227276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708305"/>
                <a:gd name="connsiteY0" fmla="*/ 225482 h 227276"/>
                <a:gd name="connsiteX1" fmla="*/ 405980 w 708305"/>
                <a:gd name="connsiteY1" fmla="*/ 227276 h 227276"/>
                <a:gd name="connsiteX2" fmla="*/ 402105 w 708305"/>
                <a:gd name="connsiteY2" fmla="*/ 0 h 227276"/>
                <a:gd name="connsiteX3" fmla="*/ 569446 w 708305"/>
                <a:gd name="connsiteY3" fmla="*/ 0 h 227276"/>
                <a:gd name="connsiteX4" fmla="*/ 575422 w 708305"/>
                <a:gd name="connsiteY4" fmla="*/ 227106 h 227276"/>
                <a:gd name="connsiteX5" fmla="*/ 708305 w 708305"/>
                <a:gd name="connsiteY5" fmla="*/ 225482 h 227276"/>
                <a:gd name="connsiteX0" fmla="*/ 0 w 575422"/>
                <a:gd name="connsiteY0" fmla="*/ 225482 h 227276"/>
                <a:gd name="connsiteX1" fmla="*/ 405980 w 575422"/>
                <a:gd name="connsiteY1" fmla="*/ 227276 h 227276"/>
                <a:gd name="connsiteX2" fmla="*/ 402105 w 575422"/>
                <a:gd name="connsiteY2" fmla="*/ 0 h 227276"/>
                <a:gd name="connsiteX3" fmla="*/ 569446 w 575422"/>
                <a:gd name="connsiteY3" fmla="*/ 0 h 227276"/>
                <a:gd name="connsiteX4" fmla="*/ 575422 w 575422"/>
                <a:gd name="connsiteY4" fmla="*/ 227106 h 227276"/>
                <a:gd name="connsiteX0" fmla="*/ 0 w 569446"/>
                <a:gd name="connsiteY0" fmla="*/ 225482 h 227276"/>
                <a:gd name="connsiteX1" fmla="*/ 405980 w 569446"/>
                <a:gd name="connsiteY1" fmla="*/ 227276 h 227276"/>
                <a:gd name="connsiteX2" fmla="*/ 402105 w 569446"/>
                <a:gd name="connsiteY2" fmla="*/ 0 h 227276"/>
                <a:gd name="connsiteX3" fmla="*/ 569446 w 569446"/>
                <a:gd name="connsiteY3" fmla="*/ 0 h 227276"/>
                <a:gd name="connsiteX0" fmla="*/ 0 w 386960"/>
                <a:gd name="connsiteY0" fmla="*/ 230550 h 230550"/>
                <a:gd name="connsiteX1" fmla="*/ 223494 w 386960"/>
                <a:gd name="connsiteY1" fmla="*/ 227276 h 230550"/>
                <a:gd name="connsiteX2" fmla="*/ 219619 w 386960"/>
                <a:gd name="connsiteY2" fmla="*/ 0 h 230550"/>
                <a:gd name="connsiteX3" fmla="*/ 386960 w 386960"/>
                <a:gd name="connsiteY3" fmla="*/ 0 h 23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960" h="230550">
                  <a:moveTo>
                    <a:pt x="0" y="230550"/>
                  </a:moveTo>
                  <a:lnTo>
                    <a:pt x="223494" y="227276"/>
                  </a:lnTo>
                  <a:cubicBezTo>
                    <a:pt x="222202" y="151517"/>
                    <a:pt x="220911" y="75759"/>
                    <a:pt x="219619" y="0"/>
                  </a:cubicBezTo>
                  <a:lnTo>
                    <a:pt x="38696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7" name="Gerade Verbindung mit Pfeil 56"/>
            <p:cNvCxnSpPr>
              <a:stCxn id="26" idx="1"/>
              <a:endCxn id="26" idx="2"/>
            </p:cNvCxnSpPr>
            <p:nvPr/>
          </p:nvCxnSpPr>
          <p:spPr>
            <a:xfrm flipH="1" flipV="1">
              <a:off x="5551733" y="2297645"/>
              <a:ext cx="3961" cy="40808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feld 48"/>
          <p:cNvSpPr txBox="1"/>
          <p:nvPr/>
        </p:nvSpPr>
        <p:spPr>
          <a:xfrm>
            <a:off x="7415897" y="184461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733353" y="1818551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„1“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58" name="Gruppieren 57"/>
          <p:cNvGrpSpPr/>
          <p:nvPr/>
        </p:nvGrpSpPr>
        <p:grpSpPr>
          <a:xfrm flipV="1">
            <a:off x="9522415" y="1644088"/>
            <a:ext cx="395513" cy="367295"/>
            <a:chOff x="5327260" y="2297645"/>
            <a:chExt cx="395513" cy="413962"/>
          </a:xfrm>
        </p:grpSpPr>
        <p:sp>
          <p:nvSpPr>
            <p:cNvPr id="59" name="Freihandform 58"/>
            <p:cNvSpPr/>
            <p:nvPr/>
          </p:nvSpPr>
          <p:spPr>
            <a:xfrm>
              <a:off x="5327260" y="2297645"/>
              <a:ext cx="395513" cy="413962"/>
            </a:xfrm>
            <a:custGeom>
              <a:avLst/>
              <a:gdLst>
                <a:gd name="connsiteX0" fmla="*/ 0 w 298824"/>
                <a:gd name="connsiteY0" fmla="*/ 233083 h 233083"/>
                <a:gd name="connsiteX1" fmla="*/ 5977 w 298824"/>
                <a:gd name="connsiteY1" fmla="*/ 0 h 233083"/>
                <a:gd name="connsiteX2" fmla="*/ 173318 w 298824"/>
                <a:gd name="connsiteY2" fmla="*/ 0 h 233083"/>
                <a:gd name="connsiteX3" fmla="*/ 179294 w 298824"/>
                <a:gd name="connsiteY3" fmla="*/ 227106 h 233083"/>
                <a:gd name="connsiteX4" fmla="*/ 298824 w 298824"/>
                <a:gd name="connsiteY4" fmla="*/ 233083 h 233083"/>
                <a:gd name="connsiteX0" fmla="*/ 7951 w 306775"/>
                <a:gd name="connsiteY0" fmla="*/ 233083 h 233083"/>
                <a:gd name="connsiteX1" fmla="*/ 0 w 306775"/>
                <a:gd name="connsiteY1" fmla="*/ 229810 h 233083"/>
                <a:gd name="connsiteX2" fmla="*/ 13928 w 306775"/>
                <a:gd name="connsiteY2" fmla="*/ 0 h 233083"/>
                <a:gd name="connsiteX3" fmla="*/ 181269 w 306775"/>
                <a:gd name="connsiteY3" fmla="*/ 0 h 233083"/>
                <a:gd name="connsiteX4" fmla="*/ 187245 w 306775"/>
                <a:gd name="connsiteY4" fmla="*/ 227106 h 233083"/>
                <a:gd name="connsiteX5" fmla="*/ 306775 w 306775"/>
                <a:gd name="connsiteY5" fmla="*/ 233083 h 233083"/>
                <a:gd name="connsiteX0" fmla="*/ 0 w 298824"/>
                <a:gd name="connsiteY0" fmla="*/ 233083 h 233083"/>
                <a:gd name="connsiteX1" fmla="*/ 58812 w 298824"/>
                <a:gd name="connsiteY1" fmla="*/ 212075 h 233083"/>
                <a:gd name="connsiteX2" fmla="*/ 5977 w 298824"/>
                <a:gd name="connsiteY2" fmla="*/ 0 h 233083"/>
                <a:gd name="connsiteX3" fmla="*/ 173318 w 298824"/>
                <a:gd name="connsiteY3" fmla="*/ 0 h 233083"/>
                <a:gd name="connsiteX4" fmla="*/ 179294 w 298824"/>
                <a:gd name="connsiteY4" fmla="*/ 227106 h 233083"/>
                <a:gd name="connsiteX5" fmla="*/ 298824 w 298824"/>
                <a:gd name="connsiteY5" fmla="*/ 233083 h 233083"/>
                <a:gd name="connsiteX0" fmla="*/ 0 w 694952"/>
                <a:gd name="connsiteY0" fmla="*/ 225482 h 233083"/>
                <a:gd name="connsiteX1" fmla="*/ 454940 w 694952"/>
                <a:gd name="connsiteY1" fmla="*/ 212075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23784 w 694952"/>
                <a:gd name="connsiteY1" fmla="*/ 224743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694952"/>
                <a:gd name="connsiteY0" fmla="*/ 225482 h 233083"/>
                <a:gd name="connsiteX1" fmla="*/ 405980 w 694952"/>
                <a:gd name="connsiteY1" fmla="*/ 227276 h 233083"/>
                <a:gd name="connsiteX2" fmla="*/ 402105 w 694952"/>
                <a:gd name="connsiteY2" fmla="*/ 0 h 233083"/>
                <a:gd name="connsiteX3" fmla="*/ 569446 w 694952"/>
                <a:gd name="connsiteY3" fmla="*/ 0 h 233083"/>
                <a:gd name="connsiteX4" fmla="*/ 575422 w 694952"/>
                <a:gd name="connsiteY4" fmla="*/ 227106 h 233083"/>
                <a:gd name="connsiteX5" fmla="*/ 694952 w 694952"/>
                <a:gd name="connsiteY5" fmla="*/ 233083 h 233083"/>
                <a:gd name="connsiteX0" fmla="*/ 0 w 708305"/>
                <a:gd name="connsiteY0" fmla="*/ 225482 h 227276"/>
                <a:gd name="connsiteX1" fmla="*/ 405980 w 708305"/>
                <a:gd name="connsiteY1" fmla="*/ 227276 h 227276"/>
                <a:gd name="connsiteX2" fmla="*/ 402105 w 708305"/>
                <a:gd name="connsiteY2" fmla="*/ 0 h 227276"/>
                <a:gd name="connsiteX3" fmla="*/ 569446 w 708305"/>
                <a:gd name="connsiteY3" fmla="*/ 0 h 227276"/>
                <a:gd name="connsiteX4" fmla="*/ 575422 w 708305"/>
                <a:gd name="connsiteY4" fmla="*/ 227106 h 227276"/>
                <a:gd name="connsiteX5" fmla="*/ 708305 w 708305"/>
                <a:gd name="connsiteY5" fmla="*/ 225482 h 227276"/>
                <a:gd name="connsiteX0" fmla="*/ 0 w 575422"/>
                <a:gd name="connsiteY0" fmla="*/ 225482 h 227276"/>
                <a:gd name="connsiteX1" fmla="*/ 405980 w 575422"/>
                <a:gd name="connsiteY1" fmla="*/ 227276 h 227276"/>
                <a:gd name="connsiteX2" fmla="*/ 402105 w 575422"/>
                <a:gd name="connsiteY2" fmla="*/ 0 h 227276"/>
                <a:gd name="connsiteX3" fmla="*/ 569446 w 575422"/>
                <a:gd name="connsiteY3" fmla="*/ 0 h 227276"/>
                <a:gd name="connsiteX4" fmla="*/ 575422 w 575422"/>
                <a:gd name="connsiteY4" fmla="*/ 227106 h 227276"/>
                <a:gd name="connsiteX0" fmla="*/ 0 w 569446"/>
                <a:gd name="connsiteY0" fmla="*/ 225482 h 227276"/>
                <a:gd name="connsiteX1" fmla="*/ 405980 w 569446"/>
                <a:gd name="connsiteY1" fmla="*/ 227276 h 227276"/>
                <a:gd name="connsiteX2" fmla="*/ 402105 w 569446"/>
                <a:gd name="connsiteY2" fmla="*/ 0 h 227276"/>
                <a:gd name="connsiteX3" fmla="*/ 569446 w 569446"/>
                <a:gd name="connsiteY3" fmla="*/ 0 h 227276"/>
                <a:gd name="connsiteX0" fmla="*/ 0 w 386960"/>
                <a:gd name="connsiteY0" fmla="*/ 230550 h 230550"/>
                <a:gd name="connsiteX1" fmla="*/ 223494 w 386960"/>
                <a:gd name="connsiteY1" fmla="*/ 227276 h 230550"/>
                <a:gd name="connsiteX2" fmla="*/ 219619 w 386960"/>
                <a:gd name="connsiteY2" fmla="*/ 0 h 230550"/>
                <a:gd name="connsiteX3" fmla="*/ 386960 w 386960"/>
                <a:gd name="connsiteY3" fmla="*/ 0 h 23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960" h="230550">
                  <a:moveTo>
                    <a:pt x="0" y="230550"/>
                  </a:moveTo>
                  <a:lnTo>
                    <a:pt x="223494" y="227276"/>
                  </a:lnTo>
                  <a:cubicBezTo>
                    <a:pt x="222202" y="151517"/>
                    <a:pt x="220911" y="75759"/>
                    <a:pt x="219619" y="0"/>
                  </a:cubicBezTo>
                  <a:lnTo>
                    <a:pt x="38696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0" name="Gerade Verbindung mit Pfeil 59"/>
            <p:cNvCxnSpPr>
              <a:stCxn id="59" idx="1"/>
              <a:endCxn id="59" idx="2"/>
            </p:cNvCxnSpPr>
            <p:nvPr/>
          </p:nvCxnSpPr>
          <p:spPr>
            <a:xfrm flipH="1" flipV="1">
              <a:off x="5551733" y="2297645"/>
              <a:ext cx="3961" cy="40808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8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54"/>
    </mc:Choice>
    <mc:Fallback>
      <p:transition spd="slow" advTm="1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Microsoft Office PowerPoint</Application>
  <PresentationFormat>Breitbild</PresentationFormat>
  <Paragraphs>1046</Paragraphs>
  <Slides>33</Slides>
  <Notes>0</Notes>
  <HiddenSlides>0</HiddenSlides>
  <MMClips>33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  <vt:lpstr>I2C Inter-Integrated Circuit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STM32 Blockdiagramm</dc:title>
  <dc:creator>Jörg Sturm</dc:creator>
  <cp:lastModifiedBy>Jörg Sturm</cp:lastModifiedBy>
  <cp:revision>68</cp:revision>
  <dcterms:created xsi:type="dcterms:W3CDTF">2020-07-07T13:11:25Z</dcterms:created>
  <dcterms:modified xsi:type="dcterms:W3CDTF">2020-08-19T17:35:12Z</dcterms:modified>
</cp:coreProperties>
</file>