
<file path=[Content_Types].xml><?xml version="1.0" encoding="utf-8"?>
<Types xmlns="http://schemas.openxmlformats.org/package/2006/content-types">
  <Default Extension="png" ContentType="image/png"/>
  <Default Extension="m4a" ContentType="audio/mp4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3" r:id="rId5"/>
    <p:sldId id="264" r:id="rId6"/>
    <p:sldId id="259" r:id="rId7"/>
    <p:sldId id="260" r:id="rId8"/>
    <p:sldId id="261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62" r:id="rId21"/>
    <p:sldId id="276" r:id="rId22"/>
    <p:sldId id="279" r:id="rId23"/>
    <p:sldId id="277" r:id="rId24"/>
    <p:sldId id="278" r:id="rId25"/>
    <p:sldId id="280" r:id="rId26"/>
    <p:sldId id="281" r:id="rId27"/>
    <p:sldId id="282" r:id="rId28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BDBD"/>
    <a:srgbClr val="FFA3A3"/>
    <a:srgbClr val="FF8989"/>
    <a:srgbClr val="FF7979"/>
    <a:srgbClr val="FF5B5B"/>
    <a:srgbClr val="FF3B3B"/>
    <a:srgbClr val="FE0000"/>
    <a:srgbClr val="EE0000"/>
    <a:srgbClr val="D600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>
        <p:scale>
          <a:sx n="80" d="100"/>
          <a:sy n="80" d="100"/>
        </p:scale>
        <p:origin x="852" y="9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smtClean="0"/>
              <a:t>Formatvorlage des Untertitelmasters durch Klicken bearbeiten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73FF44-B315-4381-BE9B-AEB36944E1B6}" type="datetimeFigureOut">
              <a:rPr lang="de-DE" smtClean="0"/>
              <a:t>07.08.2020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3A30A4-DF7D-40D3-B7C4-3F7F8B57028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916454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73FF44-B315-4381-BE9B-AEB36944E1B6}" type="datetimeFigureOut">
              <a:rPr lang="de-DE" smtClean="0"/>
              <a:t>07.08.2020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3A30A4-DF7D-40D3-B7C4-3F7F8B57028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520462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73FF44-B315-4381-BE9B-AEB36944E1B6}" type="datetimeFigureOut">
              <a:rPr lang="de-DE" smtClean="0"/>
              <a:t>07.08.2020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3A30A4-DF7D-40D3-B7C4-3F7F8B57028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622322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73FF44-B315-4381-BE9B-AEB36944E1B6}" type="datetimeFigureOut">
              <a:rPr lang="de-DE" smtClean="0"/>
              <a:t>07.08.2020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3A30A4-DF7D-40D3-B7C4-3F7F8B57028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015514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73FF44-B315-4381-BE9B-AEB36944E1B6}" type="datetimeFigureOut">
              <a:rPr lang="de-DE" smtClean="0"/>
              <a:t>07.08.2020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3A30A4-DF7D-40D3-B7C4-3F7F8B57028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322218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73FF44-B315-4381-BE9B-AEB36944E1B6}" type="datetimeFigureOut">
              <a:rPr lang="de-DE" smtClean="0"/>
              <a:t>07.08.2020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3A30A4-DF7D-40D3-B7C4-3F7F8B57028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190335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73FF44-B315-4381-BE9B-AEB36944E1B6}" type="datetimeFigureOut">
              <a:rPr lang="de-DE" smtClean="0"/>
              <a:t>07.08.2020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3A30A4-DF7D-40D3-B7C4-3F7F8B57028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9076100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73FF44-B315-4381-BE9B-AEB36944E1B6}" type="datetimeFigureOut">
              <a:rPr lang="de-DE" smtClean="0"/>
              <a:t>07.08.2020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3A30A4-DF7D-40D3-B7C4-3F7F8B57028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129889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73FF44-B315-4381-BE9B-AEB36944E1B6}" type="datetimeFigureOut">
              <a:rPr lang="de-DE" smtClean="0"/>
              <a:t>07.08.2020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3A30A4-DF7D-40D3-B7C4-3F7F8B57028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9859337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73FF44-B315-4381-BE9B-AEB36944E1B6}" type="datetimeFigureOut">
              <a:rPr lang="de-DE" smtClean="0"/>
              <a:t>07.08.2020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3A30A4-DF7D-40D3-B7C4-3F7F8B57028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175620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73FF44-B315-4381-BE9B-AEB36944E1B6}" type="datetimeFigureOut">
              <a:rPr lang="de-DE" smtClean="0"/>
              <a:t>07.08.2020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3A30A4-DF7D-40D3-B7C4-3F7F8B57028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554864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173FF44-B315-4381-BE9B-AEB36944E1B6}" type="datetimeFigureOut">
              <a:rPr lang="de-DE" smtClean="0"/>
              <a:t>07.08.2020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3A30A4-DF7D-40D3-B7C4-3F7F8B57028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375724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6" Type="http://schemas.openxmlformats.org/officeDocument/2006/relationships/image" Target="../media/image3.png"/><Relationship Id="rId5" Type="http://schemas.openxmlformats.org/officeDocument/2006/relationships/image" Target="../media/image2.gif"/><Relationship Id="rId4" Type="http://schemas.openxmlformats.org/officeDocument/2006/relationships/image" Target="../media/image1.gi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audio" Target="../media/media10.m4a"/><Relationship Id="rId7" Type="http://schemas.openxmlformats.org/officeDocument/2006/relationships/image" Target="../media/image3.png"/><Relationship Id="rId2" Type="http://schemas.microsoft.com/office/2007/relationships/media" Target="../media/media10.m4a"/><Relationship Id="rId1" Type="http://schemas.openxmlformats.org/officeDocument/2006/relationships/tags" Target="../tags/tag1.xml"/><Relationship Id="rId6" Type="http://schemas.openxmlformats.org/officeDocument/2006/relationships/image" Target="../media/image4.png"/><Relationship Id="rId5" Type="http://schemas.openxmlformats.org/officeDocument/2006/relationships/image" Target="../media/image2.gif"/><Relationship Id="rId4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audio" Target="../media/media11.m4a"/><Relationship Id="rId7" Type="http://schemas.openxmlformats.org/officeDocument/2006/relationships/image" Target="../media/image3.png"/><Relationship Id="rId2" Type="http://schemas.microsoft.com/office/2007/relationships/media" Target="../media/media11.m4a"/><Relationship Id="rId1" Type="http://schemas.openxmlformats.org/officeDocument/2006/relationships/tags" Target="../tags/tag2.xml"/><Relationship Id="rId6" Type="http://schemas.openxmlformats.org/officeDocument/2006/relationships/image" Target="../media/image5.png"/><Relationship Id="rId5" Type="http://schemas.openxmlformats.org/officeDocument/2006/relationships/image" Target="../media/image2.gif"/><Relationship Id="rId4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audio" Target="../media/media12.m4a"/><Relationship Id="rId7" Type="http://schemas.openxmlformats.org/officeDocument/2006/relationships/image" Target="../media/image3.png"/><Relationship Id="rId2" Type="http://schemas.microsoft.com/office/2007/relationships/media" Target="../media/media12.m4a"/><Relationship Id="rId1" Type="http://schemas.openxmlformats.org/officeDocument/2006/relationships/tags" Target="../tags/tag3.xml"/><Relationship Id="rId6" Type="http://schemas.openxmlformats.org/officeDocument/2006/relationships/image" Target="../media/image6.png"/><Relationship Id="rId5" Type="http://schemas.openxmlformats.org/officeDocument/2006/relationships/image" Target="../media/image2.gif"/><Relationship Id="rId4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audio" Target="../media/media13.m4a"/><Relationship Id="rId7" Type="http://schemas.openxmlformats.org/officeDocument/2006/relationships/image" Target="../media/image3.png"/><Relationship Id="rId2" Type="http://schemas.microsoft.com/office/2007/relationships/media" Target="../media/media13.m4a"/><Relationship Id="rId1" Type="http://schemas.openxmlformats.org/officeDocument/2006/relationships/tags" Target="../tags/tag4.xml"/><Relationship Id="rId6" Type="http://schemas.openxmlformats.org/officeDocument/2006/relationships/image" Target="../media/image7.png"/><Relationship Id="rId5" Type="http://schemas.openxmlformats.org/officeDocument/2006/relationships/image" Target="../media/image2.gif"/><Relationship Id="rId4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audio" Target="../media/media14.m4a"/><Relationship Id="rId7" Type="http://schemas.openxmlformats.org/officeDocument/2006/relationships/image" Target="../media/image3.png"/><Relationship Id="rId2" Type="http://schemas.microsoft.com/office/2007/relationships/media" Target="../media/media14.m4a"/><Relationship Id="rId1" Type="http://schemas.openxmlformats.org/officeDocument/2006/relationships/tags" Target="../tags/tag5.xml"/><Relationship Id="rId6" Type="http://schemas.openxmlformats.org/officeDocument/2006/relationships/image" Target="../media/image8.png"/><Relationship Id="rId5" Type="http://schemas.openxmlformats.org/officeDocument/2006/relationships/image" Target="../media/image2.gif"/><Relationship Id="rId4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audio" Target="../media/media15.m4a"/><Relationship Id="rId7" Type="http://schemas.openxmlformats.org/officeDocument/2006/relationships/image" Target="../media/image3.png"/><Relationship Id="rId2" Type="http://schemas.microsoft.com/office/2007/relationships/media" Target="../media/media15.m4a"/><Relationship Id="rId1" Type="http://schemas.openxmlformats.org/officeDocument/2006/relationships/tags" Target="../tags/tag6.xml"/><Relationship Id="rId6" Type="http://schemas.openxmlformats.org/officeDocument/2006/relationships/image" Target="../media/image9.png"/><Relationship Id="rId5" Type="http://schemas.openxmlformats.org/officeDocument/2006/relationships/image" Target="../media/image2.gif"/><Relationship Id="rId4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audio" Target="../media/media16.m4a"/><Relationship Id="rId7" Type="http://schemas.openxmlformats.org/officeDocument/2006/relationships/image" Target="../media/image3.png"/><Relationship Id="rId2" Type="http://schemas.microsoft.com/office/2007/relationships/media" Target="../media/media16.m4a"/><Relationship Id="rId1" Type="http://schemas.openxmlformats.org/officeDocument/2006/relationships/tags" Target="../tags/tag7.xml"/><Relationship Id="rId6" Type="http://schemas.openxmlformats.org/officeDocument/2006/relationships/image" Target="../media/image10.png"/><Relationship Id="rId5" Type="http://schemas.openxmlformats.org/officeDocument/2006/relationships/image" Target="../media/image2.gif"/><Relationship Id="rId4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audio" Target="../media/media17.m4a"/><Relationship Id="rId7" Type="http://schemas.openxmlformats.org/officeDocument/2006/relationships/image" Target="../media/image3.png"/><Relationship Id="rId2" Type="http://schemas.microsoft.com/office/2007/relationships/media" Target="../media/media17.m4a"/><Relationship Id="rId1" Type="http://schemas.openxmlformats.org/officeDocument/2006/relationships/tags" Target="../tags/tag8.xml"/><Relationship Id="rId6" Type="http://schemas.openxmlformats.org/officeDocument/2006/relationships/image" Target="../media/image11.png"/><Relationship Id="rId5" Type="http://schemas.openxmlformats.org/officeDocument/2006/relationships/image" Target="../media/image2.gif"/><Relationship Id="rId4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audio" Target="../media/media18.m4a"/><Relationship Id="rId7" Type="http://schemas.openxmlformats.org/officeDocument/2006/relationships/image" Target="../media/image3.png"/><Relationship Id="rId2" Type="http://schemas.microsoft.com/office/2007/relationships/media" Target="../media/media18.m4a"/><Relationship Id="rId1" Type="http://schemas.openxmlformats.org/officeDocument/2006/relationships/tags" Target="../tags/tag9.xml"/><Relationship Id="rId6" Type="http://schemas.openxmlformats.org/officeDocument/2006/relationships/image" Target="../media/image12.png"/><Relationship Id="rId5" Type="http://schemas.openxmlformats.org/officeDocument/2006/relationships/image" Target="../media/image2.gif"/><Relationship Id="rId4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audio" Target="../media/media19.m4a"/><Relationship Id="rId7" Type="http://schemas.openxmlformats.org/officeDocument/2006/relationships/image" Target="../media/image3.png"/><Relationship Id="rId2" Type="http://schemas.microsoft.com/office/2007/relationships/media" Target="../media/media19.m4a"/><Relationship Id="rId1" Type="http://schemas.openxmlformats.org/officeDocument/2006/relationships/tags" Target="../tags/tag10.xml"/><Relationship Id="rId6" Type="http://schemas.openxmlformats.org/officeDocument/2006/relationships/image" Target="../media/image13.png"/><Relationship Id="rId5" Type="http://schemas.openxmlformats.org/officeDocument/2006/relationships/image" Target="../media/image2.gif"/><Relationship Id="rId4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2.m4a"/><Relationship Id="rId1" Type="http://schemas.microsoft.com/office/2007/relationships/media" Target="../media/media2.m4a"/><Relationship Id="rId5" Type="http://schemas.openxmlformats.org/officeDocument/2006/relationships/image" Target="../media/image3.png"/><Relationship Id="rId4" Type="http://schemas.openxmlformats.org/officeDocument/2006/relationships/image" Target="../media/image2.gi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20.m4a"/><Relationship Id="rId1" Type="http://schemas.microsoft.com/office/2007/relationships/media" Target="../media/media20.m4a"/><Relationship Id="rId5" Type="http://schemas.openxmlformats.org/officeDocument/2006/relationships/image" Target="../media/image3.png"/><Relationship Id="rId4" Type="http://schemas.openxmlformats.org/officeDocument/2006/relationships/image" Target="../media/image1.gi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21.m4a"/><Relationship Id="rId1" Type="http://schemas.microsoft.com/office/2007/relationships/media" Target="../media/media21.m4a"/><Relationship Id="rId5" Type="http://schemas.openxmlformats.org/officeDocument/2006/relationships/image" Target="../media/image3.png"/><Relationship Id="rId4" Type="http://schemas.openxmlformats.org/officeDocument/2006/relationships/image" Target="../media/image1.gi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22.m4a"/><Relationship Id="rId1" Type="http://schemas.microsoft.com/office/2007/relationships/media" Target="../media/media22.m4a"/><Relationship Id="rId5" Type="http://schemas.openxmlformats.org/officeDocument/2006/relationships/image" Target="../media/image3.png"/><Relationship Id="rId4" Type="http://schemas.openxmlformats.org/officeDocument/2006/relationships/image" Target="../media/image1.gi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23.m4a"/><Relationship Id="rId1" Type="http://schemas.microsoft.com/office/2007/relationships/media" Target="../media/media23.m4a"/><Relationship Id="rId5" Type="http://schemas.openxmlformats.org/officeDocument/2006/relationships/image" Target="../media/image3.png"/><Relationship Id="rId4" Type="http://schemas.openxmlformats.org/officeDocument/2006/relationships/image" Target="../media/image1.gi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24.m4a"/><Relationship Id="rId1" Type="http://schemas.microsoft.com/office/2007/relationships/media" Target="../media/media24.m4a"/><Relationship Id="rId5" Type="http://schemas.openxmlformats.org/officeDocument/2006/relationships/image" Target="../media/image3.png"/><Relationship Id="rId4" Type="http://schemas.openxmlformats.org/officeDocument/2006/relationships/image" Target="../media/image1.gif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25.m4a"/><Relationship Id="rId1" Type="http://schemas.microsoft.com/office/2007/relationships/media" Target="../media/media25.m4a"/><Relationship Id="rId5" Type="http://schemas.openxmlformats.org/officeDocument/2006/relationships/image" Target="../media/image3.png"/><Relationship Id="rId4" Type="http://schemas.openxmlformats.org/officeDocument/2006/relationships/image" Target="../media/image1.gif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26.m4a"/><Relationship Id="rId1" Type="http://schemas.microsoft.com/office/2007/relationships/media" Target="../media/media26.m4a"/><Relationship Id="rId5" Type="http://schemas.openxmlformats.org/officeDocument/2006/relationships/image" Target="../media/image3.png"/><Relationship Id="rId4" Type="http://schemas.openxmlformats.org/officeDocument/2006/relationships/image" Target="../media/image1.gif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27.m4a"/><Relationship Id="rId1" Type="http://schemas.microsoft.com/office/2007/relationships/media" Target="../media/media27.m4a"/><Relationship Id="rId5" Type="http://schemas.openxmlformats.org/officeDocument/2006/relationships/image" Target="../media/image3.png"/><Relationship Id="rId4" Type="http://schemas.openxmlformats.org/officeDocument/2006/relationships/image" Target="../media/image1.g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3.m4a"/><Relationship Id="rId1" Type="http://schemas.microsoft.com/office/2007/relationships/media" Target="../media/media3.m4a"/><Relationship Id="rId5" Type="http://schemas.openxmlformats.org/officeDocument/2006/relationships/image" Target="../media/image3.png"/><Relationship Id="rId4" Type="http://schemas.openxmlformats.org/officeDocument/2006/relationships/image" Target="../media/image2.g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4.m4a"/><Relationship Id="rId1" Type="http://schemas.microsoft.com/office/2007/relationships/media" Target="../media/media4.m4a"/><Relationship Id="rId5" Type="http://schemas.openxmlformats.org/officeDocument/2006/relationships/image" Target="../media/image3.png"/><Relationship Id="rId4" Type="http://schemas.openxmlformats.org/officeDocument/2006/relationships/image" Target="../media/image2.g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5.m4a"/><Relationship Id="rId1" Type="http://schemas.microsoft.com/office/2007/relationships/media" Target="../media/media5.m4a"/><Relationship Id="rId5" Type="http://schemas.openxmlformats.org/officeDocument/2006/relationships/image" Target="../media/image3.png"/><Relationship Id="rId4" Type="http://schemas.openxmlformats.org/officeDocument/2006/relationships/image" Target="../media/image2.g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6.m4a"/><Relationship Id="rId1" Type="http://schemas.microsoft.com/office/2007/relationships/media" Target="../media/media6.m4a"/><Relationship Id="rId5" Type="http://schemas.openxmlformats.org/officeDocument/2006/relationships/image" Target="../media/image3.png"/><Relationship Id="rId4" Type="http://schemas.openxmlformats.org/officeDocument/2006/relationships/image" Target="../media/image2.g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7.m4a"/><Relationship Id="rId1" Type="http://schemas.microsoft.com/office/2007/relationships/media" Target="../media/media7.m4a"/><Relationship Id="rId5" Type="http://schemas.openxmlformats.org/officeDocument/2006/relationships/image" Target="../media/image3.png"/><Relationship Id="rId4" Type="http://schemas.openxmlformats.org/officeDocument/2006/relationships/image" Target="../media/image2.g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8.m4a"/><Relationship Id="rId1" Type="http://schemas.microsoft.com/office/2007/relationships/media" Target="../media/media8.m4a"/><Relationship Id="rId5" Type="http://schemas.openxmlformats.org/officeDocument/2006/relationships/image" Target="../media/image3.png"/><Relationship Id="rId4" Type="http://schemas.openxmlformats.org/officeDocument/2006/relationships/image" Target="../media/image2.g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9.m4a"/><Relationship Id="rId1" Type="http://schemas.microsoft.com/office/2007/relationships/media" Target="../media/media9.m4a"/><Relationship Id="rId5" Type="http://schemas.openxmlformats.org/officeDocument/2006/relationships/image" Target="../media/image3.png"/><Relationship Id="rId4" Type="http://schemas.openxmlformats.org/officeDocument/2006/relationships/image" Target="../media/image2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202724" y="1122363"/>
            <a:ext cx="9465276" cy="2387600"/>
          </a:xfrm>
        </p:spPr>
        <p:txBody>
          <a:bodyPr/>
          <a:lstStyle/>
          <a:p>
            <a:r>
              <a:rPr lang="de-DE" dirty="0" smtClean="0"/>
              <a:t>PWM Puls Weiten Modulation</a:t>
            </a:r>
            <a:endParaRPr lang="de-DE" dirty="0"/>
          </a:p>
        </p:txBody>
      </p:sp>
      <p:pic>
        <p:nvPicPr>
          <p:cNvPr id="4" name="Google Shape;172;p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2085131" y="3806856"/>
            <a:ext cx="1258875" cy="1774608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Google Shape;165;p1"/>
          <p:cNvSpPr/>
          <p:nvPr/>
        </p:nvSpPr>
        <p:spPr>
          <a:xfrm>
            <a:off x="3958052" y="4957733"/>
            <a:ext cx="2941500" cy="1204169"/>
          </a:xfrm>
          <a:prstGeom prst="wedgeRoundRectCallout">
            <a:avLst>
              <a:gd name="adj1" fmla="val -62710"/>
              <a:gd name="adj2" fmla="val -90442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400" b="0" i="0" u="none" strike="noStrike" cap="none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Die wichtigste Erfindung seit dem Rad</a:t>
            </a:r>
            <a:endParaRPr sz="2400" b="0" i="0" u="none" strike="noStrike" cap="none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6" name="Gruppieren 5"/>
          <p:cNvGrpSpPr/>
          <p:nvPr/>
        </p:nvGrpSpPr>
        <p:grpSpPr>
          <a:xfrm>
            <a:off x="3662778" y="503748"/>
            <a:ext cx="5734687" cy="1057246"/>
            <a:chOff x="0" y="0"/>
            <a:chExt cx="5734802" cy="1057246"/>
          </a:xfrm>
        </p:grpSpPr>
        <p:cxnSp>
          <p:nvCxnSpPr>
            <p:cNvPr id="8" name="Gerade Verbindung mit Pfeil 7"/>
            <p:cNvCxnSpPr/>
            <p:nvPr/>
          </p:nvCxnSpPr>
          <p:spPr>
            <a:xfrm>
              <a:off x="475699" y="729405"/>
              <a:ext cx="1590950" cy="0"/>
            </a:xfrm>
            <a:prstGeom prst="straightConnector1">
              <a:avLst/>
            </a:prstGeom>
            <a:ln w="9525">
              <a:solidFill>
                <a:schemeClr val="tx1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Gerade Verbindung mit Pfeil 8"/>
            <p:cNvCxnSpPr/>
            <p:nvPr/>
          </p:nvCxnSpPr>
          <p:spPr>
            <a:xfrm>
              <a:off x="475699" y="967255"/>
              <a:ext cx="2526348" cy="0"/>
            </a:xfrm>
            <a:prstGeom prst="straightConnector1">
              <a:avLst/>
            </a:prstGeom>
            <a:ln w="9525">
              <a:solidFill>
                <a:schemeClr val="tx1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0" name="Gruppieren 9"/>
            <p:cNvGrpSpPr/>
            <p:nvPr/>
          </p:nvGrpSpPr>
          <p:grpSpPr>
            <a:xfrm>
              <a:off x="0" y="0"/>
              <a:ext cx="5734802" cy="1057246"/>
              <a:chOff x="0" y="0"/>
              <a:chExt cx="5734802" cy="1057246"/>
            </a:xfrm>
          </p:grpSpPr>
          <p:grpSp>
            <p:nvGrpSpPr>
              <p:cNvPr id="11" name="Gruppieren 10"/>
              <p:cNvGrpSpPr/>
              <p:nvPr/>
            </p:nvGrpSpPr>
            <p:grpSpPr>
              <a:xfrm>
                <a:off x="475699" y="126854"/>
                <a:ext cx="5052984" cy="428129"/>
                <a:chOff x="0" y="0"/>
                <a:chExt cx="5052984" cy="428129"/>
              </a:xfrm>
            </p:grpSpPr>
            <p:sp>
              <p:nvSpPr>
                <p:cNvPr id="22" name="Freihandform 21"/>
                <p:cNvSpPr/>
                <p:nvPr/>
              </p:nvSpPr>
              <p:spPr>
                <a:xfrm>
                  <a:off x="0" y="10571"/>
                  <a:ext cx="2526492" cy="417558"/>
                </a:xfrm>
                <a:custGeom>
                  <a:avLst/>
                  <a:gdLst>
                    <a:gd name="connsiteX0" fmla="*/ 0 w 1522238"/>
                    <a:gd name="connsiteY0" fmla="*/ 417558 h 417558"/>
                    <a:gd name="connsiteX1" fmla="*/ 0 w 1522238"/>
                    <a:gd name="connsiteY1" fmla="*/ 0 h 417558"/>
                    <a:gd name="connsiteX2" fmla="*/ 961970 w 1522238"/>
                    <a:gd name="connsiteY2" fmla="*/ 0 h 417558"/>
                    <a:gd name="connsiteX3" fmla="*/ 961970 w 1522238"/>
                    <a:gd name="connsiteY3" fmla="*/ 412272 h 417558"/>
                    <a:gd name="connsiteX4" fmla="*/ 1522238 w 1522238"/>
                    <a:gd name="connsiteY4" fmla="*/ 412272 h 4175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522238" h="417558">
                      <a:moveTo>
                        <a:pt x="0" y="417558"/>
                      </a:moveTo>
                      <a:lnTo>
                        <a:pt x="0" y="0"/>
                      </a:lnTo>
                      <a:lnTo>
                        <a:pt x="961970" y="0"/>
                      </a:lnTo>
                      <a:lnTo>
                        <a:pt x="961970" y="412272"/>
                      </a:lnTo>
                      <a:lnTo>
                        <a:pt x="1522238" y="412272"/>
                      </a:lnTo>
                    </a:path>
                  </a:pathLst>
                </a:custGeom>
                <a:no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de-DE"/>
                </a:p>
              </p:txBody>
            </p:sp>
            <p:sp>
              <p:nvSpPr>
                <p:cNvPr id="23" name="Freihandform 22"/>
                <p:cNvSpPr/>
                <p:nvPr/>
              </p:nvSpPr>
              <p:spPr>
                <a:xfrm>
                  <a:off x="2526492" y="0"/>
                  <a:ext cx="2526492" cy="417558"/>
                </a:xfrm>
                <a:custGeom>
                  <a:avLst/>
                  <a:gdLst>
                    <a:gd name="connsiteX0" fmla="*/ 0 w 1522238"/>
                    <a:gd name="connsiteY0" fmla="*/ 417558 h 417558"/>
                    <a:gd name="connsiteX1" fmla="*/ 0 w 1522238"/>
                    <a:gd name="connsiteY1" fmla="*/ 0 h 417558"/>
                    <a:gd name="connsiteX2" fmla="*/ 961970 w 1522238"/>
                    <a:gd name="connsiteY2" fmla="*/ 0 h 417558"/>
                    <a:gd name="connsiteX3" fmla="*/ 961970 w 1522238"/>
                    <a:gd name="connsiteY3" fmla="*/ 412272 h 417558"/>
                    <a:gd name="connsiteX4" fmla="*/ 1522238 w 1522238"/>
                    <a:gd name="connsiteY4" fmla="*/ 412272 h 4175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522238" h="417558">
                      <a:moveTo>
                        <a:pt x="0" y="417558"/>
                      </a:moveTo>
                      <a:lnTo>
                        <a:pt x="0" y="0"/>
                      </a:lnTo>
                      <a:lnTo>
                        <a:pt x="961970" y="0"/>
                      </a:lnTo>
                      <a:lnTo>
                        <a:pt x="961970" y="412272"/>
                      </a:lnTo>
                      <a:lnTo>
                        <a:pt x="1522238" y="412272"/>
                      </a:lnTo>
                    </a:path>
                  </a:pathLst>
                </a:custGeom>
                <a:no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de-DE"/>
                </a:p>
              </p:txBody>
            </p:sp>
          </p:grpSp>
          <p:sp>
            <p:nvSpPr>
              <p:cNvPr id="12" name="Textfeld 163"/>
              <p:cNvSpPr txBox="1"/>
              <p:nvPr/>
            </p:nvSpPr>
            <p:spPr>
              <a:xfrm>
                <a:off x="798118" y="491642"/>
                <a:ext cx="898543" cy="290815"/>
              </a:xfrm>
              <a:prstGeom prst="rect">
                <a:avLst/>
              </a:prstGeom>
              <a:noFill/>
              <a:ln w="6350">
                <a:noFill/>
              </a:ln>
              <a:effectLst/>
            </p:spPr>
            <p:style>
              <a:lnRef idx="0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pulsewidth</a:t>
                </a:r>
              </a:p>
            </p:txBody>
          </p:sp>
          <p:sp>
            <p:nvSpPr>
              <p:cNvPr id="13" name="Textfeld 185"/>
              <p:cNvSpPr txBox="1"/>
              <p:nvPr/>
            </p:nvSpPr>
            <p:spPr>
              <a:xfrm>
                <a:off x="1252675" y="729519"/>
                <a:ext cx="898543" cy="290815"/>
              </a:xfrm>
              <a:prstGeom prst="rect">
                <a:avLst/>
              </a:prstGeom>
              <a:noFill/>
              <a:ln w="6350">
                <a:noFill/>
              </a:ln>
              <a:effectLst/>
            </p:spPr>
            <p:style>
              <a:lnRef idx="0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 dirty="0" err="1" smtClean="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period</a:t>
                </a:r>
                <a:endParaRPr lang="de-DE" sz="1100" dirty="0">
                  <a:effectLst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14" name="Gerader Verbinder 13"/>
              <p:cNvCxnSpPr/>
              <p:nvPr/>
            </p:nvCxnSpPr>
            <p:spPr>
              <a:xfrm>
                <a:off x="475699" y="544412"/>
                <a:ext cx="0" cy="502263"/>
              </a:xfrm>
              <a:prstGeom prst="line">
                <a:avLst/>
              </a:prstGeom>
              <a:ln w="12700">
                <a:solidFill>
                  <a:schemeClr val="tx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Gerader Verbinder 14"/>
              <p:cNvCxnSpPr/>
              <p:nvPr/>
            </p:nvCxnSpPr>
            <p:spPr>
              <a:xfrm>
                <a:off x="2066607" y="554665"/>
                <a:ext cx="0" cy="227343"/>
              </a:xfrm>
              <a:prstGeom prst="line">
                <a:avLst/>
              </a:prstGeom>
              <a:ln w="12700">
                <a:solidFill>
                  <a:schemeClr val="tx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Gerader Verbinder 15"/>
              <p:cNvCxnSpPr/>
              <p:nvPr/>
            </p:nvCxnSpPr>
            <p:spPr>
              <a:xfrm>
                <a:off x="3002192" y="554983"/>
                <a:ext cx="0" cy="502263"/>
              </a:xfrm>
              <a:prstGeom prst="line">
                <a:avLst/>
              </a:prstGeom>
              <a:ln w="12700">
                <a:solidFill>
                  <a:schemeClr val="tx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Gerade Verbindung mit Pfeil 16"/>
              <p:cNvCxnSpPr/>
              <p:nvPr/>
            </p:nvCxnSpPr>
            <p:spPr>
              <a:xfrm>
                <a:off x="475699" y="554983"/>
                <a:ext cx="5174553" cy="0"/>
              </a:xfrm>
              <a:prstGeom prst="straightConnector1">
                <a:avLst/>
              </a:prstGeom>
              <a:ln w="12700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8" name="Textfeld 192"/>
              <p:cNvSpPr txBox="1"/>
              <p:nvPr/>
            </p:nvSpPr>
            <p:spPr>
              <a:xfrm>
                <a:off x="5465258" y="554983"/>
                <a:ext cx="269544" cy="290815"/>
              </a:xfrm>
              <a:prstGeom prst="rect">
                <a:avLst/>
              </a:prstGeom>
              <a:noFill/>
              <a:ln w="6350">
                <a:noFill/>
              </a:ln>
              <a:effectLst/>
            </p:spPr>
            <p:style>
              <a:lnRef idx="0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t</a:t>
                </a:r>
              </a:p>
            </p:txBody>
          </p:sp>
          <p:sp>
            <p:nvSpPr>
              <p:cNvPr id="19" name="Textfeld 193"/>
              <p:cNvSpPr txBox="1"/>
              <p:nvPr/>
            </p:nvSpPr>
            <p:spPr>
              <a:xfrm>
                <a:off x="206136" y="391131"/>
                <a:ext cx="269544" cy="290815"/>
              </a:xfrm>
              <a:prstGeom prst="rect">
                <a:avLst/>
              </a:prstGeom>
              <a:noFill/>
              <a:ln w="6350">
                <a:noFill/>
              </a:ln>
              <a:effectLst/>
            </p:spPr>
            <p:style>
              <a:lnRef idx="0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0</a:t>
                </a:r>
              </a:p>
            </p:txBody>
          </p:sp>
          <p:sp>
            <p:nvSpPr>
              <p:cNvPr id="20" name="Textfeld 194"/>
              <p:cNvSpPr txBox="1"/>
              <p:nvPr/>
            </p:nvSpPr>
            <p:spPr>
              <a:xfrm>
                <a:off x="206136" y="0"/>
                <a:ext cx="269544" cy="290815"/>
              </a:xfrm>
              <a:prstGeom prst="rect">
                <a:avLst/>
              </a:prstGeom>
              <a:noFill/>
              <a:ln w="6350">
                <a:noFill/>
              </a:ln>
              <a:effectLst/>
            </p:spPr>
            <p:style>
              <a:lnRef idx="0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1</a:t>
                </a:r>
              </a:p>
            </p:txBody>
          </p:sp>
          <p:sp>
            <p:nvSpPr>
              <p:cNvPr id="21" name="Textfeld 195"/>
              <p:cNvSpPr txBox="1"/>
              <p:nvPr/>
            </p:nvSpPr>
            <p:spPr>
              <a:xfrm>
                <a:off x="0" y="200851"/>
                <a:ext cx="459843" cy="290815"/>
              </a:xfrm>
              <a:prstGeom prst="rect">
                <a:avLst/>
              </a:prstGeom>
              <a:noFill/>
              <a:ln w="6350">
                <a:noFill/>
              </a:ln>
              <a:effectLst/>
            </p:spPr>
            <p:style>
              <a:lnRef idx="0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pin</a:t>
                </a:r>
              </a:p>
            </p:txBody>
          </p:sp>
        </p:grpSp>
      </p:grpSp>
      <p:pic>
        <p:nvPicPr>
          <p:cNvPr id="24" name="Google Shape;365;g6fe11b7731_0_0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9425988" y="641073"/>
            <a:ext cx="1270535" cy="1839843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Audio 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04144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1188"/>
    </mc:Choice>
    <mc:Fallback>
      <p:transition spd="slow" advTm="4118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" name="Google Shape;365;g6fe11b7731_0_0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7214376" y="2240874"/>
            <a:ext cx="1270535" cy="1839843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72994" y="133822"/>
            <a:ext cx="4193060" cy="434588"/>
          </a:xfrm>
        </p:spPr>
        <p:txBody>
          <a:bodyPr>
            <a:normAutofit/>
          </a:bodyPr>
          <a:lstStyle/>
          <a:p>
            <a:r>
              <a:rPr lang="de-DE" sz="2400" dirty="0" smtClean="0"/>
              <a:t>PWM Puls Weiten Modulation</a:t>
            </a:r>
            <a:endParaRPr lang="de-DE" sz="2400" dirty="0"/>
          </a:p>
        </p:txBody>
      </p:sp>
      <p:sp>
        <p:nvSpPr>
          <p:cNvPr id="5" name="Google Shape;165;p1"/>
          <p:cNvSpPr/>
          <p:nvPr/>
        </p:nvSpPr>
        <p:spPr>
          <a:xfrm>
            <a:off x="8639969" y="3527937"/>
            <a:ext cx="3295901" cy="1082163"/>
          </a:xfrm>
          <a:prstGeom prst="wedgeRoundRectCallout">
            <a:avLst>
              <a:gd name="adj1" fmla="val -59181"/>
              <a:gd name="adj2" fmla="val -39050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Der </a:t>
            </a:r>
            <a:r>
              <a:rPr lang="de-DE" sz="2400" dirty="0" err="1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Tastgrad</a:t>
            </a: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 entspricht dem Mittelwert</a:t>
            </a:r>
            <a:endParaRPr sz="2400" b="0" i="0" u="none" strike="noStrike" cap="none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9" name="Ellipse 28"/>
          <p:cNvSpPr/>
          <p:nvPr/>
        </p:nvSpPr>
        <p:spPr>
          <a:xfrm>
            <a:off x="5770810" y="1355229"/>
            <a:ext cx="644496" cy="626076"/>
          </a:xfrm>
          <a:prstGeom prst="ellipse">
            <a:avLst/>
          </a:prstGeom>
          <a:solidFill>
            <a:srgbClr val="C00000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30" name="Gerader Verbinder 29"/>
          <p:cNvCxnSpPr>
            <a:stCxn id="29" idx="2"/>
          </p:cNvCxnSpPr>
          <p:nvPr/>
        </p:nvCxnSpPr>
        <p:spPr>
          <a:xfrm flipH="1">
            <a:off x="3144674" y="1668267"/>
            <a:ext cx="2626136" cy="0"/>
          </a:xfrm>
          <a:prstGeom prst="line">
            <a:avLst/>
          </a:prstGeom>
          <a:ln w="508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Rechteck 30"/>
          <p:cNvSpPr/>
          <p:nvPr/>
        </p:nvSpPr>
        <p:spPr>
          <a:xfrm>
            <a:off x="624379" y="1031100"/>
            <a:ext cx="2521385" cy="1301578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ctr"/>
            <a:r>
              <a:rPr lang="de-DE" dirty="0" smtClean="0">
                <a:solidFill>
                  <a:schemeClr val="tx1"/>
                </a:solidFill>
              </a:rPr>
              <a:t>Mikrocontroller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32" name="Textfeld 31"/>
          <p:cNvSpPr txBox="1"/>
          <p:nvPr/>
        </p:nvSpPr>
        <p:spPr>
          <a:xfrm>
            <a:off x="2395427" y="1497223"/>
            <a:ext cx="7503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PC_6</a:t>
            </a:r>
            <a:endParaRPr lang="de-DE" dirty="0"/>
          </a:p>
        </p:txBody>
      </p:sp>
      <p:sp>
        <p:nvSpPr>
          <p:cNvPr id="40" name="Freihandform 39"/>
          <p:cNvSpPr/>
          <p:nvPr/>
        </p:nvSpPr>
        <p:spPr>
          <a:xfrm>
            <a:off x="3288075" y="1055654"/>
            <a:ext cx="1169667" cy="363673"/>
          </a:xfrm>
          <a:custGeom>
            <a:avLst/>
            <a:gdLst>
              <a:gd name="connsiteX0" fmla="*/ 0 w 1522238"/>
              <a:gd name="connsiteY0" fmla="*/ 417558 h 417558"/>
              <a:gd name="connsiteX1" fmla="*/ 0 w 1522238"/>
              <a:gd name="connsiteY1" fmla="*/ 0 h 417558"/>
              <a:gd name="connsiteX2" fmla="*/ 961970 w 1522238"/>
              <a:gd name="connsiteY2" fmla="*/ 0 h 417558"/>
              <a:gd name="connsiteX3" fmla="*/ 961970 w 1522238"/>
              <a:gd name="connsiteY3" fmla="*/ 412272 h 417558"/>
              <a:gd name="connsiteX4" fmla="*/ 1522238 w 1522238"/>
              <a:gd name="connsiteY4" fmla="*/ 412272 h 417558"/>
              <a:gd name="connsiteX0" fmla="*/ 0 w 1522238"/>
              <a:gd name="connsiteY0" fmla="*/ 417558 h 417558"/>
              <a:gd name="connsiteX1" fmla="*/ 0 w 1522238"/>
              <a:gd name="connsiteY1" fmla="*/ 0 h 417558"/>
              <a:gd name="connsiteX2" fmla="*/ 961970 w 1522238"/>
              <a:gd name="connsiteY2" fmla="*/ 0 h 417558"/>
              <a:gd name="connsiteX3" fmla="*/ 1389690 w 1522238"/>
              <a:gd name="connsiteY3" fmla="*/ 406183 h 417558"/>
              <a:gd name="connsiteX4" fmla="*/ 1522238 w 1522238"/>
              <a:gd name="connsiteY4" fmla="*/ 412272 h 417558"/>
              <a:gd name="connsiteX0" fmla="*/ 0 w 1522238"/>
              <a:gd name="connsiteY0" fmla="*/ 417558 h 418361"/>
              <a:gd name="connsiteX1" fmla="*/ 0 w 1522238"/>
              <a:gd name="connsiteY1" fmla="*/ 0 h 418361"/>
              <a:gd name="connsiteX2" fmla="*/ 961970 w 1522238"/>
              <a:gd name="connsiteY2" fmla="*/ 0 h 418361"/>
              <a:gd name="connsiteX3" fmla="*/ 1406937 w 1522238"/>
              <a:gd name="connsiteY3" fmla="*/ 418361 h 418361"/>
              <a:gd name="connsiteX4" fmla="*/ 1522238 w 1522238"/>
              <a:gd name="connsiteY4" fmla="*/ 412272 h 418361"/>
              <a:gd name="connsiteX0" fmla="*/ 0 w 1522238"/>
              <a:gd name="connsiteY0" fmla="*/ 417558 h 417558"/>
              <a:gd name="connsiteX1" fmla="*/ 0 w 1522238"/>
              <a:gd name="connsiteY1" fmla="*/ 0 h 417558"/>
              <a:gd name="connsiteX2" fmla="*/ 961970 w 1522238"/>
              <a:gd name="connsiteY2" fmla="*/ 0 h 417558"/>
              <a:gd name="connsiteX3" fmla="*/ 1410387 w 1522238"/>
              <a:gd name="connsiteY3" fmla="*/ 412272 h 417558"/>
              <a:gd name="connsiteX4" fmla="*/ 1522238 w 1522238"/>
              <a:gd name="connsiteY4" fmla="*/ 412272 h 417558"/>
              <a:gd name="connsiteX0" fmla="*/ 0 w 1522238"/>
              <a:gd name="connsiteY0" fmla="*/ 417558 h 417558"/>
              <a:gd name="connsiteX1" fmla="*/ 0 w 1522238"/>
              <a:gd name="connsiteY1" fmla="*/ 0 h 417558"/>
              <a:gd name="connsiteX2" fmla="*/ 1400038 w 1522238"/>
              <a:gd name="connsiteY2" fmla="*/ 0 h 417558"/>
              <a:gd name="connsiteX3" fmla="*/ 1410387 w 1522238"/>
              <a:gd name="connsiteY3" fmla="*/ 412272 h 417558"/>
              <a:gd name="connsiteX4" fmla="*/ 1522238 w 1522238"/>
              <a:gd name="connsiteY4" fmla="*/ 412272 h 417558"/>
              <a:gd name="connsiteX0" fmla="*/ 0 w 1522238"/>
              <a:gd name="connsiteY0" fmla="*/ 417558 h 417558"/>
              <a:gd name="connsiteX1" fmla="*/ 0 w 1522238"/>
              <a:gd name="connsiteY1" fmla="*/ 0 h 417558"/>
              <a:gd name="connsiteX2" fmla="*/ 845313 w 1522238"/>
              <a:gd name="connsiteY2" fmla="*/ 0 h 417558"/>
              <a:gd name="connsiteX3" fmla="*/ 1410387 w 1522238"/>
              <a:gd name="connsiteY3" fmla="*/ 412272 h 417558"/>
              <a:gd name="connsiteX4" fmla="*/ 1522238 w 1522238"/>
              <a:gd name="connsiteY4" fmla="*/ 412272 h 417558"/>
              <a:gd name="connsiteX0" fmla="*/ 0 w 1522238"/>
              <a:gd name="connsiteY0" fmla="*/ 417558 h 417558"/>
              <a:gd name="connsiteX1" fmla="*/ 0 w 1522238"/>
              <a:gd name="connsiteY1" fmla="*/ 0 h 417558"/>
              <a:gd name="connsiteX2" fmla="*/ 845313 w 1522238"/>
              <a:gd name="connsiteY2" fmla="*/ 0 h 417558"/>
              <a:gd name="connsiteX3" fmla="*/ 849463 w 1522238"/>
              <a:gd name="connsiteY3" fmla="*/ 412272 h 417558"/>
              <a:gd name="connsiteX4" fmla="*/ 1522238 w 1522238"/>
              <a:gd name="connsiteY4" fmla="*/ 412272 h 417558"/>
              <a:gd name="connsiteX0" fmla="*/ 0 w 1522238"/>
              <a:gd name="connsiteY0" fmla="*/ 417558 h 417558"/>
              <a:gd name="connsiteX1" fmla="*/ 0 w 1522238"/>
              <a:gd name="connsiteY1" fmla="*/ 0 h 417558"/>
              <a:gd name="connsiteX2" fmla="*/ 805026 w 1522238"/>
              <a:gd name="connsiteY2" fmla="*/ 5470 h 417558"/>
              <a:gd name="connsiteX3" fmla="*/ 849463 w 1522238"/>
              <a:gd name="connsiteY3" fmla="*/ 412272 h 417558"/>
              <a:gd name="connsiteX4" fmla="*/ 1522238 w 1522238"/>
              <a:gd name="connsiteY4" fmla="*/ 412272 h 417558"/>
              <a:gd name="connsiteX0" fmla="*/ 0 w 1522238"/>
              <a:gd name="connsiteY0" fmla="*/ 417558 h 417558"/>
              <a:gd name="connsiteX1" fmla="*/ 0 w 1522238"/>
              <a:gd name="connsiteY1" fmla="*/ 0 h 417558"/>
              <a:gd name="connsiteX2" fmla="*/ 805026 w 1522238"/>
              <a:gd name="connsiteY2" fmla="*/ 5470 h 417558"/>
              <a:gd name="connsiteX3" fmla="*/ 812275 w 1522238"/>
              <a:gd name="connsiteY3" fmla="*/ 415007 h 417558"/>
              <a:gd name="connsiteX4" fmla="*/ 1522238 w 1522238"/>
              <a:gd name="connsiteY4" fmla="*/ 412272 h 417558"/>
              <a:gd name="connsiteX0" fmla="*/ 0 w 1522238"/>
              <a:gd name="connsiteY0" fmla="*/ 417559 h 417559"/>
              <a:gd name="connsiteX1" fmla="*/ 0 w 1522238"/>
              <a:gd name="connsiteY1" fmla="*/ 1 h 417559"/>
              <a:gd name="connsiteX2" fmla="*/ 110844 w 1522238"/>
              <a:gd name="connsiteY2" fmla="*/ 0 h 417559"/>
              <a:gd name="connsiteX3" fmla="*/ 812275 w 1522238"/>
              <a:gd name="connsiteY3" fmla="*/ 415008 h 417559"/>
              <a:gd name="connsiteX4" fmla="*/ 1522238 w 1522238"/>
              <a:gd name="connsiteY4" fmla="*/ 412273 h 417559"/>
              <a:gd name="connsiteX0" fmla="*/ 0 w 1522238"/>
              <a:gd name="connsiteY0" fmla="*/ 417559 h 417743"/>
              <a:gd name="connsiteX1" fmla="*/ 0 w 1522238"/>
              <a:gd name="connsiteY1" fmla="*/ 1 h 417743"/>
              <a:gd name="connsiteX2" fmla="*/ 110844 w 1522238"/>
              <a:gd name="connsiteY2" fmla="*/ 0 h 417743"/>
              <a:gd name="connsiteX3" fmla="*/ 121193 w 1522238"/>
              <a:gd name="connsiteY3" fmla="*/ 417743 h 417743"/>
              <a:gd name="connsiteX4" fmla="*/ 1522238 w 1522238"/>
              <a:gd name="connsiteY4" fmla="*/ 412273 h 4177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22238" h="417743">
                <a:moveTo>
                  <a:pt x="0" y="417559"/>
                </a:moveTo>
                <a:lnTo>
                  <a:pt x="0" y="1"/>
                </a:lnTo>
                <a:lnTo>
                  <a:pt x="110844" y="0"/>
                </a:lnTo>
                <a:cubicBezTo>
                  <a:pt x="112227" y="137424"/>
                  <a:pt x="119810" y="280319"/>
                  <a:pt x="121193" y="417743"/>
                </a:cubicBezTo>
                <a:lnTo>
                  <a:pt x="1522238" y="412273"/>
                </a:lnTo>
              </a:path>
            </a:pathLst>
          </a:cu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de-DE"/>
          </a:p>
        </p:txBody>
      </p:sp>
      <p:sp>
        <p:nvSpPr>
          <p:cNvPr id="4" name="Textfeld 3"/>
          <p:cNvSpPr txBox="1"/>
          <p:nvPr/>
        </p:nvSpPr>
        <p:spPr>
          <a:xfrm>
            <a:off x="3652292" y="1336707"/>
            <a:ext cx="6626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Aus</a:t>
            </a:r>
            <a:endParaRPr lang="de-DE" dirty="0"/>
          </a:p>
        </p:txBody>
      </p:sp>
      <p:sp>
        <p:nvSpPr>
          <p:cNvPr id="43" name="Textfeld 42"/>
          <p:cNvSpPr txBox="1"/>
          <p:nvPr/>
        </p:nvSpPr>
        <p:spPr>
          <a:xfrm>
            <a:off x="3133017" y="742617"/>
            <a:ext cx="6626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Ein</a:t>
            </a:r>
            <a:endParaRPr lang="de-DE" dirty="0"/>
          </a:p>
        </p:txBody>
      </p:sp>
      <p:sp>
        <p:nvSpPr>
          <p:cNvPr id="14" name="Freihandform 13"/>
          <p:cNvSpPr/>
          <p:nvPr/>
        </p:nvSpPr>
        <p:spPr>
          <a:xfrm>
            <a:off x="4457742" y="1057264"/>
            <a:ext cx="1169667" cy="363673"/>
          </a:xfrm>
          <a:custGeom>
            <a:avLst/>
            <a:gdLst>
              <a:gd name="connsiteX0" fmla="*/ 0 w 1522238"/>
              <a:gd name="connsiteY0" fmla="*/ 417558 h 417558"/>
              <a:gd name="connsiteX1" fmla="*/ 0 w 1522238"/>
              <a:gd name="connsiteY1" fmla="*/ 0 h 417558"/>
              <a:gd name="connsiteX2" fmla="*/ 961970 w 1522238"/>
              <a:gd name="connsiteY2" fmla="*/ 0 h 417558"/>
              <a:gd name="connsiteX3" fmla="*/ 961970 w 1522238"/>
              <a:gd name="connsiteY3" fmla="*/ 412272 h 417558"/>
              <a:gd name="connsiteX4" fmla="*/ 1522238 w 1522238"/>
              <a:gd name="connsiteY4" fmla="*/ 412272 h 417558"/>
              <a:gd name="connsiteX0" fmla="*/ 0 w 1522238"/>
              <a:gd name="connsiteY0" fmla="*/ 417558 h 417558"/>
              <a:gd name="connsiteX1" fmla="*/ 0 w 1522238"/>
              <a:gd name="connsiteY1" fmla="*/ 0 h 417558"/>
              <a:gd name="connsiteX2" fmla="*/ 961970 w 1522238"/>
              <a:gd name="connsiteY2" fmla="*/ 0 h 417558"/>
              <a:gd name="connsiteX3" fmla="*/ 1389690 w 1522238"/>
              <a:gd name="connsiteY3" fmla="*/ 406183 h 417558"/>
              <a:gd name="connsiteX4" fmla="*/ 1522238 w 1522238"/>
              <a:gd name="connsiteY4" fmla="*/ 412272 h 417558"/>
              <a:gd name="connsiteX0" fmla="*/ 0 w 1522238"/>
              <a:gd name="connsiteY0" fmla="*/ 417558 h 418361"/>
              <a:gd name="connsiteX1" fmla="*/ 0 w 1522238"/>
              <a:gd name="connsiteY1" fmla="*/ 0 h 418361"/>
              <a:gd name="connsiteX2" fmla="*/ 961970 w 1522238"/>
              <a:gd name="connsiteY2" fmla="*/ 0 h 418361"/>
              <a:gd name="connsiteX3" fmla="*/ 1406937 w 1522238"/>
              <a:gd name="connsiteY3" fmla="*/ 418361 h 418361"/>
              <a:gd name="connsiteX4" fmla="*/ 1522238 w 1522238"/>
              <a:gd name="connsiteY4" fmla="*/ 412272 h 418361"/>
              <a:gd name="connsiteX0" fmla="*/ 0 w 1522238"/>
              <a:gd name="connsiteY0" fmla="*/ 417558 h 417558"/>
              <a:gd name="connsiteX1" fmla="*/ 0 w 1522238"/>
              <a:gd name="connsiteY1" fmla="*/ 0 h 417558"/>
              <a:gd name="connsiteX2" fmla="*/ 961970 w 1522238"/>
              <a:gd name="connsiteY2" fmla="*/ 0 h 417558"/>
              <a:gd name="connsiteX3" fmla="*/ 1410387 w 1522238"/>
              <a:gd name="connsiteY3" fmla="*/ 412272 h 417558"/>
              <a:gd name="connsiteX4" fmla="*/ 1522238 w 1522238"/>
              <a:gd name="connsiteY4" fmla="*/ 412272 h 417558"/>
              <a:gd name="connsiteX0" fmla="*/ 0 w 1522238"/>
              <a:gd name="connsiteY0" fmla="*/ 417558 h 417558"/>
              <a:gd name="connsiteX1" fmla="*/ 0 w 1522238"/>
              <a:gd name="connsiteY1" fmla="*/ 0 h 417558"/>
              <a:gd name="connsiteX2" fmla="*/ 1400038 w 1522238"/>
              <a:gd name="connsiteY2" fmla="*/ 0 h 417558"/>
              <a:gd name="connsiteX3" fmla="*/ 1410387 w 1522238"/>
              <a:gd name="connsiteY3" fmla="*/ 412272 h 417558"/>
              <a:gd name="connsiteX4" fmla="*/ 1522238 w 1522238"/>
              <a:gd name="connsiteY4" fmla="*/ 412272 h 417558"/>
              <a:gd name="connsiteX0" fmla="*/ 0 w 1522238"/>
              <a:gd name="connsiteY0" fmla="*/ 417558 h 417558"/>
              <a:gd name="connsiteX1" fmla="*/ 0 w 1522238"/>
              <a:gd name="connsiteY1" fmla="*/ 0 h 417558"/>
              <a:gd name="connsiteX2" fmla="*/ 845313 w 1522238"/>
              <a:gd name="connsiteY2" fmla="*/ 0 h 417558"/>
              <a:gd name="connsiteX3" fmla="*/ 1410387 w 1522238"/>
              <a:gd name="connsiteY3" fmla="*/ 412272 h 417558"/>
              <a:gd name="connsiteX4" fmla="*/ 1522238 w 1522238"/>
              <a:gd name="connsiteY4" fmla="*/ 412272 h 417558"/>
              <a:gd name="connsiteX0" fmla="*/ 0 w 1522238"/>
              <a:gd name="connsiteY0" fmla="*/ 417558 h 417558"/>
              <a:gd name="connsiteX1" fmla="*/ 0 w 1522238"/>
              <a:gd name="connsiteY1" fmla="*/ 0 h 417558"/>
              <a:gd name="connsiteX2" fmla="*/ 845313 w 1522238"/>
              <a:gd name="connsiteY2" fmla="*/ 0 h 417558"/>
              <a:gd name="connsiteX3" fmla="*/ 849463 w 1522238"/>
              <a:gd name="connsiteY3" fmla="*/ 412272 h 417558"/>
              <a:gd name="connsiteX4" fmla="*/ 1522238 w 1522238"/>
              <a:gd name="connsiteY4" fmla="*/ 412272 h 417558"/>
              <a:gd name="connsiteX0" fmla="*/ 0 w 1522238"/>
              <a:gd name="connsiteY0" fmla="*/ 417558 h 417558"/>
              <a:gd name="connsiteX1" fmla="*/ 0 w 1522238"/>
              <a:gd name="connsiteY1" fmla="*/ 0 h 417558"/>
              <a:gd name="connsiteX2" fmla="*/ 805026 w 1522238"/>
              <a:gd name="connsiteY2" fmla="*/ 5470 h 417558"/>
              <a:gd name="connsiteX3" fmla="*/ 849463 w 1522238"/>
              <a:gd name="connsiteY3" fmla="*/ 412272 h 417558"/>
              <a:gd name="connsiteX4" fmla="*/ 1522238 w 1522238"/>
              <a:gd name="connsiteY4" fmla="*/ 412272 h 417558"/>
              <a:gd name="connsiteX0" fmla="*/ 0 w 1522238"/>
              <a:gd name="connsiteY0" fmla="*/ 417558 h 417558"/>
              <a:gd name="connsiteX1" fmla="*/ 0 w 1522238"/>
              <a:gd name="connsiteY1" fmla="*/ 0 h 417558"/>
              <a:gd name="connsiteX2" fmla="*/ 805026 w 1522238"/>
              <a:gd name="connsiteY2" fmla="*/ 5470 h 417558"/>
              <a:gd name="connsiteX3" fmla="*/ 812275 w 1522238"/>
              <a:gd name="connsiteY3" fmla="*/ 415007 h 417558"/>
              <a:gd name="connsiteX4" fmla="*/ 1522238 w 1522238"/>
              <a:gd name="connsiteY4" fmla="*/ 412272 h 417558"/>
              <a:gd name="connsiteX0" fmla="*/ 0 w 1522238"/>
              <a:gd name="connsiteY0" fmla="*/ 417559 h 417559"/>
              <a:gd name="connsiteX1" fmla="*/ 0 w 1522238"/>
              <a:gd name="connsiteY1" fmla="*/ 1 h 417559"/>
              <a:gd name="connsiteX2" fmla="*/ 110844 w 1522238"/>
              <a:gd name="connsiteY2" fmla="*/ 0 h 417559"/>
              <a:gd name="connsiteX3" fmla="*/ 812275 w 1522238"/>
              <a:gd name="connsiteY3" fmla="*/ 415008 h 417559"/>
              <a:gd name="connsiteX4" fmla="*/ 1522238 w 1522238"/>
              <a:gd name="connsiteY4" fmla="*/ 412273 h 417559"/>
              <a:gd name="connsiteX0" fmla="*/ 0 w 1522238"/>
              <a:gd name="connsiteY0" fmla="*/ 417559 h 417743"/>
              <a:gd name="connsiteX1" fmla="*/ 0 w 1522238"/>
              <a:gd name="connsiteY1" fmla="*/ 1 h 417743"/>
              <a:gd name="connsiteX2" fmla="*/ 110844 w 1522238"/>
              <a:gd name="connsiteY2" fmla="*/ 0 h 417743"/>
              <a:gd name="connsiteX3" fmla="*/ 121193 w 1522238"/>
              <a:gd name="connsiteY3" fmla="*/ 417743 h 417743"/>
              <a:gd name="connsiteX4" fmla="*/ 1522238 w 1522238"/>
              <a:gd name="connsiteY4" fmla="*/ 412273 h 4177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22238" h="417743">
                <a:moveTo>
                  <a:pt x="0" y="417559"/>
                </a:moveTo>
                <a:lnTo>
                  <a:pt x="0" y="1"/>
                </a:lnTo>
                <a:lnTo>
                  <a:pt x="110844" y="0"/>
                </a:lnTo>
                <a:cubicBezTo>
                  <a:pt x="112227" y="137424"/>
                  <a:pt x="119810" y="280319"/>
                  <a:pt x="121193" y="417743"/>
                </a:cubicBezTo>
                <a:lnTo>
                  <a:pt x="1522238" y="412273"/>
                </a:lnTo>
              </a:path>
            </a:pathLst>
          </a:cu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de-DE"/>
          </a:p>
        </p:txBody>
      </p:sp>
      <p:grpSp>
        <p:nvGrpSpPr>
          <p:cNvPr id="368" name="Gruppieren 367"/>
          <p:cNvGrpSpPr/>
          <p:nvPr/>
        </p:nvGrpSpPr>
        <p:grpSpPr>
          <a:xfrm>
            <a:off x="1257232" y="2856566"/>
            <a:ext cx="6070093" cy="1586647"/>
            <a:chOff x="1257232" y="3713054"/>
            <a:chExt cx="6070093" cy="727914"/>
          </a:xfrm>
        </p:grpSpPr>
        <p:cxnSp>
          <p:nvCxnSpPr>
            <p:cNvPr id="6" name="Gewinkelte Verbindung 5"/>
            <p:cNvCxnSpPr/>
            <p:nvPr/>
          </p:nvCxnSpPr>
          <p:spPr>
            <a:xfrm>
              <a:off x="1260389" y="3715265"/>
              <a:ext cx="2027686" cy="723798"/>
            </a:xfrm>
            <a:prstGeom prst="bentConnector3">
              <a:avLst>
                <a:gd name="adj1" fmla="val 9994"/>
              </a:avLst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Gerade Verbindung mit Pfeil 9"/>
            <p:cNvCxnSpPr/>
            <p:nvPr/>
          </p:nvCxnSpPr>
          <p:spPr>
            <a:xfrm flipV="1">
              <a:off x="1260389" y="3715265"/>
              <a:ext cx="0" cy="723799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Gerade Verbindung mit Pfeil 22"/>
            <p:cNvCxnSpPr/>
            <p:nvPr/>
          </p:nvCxnSpPr>
          <p:spPr>
            <a:xfrm>
              <a:off x="1257232" y="4440968"/>
              <a:ext cx="6064436" cy="0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Gewinkelte Verbindung 27"/>
            <p:cNvCxnSpPr/>
            <p:nvPr/>
          </p:nvCxnSpPr>
          <p:spPr>
            <a:xfrm>
              <a:off x="3277186" y="3715264"/>
              <a:ext cx="2027686" cy="723798"/>
            </a:xfrm>
            <a:prstGeom prst="bentConnector3">
              <a:avLst>
                <a:gd name="adj1" fmla="val 9915"/>
              </a:avLst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Gerade Verbindung mit Pfeil 32"/>
            <p:cNvCxnSpPr/>
            <p:nvPr/>
          </p:nvCxnSpPr>
          <p:spPr>
            <a:xfrm flipV="1">
              <a:off x="3277186" y="3715264"/>
              <a:ext cx="0" cy="723799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Gewinkelte Verbindung 33"/>
            <p:cNvCxnSpPr/>
            <p:nvPr/>
          </p:nvCxnSpPr>
          <p:spPr>
            <a:xfrm>
              <a:off x="5299639" y="3715204"/>
              <a:ext cx="2027686" cy="723798"/>
            </a:xfrm>
            <a:prstGeom prst="bentConnector3">
              <a:avLst>
                <a:gd name="adj1" fmla="val 9915"/>
              </a:avLst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Gerade Verbindung mit Pfeil 34"/>
            <p:cNvCxnSpPr/>
            <p:nvPr/>
          </p:nvCxnSpPr>
          <p:spPr>
            <a:xfrm flipV="1">
              <a:off x="5293982" y="3713054"/>
              <a:ext cx="0" cy="723799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7" name="Textfeld 16"/>
          <p:cNvSpPr txBox="1"/>
          <p:nvPr/>
        </p:nvSpPr>
        <p:spPr>
          <a:xfrm>
            <a:off x="7178342" y="4434641"/>
            <a:ext cx="59676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t</a:t>
            </a:r>
            <a:endParaRPr lang="de-DE" dirty="0"/>
          </a:p>
        </p:txBody>
      </p:sp>
      <p:sp>
        <p:nvSpPr>
          <p:cNvPr id="20" name="Textfeld 19"/>
          <p:cNvSpPr txBox="1"/>
          <p:nvPr/>
        </p:nvSpPr>
        <p:spPr>
          <a:xfrm>
            <a:off x="2924811" y="4441272"/>
            <a:ext cx="9914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100µs</a:t>
            </a:r>
            <a:endParaRPr lang="de-DE" dirty="0"/>
          </a:p>
        </p:txBody>
      </p:sp>
      <p:sp>
        <p:nvSpPr>
          <p:cNvPr id="37" name="Textfeld 36"/>
          <p:cNvSpPr txBox="1"/>
          <p:nvPr/>
        </p:nvSpPr>
        <p:spPr>
          <a:xfrm>
            <a:off x="4972620" y="4441272"/>
            <a:ext cx="9914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2</a:t>
            </a:r>
            <a:r>
              <a:rPr lang="de-DE" dirty="0" smtClean="0"/>
              <a:t>00µs</a:t>
            </a:r>
            <a:endParaRPr lang="de-DE" dirty="0"/>
          </a:p>
        </p:txBody>
      </p:sp>
      <p:sp>
        <p:nvSpPr>
          <p:cNvPr id="38" name="Textfeld 37"/>
          <p:cNvSpPr txBox="1"/>
          <p:nvPr/>
        </p:nvSpPr>
        <p:spPr>
          <a:xfrm>
            <a:off x="1094349" y="4425434"/>
            <a:ext cx="9914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0µs</a:t>
            </a:r>
            <a:endParaRPr lang="de-DE" dirty="0"/>
          </a:p>
        </p:txBody>
      </p:sp>
      <p:grpSp>
        <p:nvGrpSpPr>
          <p:cNvPr id="362" name="Gruppieren 361"/>
          <p:cNvGrpSpPr/>
          <p:nvPr/>
        </p:nvGrpSpPr>
        <p:grpSpPr>
          <a:xfrm>
            <a:off x="1264189" y="2859169"/>
            <a:ext cx="6064569" cy="1579759"/>
            <a:chOff x="1257232" y="5404957"/>
            <a:chExt cx="6064569" cy="947928"/>
          </a:xfrm>
        </p:grpSpPr>
        <p:grpSp>
          <p:nvGrpSpPr>
            <p:cNvPr id="25" name="Gruppieren 24"/>
            <p:cNvGrpSpPr/>
            <p:nvPr/>
          </p:nvGrpSpPr>
          <p:grpSpPr>
            <a:xfrm>
              <a:off x="1257232" y="5404957"/>
              <a:ext cx="6064437" cy="94950"/>
              <a:chOff x="1346853" y="5193858"/>
              <a:chExt cx="6008370" cy="722502"/>
            </a:xfrm>
          </p:grpSpPr>
          <p:sp>
            <p:nvSpPr>
              <p:cNvPr id="22" name="Rechteck 21"/>
              <p:cNvSpPr/>
              <p:nvPr/>
            </p:nvSpPr>
            <p:spPr>
              <a:xfrm>
                <a:off x="1346853" y="5193879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9" name="Rechteck 38"/>
              <p:cNvSpPr/>
              <p:nvPr/>
            </p:nvSpPr>
            <p:spPr>
              <a:xfrm>
                <a:off x="1546919" y="519387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41" name="Rechteck 40"/>
              <p:cNvSpPr/>
              <p:nvPr/>
            </p:nvSpPr>
            <p:spPr>
              <a:xfrm>
                <a:off x="1746985" y="5193874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42" name="Rechteck 41"/>
              <p:cNvSpPr/>
              <p:nvPr/>
            </p:nvSpPr>
            <p:spPr>
              <a:xfrm>
                <a:off x="1947051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44" name="Rechteck 43"/>
              <p:cNvSpPr/>
              <p:nvPr/>
            </p:nvSpPr>
            <p:spPr>
              <a:xfrm>
                <a:off x="2149919" y="519386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45" name="Rechteck 44"/>
              <p:cNvSpPr/>
              <p:nvPr/>
            </p:nvSpPr>
            <p:spPr>
              <a:xfrm>
                <a:off x="2347445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46" name="Rechteck 45"/>
              <p:cNvSpPr/>
              <p:nvPr/>
            </p:nvSpPr>
            <p:spPr>
              <a:xfrm>
                <a:off x="2547511" y="5193869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47" name="Rechteck 46"/>
              <p:cNvSpPr/>
              <p:nvPr/>
            </p:nvSpPr>
            <p:spPr>
              <a:xfrm>
                <a:off x="2747577" y="519386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48" name="Rechteck 47"/>
              <p:cNvSpPr/>
              <p:nvPr/>
            </p:nvSpPr>
            <p:spPr>
              <a:xfrm>
                <a:off x="2947643" y="5193864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49" name="Rechteck 48"/>
              <p:cNvSpPr/>
              <p:nvPr/>
            </p:nvSpPr>
            <p:spPr>
              <a:xfrm>
                <a:off x="3150511" y="519386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61" name="Rechteck 60"/>
              <p:cNvSpPr/>
              <p:nvPr/>
            </p:nvSpPr>
            <p:spPr>
              <a:xfrm>
                <a:off x="3350577" y="5193879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62" name="Rechteck 61"/>
              <p:cNvSpPr/>
              <p:nvPr/>
            </p:nvSpPr>
            <p:spPr>
              <a:xfrm>
                <a:off x="3550643" y="519387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63" name="Rechteck 62"/>
              <p:cNvSpPr/>
              <p:nvPr/>
            </p:nvSpPr>
            <p:spPr>
              <a:xfrm>
                <a:off x="3750709" y="5193874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64" name="Rechteck 63"/>
              <p:cNvSpPr/>
              <p:nvPr/>
            </p:nvSpPr>
            <p:spPr>
              <a:xfrm>
                <a:off x="3950775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65" name="Rechteck 64"/>
              <p:cNvSpPr/>
              <p:nvPr/>
            </p:nvSpPr>
            <p:spPr>
              <a:xfrm>
                <a:off x="4153643" y="519386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66" name="Rechteck 65"/>
              <p:cNvSpPr/>
              <p:nvPr/>
            </p:nvSpPr>
            <p:spPr>
              <a:xfrm>
                <a:off x="4351169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67" name="Rechteck 66"/>
              <p:cNvSpPr/>
              <p:nvPr/>
            </p:nvSpPr>
            <p:spPr>
              <a:xfrm>
                <a:off x="4551235" y="5193869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68" name="Rechteck 67"/>
              <p:cNvSpPr/>
              <p:nvPr/>
            </p:nvSpPr>
            <p:spPr>
              <a:xfrm>
                <a:off x="4751301" y="519386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69" name="Rechteck 68"/>
              <p:cNvSpPr/>
              <p:nvPr/>
            </p:nvSpPr>
            <p:spPr>
              <a:xfrm>
                <a:off x="4951367" y="5193864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70" name="Rechteck 69"/>
              <p:cNvSpPr/>
              <p:nvPr/>
            </p:nvSpPr>
            <p:spPr>
              <a:xfrm>
                <a:off x="5154235" y="519386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71" name="Rechteck 70"/>
              <p:cNvSpPr/>
              <p:nvPr/>
            </p:nvSpPr>
            <p:spPr>
              <a:xfrm>
                <a:off x="5351499" y="519387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72" name="Rechteck 71"/>
              <p:cNvSpPr/>
              <p:nvPr/>
            </p:nvSpPr>
            <p:spPr>
              <a:xfrm>
                <a:off x="5551565" y="5193873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73" name="Rechteck 72"/>
              <p:cNvSpPr/>
              <p:nvPr/>
            </p:nvSpPr>
            <p:spPr>
              <a:xfrm>
                <a:off x="5751631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74" name="Rechteck 73"/>
              <p:cNvSpPr/>
              <p:nvPr/>
            </p:nvSpPr>
            <p:spPr>
              <a:xfrm>
                <a:off x="5951697" y="519386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75" name="Rechteck 74"/>
              <p:cNvSpPr/>
              <p:nvPr/>
            </p:nvSpPr>
            <p:spPr>
              <a:xfrm>
                <a:off x="6154565" y="5193865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76" name="Rechteck 75"/>
              <p:cNvSpPr/>
              <p:nvPr/>
            </p:nvSpPr>
            <p:spPr>
              <a:xfrm>
                <a:off x="6352091" y="519386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77" name="Rechteck 76"/>
              <p:cNvSpPr/>
              <p:nvPr/>
            </p:nvSpPr>
            <p:spPr>
              <a:xfrm>
                <a:off x="6552157" y="519386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78" name="Rechteck 77"/>
              <p:cNvSpPr/>
              <p:nvPr/>
            </p:nvSpPr>
            <p:spPr>
              <a:xfrm>
                <a:off x="6752223" y="5193863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79" name="Rechteck 78"/>
              <p:cNvSpPr/>
              <p:nvPr/>
            </p:nvSpPr>
            <p:spPr>
              <a:xfrm>
                <a:off x="6952289" y="519386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80" name="Rechteck 79"/>
              <p:cNvSpPr/>
              <p:nvPr/>
            </p:nvSpPr>
            <p:spPr>
              <a:xfrm>
                <a:off x="7155157" y="519385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  <p:grpSp>
          <p:nvGrpSpPr>
            <p:cNvPr id="83" name="Gruppieren 82"/>
            <p:cNvGrpSpPr/>
            <p:nvPr/>
          </p:nvGrpSpPr>
          <p:grpSpPr>
            <a:xfrm>
              <a:off x="1257232" y="5499904"/>
              <a:ext cx="6064437" cy="94950"/>
              <a:chOff x="1346853" y="5193858"/>
              <a:chExt cx="6008370" cy="722502"/>
            </a:xfrm>
          </p:grpSpPr>
          <p:sp>
            <p:nvSpPr>
              <p:cNvPr id="84" name="Rechteck 83"/>
              <p:cNvSpPr/>
              <p:nvPr/>
            </p:nvSpPr>
            <p:spPr>
              <a:xfrm>
                <a:off x="1346853" y="5193879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85" name="Rechteck 84"/>
              <p:cNvSpPr/>
              <p:nvPr/>
            </p:nvSpPr>
            <p:spPr>
              <a:xfrm>
                <a:off x="1546919" y="519387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86" name="Rechteck 85"/>
              <p:cNvSpPr/>
              <p:nvPr/>
            </p:nvSpPr>
            <p:spPr>
              <a:xfrm>
                <a:off x="1746985" y="5193874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87" name="Rechteck 86"/>
              <p:cNvSpPr/>
              <p:nvPr/>
            </p:nvSpPr>
            <p:spPr>
              <a:xfrm>
                <a:off x="1947051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88" name="Rechteck 87"/>
              <p:cNvSpPr/>
              <p:nvPr/>
            </p:nvSpPr>
            <p:spPr>
              <a:xfrm>
                <a:off x="2149919" y="519386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89" name="Rechteck 88"/>
              <p:cNvSpPr/>
              <p:nvPr/>
            </p:nvSpPr>
            <p:spPr>
              <a:xfrm>
                <a:off x="2347445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90" name="Rechteck 89"/>
              <p:cNvSpPr/>
              <p:nvPr/>
            </p:nvSpPr>
            <p:spPr>
              <a:xfrm>
                <a:off x="2547511" y="5193869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91" name="Rechteck 90"/>
              <p:cNvSpPr/>
              <p:nvPr/>
            </p:nvSpPr>
            <p:spPr>
              <a:xfrm>
                <a:off x="2747577" y="519386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92" name="Rechteck 91"/>
              <p:cNvSpPr/>
              <p:nvPr/>
            </p:nvSpPr>
            <p:spPr>
              <a:xfrm>
                <a:off x="2947643" y="5193864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93" name="Rechteck 92"/>
              <p:cNvSpPr/>
              <p:nvPr/>
            </p:nvSpPr>
            <p:spPr>
              <a:xfrm>
                <a:off x="3150511" y="519386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94" name="Rechteck 93"/>
              <p:cNvSpPr/>
              <p:nvPr/>
            </p:nvSpPr>
            <p:spPr>
              <a:xfrm>
                <a:off x="3350577" y="5193879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95" name="Rechteck 94"/>
              <p:cNvSpPr/>
              <p:nvPr/>
            </p:nvSpPr>
            <p:spPr>
              <a:xfrm>
                <a:off x="3550643" y="519387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96" name="Rechteck 95"/>
              <p:cNvSpPr/>
              <p:nvPr/>
            </p:nvSpPr>
            <p:spPr>
              <a:xfrm>
                <a:off x="3750709" y="5193874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97" name="Rechteck 96"/>
              <p:cNvSpPr/>
              <p:nvPr/>
            </p:nvSpPr>
            <p:spPr>
              <a:xfrm>
                <a:off x="3950775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98" name="Rechteck 97"/>
              <p:cNvSpPr/>
              <p:nvPr/>
            </p:nvSpPr>
            <p:spPr>
              <a:xfrm>
                <a:off x="4153643" y="519386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99" name="Rechteck 98"/>
              <p:cNvSpPr/>
              <p:nvPr/>
            </p:nvSpPr>
            <p:spPr>
              <a:xfrm>
                <a:off x="4351169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00" name="Rechteck 99"/>
              <p:cNvSpPr/>
              <p:nvPr/>
            </p:nvSpPr>
            <p:spPr>
              <a:xfrm>
                <a:off x="4551235" y="5193869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01" name="Rechteck 100"/>
              <p:cNvSpPr/>
              <p:nvPr/>
            </p:nvSpPr>
            <p:spPr>
              <a:xfrm>
                <a:off x="4751301" y="519386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02" name="Rechteck 101"/>
              <p:cNvSpPr/>
              <p:nvPr/>
            </p:nvSpPr>
            <p:spPr>
              <a:xfrm>
                <a:off x="4951367" y="5193864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03" name="Rechteck 102"/>
              <p:cNvSpPr/>
              <p:nvPr/>
            </p:nvSpPr>
            <p:spPr>
              <a:xfrm>
                <a:off x="5154235" y="519386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04" name="Rechteck 103"/>
              <p:cNvSpPr/>
              <p:nvPr/>
            </p:nvSpPr>
            <p:spPr>
              <a:xfrm>
                <a:off x="5351499" y="519387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05" name="Rechteck 104"/>
              <p:cNvSpPr/>
              <p:nvPr/>
            </p:nvSpPr>
            <p:spPr>
              <a:xfrm>
                <a:off x="5551565" y="5193873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06" name="Rechteck 105"/>
              <p:cNvSpPr/>
              <p:nvPr/>
            </p:nvSpPr>
            <p:spPr>
              <a:xfrm>
                <a:off x="5751631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07" name="Rechteck 106"/>
              <p:cNvSpPr/>
              <p:nvPr/>
            </p:nvSpPr>
            <p:spPr>
              <a:xfrm>
                <a:off x="5951697" y="519386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08" name="Rechteck 107"/>
              <p:cNvSpPr/>
              <p:nvPr/>
            </p:nvSpPr>
            <p:spPr>
              <a:xfrm>
                <a:off x="6154565" y="5193865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09" name="Rechteck 108"/>
              <p:cNvSpPr/>
              <p:nvPr/>
            </p:nvSpPr>
            <p:spPr>
              <a:xfrm>
                <a:off x="6352091" y="519386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10" name="Rechteck 109"/>
              <p:cNvSpPr/>
              <p:nvPr/>
            </p:nvSpPr>
            <p:spPr>
              <a:xfrm>
                <a:off x="6552157" y="519386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11" name="Rechteck 110"/>
              <p:cNvSpPr/>
              <p:nvPr/>
            </p:nvSpPr>
            <p:spPr>
              <a:xfrm>
                <a:off x="6752223" y="5193863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12" name="Rechteck 111"/>
              <p:cNvSpPr/>
              <p:nvPr/>
            </p:nvSpPr>
            <p:spPr>
              <a:xfrm>
                <a:off x="6952289" y="519386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13" name="Rechteck 112"/>
              <p:cNvSpPr/>
              <p:nvPr/>
            </p:nvSpPr>
            <p:spPr>
              <a:xfrm>
                <a:off x="7155157" y="519385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  <p:grpSp>
          <p:nvGrpSpPr>
            <p:cNvPr id="114" name="Gruppieren 113"/>
            <p:cNvGrpSpPr/>
            <p:nvPr/>
          </p:nvGrpSpPr>
          <p:grpSpPr>
            <a:xfrm>
              <a:off x="1257232" y="5594848"/>
              <a:ext cx="6064437" cy="94950"/>
              <a:chOff x="1346853" y="5193858"/>
              <a:chExt cx="6008370" cy="722502"/>
            </a:xfrm>
          </p:grpSpPr>
          <p:sp>
            <p:nvSpPr>
              <p:cNvPr id="115" name="Rechteck 114"/>
              <p:cNvSpPr/>
              <p:nvPr/>
            </p:nvSpPr>
            <p:spPr>
              <a:xfrm>
                <a:off x="1346853" y="5193879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16" name="Rechteck 115"/>
              <p:cNvSpPr/>
              <p:nvPr/>
            </p:nvSpPr>
            <p:spPr>
              <a:xfrm>
                <a:off x="1546919" y="519387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17" name="Rechteck 116"/>
              <p:cNvSpPr/>
              <p:nvPr/>
            </p:nvSpPr>
            <p:spPr>
              <a:xfrm>
                <a:off x="1746985" y="5193874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18" name="Rechteck 117"/>
              <p:cNvSpPr/>
              <p:nvPr/>
            </p:nvSpPr>
            <p:spPr>
              <a:xfrm>
                <a:off x="1947051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19" name="Rechteck 118"/>
              <p:cNvSpPr/>
              <p:nvPr/>
            </p:nvSpPr>
            <p:spPr>
              <a:xfrm>
                <a:off x="2149919" y="519386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20" name="Rechteck 119"/>
              <p:cNvSpPr/>
              <p:nvPr/>
            </p:nvSpPr>
            <p:spPr>
              <a:xfrm>
                <a:off x="2347445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21" name="Rechteck 120"/>
              <p:cNvSpPr/>
              <p:nvPr/>
            </p:nvSpPr>
            <p:spPr>
              <a:xfrm>
                <a:off x="2547511" y="5193869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22" name="Rechteck 121"/>
              <p:cNvSpPr/>
              <p:nvPr/>
            </p:nvSpPr>
            <p:spPr>
              <a:xfrm>
                <a:off x="2747577" y="519386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23" name="Rechteck 122"/>
              <p:cNvSpPr/>
              <p:nvPr/>
            </p:nvSpPr>
            <p:spPr>
              <a:xfrm>
                <a:off x="2947643" y="5193864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24" name="Rechteck 123"/>
              <p:cNvSpPr/>
              <p:nvPr/>
            </p:nvSpPr>
            <p:spPr>
              <a:xfrm>
                <a:off x="3150511" y="519386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25" name="Rechteck 124"/>
              <p:cNvSpPr/>
              <p:nvPr/>
            </p:nvSpPr>
            <p:spPr>
              <a:xfrm>
                <a:off x="3350577" y="5193879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26" name="Rechteck 125"/>
              <p:cNvSpPr/>
              <p:nvPr/>
            </p:nvSpPr>
            <p:spPr>
              <a:xfrm>
                <a:off x="3550643" y="519387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27" name="Rechteck 126"/>
              <p:cNvSpPr/>
              <p:nvPr/>
            </p:nvSpPr>
            <p:spPr>
              <a:xfrm>
                <a:off x="3750709" y="5193874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28" name="Rechteck 127"/>
              <p:cNvSpPr/>
              <p:nvPr/>
            </p:nvSpPr>
            <p:spPr>
              <a:xfrm>
                <a:off x="3950775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29" name="Rechteck 128"/>
              <p:cNvSpPr/>
              <p:nvPr/>
            </p:nvSpPr>
            <p:spPr>
              <a:xfrm>
                <a:off x="4153643" y="519386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30" name="Rechteck 129"/>
              <p:cNvSpPr/>
              <p:nvPr/>
            </p:nvSpPr>
            <p:spPr>
              <a:xfrm>
                <a:off x="4351169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31" name="Rechteck 130"/>
              <p:cNvSpPr/>
              <p:nvPr/>
            </p:nvSpPr>
            <p:spPr>
              <a:xfrm>
                <a:off x="4551235" y="5193869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32" name="Rechteck 131"/>
              <p:cNvSpPr/>
              <p:nvPr/>
            </p:nvSpPr>
            <p:spPr>
              <a:xfrm>
                <a:off x="4751301" y="519386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33" name="Rechteck 132"/>
              <p:cNvSpPr/>
              <p:nvPr/>
            </p:nvSpPr>
            <p:spPr>
              <a:xfrm>
                <a:off x="4951367" y="5193864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34" name="Rechteck 133"/>
              <p:cNvSpPr/>
              <p:nvPr/>
            </p:nvSpPr>
            <p:spPr>
              <a:xfrm>
                <a:off x="5154235" y="519386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35" name="Rechteck 134"/>
              <p:cNvSpPr/>
              <p:nvPr/>
            </p:nvSpPr>
            <p:spPr>
              <a:xfrm>
                <a:off x="5351499" y="519387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36" name="Rechteck 135"/>
              <p:cNvSpPr/>
              <p:nvPr/>
            </p:nvSpPr>
            <p:spPr>
              <a:xfrm>
                <a:off x="5551565" y="5193873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37" name="Rechteck 136"/>
              <p:cNvSpPr/>
              <p:nvPr/>
            </p:nvSpPr>
            <p:spPr>
              <a:xfrm>
                <a:off x="5751631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38" name="Rechteck 137"/>
              <p:cNvSpPr/>
              <p:nvPr/>
            </p:nvSpPr>
            <p:spPr>
              <a:xfrm>
                <a:off x="5951697" y="519386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39" name="Rechteck 138"/>
              <p:cNvSpPr/>
              <p:nvPr/>
            </p:nvSpPr>
            <p:spPr>
              <a:xfrm>
                <a:off x="6154565" y="5193865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40" name="Rechteck 139"/>
              <p:cNvSpPr/>
              <p:nvPr/>
            </p:nvSpPr>
            <p:spPr>
              <a:xfrm>
                <a:off x="6352091" y="519386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41" name="Rechteck 140"/>
              <p:cNvSpPr/>
              <p:nvPr/>
            </p:nvSpPr>
            <p:spPr>
              <a:xfrm>
                <a:off x="6552157" y="519386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42" name="Rechteck 141"/>
              <p:cNvSpPr/>
              <p:nvPr/>
            </p:nvSpPr>
            <p:spPr>
              <a:xfrm>
                <a:off x="6752223" y="5193863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43" name="Rechteck 142"/>
              <p:cNvSpPr/>
              <p:nvPr/>
            </p:nvSpPr>
            <p:spPr>
              <a:xfrm>
                <a:off x="6952289" y="519386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44" name="Rechteck 143"/>
              <p:cNvSpPr/>
              <p:nvPr/>
            </p:nvSpPr>
            <p:spPr>
              <a:xfrm>
                <a:off x="7155157" y="519385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  <p:grpSp>
          <p:nvGrpSpPr>
            <p:cNvPr id="145" name="Gruppieren 144"/>
            <p:cNvGrpSpPr/>
            <p:nvPr/>
          </p:nvGrpSpPr>
          <p:grpSpPr>
            <a:xfrm>
              <a:off x="1257232" y="5689792"/>
              <a:ext cx="6064437" cy="94950"/>
              <a:chOff x="1346853" y="5193858"/>
              <a:chExt cx="6008370" cy="722502"/>
            </a:xfrm>
          </p:grpSpPr>
          <p:sp>
            <p:nvSpPr>
              <p:cNvPr id="146" name="Rechteck 145"/>
              <p:cNvSpPr/>
              <p:nvPr/>
            </p:nvSpPr>
            <p:spPr>
              <a:xfrm>
                <a:off x="1346853" y="5193879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47" name="Rechteck 146"/>
              <p:cNvSpPr/>
              <p:nvPr/>
            </p:nvSpPr>
            <p:spPr>
              <a:xfrm>
                <a:off x="1546919" y="519387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48" name="Rechteck 147"/>
              <p:cNvSpPr/>
              <p:nvPr/>
            </p:nvSpPr>
            <p:spPr>
              <a:xfrm>
                <a:off x="1746985" y="5193874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49" name="Rechteck 148"/>
              <p:cNvSpPr/>
              <p:nvPr/>
            </p:nvSpPr>
            <p:spPr>
              <a:xfrm>
                <a:off x="1947051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50" name="Rechteck 149"/>
              <p:cNvSpPr/>
              <p:nvPr/>
            </p:nvSpPr>
            <p:spPr>
              <a:xfrm>
                <a:off x="2149919" y="519386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51" name="Rechteck 150"/>
              <p:cNvSpPr/>
              <p:nvPr/>
            </p:nvSpPr>
            <p:spPr>
              <a:xfrm>
                <a:off x="2347445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52" name="Rechteck 151"/>
              <p:cNvSpPr/>
              <p:nvPr/>
            </p:nvSpPr>
            <p:spPr>
              <a:xfrm>
                <a:off x="2547511" y="5193869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53" name="Rechteck 152"/>
              <p:cNvSpPr/>
              <p:nvPr/>
            </p:nvSpPr>
            <p:spPr>
              <a:xfrm>
                <a:off x="2747577" y="519386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54" name="Rechteck 153"/>
              <p:cNvSpPr/>
              <p:nvPr/>
            </p:nvSpPr>
            <p:spPr>
              <a:xfrm>
                <a:off x="2947643" y="5193864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55" name="Rechteck 154"/>
              <p:cNvSpPr/>
              <p:nvPr/>
            </p:nvSpPr>
            <p:spPr>
              <a:xfrm>
                <a:off x="3150511" y="519386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56" name="Rechteck 155"/>
              <p:cNvSpPr/>
              <p:nvPr/>
            </p:nvSpPr>
            <p:spPr>
              <a:xfrm>
                <a:off x="3350577" y="5193879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57" name="Rechteck 156"/>
              <p:cNvSpPr/>
              <p:nvPr/>
            </p:nvSpPr>
            <p:spPr>
              <a:xfrm>
                <a:off x="3550643" y="519387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58" name="Rechteck 157"/>
              <p:cNvSpPr/>
              <p:nvPr/>
            </p:nvSpPr>
            <p:spPr>
              <a:xfrm>
                <a:off x="3750709" y="5193874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59" name="Rechteck 158"/>
              <p:cNvSpPr/>
              <p:nvPr/>
            </p:nvSpPr>
            <p:spPr>
              <a:xfrm>
                <a:off x="3950775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60" name="Rechteck 159"/>
              <p:cNvSpPr/>
              <p:nvPr/>
            </p:nvSpPr>
            <p:spPr>
              <a:xfrm>
                <a:off x="4153643" y="519386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61" name="Rechteck 160"/>
              <p:cNvSpPr/>
              <p:nvPr/>
            </p:nvSpPr>
            <p:spPr>
              <a:xfrm>
                <a:off x="4351169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62" name="Rechteck 161"/>
              <p:cNvSpPr/>
              <p:nvPr/>
            </p:nvSpPr>
            <p:spPr>
              <a:xfrm>
                <a:off x="4551235" y="5193869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63" name="Rechteck 162"/>
              <p:cNvSpPr/>
              <p:nvPr/>
            </p:nvSpPr>
            <p:spPr>
              <a:xfrm>
                <a:off x="4751301" y="519386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64" name="Rechteck 163"/>
              <p:cNvSpPr/>
              <p:nvPr/>
            </p:nvSpPr>
            <p:spPr>
              <a:xfrm>
                <a:off x="4951367" y="5193864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65" name="Rechteck 164"/>
              <p:cNvSpPr/>
              <p:nvPr/>
            </p:nvSpPr>
            <p:spPr>
              <a:xfrm>
                <a:off x="5154235" y="519386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66" name="Rechteck 165"/>
              <p:cNvSpPr/>
              <p:nvPr/>
            </p:nvSpPr>
            <p:spPr>
              <a:xfrm>
                <a:off x="5351499" y="519387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67" name="Rechteck 166"/>
              <p:cNvSpPr/>
              <p:nvPr/>
            </p:nvSpPr>
            <p:spPr>
              <a:xfrm>
                <a:off x="5551565" y="5193873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68" name="Rechteck 167"/>
              <p:cNvSpPr/>
              <p:nvPr/>
            </p:nvSpPr>
            <p:spPr>
              <a:xfrm>
                <a:off x="5751631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69" name="Rechteck 168"/>
              <p:cNvSpPr/>
              <p:nvPr/>
            </p:nvSpPr>
            <p:spPr>
              <a:xfrm>
                <a:off x="5951697" y="519386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70" name="Rechteck 169"/>
              <p:cNvSpPr/>
              <p:nvPr/>
            </p:nvSpPr>
            <p:spPr>
              <a:xfrm>
                <a:off x="6154565" y="5193865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71" name="Rechteck 170"/>
              <p:cNvSpPr/>
              <p:nvPr/>
            </p:nvSpPr>
            <p:spPr>
              <a:xfrm>
                <a:off x="6352091" y="519386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72" name="Rechteck 171"/>
              <p:cNvSpPr/>
              <p:nvPr/>
            </p:nvSpPr>
            <p:spPr>
              <a:xfrm>
                <a:off x="6552157" y="519386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73" name="Rechteck 172"/>
              <p:cNvSpPr/>
              <p:nvPr/>
            </p:nvSpPr>
            <p:spPr>
              <a:xfrm>
                <a:off x="6752223" y="5193863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74" name="Rechteck 173"/>
              <p:cNvSpPr/>
              <p:nvPr/>
            </p:nvSpPr>
            <p:spPr>
              <a:xfrm>
                <a:off x="6952289" y="519386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75" name="Rechteck 174"/>
              <p:cNvSpPr/>
              <p:nvPr/>
            </p:nvSpPr>
            <p:spPr>
              <a:xfrm>
                <a:off x="7155157" y="519385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  <p:grpSp>
          <p:nvGrpSpPr>
            <p:cNvPr id="176" name="Gruppieren 175"/>
            <p:cNvGrpSpPr/>
            <p:nvPr/>
          </p:nvGrpSpPr>
          <p:grpSpPr>
            <a:xfrm>
              <a:off x="1257232" y="5786557"/>
              <a:ext cx="6064437" cy="94950"/>
              <a:chOff x="1346853" y="5193858"/>
              <a:chExt cx="6008370" cy="722502"/>
            </a:xfrm>
          </p:grpSpPr>
          <p:sp>
            <p:nvSpPr>
              <p:cNvPr id="177" name="Rechteck 176"/>
              <p:cNvSpPr/>
              <p:nvPr/>
            </p:nvSpPr>
            <p:spPr>
              <a:xfrm>
                <a:off x="1346853" y="5193879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78" name="Rechteck 177"/>
              <p:cNvSpPr/>
              <p:nvPr/>
            </p:nvSpPr>
            <p:spPr>
              <a:xfrm>
                <a:off x="1546919" y="519387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79" name="Rechteck 178"/>
              <p:cNvSpPr/>
              <p:nvPr/>
            </p:nvSpPr>
            <p:spPr>
              <a:xfrm>
                <a:off x="1746985" y="5193874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80" name="Rechteck 179"/>
              <p:cNvSpPr/>
              <p:nvPr/>
            </p:nvSpPr>
            <p:spPr>
              <a:xfrm>
                <a:off x="1947051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81" name="Rechteck 180"/>
              <p:cNvSpPr/>
              <p:nvPr/>
            </p:nvSpPr>
            <p:spPr>
              <a:xfrm>
                <a:off x="2149919" y="519386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82" name="Rechteck 181"/>
              <p:cNvSpPr/>
              <p:nvPr/>
            </p:nvSpPr>
            <p:spPr>
              <a:xfrm>
                <a:off x="2347445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83" name="Rechteck 182"/>
              <p:cNvSpPr/>
              <p:nvPr/>
            </p:nvSpPr>
            <p:spPr>
              <a:xfrm>
                <a:off x="2547511" y="5193869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84" name="Rechteck 183"/>
              <p:cNvSpPr/>
              <p:nvPr/>
            </p:nvSpPr>
            <p:spPr>
              <a:xfrm>
                <a:off x="2747577" y="519386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85" name="Rechteck 184"/>
              <p:cNvSpPr/>
              <p:nvPr/>
            </p:nvSpPr>
            <p:spPr>
              <a:xfrm>
                <a:off x="2947643" y="5193864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86" name="Rechteck 185"/>
              <p:cNvSpPr/>
              <p:nvPr/>
            </p:nvSpPr>
            <p:spPr>
              <a:xfrm>
                <a:off x="3150511" y="519386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87" name="Rechteck 186"/>
              <p:cNvSpPr/>
              <p:nvPr/>
            </p:nvSpPr>
            <p:spPr>
              <a:xfrm>
                <a:off x="3350577" y="5193879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88" name="Rechteck 187"/>
              <p:cNvSpPr/>
              <p:nvPr/>
            </p:nvSpPr>
            <p:spPr>
              <a:xfrm>
                <a:off x="3550643" y="519387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89" name="Rechteck 188"/>
              <p:cNvSpPr/>
              <p:nvPr/>
            </p:nvSpPr>
            <p:spPr>
              <a:xfrm>
                <a:off x="3750709" y="5193874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90" name="Rechteck 189"/>
              <p:cNvSpPr/>
              <p:nvPr/>
            </p:nvSpPr>
            <p:spPr>
              <a:xfrm>
                <a:off x="3950775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91" name="Rechteck 190"/>
              <p:cNvSpPr/>
              <p:nvPr/>
            </p:nvSpPr>
            <p:spPr>
              <a:xfrm>
                <a:off x="4153643" y="519386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92" name="Rechteck 191"/>
              <p:cNvSpPr/>
              <p:nvPr/>
            </p:nvSpPr>
            <p:spPr>
              <a:xfrm>
                <a:off x="4351169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93" name="Rechteck 192"/>
              <p:cNvSpPr/>
              <p:nvPr/>
            </p:nvSpPr>
            <p:spPr>
              <a:xfrm>
                <a:off x="4551235" y="5193869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94" name="Rechteck 193"/>
              <p:cNvSpPr/>
              <p:nvPr/>
            </p:nvSpPr>
            <p:spPr>
              <a:xfrm>
                <a:off x="4751301" y="519386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95" name="Rechteck 194"/>
              <p:cNvSpPr/>
              <p:nvPr/>
            </p:nvSpPr>
            <p:spPr>
              <a:xfrm>
                <a:off x="4951367" y="5193864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96" name="Rechteck 195"/>
              <p:cNvSpPr/>
              <p:nvPr/>
            </p:nvSpPr>
            <p:spPr>
              <a:xfrm>
                <a:off x="5154235" y="519386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97" name="Rechteck 196"/>
              <p:cNvSpPr/>
              <p:nvPr/>
            </p:nvSpPr>
            <p:spPr>
              <a:xfrm>
                <a:off x="5351499" y="519387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98" name="Rechteck 197"/>
              <p:cNvSpPr/>
              <p:nvPr/>
            </p:nvSpPr>
            <p:spPr>
              <a:xfrm>
                <a:off x="5551565" y="5193873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99" name="Rechteck 198"/>
              <p:cNvSpPr/>
              <p:nvPr/>
            </p:nvSpPr>
            <p:spPr>
              <a:xfrm>
                <a:off x="5751631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00" name="Rechteck 199"/>
              <p:cNvSpPr/>
              <p:nvPr/>
            </p:nvSpPr>
            <p:spPr>
              <a:xfrm>
                <a:off x="5951697" y="519386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01" name="Rechteck 200"/>
              <p:cNvSpPr/>
              <p:nvPr/>
            </p:nvSpPr>
            <p:spPr>
              <a:xfrm>
                <a:off x="6154565" y="5193865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02" name="Rechteck 201"/>
              <p:cNvSpPr/>
              <p:nvPr/>
            </p:nvSpPr>
            <p:spPr>
              <a:xfrm>
                <a:off x="6352091" y="519386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03" name="Rechteck 202"/>
              <p:cNvSpPr/>
              <p:nvPr/>
            </p:nvSpPr>
            <p:spPr>
              <a:xfrm>
                <a:off x="6552157" y="519386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04" name="Rechteck 203"/>
              <p:cNvSpPr/>
              <p:nvPr/>
            </p:nvSpPr>
            <p:spPr>
              <a:xfrm>
                <a:off x="6752223" y="5193863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05" name="Rechteck 204"/>
              <p:cNvSpPr/>
              <p:nvPr/>
            </p:nvSpPr>
            <p:spPr>
              <a:xfrm>
                <a:off x="6952289" y="519386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06" name="Rechteck 205"/>
              <p:cNvSpPr/>
              <p:nvPr/>
            </p:nvSpPr>
            <p:spPr>
              <a:xfrm>
                <a:off x="7155157" y="519385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  <p:grpSp>
          <p:nvGrpSpPr>
            <p:cNvPr id="207" name="Gruppieren 206"/>
            <p:cNvGrpSpPr/>
            <p:nvPr/>
          </p:nvGrpSpPr>
          <p:grpSpPr>
            <a:xfrm>
              <a:off x="1257364" y="5876335"/>
              <a:ext cx="6064437" cy="94950"/>
              <a:chOff x="1346853" y="5193858"/>
              <a:chExt cx="6008370" cy="722502"/>
            </a:xfrm>
          </p:grpSpPr>
          <p:sp>
            <p:nvSpPr>
              <p:cNvPr id="208" name="Rechteck 207"/>
              <p:cNvSpPr/>
              <p:nvPr/>
            </p:nvSpPr>
            <p:spPr>
              <a:xfrm>
                <a:off x="1346853" y="5193879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09" name="Rechteck 208"/>
              <p:cNvSpPr/>
              <p:nvPr/>
            </p:nvSpPr>
            <p:spPr>
              <a:xfrm>
                <a:off x="1546919" y="519387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10" name="Rechteck 209"/>
              <p:cNvSpPr/>
              <p:nvPr/>
            </p:nvSpPr>
            <p:spPr>
              <a:xfrm>
                <a:off x="1746985" y="5193874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11" name="Rechteck 210"/>
              <p:cNvSpPr/>
              <p:nvPr/>
            </p:nvSpPr>
            <p:spPr>
              <a:xfrm>
                <a:off x="1947051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12" name="Rechteck 211"/>
              <p:cNvSpPr/>
              <p:nvPr/>
            </p:nvSpPr>
            <p:spPr>
              <a:xfrm>
                <a:off x="2149919" y="519386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13" name="Rechteck 212"/>
              <p:cNvSpPr/>
              <p:nvPr/>
            </p:nvSpPr>
            <p:spPr>
              <a:xfrm>
                <a:off x="2347445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14" name="Rechteck 213"/>
              <p:cNvSpPr/>
              <p:nvPr/>
            </p:nvSpPr>
            <p:spPr>
              <a:xfrm>
                <a:off x="2547511" y="5193869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15" name="Rechteck 214"/>
              <p:cNvSpPr/>
              <p:nvPr/>
            </p:nvSpPr>
            <p:spPr>
              <a:xfrm>
                <a:off x="2747577" y="519386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16" name="Rechteck 215"/>
              <p:cNvSpPr/>
              <p:nvPr/>
            </p:nvSpPr>
            <p:spPr>
              <a:xfrm>
                <a:off x="2947643" y="5193864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17" name="Rechteck 216"/>
              <p:cNvSpPr/>
              <p:nvPr/>
            </p:nvSpPr>
            <p:spPr>
              <a:xfrm>
                <a:off x="3150511" y="519386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18" name="Rechteck 217"/>
              <p:cNvSpPr/>
              <p:nvPr/>
            </p:nvSpPr>
            <p:spPr>
              <a:xfrm>
                <a:off x="3350577" y="5193879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19" name="Rechteck 218"/>
              <p:cNvSpPr/>
              <p:nvPr/>
            </p:nvSpPr>
            <p:spPr>
              <a:xfrm>
                <a:off x="3550643" y="519387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20" name="Rechteck 219"/>
              <p:cNvSpPr/>
              <p:nvPr/>
            </p:nvSpPr>
            <p:spPr>
              <a:xfrm>
                <a:off x="3750709" y="5193874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21" name="Rechteck 220"/>
              <p:cNvSpPr/>
              <p:nvPr/>
            </p:nvSpPr>
            <p:spPr>
              <a:xfrm>
                <a:off x="3950775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22" name="Rechteck 221"/>
              <p:cNvSpPr/>
              <p:nvPr/>
            </p:nvSpPr>
            <p:spPr>
              <a:xfrm>
                <a:off x="4153643" y="519386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23" name="Rechteck 222"/>
              <p:cNvSpPr/>
              <p:nvPr/>
            </p:nvSpPr>
            <p:spPr>
              <a:xfrm>
                <a:off x="4351169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24" name="Rechteck 223"/>
              <p:cNvSpPr/>
              <p:nvPr/>
            </p:nvSpPr>
            <p:spPr>
              <a:xfrm>
                <a:off x="4551235" y="5193869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25" name="Rechteck 224"/>
              <p:cNvSpPr/>
              <p:nvPr/>
            </p:nvSpPr>
            <p:spPr>
              <a:xfrm>
                <a:off x="4751301" y="519386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26" name="Rechteck 225"/>
              <p:cNvSpPr/>
              <p:nvPr/>
            </p:nvSpPr>
            <p:spPr>
              <a:xfrm>
                <a:off x="4951367" y="5193864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27" name="Rechteck 226"/>
              <p:cNvSpPr/>
              <p:nvPr/>
            </p:nvSpPr>
            <p:spPr>
              <a:xfrm>
                <a:off x="5154235" y="519386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28" name="Rechteck 227"/>
              <p:cNvSpPr/>
              <p:nvPr/>
            </p:nvSpPr>
            <p:spPr>
              <a:xfrm>
                <a:off x="5351499" y="519387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29" name="Rechteck 228"/>
              <p:cNvSpPr/>
              <p:nvPr/>
            </p:nvSpPr>
            <p:spPr>
              <a:xfrm>
                <a:off x="5551565" y="5193873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30" name="Rechteck 229"/>
              <p:cNvSpPr/>
              <p:nvPr/>
            </p:nvSpPr>
            <p:spPr>
              <a:xfrm>
                <a:off x="5751631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31" name="Rechteck 230"/>
              <p:cNvSpPr/>
              <p:nvPr/>
            </p:nvSpPr>
            <p:spPr>
              <a:xfrm>
                <a:off x="5951697" y="519386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32" name="Rechteck 231"/>
              <p:cNvSpPr/>
              <p:nvPr/>
            </p:nvSpPr>
            <p:spPr>
              <a:xfrm>
                <a:off x="6154565" y="5193865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33" name="Rechteck 232"/>
              <p:cNvSpPr/>
              <p:nvPr/>
            </p:nvSpPr>
            <p:spPr>
              <a:xfrm>
                <a:off x="6352091" y="519386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34" name="Rechteck 233"/>
              <p:cNvSpPr/>
              <p:nvPr/>
            </p:nvSpPr>
            <p:spPr>
              <a:xfrm>
                <a:off x="6552157" y="519386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35" name="Rechteck 234"/>
              <p:cNvSpPr/>
              <p:nvPr/>
            </p:nvSpPr>
            <p:spPr>
              <a:xfrm>
                <a:off x="6752223" y="5193863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36" name="Rechteck 235"/>
              <p:cNvSpPr/>
              <p:nvPr/>
            </p:nvSpPr>
            <p:spPr>
              <a:xfrm>
                <a:off x="6952289" y="519386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37" name="Rechteck 236"/>
              <p:cNvSpPr/>
              <p:nvPr/>
            </p:nvSpPr>
            <p:spPr>
              <a:xfrm>
                <a:off x="7155157" y="519385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  <p:grpSp>
          <p:nvGrpSpPr>
            <p:cNvPr id="238" name="Gruppieren 237"/>
            <p:cNvGrpSpPr/>
            <p:nvPr/>
          </p:nvGrpSpPr>
          <p:grpSpPr>
            <a:xfrm>
              <a:off x="1257364" y="5971282"/>
              <a:ext cx="6064437" cy="94950"/>
              <a:chOff x="1346853" y="5193858"/>
              <a:chExt cx="6008370" cy="722502"/>
            </a:xfrm>
          </p:grpSpPr>
          <p:sp>
            <p:nvSpPr>
              <p:cNvPr id="239" name="Rechteck 238"/>
              <p:cNvSpPr/>
              <p:nvPr/>
            </p:nvSpPr>
            <p:spPr>
              <a:xfrm>
                <a:off x="1346853" y="5193879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40" name="Rechteck 239"/>
              <p:cNvSpPr/>
              <p:nvPr/>
            </p:nvSpPr>
            <p:spPr>
              <a:xfrm>
                <a:off x="1546919" y="519387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41" name="Rechteck 240"/>
              <p:cNvSpPr/>
              <p:nvPr/>
            </p:nvSpPr>
            <p:spPr>
              <a:xfrm>
                <a:off x="1746985" y="5193874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42" name="Rechteck 241"/>
              <p:cNvSpPr/>
              <p:nvPr/>
            </p:nvSpPr>
            <p:spPr>
              <a:xfrm>
                <a:off x="1947051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43" name="Rechteck 242"/>
              <p:cNvSpPr/>
              <p:nvPr/>
            </p:nvSpPr>
            <p:spPr>
              <a:xfrm>
                <a:off x="2149919" y="519386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44" name="Rechteck 243"/>
              <p:cNvSpPr/>
              <p:nvPr/>
            </p:nvSpPr>
            <p:spPr>
              <a:xfrm>
                <a:off x="2347445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45" name="Rechteck 244"/>
              <p:cNvSpPr/>
              <p:nvPr/>
            </p:nvSpPr>
            <p:spPr>
              <a:xfrm>
                <a:off x="2547511" y="5193869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46" name="Rechteck 245"/>
              <p:cNvSpPr/>
              <p:nvPr/>
            </p:nvSpPr>
            <p:spPr>
              <a:xfrm>
                <a:off x="2747577" y="519386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47" name="Rechteck 246"/>
              <p:cNvSpPr/>
              <p:nvPr/>
            </p:nvSpPr>
            <p:spPr>
              <a:xfrm>
                <a:off x="2947643" y="5193864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48" name="Rechteck 247"/>
              <p:cNvSpPr/>
              <p:nvPr/>
            </p:nvSpPr>
            <p:spPr>
              <a:xfrm>
                <a:off x="3150511" y="519386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49" name="Rechteck 248"/>
              <p:cNvSpPr/>
              <p:nvPr/>
            </p:nvSpPr>
            <p:spPr>
              <a:xfrm>
                <a:off x="3350577" y="5193879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50" name="Rechteck 249"/>
              <p:cNvSpPr/>
              <p:nvPr/>
            </p:nvSpPr>
            <p:spPr>
              <a:xfrm>
                <a:off x="3550643" y="519387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51" name="Rechteck 250"/>
              <p:cNvSpPr/>
              <p:nvPr/>
            </p:nvSpPr>
            <p:spPr>
              <a:xfrm>
                <a:off x="3750709" y="5193874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52" name="Rechteck 251"/>
              <p:cNvSpPr/>
              <p:nvPr/>
            </p:nvSpPr>
            <p:spPr>
              <a:xfrm>
                <a:off x="3950775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53" name="Rechteck 252"/>
              <p:cNvSpPr/>
              <p:nvPr/>
            </p:nvSpPr>
            <p:spPr>
              <a:xfrm>
                <a:off x="4153643" y="519386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54" name="Rechteck 253"/>
              <p:cNvSpPr/>
              <p:nvPr/>
            </p:nvSpPr>
            <p:spPr>
              <a:xfrm>
                <a:off x="4351169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55" name="Rechteck 254"/>
              <p:cNvSpPr/>
              <p:nvPr/>
            </p:nvSpPr>
            <p:spPr>
              <a:xfrm>
                <a:off x="4551235" y="5193869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56" name="Rechteck 255"/>
              <p:cNvSpPr/>
              <p:nvPr/>
            </p:nvSpPr>
            <p:spPr>
              <a:xfrm>
                <a:off x="4751301" y="519386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57" name="Rechteck 256"/>
              <p:cNvSpPr/>
              <p:nvPr/>
            </p:nvSpPr>
            <p:spPr>
              <a:xfrm>
                <a:off x="4951367" y="5193864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58" name="Rechteck 257"/>
              <p:cNvSpPr/>
              <p:nvPr/>
            </p:nvSpPr>
            <p:spPr>
              <a:xfrm>
                <a:off x="5154235" y="519386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59" name="Rechteck 258"/>
              <p:cNvSpPr/>
              <p:nvPr/>
            </p:nvSpPr>
            <p:spPr>
              <a:xfrm>
                <a:off x="5351499" y="519387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60" name="Rechteck 259"/>
              <p:cNvSpPr/>
              <p:nvPr/>
            </p:nvSpPr>
            <p:spPr>
              <a:xfrm>
                <a:off x="5551565" y="5193873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61" name="Rechteck 260"/>
              <p:cNvSpPr/>
              <p:nvPr/>
            </p:nvSpPr>
            <p:spPr>
              <a:xfrm>
                <a:off x="5751631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62" name="Rechteck 261"/>
              <p:cNvSpPr/>
              <p:nvPr/>
            </p:nvSpPr>
            <p:spPr>
              <a:xfrm>
                <a:off x="5951697" y="519386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63" name="Rechteck 262"/>
              <p:cNvSpPr/>
              <p:nvPr/>
            </p:nvSpPr>
            <p:spPr>
              <a:xfrm>
                <a:off x="6154565" y="5193865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64" name="Rechteck 263"/>
              <p:cNvSpPr/>
              <p:nvPr/>
            </p:nvSpPr>
            <p:spPr>
              <a:xfrm>
                <a:off x="6352091" y="519386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65" name="Rechteck 264"/>
              <p:cNvSpPr/>
              <p:nvPr/>
            </p:nvSpPr>
            <p:spPr>
              <a:xfrm>
                <a:off x="6552157" y="519386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66" name="Rechteck 265"/>
              <p:cNvSpPr/>
              <p:nvPr/>
            </p:nvSpPr>
            <p:spPr>
              <a:xfrm>
                <a:off x="6752223" y="5193863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67" name="Rechteck 266"/>
              <p:cNvSpPr/>
              <p:nvPr/>
            </p:nvSpPr>
            <p:spPr>
              <a:xfrm>
                <a:off x="6952289" y="519386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68" name="Rechteck 267"/>
              <p:cNvSpPr/>
              <p:nvPr/>
            </p:nvSpPr>
            <p:spPr>
              <a:xfrm>
                <a:off x="7155157" y="519385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  <p:grpSp>
          <p:nvGrpSpPr>
            <p:cNvPr id="269" name="Gruppieren 268"/>
            <p:cNvGrpSpPr/>
            <p:nvPr/>
          </p:nvGrpSpPr>
          <p:grpSpPr>
            <a:xfrm>
              <a:off x="1257364" y="6066226"/>
              <a:ext cx="6064437" cy="94950"/>
              <a:chOff x="1346853" y="5193858"/>
              <a:chExt cx="6008370" cy="722502"/>
            </a:xfrm>
          </p:grpSpPr>
          <p:sp>
            <p:nvSpPr>
              <p:cNvPr id="270" name="Rechteck 269"/>
              <p:cNvSpPr/>
              <p:nvPr/>
            </p:nvSpPr>
            <p:spPr>
              <a:xfrm>
                <a:off x="1346853" y="5193879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71" name="Rechteck 270"/>
              <p:cNvSpPr/>
              <p:nvPr/>
            </p:nvSpPr>
            <p:spPr>
              <a:xfrm>
                <a:off x="1546919" y="519387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72" name="Rechteck 271"/>
              <p:cNvSpPr/>
              <p:nvPr/>
            </p:nvSpPr>
            <p:spPr>
              <a:xfrm>
                <a:off x="1746985" y="5193874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73" name="Rechteck 272"/>
              <p:cNvSpPr/>
              <p:nvPr/>
            </p:nvSpPr>
            <p:spPr>
              <a:xfrm>
                <a:off x="1947051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74" name="Rechteck 273"/>
              <p:cNvSpPr/>
              <p:nvPr/>
            </p:nvSpPr>
            <p:spPr>
              <a:xfrm>
                <a:off x="2149919" y="519386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75" name="Rechteck 274"/>
              <p:cNvSpPr/>
              <p:nvPr/>
            </p:nvSpPr>
            <p:spPr>
              <a:xfrm>
                <a:off x="2347445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76" name="Rechteck 275"/>
              <p:cNvSpPr/>
              <p:nvPr/>
            </p:nvSpPr>
            <p:spPr>
              <a:xfrm>
                <a:off x="2547511" y="5193869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77" name="Rechteck 276"/>
              <p:cNvSpPr/>
              <p:nvPr/>
            </p:nvSpPr>
            <p:spPr>
              <a:xfrm>
                <a:off x="2747577" y="519386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78" name="Rechteck 277"/>
              <p:cNvSpPr/>
              <p:nvPr/>
            </p:nvSpPr>
            <p:spPr>
              <a:xfrm>
                <a:off x="2947643" y="5193864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79" name="Rechteck 278"/>
              <p:cNvSpPr/>
              <p:nvPr/>
            </p:nvSpPr>
            <p:spPr>
              <a:xfrm>
                <a:off x="3150511" y="519386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80" name="Rechteck 279"/>
              <p:cNvSpPr/>
              <p:nvPr/>
            </p:nvSpPr>
            <p:spPr>
              <a:xfrm>
                <a:off x="3350577" y="5193879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81" name="Rechteck 280"/>
              <p:cNvSpPr/>
              <p:nvPr/>
            </p:nvSpPr>
            <p:spPr>
              <a:xfrm>
                <a:off x="3550643" y="519387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82" name="Rechteck 281"/>
              <p:cNvSpPr/>
              <p:nvPr/>
            </p:nvSpPr>
            <p:spPr>
              <a:xfrm>
                <a:off x="3750709" y="5193874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83" name="Rechteck 282"/>
              <p:cNvSpPr/>
              <p:nvPr/>
            </p:nvSpPr>
            <p:spPr>
              <a:xfrm>
                <a:off x="3950775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84" name="Rechteck 283"/>
              <p:cNvSpPr/>
              <p:nvPr/>
            </p:nvSpPr>
            <p:spPr>
              <a:xfrm>
                <a:off x="4153643" y="519386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85" name="Rechteck 284"/>
              <p:cNvSpPr/>
              <p:nvPr/>
            </p:nvSpPr>
            <p:spPr>
              <a:xfrm>
                <a:off x="4351169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86" name="Rechteck 285"/>
              <p:cNvSpPr/>
              <p:nvPr/>
            </p:nvSpPr>
            <p:spPr>
              <a:xfrm>
                <a:off x="4551235" y="5193869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87" name="Rechteck 286"/>
              <p:cNvSpPr/>
              <p:nvPr/>
            </p:nvSpPr>
            <p:spPr>
              <a:xfrm>
                <a:off x="4751301" y="519386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88" name="Rechteck 287"/>
              <p:cNvSpPr/>
              <p:nvPr/>
            </p:nvSpPr>
            <p:spPr>
              <a:xfrm>
                <a:off x="4951367" y="5193864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89" name="Rechteck 288"/>
              <p:cNvSpPr/>
              <p:nvPr/>
            </p:nvSpPr>
            <p:spPr>
              <a:xfrm>
                <a:off x="5154235" y="519386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90" name="Rechteck 289"/>
              <p:cNvSpPr/>
              <p:nvPr/>
            </p:nvSpPr>
            <p:spPr>
              <a:xfrm>
                <a:off x="5351499" y="519387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91" name="Rechteck 290"/>
              <p:cNvSpPr/>
              <p:nvPr/>
            </p:nvSpPr>
            <p:spPr>
              <a:xfrm>
                <a:off x="5551565" y="5193873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92" name="Rechteck 291"/>
              <p:cNvSpPr/>
              <p:nvPr/>
            </p:nvSpPr>
            <p:spPr>
              <a:xfrm>
                <a:off x="5751631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93" name="Rechteck 292"/>
              <p:cNvSpPr/>
              <p:nvPr/>
            </p:nvSpPr>
            <p:spPr>
              <a:xfrm>
                <a:off x="5951697" y="519386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94" name="Rechteck 293"/>
              <p:cNvSpPr/>
              <p:nvPr/>
            </p:nvSpPr>
            <p:spPr>
              <a:xfrm>
                <a:off x="6154565" y="5193865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95" name="Rechteck 294"/>
              <p:cNvSpPr/>
              <p:nvPr/>
            </p:nvSpPr>
            <p:spPr>
              <a:xfrm>
                <a:off x="6352091" y="519386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96" name="Rechteck 295"/>
              <p:cNvSpPr/>
              <p:nvPr/>
            </p:nvSpPr>
            <p:spPr>
              <a:xfrm>
                <a:off x="6552157" y="519386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97" name="Rechteck 296"/>
              <p:cNvSpPr/>
              <p:nvPr/>
            </p:nvSpPr>
            <p:spPr>
              <a:xfrm>
                <a:off x="6752223" y="5193863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98" name="Rechteck 297"/>
              <p:cNvSpPr/>
              <p:nvPr/>
            </p:nvSpPr>
            <p:spPr>
              <a:xfrm>
                <a:off x="6952289" y="519386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99" name="Rechteck 298"/>
              <p:cNvSpPr/>
              <p:nvPr/>
            </p:nvSpPr>
            <p:spPr>
              <a:xfrm>
                <a:off x="7155157" y="519385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  <p:grpSp>
          <p:nvGrpSpPr>
            <p:cNvPr id="300" name="Gruppieren 299"/>
            <p:cNvGrpSpPr/>
            <p:nvPr/>
          </p:nvGrpSpPr>
          <p:grpSpPr>
            <a:xfrm>
              <a:off x="1257364" y="6161170"/>
              <a:ext cx="6064437" cy="94950"/>
              <a:chOff x="1346853" y="5193858"/>
              <a:chExt cx="6008370" cy="722502"/>
            </a:xfrm>
          </p:grpSpPr>
          <p:sp>
            <p:nvSpPr>
              <p:cNvPr id="301" name="Rechteck 300"/>
              <p:cNvSpPr/>
              <p:nvPr/>
            </p:nvSpPr>
            <p:spPr>
              <a:xfrm>
                <a:off x="1346853" y="5193879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02" name="Rechteck 301"/>
              <p:cNvSpPr/>
              <p:nvPr/>
            </p:nvSpPr>
            <p:spPr>
              <a:xfrm>
                <a:off x="1546919" y="519387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03" name="Rechteck 302"/>
              <p:cNvSpPr/>
              <p:nvPr/>
            </p:nvSpPr>
            <p:spPr>
              <a:xfrm>
                <a:off x="1746985" y="5193874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04" name="Rechteck 303"/>
              <p:cNvSpPr/>
              <p:nvPr/>
            </p:nvSpPr>
            <p:spPr>
              <a:xfrm>
                <a:off x="1947051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05" name="Rechteck 304"/>
              <p:cNvSpPr/>
              <p:nvPr/>
            </p:nvSpPr>
            <p:spPr>
              <a:xfrm>
                <a:off x="2149919" y="519386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06" name="Rechteck 305"/>
              <p:cNvSpPr/>
              <p:nvPr/>
            </p:nvSpPr>
            <p:spPr>
              <a:xfrm>
                <a:off x="2347445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07" name="Rechteck 306"/>
              <p:cNvSpPr/>
              <p:nvPr/>
            </p:nvSpPr>
            <p:spPr>
              <a:xfrm>
                <a:off x="2547511" y="5193869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08" name="Rechteck 307"/>
              <p:cNvSpPr/>
              <p:nvPr/>
            </p:nvSpPr>
            <p:spPr>
              <a:xfrm>
                <a:off x="2747577" y="519386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09" name="Rechteck 308"/>
              <p:cNvSpPr/>
              <p:nvPr/>
            </p:nvSpPr>
            <p:spPr>
              <a:xfrm>
                <a:off x="2947643" y="5193864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10" name="Rechteck 309"/>
              <p:cNvSpPr/>
              <p:nvPr/>
            </p:nvSpPr>
            <p:spPr>
              <a:xfrm>
                <a:off x="3150511" y="519386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11" name="Rechteck 310"/>
              <p:cNvSpPr/>
              <p:nvPr/>
            </p:nvSpPr>
            <p:spPr>
              <a:xfrm>
                <a:off x="3350577" y="5193879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12" name="Rechteck 311"/>
              <p:cNvSpPr/>
              <p:nvPr/>
            </p:nvSpPr>
            <p:spPr>
              <a:xfrm>
                <a:off x="3550643" y="519387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13" name="Rechteck 312"/>
              <p:cNvSpPr/>
              <p:nvPr/>
            </p:nvSpPr>
            <p:spPr>
              <a:xfrm>
                <a:off x="3750709" y="5193874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14" name="Rechteck 313"/>
              <p:cNvSpPr/>
              <p:nvPr/>
            </p:nvSpPr>
            <p:spPr>
              <a:xfrm>
                <a:off x="3950775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15" name="Rechteck 314"/>
              <p:cNvSpPr/>
              <p:nvPr/>
            </p:nvSpPr>
            <p:spPr>
              <a:xfrm>
                <a:off x="4153643" y="519386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16" name="Rechteck 315"/>
              <p:cNvSpPr/>
              <p:nvPr/>
            </p:nvSpPr>
            <p:spPr>
              <a:xfrm>
                <a:off x="4351169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17" name="Rechteck 316"/>
              <p:cNvSpPr/>
              <p:nvPr/>
            </p:nvSpPr>
            <p:spPr>
              <a:xfrm>
                <a:off x="4551235" y="5193869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18" name="Rechteck 317"/>
              <p:cNvSpPr/>
              <p:nvPr/>
            </p:nvSpPr>
            <p:spPr>
              <a:xfrm>
                <a:off x="4751301" y="519386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19" name="Rechteck 318"/>
              <p:cNvSpPr/>
              <p:nvPr/>
            </p:nvSpPr>
            <p:spPr>
              <a:xfrm>
                <a:off x="4951367" y="5193864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20" name="Rechteck 319"/>
              <p:cNvSpPr/>
              <p:nvPr/>
            </p:nvSpPr>
            <p:spPr>
              <a:xfrm>
                <a:off x="5154235" y="519386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21" name="Rechteck 320"/>
              <p:cNvSpPr/>
              <p:nvPr/>
            </p:nvSpPr>
            <p:spPr>
              <a:xfrm>
                <a:off x="5351499" y="519387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22" name="Rechteck 321"/>
              <p:cNvSpPr/>
              <p:nvPr/>
            </p:nvSpPr>
            <p:spPr>
              <a:xfrm>
                <a:off x="5551565" y="5193873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23" name="Rechteck 322"/>
              <p:cNvSpPr/>
              <p:nvPr/>
            </p:nvSpPr>
            <p:spPr>
              <a:xfrm>
                <a:off x="5751631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24" name="Rechteck 323"/>
              <p:cNvSpPr/>
              <p:nvPr/>
            </p:nvSpPr>
            <p:spPr>
              <a:xfrm>
                <a:off x="5951697" y="519386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25" name="Rechteck 324"/>
              <p:cNvSpPr/>
              <p:nvPr/>
            </p:nvSpPr>
            <p:spPr>
              <a:xfrm>
                <a:off x="6154565" y="5193865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26" name="Rechteck 325"/>
              <p:cNvSpPr/>
              <p:nvPr/>
            </p:nvSpPr>
            <p:spPr>
              <a:xfrm>
                <a:off x="6352091" y="519386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27" name="Rechteck 326"/>
              <p:cNvSpPr/>
              <p:nvPr/>
            </p:nvSpPr>
            <p:spPr>
              <a:xfrm>
                <a:off x="6552157" y="519386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28" name="Rechteck 327"/>
              <p:cNvSpPr/>
              <p:nvPr/>
            </p:nvSpPr>
            <p:spPr>
              <a:xfrm>
                <a:off x="6752223" y="5193863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29" name="Rechteck 328"/>
              <p:cNvSpPr/>
              <p:nvPr/>
            </p:nvSpPr>
            <p:spPr>
              <a:xfrm>
                <a:off x="6952289" y="519386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30" name="Rechteck 329"/>
              <p:cNvSpPr/>
              <p:nvPr/>
            </p:nvSpPr>
            <p:spPr>
              <a:xfrm>
                <a:off x="7155157" y="519385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  <p:grpSp>
          <p:nvGrpSpPr>
            <p:cNvPr id="331" name="Gruppieren 330"/>
            <p:cNvGrpSpPr/>
            <p:nvPr/>
          </p:nvGrpSpPr>
          <p:grpSpPr>
            <a:xfrm>
              <a:off x="1257364" y="6257935"/>
              <a:ext cx="6064437" cy="94950"/>
              <a:chOff x="1346853" y="5193858"/>
              <a:chExt cx="6008370" cy="722502"/>
            </a:xfrm>
          </p:grpSpPr>
          <p:sp>
            <p:nvSpPr>
              <p:cNvPr id="332" name="Rechteck 331"/>
              <p:cNvSpPr/>
              <p:nvPr/>
            </p:nvSpPr>
            <p:spPr>
              <a:xfrm>
                <a:off x="1346853" y="5193879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33" name="Rechteck 332"/>
              <p:cNvSpPr/>
              <p:nvPr/>
            </p:nvSpPr>
            <p:spPr>
              <a:xfrm>
                <a:off x="1546919" y="519387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34" name="Rechteck 333"/>
              <p:cNvSpPr/>
              <p:nvPr/>
            </p:nvSpPr>
            <p:spPr>
              <a:xfrm>
                <a:off x="1746985" y="5193874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35" name="Rechteck 334"/>
              <p:cNvSpPr/>
              <p:nvPr/>
            </p:nvSpPr>
            <p:spPr>
              <a:xfrm>
                <a:off x="1947051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36" name="Rechteck 335"/>
              <p:cNvSpPr/>
              <p:nvPr/>
            </p:nvSpPr>
            <p:spPr>
              <a:xfrm>
                <a:off x="2149919" y="519386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37" name="Rechteck 336"/>
              <p:cNvSpPr/>
              <p:nvPr/>
            </p:nvSpPr>
            <p:spPr>
              <a:xfrm>
                <a:off x="2347445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38" name="Rechteck 337"/>
              <p:cNvSpPr/>
              <p:nvPr/>
            </p:nvSpPr>
            <p:spPr>
              <a:xfrm>
                <a:off x="2547511" y="5193869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39" name="Rechteck 338"/>
              <p:cNvSpPr/>
              <p:nvPr/>
            </p:nvSpPr>
            <p:spPr>
              <a:xfrm>
                <a:off x="2747577" y="519386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40" name="Rechteck 339"/>
              <p:cNvSpPr/>
              <p:nvPr/>
            </p:nvSpPr>
            <p:spPr>
              <a:xfrm>
                <a:off x="2947643" y="5193864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41" name="Rechteck 340"/>
              <p:cNvSpPr/>
              <p:nvPr/>
            </p:nvSpPr>
            <p:spPr>
              <a:xfrm>
                <a:off x="3150511" y="519386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42" name="Rechteck 341"/>
              <p:cNvSpPr/>
              <p:nvPr/>
            </p:nvSpPr>
            <p:spPr>
              <a:xfrm>
                <a:off x="3350577" y="5193879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43" name="Rechteck 342"/>
              <p:cNvSpPr/>
              <p:nvPr/>
            </p:nvSpPr>
            <p:spPr>
              <a:xfrm>
                <a:off x="3550643" y="519387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44" name="Rechteck 343"/>
              <p:cNvSpPr/>
              <p:nvPr/>
            </p:nvSpPr>
            <p:spPr>
              <a:xfrm>
                <a:off x="3750709" y="5193874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45" name="Rechteck 344"/>
              <p:cNvSpPr/>
              <p:nvPr/>
            </p:nvSpPr>
            <p:spPr>
              <a:xfrm>
                <a:off x="3950775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46" name="Rechteck 345"/>
              <p:cNvSpPr/>
              <p:nvPr/>
            </p:nvSpPr>
            <p:spPr>
              <a:xfrm>
                <a:off x="4153643" y="519386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47" name="Rechteck 346"/>
              <p:cNvSpPr/>
              <p:nvPr/>
            </p:nvSpPr>
            <p:spPr>
              <a:xfrm>
                <a:off x="4351169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48" name="Rechteck 347"/>
              <p:cNvSpPr/>
              <p:nvPr/>
            </p:nvSpPr>
            <p:spPr>
              <a:xfrm>
                <a:off x="4551235" y="5193869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49" name="Rechteck 348"/>
              <p:cNvSpPr/>
              <p:nvPr/>
            </p:nvSpPr>
            <p:spPr>
              <a:xfrm>
                <a:off x="4751301" y="519386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50" name="Rechteck 349"/>
              <p:cNvSpPr/>
              <p:nvPr/>
            </p:nvSpPr>
            <p:spPr>
              <a:xfrm>
                <a:off x="4951367" y="5193864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51" name="Rechteck 350"/>
              <p:cNvSpPr/>
              <p:nvPr/>
            </p:nvSpPr>
            <p:spPr>
              <a:xfrm>
                <a:off x="5154235" y="519386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52" name="Rechteck 351"/>
              <p:cNvSpPr/>
              <p:nvPr/>
            </p:nvSpPr>
            <p:spPr>
              <a:xfrm>
                <a:off x="5351499" y="519387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53" name="Rechteck 352"/>
              <p:cNvSpPr/>
              <p:nvPr/>
            </p:nvSpPr>
            <p:spPr>
              <a:xfrm>
                <a:off x="5551565" y="5193873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54" name="Rechteck 353"/>
              <p:cNvSpPr/>
              <p:nvPr/>
            </p:nvSpPr>
            <p:spPr>
              <a:xfrm>
                <a:off x="5751631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55" name="Rechteck 354"/>
              <p:cNvSpPr/>
              <p:nvPr/>
            </p:nvSpPr>
            <p:spPr>
              <a:xfrm>
                <a:off x="5951697" y="519386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56" name="Rechteck 355"/>
              <p:cNvSpPr/>
              <p:nvPr/>
            </p:nvSpPr>
            <p:spPr>
              <a:xfrm>
                <a:off x="6154565" y="5193865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57" name="Rechteck 356"/>
              <p:cNvSpPr/>
              <p:nvPr/>
            </p:nvSpPr>
            <p:spPr>
              <a:xfrm>
                <a:off x="6352091" y="519386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58" name="Rechteck 357"/>
              <p:cNvSpPr/>
              <p:nvPr/>
            </p:nvSpPr>
            <p:spPr>
              <a:xfrm>
                <a:off x="6552157" y="519386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59" name="Rechteck 358"/>
              <p:cNvSpPr/>
              <p:nvPr/>
            </p:nvSpPr>
            <p:spPr>
              <a:xfrm>
                <a:off x="6752223" y="5193863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60" name="Rechteck 359"/>
              <p:cNvSpPr/>
              <p:nvPr/>
            </p:nvSpPr>
            <p:spPr>
              <a:xfrm>
                <a:off x="6952289" y="519386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61" name="Rechteck 360"/>
              <p:cNvSpPr/>
              <p:nvPr/>
            </p:nvSpPr>
            <p:spPr>
              <a:xfrm>
                <a:off x="7155157" y="519385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</p:grpSp>
      <p:sp>
        <p:nvSpPr>
          <p:cNvPr id="369" name="Textfeld 368"/>
          <p:cNvSpPr txBox="1"/>
          <p:nvPr/>
        </p:nvSpPr>
        <p:spPr>
          <a:xfrm>
            <a:off x="832915" y="4225749"/>
            <a:ext cx="9914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0,0</a:t>
            </a:r>
            <a:endParaRPr lang="de-DE" dirty="0"/>
          </a:p>
        </p:txBody>
      </p:sp>
      <p:sp>
        <p:nvSpPr>
          <p:cNvPr id="370" name="Textfeld 369"/>
          <p:cNvSpPr txBox="1"/>
          <p:nvPr/>
        </p:nvSpPr>
        <p:spPr>
          <a:xfrm>
            <a:off x="845687" y="3451424"/>
            <a:ext cx="9914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0,5</a:t>
            </a:r>
            <a:endParaRPr lang="de-DE" dirty="0"/>
          </a:p>
        </p:txBody>
      </p:sp>
      <p:sp>
        <p:nvSpPr>
          <p:cNvPr id="371" name="Textfeld 370"/>
          <p:cNvSpPr txBox="1"/>
          <p:nvPr/>
        </p:nvSpPr>
        <p:spPr>
          <a:xfrm>
            <a:off x="832915" y="2682526"/>
            <a:ext cx="9914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1</a:t>
            </a:r>
            <a:r>
              <a:rPr lang="de-DE" dirty="0" smtClean="0"/>
              <a:t>,0</a:t>
            </a:r>
            <a:endParaRPr lang="de-DE" dirty="0"/>
          </a:p>
        </p:txBody>
      </p:sp>
      <p:sp>
        <p:nvSpPr>
          <p:cNvPr id="372" name="Textfeld 371"/>
          <p:cNvSpPr txBox="1"/>
          <p:nvPr/>
        </p:nvSpPr>
        <p:spPr>
          <a:xfrm>
            <a:off x="1251995" y="2552541"/>
            <a:ext cx="9914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10µs</a:t>
            </a:r>
            <a:endParaRPr lang="de-DE" dirty="0"/>
          </a:p>
        </p:txBody>
      </p:sp>
      <p:sp>
        <p:nvSpPr>
          <p:cNvPr id="373" name="Textfeld 372"/>
          <p:cNvSpPr txBox="1"/>
          <p:nvPr/>
        </p:nvSpPr>
        <p:spPr>
          <a:xfrm>
            <a:off x="1255717" y="5292840"/>
            <a:ext cx="25961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Periode T=100µs</a:t>
            </a:r>
            <a:endParaRPr lang="de-DE" dirty="0"/>
          </a:p>
        </p:txBody>
      </p:sp>
      <p:cxnSp>
        <p:nvCxnSpPr>
          <p:cNvPr id="375" name="Gerade Verbindung mit Pfeil 374"/>
          <p:cNvCxnSpPr/>
          <p:nvPr/>
        </p:nvCxnSpPr>
        <p:spPr>
          <a:xfrm>
            <a:off x="1251995" y="5277002"/>
            <a:ext cx="2025191" cy="0"/>
          </a:xfrm>
          <a:prstGeom prst="straightConnector1">
            <a:avLst/>
          </a:prstGeom>
          <a:ln w="12700"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7" name="Gerader Verbinder 376"/>
          <p:cNvCxnSpPr/>
          <p:nvPr/>
        </p:nvCxnSpPr>
        <p:spPr>
          <a:xfrm flipH="1">
            <a:off x="1251995" y="4441271"/>
            <a:ext cx="7445" cy="886379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9" name="Gerader Verbinder 378"/>
          <p:cNvCxnSpPr/>
          <p:nvPr/>
        </p:nvCxnSpPr>
        <p:spPr>
          <a:xfrm flipH="1">
            <a:off x="3266180" y="4441271"/>
            <a:ext cx="7445" cy="886379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0" name="Gerader Verbinder 379"/>
          <p:cNvCxnSpPr/>
          <p:nvPr/>
        </p:nvCxnSpPr>
        <p:spPr>
          <a:xfrm flipH="1">
            <a:off x="1456826" y="4453969"/>
            <a:ext cx="1" cy="540482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3" name="Gerade Verbindung mit Pfeil 382"/>
          <p:cNvCxnSpPr/>
          <p:nvPr/>
        </p:nvCxnSpPr>
        <p:spPr>
          <a:xfrm>
            <a:off x="952500" y="4884460"/>
            <a:ext cx="299495" cy="0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4" name="Gerade Verbindung mit Pfeil 383"/>
          <p:cNvCxnSpPr/>
          <p:nvPr/>
        </p:nvCxnSpPr>
        <p:spPr>
          <a:xfrm flipH="1">
            <a:off x="1456826" y="4884460"/>
            <a:ext cx="290870" cy="1310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6" name="Textfeld 385"/>
          <p:cNvSpPr txBox="1"/>
          <p:nvPr/>
        </p:nvSpPr>
        <p:spPr>
          <a:xfrm>
            <a:off x="1251995" y="4899377"/>
            <a:ext cx="25961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err="1" smtClean="0"/>
              <a:t>Pulswidth</a:t>
            </a:r>
            <a:r>
              <a:rPr lang="de-DE" dirty="0" smtClean="0"/>
              <a:t> T</a:t>
            </a:r>
            <a:r>
              <a:rPr lang="de-DE" baseline="-25000" dirty="0" smtClean="0"/>
              <a:t>on</a:t>
            </a:r>
            <a:r>
              <a:rPr lang="de-DE" dirty="0" smtClean="0"/>
              <a:t>=10µs</a:t>
            </a:r>
            <a:endParaRPr lang="de-DE" dirty="0"/>
          </a:p>
        </p:txBody>
      </p:sp>
      <p:cxnSp>
        <p:nvCxnSpPr>
          <p:cNvPr id="388" name="Gerade Verbindung mit Pfeil 387"/>
          <p:cNvCxnSpPr/>
          <p:nvPr/>
        </p:nvCxnSpPr>
        <p:spPr>
          <a:xfrm flipV="1">
            <a:off x="1251995" y="2381250"/>
            <a:ext cx="0" cy="301276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9" name="Textfeld 388"/>
          <p:cNvSpPr txBox="1"/>
          <p:nvPr/>
        </p:nvSpPr>
        <p:spPr>
          <a:xfrm>
            <a:off x="952500" y="2353048"/>
            <a:ext cx="1941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>
                <a:solidFill>
                  <a:srgbClr val="FF0000"/>
                </a:solidFill>
              </a:rPr>
              <a:t>g</a:t>
            </a:r>
            <a:endParaRPr lang="de-DE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90" name="Textfeld 389"/>
              <p:cNvSpPr txBox="1"/>
              <p:nvPr/>
            </p:nvSpPr>
            <p:spPr>
              <a:xfrm>
                <a:off x="1328616" y="5873750"/>
                <a:ext cx="3465634" cy="65883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de-DE" sz="2400" b="0" i="1" smtClean="0">
                        <a:latin typeface="Cambria Math" panose="02040503050406030204" pitchFamily="18" charset="0"/>
                      </a:rPr>
                      <m:t>𝑔</m:t>
                    </m:r>
                    <m:r>
                      <a:rPr lang="de-DE" sz="2400" b="0" i="1" smtClean="0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de-DE" sz="24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de-DE" sz="2400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de-DE" sz="2400" b="0" i="1" smtClean="0">
                                <a:latin typeface="Cambria Math" panose="02040503050406030204" pitchFamily="18" charset="0"/>
                              </a:rPr>
                              <m:t>𝑇</m:t>
                            </m:r>
                          </m:e>
                          <m:sub>
                            <m:r>
                              <a:rPr lang="de-DE" sz="2400" b="0" i="1" smtClean="0">
                                <a:latin typeface="Cambria Math" panose="02040503050406030204" pitchFamily="18" charset="0"/>
                              </a:rPr>
                              <m:t>𝑜𝑛</m:t>
                            </m:r>
                          </m:sub>
                        </m:sSub>
                      </m:num>
                      <m:den>
                        <m:r>
                          <a:rPr lang="de-DE" sz="2400" b="0" i="1" smtClean="0">
                            <a:latin typeface="Cambria Math" panose="02040503050406030204" pitchFamily="18" charset="0"/>
                          </a:rPr>
                          <m:t>𝑇</m:t>
                        </m:r>
                      </m:den>
                    </m:f>
                    <m:r>
                      <a:rPr lang="de-DE" sz="2400" b="0" i="1" smtClean="0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de-DE" sz="24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de-DE" sz="2400" b="0" i="1" smtClean="0">
                            <a:latin typeface="Cambria Math" panose="02040503050406030204" pitchFamily="18" charset="0"/>
                          </a:rPr>
                          <m:t>10µ</m:t>
                        </m:r>
                        <m:r>
                          <a:rPr lang="de-DE" sz="2400" b="0" i="1" smtClean="0">
                            <a:latin typeface="Cambria Math" panose="02040503050406030204" pitchFamily="18" charset="0"/>
                          </a:rPr>
                          <m:t>𝑠</m:t>
                        </m:r>
                      </m:num>
                      <m:den>
                        <m:r>
                          <a:rPr lang="de-DE" sz="2400" b="0" i="1" smtClean="0">
                            <a:latin typeface="Cambria Math" panose="02040503050406030204" pitchFamily="18" charset="0"/>
                          </a:rPr>
                          <m:t>100µ</m:t>
                        </m:r>
                        <m:r>
                          <a:rPr lang="de-DE" sz="2400" b="0" i="1" smtClean="0">
                            <a:latin typeface="Cambria Math" panose="02040503050406030204" pitchFamily="18" charset="0"/>
                          </a:rPr>
                          <m:t>𝑠</m:t>
                        </m:r>
                      </m:den>
                    </m:f>
                  </m:oMath>
                </a14:m>
                <a:r>
                  <a:rPr lang="de-DE" sz="2400" dirty="0" smtClean="0"/>
                  <a:t>=</a:t>
                </a:r>
                <a:r>
                  <a:rPr lang="de-DE" sz="2400" dirty="0" smtClean="0">
                    <a:solidFill>
                      <a:srgbClr val="FF0000"/>
                    </a:solidFill>
                  </a:rPr>
                  <a:t>0,1</a:t>
                </a:r>
                <a:endParaRPr lang="de-DE" sz="2400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90" name="Textfeld 38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28616" y="5873750"/>
                <a:ext cx="3465634" cy="658835"/>
              </a:xfrm>
              <a:prstGeom prst="rect">
                <a:avLst/>
              </a:prstGeom>
              <a:blipFill rotWithShape="0">
                <a:blip r:embed="rId6"/>
                <a:stretch>
                  <a:fillRect b="-2778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91" name="Textfeld 390"/>
          <p:cNvSpPr txBox="1"/>
          <p:nvPr/>
        </p:nvSpPr>
        <p:spPr>
          <a:xfrm>
            <a:off x="432335" y="4092994"/>
            <a:ext cx="5308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>
                <a:solidFill>
                  <a:srgbClr val="FF0000"/>
                </a:solidFill>
              </a:rPr>
              <a:t>0,1</a:t>
            </a:r>
            <a:endParaRPr lang="de-DE" dirty="0">
              <a:solidFill>
                <a:srgbClr val="FF0000"/>
              </a:solidFill>
            </a:endParaRPr>
          </a:p>
        </p:txBody>
      </p:sp>
      <p:cxnSp>
        <p:nvCxnSpPr>
          <p:cNvPr id="393" name="Gerader Verbinder 392"/>
          <p:cNvCxnSpPr>
            <a:stCxn id="391" idx="3"/>
          </p:cNvCxnSpPr>
          <p:nvPr/>
        </p:nvCxnSpPr>
        <p:spPr>
          <a:xfrm>
            <a:off x="963200" y="4277660"/>
            <a:ext cx="6428200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6" name="Textfeld 395"/>
          <p:cNvSpPr txBox="1"/>
          <p:nvPr/>
        </p:nvSpPr>
        <p:spPr>
          <a:xfrm>
            <a:off x="4036710" y="6018501"/>
            <a:ext cx="35197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>
                <a:solidFill>
                  <a:srgbClr val="FF0000"/>
                </a:solidFill>
              </a:rPr>
              <a:t>Relativer Mittelwert von PC_6</a:t>
            </a:r>
            <a:endParaRPr lang="de-DE" dirty="0">
              <a:solidFill>
                <a:srgbClr val="FF0000"/>
              </a:solidFill>
            </a:endParaRPr>
          </a:p>
        </p:txBody>
      </p:sp>
      <p:pic>
        <p:nvPicPr>
          <p:cNvPr id="397" name="Audio 396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6819350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9475"/>
    </mc:Choice>
    <mc:Fallback>
      <p:transition spd="slow" advTm="5947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9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97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2" name="Gruppieren 361"/>
          <p:cNvGrpSpPr/>
          <p:nvPr/>
        </p:nvGrpSpPr>
        <p:grpSpPr>
          <a:xfrm>
            <a:off x="1264189" y="2859169"/>
            <a:ext cx="6064569" cy="1579759"/>
            <a:chOff x="1257232" y="5404957"/>
            <a:chExt cx="6064569" cy="947928"/>
          </a:xfrm>
        </p:grpSpPr>
        <p:grpSp>
          <p:nvGrpSpPr>
            <p:cNvPr id="25" name="Gruppieren 24"/>
            <p:cNvGrpSpPr/>
            <p:nvPr/>
          </p:nvGrpSpPr>
          <p:grpSpPr>
            <a:xfrm>
              <a:off x="1257232" y="5404957"/>
              <a:ext cx="6064437" cy="94950"/>
              <a:chOff x="1346853" y="5193858"/>
              <a:chExt cx="6008370" cy="722502"/>
            </a:xfrm>
          </p:grpSpPr>
          <p:sp>
            <p:nvSpPr>
              <p:cNvPr id="22" name="Rechteck 21"/>
              <p:cNvSpPr/>
              <p:nvPr/>
            </p:nvSpPr>
            <p:spPr>
              <a:xfrm>
                <a:off x="1346853" y="5193879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9" name="Rechteck 38"/>
              <p:cNvSpPr/>
              <p:nvPr/>
            </p:nvSpPr>
            <p:spPr>
              <a:xfrm>
                <a:off x="1546919" y="519387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41" name="Rechteck 40"/>
              <p:cNvSpPr/>
              <p:nvPr/>
            </p:nvSpPr>
            <p:spPr>
              <a:xfrm>
                <a:off x="1746985" y="5193874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42" name="Rechteck 41"/>
              <p:cNvSpPr/>
              <p:nvPr/>
            </p:nvSpPr>
            <p:spPr>
              <a:xfrm>
                <a:off x="1947051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44" name="Rechteck 43"/>
              <p:cNvSpPr/>
              <p:nvPr/>
            </p:nvSpPr>
            <p:spPr>
              <a:xfrm>
                <a:off x="2149919" y="519386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45" name="Rechteck 44"/>
              <p:cNvSpPr/>
              <p:nvPr/>
            </p:nvSpPr>
            <p:spPr>
              <a:xfrm>
                <a:off x="2347445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46" name="Rechteck 45"/>
              <p:cNvSpPr/>
              <p:nvPr/>
            </p:nvSpPr>
            <p:spPr>
              <a:xfrm>
                <a:off x="2547511" y="5193869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47" name="Rechteck 46"/>
              <p:cNvSpPr/>
              <p:nvPr/>
            </p:nvSpPr>
            <p:spPr>
              <a:xfrm>
                <a:off x="2747577" y="519386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48" name="Rechteck 47"/>
              <p:cNvSpPr/>
              <p:nvPr/>
            </p:nvSpPr>
            <p:spPr>
              <a:xfrm>
                <a:off x="2947643" y="5193864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49" name="Rechteck 48"/>
              <p:cNvSpPr/>
              <p:nvPr/>
            </p:nvSpPr>
            <p:spPr>
              <a:xfrm>
                <a:off x="3150511" y="519386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61" name="Rechteck 60"/>
              <p:cNvSpPr/>
              <p:nvPr/>
            </p:nvSpPr>
            <p:spPr>
              <a:xfrm>
                <a:off x="3350577" y="5193879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62" name="Rechteck 61"/>
              <p:cNvSpPr/>
              <p:nvPr/>
            </p:nvSpPr>
            <p:spPr>
              <a:xfrm>
                <a:off x="3550643" y="519387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63" name="Rechteck 62"/>
              <p:cNvSpPr/>
              <p:nvPr/>
            </p:nvSpPr>
            <p:spPr>
              <a:xfrm>
                <a:off x="3750709" y="5193874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64" name="Rechteck 63"/>
              <p:cNvSpPr/>
              <p:nvPr/>
            </p:nvSpPr>
            <p:spPr>
              <a:xfrm>
                <a:off x="3950775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65" name="Rechteck 64"/>
              <p:cNvSpPr/>
              <p:nvPr/>
            </p:nvSpPr>
            <p:spPr>
              <a:xfrm>
                <a:off x="4153643" y="519386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66" name="Rechteck 65"/>
              <p:cNvSpPr/>
              <p:nvPr/>
            </p:nvSpPr>
            <p:spPr>
              <a:xfrm>
                <a:off x="4351169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67" name="Rechteck 66"/>
              <p:cNvSpPr/>
              <p:nvPr/>
            </p:nvSpPr>
            <p:spPr>
              <a:xfrm>
                <a:off x="4551235" y="5193869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68" name="Rechteck 67"/>
              <p:cNvSpPr/>
              <p:nvPr/>
            </p:nvSpPr>
            <p:spPr>
              <a:xfrm>
                <a:off x="4751301" y="519386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69" name="Rechteck 68"/>
              <p:cNvSpPr/>
              <p:nvPr/>
            </p:nvSpPr>
            <p:spPr>
              <a:xfrm>
                <a:off x="4951367" y="5193864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70" name="Rechteck 69"/>
              <p:cNvSpPr/>
              <p:nvPr/>
            </p:nvSpPr>
            <p:spPr>
              <a:xfrm>
                <a:off x="5154235" y="519386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71" name="Rechteck 70"/>
              <p:cNvSpPr/>
              <p:nvPr/>
            </p:nvSpPr>
            <p:spPr>
              <a:xfrm>
                <a:off x="5351499" y="519387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72" name="Rechteck 71"/>
              <p:cNvSpPr/>
              <p:nvPr/>
            </p:nvSpPr>
            <p:spPr>
              <a:xfrm>
                <a:off x="5551565" y="5193873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73" name="Rechteck 72"/>
              <p:cNvSpPr/>
              <p:nvPr/>
            </p:nvSpPr>
            <p:spPr>
              <a:xfrm>
                <a:off x="5751631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74" name="Rechteck 73"/>
              <p:cNvSpPr/>
              <p:nvPr/>
            </p:nvSpPr>
            <p:spPr>
              <a:xfrm>
                <a:off x="5951697" y="519386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75" name="Rechteck 74"/>
              <p:cNvSpPr/>
              <p:nvPr/>
            </p:nvSpPr>
            <p:spPr>
              <a:xfrm>
                <a:off x="6154565" y="5193865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76" name="Rechteck 75"/>
              <p:cNvSpPr/>
              <p:nvPr/>
            </p:nvSpPr>
            <p:spPr>
              <a:xfrm>
                <a:off x="6352091" y="519386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77" name="Rechteck 76"/>
              <p:cNvSpPr/>
              <p:nvPr/>
            </p:nvSpPr>
            <p:spPr>
              <a:xfrm>
                <a:off x="6552157" y="519386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78" name="Rechteck 77"/>
              <p:cNvSpPr/>
              <p:nvPr/>
            </p:nvSpPr>
            <p:spPr>
              <a:xfrm>
                <a:off x="6752223" y="5193863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79" name="Rechteck 78"/>
              <p:cNvSpPr/>
              <p:nvPr/>
            </p:nvSpPr>
            <p:spPr>
              <a:xfrm>
                <a:off x="6952289" y="519386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80" name="Rechteck 79"/>
              <p:cNvSpPr/>
              <p:nvPr/>
            </p:nvSpPr>
            <p:spPr>
              <a:xfrm>
                <a:off x="7155157" y="519385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  <p:grpSp>
          <p:nvGrpSpPr>
            <p:cNvPr id="83" name="Gruppieren 82"/>
            <p:cNvGrpSpPr/>
            <p:nvPr/>
          </p:nvGrpSpPr>
          <p:grpSpPr>
            <a:xfrm>
              <a:off x="1257232" y="5499904"/>
              <a:ext cx="6064437" cy="94950"/>
              <a:chOff x="1346853" y="5193858"/>
              <a:chExt cx="6008370" cy="722502"/>
            </a:xfrm>
          </p:grpSpPr>
          <p:sp>
            <p:nvSpPr>
              <p:cNvPr id="84" name="Rechteck 83"/>
              <p:cNvSpPr/>
              <p:nvPr/>
            </p:nvSpPr>
            <p:spPr>
              <a:xfrm>
                <a:off x="1346853" y="5193879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85" name="Rechteck 84"/>
              <p:cNvSpPr/>
              <p:nvPr/>
            </p:nvSpPr>
            <p:spPr>
              <a:xfrm>
                <a:off x="1546919" y="519387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86" name="Rechteck 85"/>
              <p:cNvSpPr/>
              <p:nvPr/>
            </p:nvSpPr>
            <p:spPr>
              <a:xfrm>
                <a:off x="1746985" y="5193874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87" name="Rechteck 86"/>
              <p:cNvSpPr/>
              <p:nvPr/>
            </p:nvSpPr>
            <p:spPr>
              <a:xfrm>
                <a:off x="1947051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88" name="Rechteck 87"/>
              <p:cNvSpPr/>
              <p:nvPr/>
            </p:nvSpPr>
            <p:spPr>
              <a:xfrm>
                <a:off x="2149919" y="519386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89" name="Rechteck 88"/>
              <p:cNvSpPr/>
              <p:nvPr/>
            </p:nvSpPr>
            <p:spPr>
              <a:xfrm>
                <a:off x="2347445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90" name="Rechteck 89"/>
              <p:cNvSpPr/>
              <p:nvPr/>
            </p:nvSpPr>
            <p:spPr>
              <a:xfrm>
                <a:off x="2547511" y="5193869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91" name="Rechteck 90"/>
              <p:cNvSpPr/>
              <p:nvPr/>
            </p:nvSpPr>
            <p:spPr>
              <a:xfrm>
                <a:off x="2747577" y="519386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92" name="Rechteck 91"/>
              <p:cNvSpPr/>
              <p:nvPr/>
            </p:nvSpPr>
            <p:spPr>
              <a:xfrm>
                <a:off x="2947643" y="5193864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93" name="Rechteck 92"/>
              <p:cNvSpPr/>
              <p:nvPr/>
            </p:nvSpPr>
            <p:spPr>
              <a:xfrm>
                <a:off x="3150511" y="519386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94" name="Rechteck 93"/>
              <p:cNvSpPr/>
              <p:nvPr/>
            </p:nvSpPr>
            <p:spPr>
              <a:xfrm>
                <a:off x="3350577" y="5193879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95" name="Rechteck 94"/>
              <p:cNvSpPr/>
              <p:nvPr/>
            </p:nvSpPr>
            <p:spPr>
              <a:xfrm>
                <a:off x="3550643" y="519387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96" name="Rechteck 95"/>
              <p:cNvSpPr/>
              <p:nvPr/>
            </p:nvSpPr>
            <p:spPr>
              <a:xfrm>
                <a:off x="3750709" y="5193874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97" name="Rechteck 96"/>
              <p:cNvSpPr/>
              <p:nvPr/>
            </p:nvSpPr>
            <p:spPr>
              <a:xfrm>
                <a:off x="3950775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98" name="Rechteck 97"/>
              <p:cNvSpPr/>
              <p:nvPr/>
            </p:nvSpPr>
            <p:spPr>
              <a:xfrm>
                <a:off x="4153643" y="519386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99" name="Rechteck 98"/>
              <p:cNvSpPr/>
              <p:nvPr/>
            </p:nvSpPr>
            <p:spPr>
              <a:xfrm>
                <a:off x="4351169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00" name="Rechteck 99"/>
              <p:cNvSpPr/>
              <p:nvPr/>
            </p:nvSpPr>
            <p:spPr>
              <a:xfrm>
                <a:off x="4551235" y="5193869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01" name="Rechteck 100"/>
              <p:cNvSpPr/>
              <p:nvPr/>
            </p:nvSpPr>
            <p:spPr>
              <a:xfrm>
                <a:off x="4751301" y="519386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02" name="Rechteck 101"/>
              <p:cNvSpPr/>
              <p:nvPr/>
            </p:nvSpPr>
            <p:spPr>
              <a:xfrm>
                <a:off x="4951367" y="5193864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03" name="Rechteck 102"/>
              <p:cNvSpPr/>
              <p:nvPr/>
            </p:nvSpPr>
            <p:spPr>
              <a:xfrm>
                <a:off x="5154235" y="519386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04" name="Rechteck 103"/>
              <p:cNvSpPr/>
              <p:nvPr/>
            </p:nvSpPr>
            <p:spPr>
              <a:xfrm>
                <a:off x="5351499" y="519387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05" name="Rechteck 104"/>
              <p:cNvSpPr/>
              <p:nvPr/>
            </p:nvSpPr>
            <p:spPr>
              <a:xfrm>
                <a:off x="5551565" y="5193873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06" name="Rechteck 105"/>
              <p:cNvSpPr/>
              <p:nvPr/>
            </p:nvSpPr>
            <p:spPr>
              <a:xfrm>
                <a:off x="5751631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07" name="Rechteck 106"/>
              <p:cNvSpPr/>
              <p:nvPr/>
            </p:nvSpPr>
            <p:spPr>
              <a:xfrm>
                <a:off x="5951697" y="519386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08" name="Rechteck 107"/>
              <p:cNvSpPr/>
              <p:nvPr/>
            </p:nvSpPr>
            <p:spPr>
              <a:xfrm>
                <a:off x="6154565" y="5193865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09" name="Rechteck 108"/>
              <p:cNvSpPr/>
              <p:nvPr/>
            </p:nvSpPr>
            <p:spPr>
              <a:xfrm>
                <a:off x="6352091" y="519386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10" name="Rechteck 109"/>
              <p:cNvSpPr/>
              <p:nvPr/>
            </p:nvSpPr>
            <p:spPr>
              <a:xfrm>
                <a:off x="6552157" y="519386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11" name="Rechteck 110"/>
              <p:cNvSpPr/>
              <p:nvPr/>
            </p:nvSpPr>
            <p:spPr>
              <a:xfrm>
                <a:off x="6752223" y="5193863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12" name="Rechteck 111"/>
              <p:cNvSpPr/>
              <p:nvPr/>
            </p:nvSpPr>
            <p:spPr>
              <a:xfrm>
                <a:off x="6952289" y="519386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13" name="Rechteck 112"/>
              <p:cNvSpPr/>
              <p:nvPr/>
            </p:nvSpPr>
            <p:spPr>
              <a:xfrm>
                <a:off x="7155157" y="519385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  <p:grpSp>
          <p:nvGrpSpPr>
            <p:cNvPr id="114" name="Gruppieren 113"/>
            <p:cNvGrpSpPr/>
            <p:nvPr/>
          </p:nvGrpSpPr>
          <p:grpSpPr>
            <a:xfrm>
              <a:off x="1257232" y="5594848"/>
              <a:ext cx="6064437" cy="94950"/>
              <a:chOff x="1346853" y="5193858"/>
              <a:chExt cx="6008370" cy="722502"/>
            </a:xfrm>
          </p:grpSpPr>
          <p:sp>
            <p:nvSpPr>
              <p:cNvPr id="115" name="Rechteck 114"/>
              <p:cNvSpPr/>
              <p:nvPr/>
            </p:nvSpPr>
            <p:spPr>
              <a:xfrm>
                <a:off x="1346853" y="5193879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16" name="Rechteck 115"/>
              <p:cNvSpPr/>
              <p:nvPr/>
            </p:nvSpPr>
            <p:spPr>
              <a:xfrm>
                <a:off x="1546919" y="519387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17" name="Rechteck 116"/>
              <p:cNvSpPr/>
              <p:nvPr/>
            </p:nvSpPr>
            <p:spPr>
              <a:xfrm>
                <a:off x="1746985" y="5193874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18" name="Rechteck 117"/>
              <p:cNvSpPr/>
              <p:nvPr/>
            </p:nvSpPr>
            <p:spPr>
              <a:xfrm>
                <a:off x="1947051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19" name="Rechteck 118"/>
              <p:cNvSpPr/>
              <p:nvPr/>
            </p:nvSpPr>
            <p:spPr>
              <a:xfrm>
                <a:off x="2149919" y="519386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20" name="Rechteck 119"/>
              <p:cNvSpPr/>
              <p:nvPr/>
            </p:nvSpPr>
            <p:spPr>
              <a:xfrm>
                <a:off x="2347445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21" name="Rechteck 120"/>
              <p:cNvSpPr/>
              <p:nvPr/>
            </p:nvSpPr>
            <p:spPr>
              <a:xfrm>
                <a:off x="2547511" y="5193869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22" name="Rechteck 121"/>
              <p:cNvSpPr/>
              <p:nvPr/>
            </p:nvSpPr>
            <p:spPr>
              <a:xfrm>
                <a:off x="2747577" y="519386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23" name="Rechteck 122"/>
              <p:cNvSpPr/>
              <p:nvPr/>
            </p:nvSpPr>
            <p:spPr>
              <a:xfrm>
                <a:off x="2947643" y="5193864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24" name="Rechteck 123"/>
              <p:cNvSpPr/>
              <p:nvPr/>
            </p:nvSpPr>
            <p:spPr>
              <a:xfrm>
                <a:off x="3150511" y="519386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25" name="Rechteck 124"/>
              <p:cNvSpPr/>
              <p:nvPr/>
            </p:nvSpPr>
            <p:spPr>
              <a:xfrm>
                <a:off x="3350577" y="5193879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26" name="Rechteck 125"/>
              <p:cNvSpPr/>
              <p:nvPr/>
            </p:nvSpPr>
            <p:spPr>
              <a:xfrm>
                <a:off x="3550643" y="519387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27" name="Rechteck 126"/>
              <p:cNvSpPr/>
              <p:nvPr/>
            </p:nvSpPr>
            <p:spPr>
              <a:xfrm>
                <a:off x="3750709" y="5193874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28" name="Rechteck 127"/>
              <p:cNvSpPr/>
              <p:nvPr/>
            </p:nvSpPr>
            <p:spPr>
              <a:xfrm>
                <a:off x="3950775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29" name="Rechteck 128"/>
              <p:cNvSpPr/>
              <p:nvPr/>
            </p:nvSpPr>
            <p:spPr>
              <a:xfrm>
                <a:off x="4153643" y="519386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30" name="Rechteck 129"/>
              <p:cNvSpPr/>
              <p:nvPr/>
            </p:nvSpPr>
            <p:spPr>
              <a:xfrm>
                <a:off x="4351169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31" name="Rechteck 130"/>
              <p:cNvSpPr/>
              <p:nvPr/>
            </p:nvSpPr>
            <p:spPr>
              <a:xfrm>
                <a:off x="4551235" y="5193869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32" name="Rechteck 131"/>
              <p:cNvSpPr/>
              <p:nvPr/>
            </p:nvSpPr>
            <p:spPr>
              <a:xfrm>
                <a:off x="4751301" y="519386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33" name="Rechteck 132"/>
              <p:cNvSpPr/>
              <p:nvPr/>
            </p:nvSpPr>
            <p:spPr>
              <a:xfrm>
                <a:off x="4951367" y="5193864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34" name="Rechteck 133"/>
              <p:cNvSpPr/>
              <p:nvPr/>
            </p:nvSpPr>
            <p:spPr>
              <a:xfrm>
                <a:off x="5154235" y="519386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35" name="Rechteck 134"/>
              <p:cNvSpPr/>
              <p:nvPr/>
            </p:nvSpPr>
            <p:spPr>
              <a:xfrm>
                <a:off x="5351499" y="519387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36" name="Rechteck 135"/>
              <p:cNvSpPr/>
              <p:nvPr/>
            </p:nvSpPr>
            <p:spPr>
              <a:xfrm>
                <a:off x="5551565" y="5193873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37" name="Rechteck 136"/>
              <p:cNvSpPr/>
              <p:nvPr/>
            </p:nvSpPr>
            <p:spPr>
              <a:xfrm>
                <a:off x="5751631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38" name="Rechteck 137"/>
              <p:cNvSpPr/>
              <p:nvPr/>
            </p:nvSpPr>
            <p:spPr>
              <a:xfrm>
                <a:off x="5951697" y="519386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39" name="Rechteck 138"/>
              <p:cNvSpPr/>
              <p:nvPr/>
            </p:nvSpPr>
            <p:spPr>
              <a:xfrm>
                <a:off x="6154565" y="5193865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40" name="Rechteck 139"/>
              <p:cNvSpPr/>
              <p:nvPr/>
            </p:nvSpPr>
            <p:spPr>
              <a:xfrm>
                <a:off x="6352091" y="519386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41" name="Rechteck 140"/>
              <p:cNvSpPr/>
              <p:nvPr/>
            </p:nvSpPr>
            <p:spPr>
              <a:xfrm>
                <a:off x="6552157" y="519386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42" name="Rechteck 141"/>
              <p:cNvSpPr/>
              <p:nvPr/>
            </p:nvSpPr>
            <p:spPr>
              <a:xfrm>
                <a:off x="6752223" y="5193863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43" name="Rechteck 142"/>
              <p:cNvSpPr/>
              <p:nvPr/>
            </p:nvSpPr>
            <p:spPr>
              <a:xfrm>
                <a:off x="6952289" y="519386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44" name="Rechteck 143"/>
              <p:cNvSpPr/>
              <p:nvPr/>
            </p:nvSpPr>
            <p:spPr>
              <a:xfrm>
                <a:off x="7155157" y="519385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  <p:grpSp>
          <p:nvGrpSpPr>
            <p:cNvPr id="145" name="Gruppieren 144"/>
            <p:cNvGrpSpPr/>
            <p:nvPr/>
          </p:nvGrpSpPr>
          <p:grpSpPr>
            <a:xfrm>
              <a:off x="1257232" y="5689792"/>
              <a:ext cx="6064437" cy="94950"/>
              <a:chOff x="1346853" y="5193858"/>
              <a:chExt cx="6008370" cy="722502"/>
            </a:xfrm>
          </p:grpSpPr>
          <p:sp>
            <p:nvSpPr>
              <p:cNvPr id="146" name="Rechteck 145"/>
              <p:cNvSpPr/>
              <p:nvPr/>
            </p:nvSpPr>
            <p:spPr>
              <a:xfrm>
                <a:off x="1346853" y="5193879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47" name="Rechteck 146"/>
              <p:cNvSpPr/>
              <p:nvPr/>
            </p:nvSpPr>
            <p:spPr>
              <a:xfrm>
                <a:off x="1546919" y="519387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48" name="Rechteck 147"/>
              <p:cNvSpPr/>
              <p:nvPr/>
            </p:nvSpPr>
            <p:spPr>
              <a:xfrm>
                <a:off x="1746985" y="5193874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49" name="Rechteck 148"/>
              <p:cNvSpPr/>
              <p:nvPr/>
            </p:nvSpPr>
            <p:spPr>
              <a:xfrm>
                <a:off x="1947051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50" name="Rechteck 149"/>
              <p:cNvSpPr/>
              <p:nvPr/>
            </p:nvSpPr>
            <p:spPr>
              <a:xfrm>
                <a:off x="2149919" y="519386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51" name="Rechteck 150"/>
              <p:cNvSpPr/>
              <p:nvPr/>
            </p:nvSpPr>
            <p:spPr>
              <a:xfrm>
                <a:off x="2347445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52" name="Rechteck 151"/>
              <p:cNvSpPr/>
              <p:nvPr/>
            </p:nvSpPr>
            <p:spPr>
              <a:xfrm>
                <a:off x="2547511" y="5193869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53" name="Rechteck 152"/>
              <p:cNvSpPr/>
              <p:nvPr/>
            </p:nvSpPr>
            <p:spPr>
              <a:xfrm>
                <a:off x="2747577" y="519386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54" name="Rechteck 153"/>
              <p:cNvSpPr/>
              <p:nvPr/>
            </p:nvSpPr>
            <p:spPr>
              <a:xfrm>
                <a:off x="2947643" y="5193864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55" name="Rechteck 154"/>
              <p:cNvSpPr/>
              <p:nvPr/>
            </p:nvSpPr>
            <p:spPr>
              <a:xfrm>
                <a:off x="3150511" y="519386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56" name="Rechteck 155"/>
              <p:cNvSpPr/>
              <p:nvPr/>
            </p:nvSpPr>
            <p:spPr>
              <a:xfrm>
                <a:off x="3350577" y="5193879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57" name="Rechteck 156"/>
              <p:cNvSpPr/>
              <p:nvPr/>
            </p:nvSpPr>
            <p:spPr>
              <a:xfrm>
                <a:off x="3550643" y="519387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58" name="Rechteck 157"/>
              <p:cNvSpPr/>
              <p:nvPr/>
            </p:nvSpPr>
            <p:spPr>
              <a:xfrm>
                <a:off x="3750709" y="5193874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59" name="Rechteck 158"/>
              <p:cNvSpPr/>
              <p:nvPr/>
            </p:nvSpPr>
            <p:spPr>
              <a:xfrm>
                <a:off x="3950775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60" name="Rechteck 159"/>
              <p:cNvSpPr/>
              <p:nvPr/>
            </p:nvSpPr>
            <p:spPr>
              <a:xfrm>
                <a:off x="4153643" y="519386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61" name="Rechteck 160"/>
              <p:cNvSpPr/>
              <p:nvPr/>
            </p:nvSpPr>
            <p:spPr>
              <a:xfrm>
                <a:off x="4351169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62" name="Rechteck 161"/>
              <p:cNvSpPr/>
              <p:nvPr/>
            </p:nvSpPr>
            <p:spPr>
              <a:xfrm>
                <a:off x="4551235" y="5193869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63" name="Rechteck 162"/>
              <p:cNvSpPr/>
              <p:nvPr/>
            </p:nvSpPr>
            <p:spPr>
              <a:xfrm>
                <a:off x="4751301" y="519386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64" name="Rechteck 163"/>
              <p:cNvSpPr/>
              <p:nvPr/>
            </p:nvSpPr>
            <p:spPr>
              <a:xfrm>
                <a:off x="4951367" y="5193864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65" name="Rechteck 164"/>
              <p:cNvSpPr/>
              <p:nvPr/>
            </p:nvSpPr>
            <p:spPr>
              <a:xfrm>
                <a:off x="5154235" y="519386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66" name="Rechteck 165"/>
              <p:cNvSpPr/>
              <p:nvPr/>
            </p:nvSpPr>
            <p:spPr>
              <a:xfrm>
                <a:off x="5351499" y="519387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67" name="Rechteck 166"/>
              <p:cNvSpPr/>
              <p:nvPr/>
            </p:nvSpPr>
            <p:spPr>
              <a:xfrm>
                <a:off x="5551565" y="5193873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68" name="Rechteck 167"/>
              <p:cNvSpPr/>
              <p:nvPr/>
            </p:nvSpPr>
            <p:spPr>
              <a:xfrm>
                <a:off x="5751631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69" name="Rechteck 168"/>
              <p:cNvSpPr/>
              <p:nvPr/>
            </p:nvSpPr>
            <p:spPr>
              <a:xfrm>
                <a:off x="5951697" y="519386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70" name="Rechteck 169"/>
              <p:cNvSpPr/>
              <p:nvPr/>
            </p:nvSpPr>
            <p:spPr>
              <a:xfrm>
                <a:off x="6154565" y="5193865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71" name="Rechteck 170"/>
              <p:cNvSpPr/>
              <p:nvPr/>
            </p:nvSpPr>
            <p:spPr>
              <a:xfrm>
                <a:off x="6352091" y="519386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72" name="Rechteck 171"/>
              <p:cNvSpPr/>
              <p:nvPr/>
            </p:nvSpPr>
            <p:spPr>
              <a:xfrm>
                <a:off x="6552157" y="519386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73" name="Rechteck 172"/>
              <p:cNvSpPr/>
              <p:nvPr/>
            </p:nvSpPr>
            <p:spPr>
              <a:xfrm>
                <a:off x="6752223" y="5193863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74" name="Rechteck 173"/>
              <p:cNvSpPr/>
              <p:nvPr/>
            </p:nvSpPr>
            <p:spPr>
              <a:xfrm>
                <a:off x="6952289" y="519386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75" name="Rechteck 174"/>
              <p:cNvSpPr/>
              <p:nvPr/>
            </p:nvSpPr>
            <p:spPr>
              <a:xfrm>
                <a:off x="7155157" y="519385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  <p:grpSp>
          <p:nvGrpSpPr>
            <p:cNvPr id="176" name="Gruppieren 175"/>
            <p:cNvGrpSpPr/>
            <p:nvPr/>
          </p:nvGrpSpPr>
          <p:grpSpPr>
            <a:xfrm>
              <a:off x="1257232" y="5786557"/>
              <a:ext cx="6064437" cy="94950"/>
              <a:chOff x="1346853" y="5193858"/>
              <a:chExt cx="6008370" cy="722502"/>
            </a:xfrm>
          </p:grpSpPr>
          <p:sp>
            <p:nvSpPr>
              <p:cNvPr id="177" name="Rechteck 176"/>
              <p:cNvSpPr/>
              <p:nvPr/>
            </p:nvSpPr>
            <p:spPr>
              <a:xfrm>
                <a:off x="1346853" y="5193879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78" name="Rechteck 177"/>
              <p:cNvSpPr/>
              <p:nvPr/>
            </p:nvSpPr>
            <p:spPr>
              <a:xfrm>
                <a:off x="1546919" y="519387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79" name="Rechteck 178"/>
              <p:cNvSpPr/>
              <p:nvPr/>
            </p:nvSpPr>
            <p:spPr>
              <a:xfrm>
                <a:off x="1746985" y="5193874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80" name="Rechteck 179"/>
              <p:cNvSpPr/>
              <p:nvPr/>
            </p:nvSpPr>
            <p:spPr>
              <a:xfrm>
                <a:off x="1947051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81" name="Rechteck 180"/>
              <p:cNvSpPr/>
              <p:nvPr/>
            </p:nvSpPr>
            <p:spPr>
              <a:xfrm>
                <a:off x="2149919" y="519386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82" name="Rechteck 181"/>
              <p:cNvSpPr/>
              <p:nvPr/>
            </p:nvSpPr>
            <p:spPr>
              <a:xfrm>
                <a:off x="2347445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83" name="Rechteck 182"/>
              <p:cNvSpPr/>
              <p:nvPr/>
            </p:nvSpPr>
            <p:spPr>
              <a:xfrm>
                <a:off x="2547511" y="5193869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84" name="Rechteck 183"/>
              <p:cNvSpPr/>
              <p:nvPr/>
            </p:nvSpPr>
            <p:spPr>
              <a:xfrm>
                <a:off x="2747577" y="519386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85" name="Rechteck 184"/>
              <p:cNvSpPr/>
              <p:nvPr/>
            </p:nvSpPr>
            <p:spPr>
              <a:xfrm>
                <a:off x="2947643" y="5193864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86" name="Rechteck 185"/>
              <p:cNvSpPr/>
              <p:nvPr/>
            </p:nvSpPr>
            <p:spPr>
              <a:xfrm>
                <a:off x="3150511" y="519386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87" name="Rechteck 186"/>
              <p:cNvSpPr/>
              <p:nvPr/>
            </p:nvSpPr>
            <p:spPr>
              <a:xfrm>
                <a:off x="3350577" y="5193879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88" name="Rechteck 187"/>
              <p:cNvSpPr/>
              <p:nvPr/>
            </p:nvSpPr>
            <p:spPr>
              <a:xfrm>
                <a:off x="3550643" y="519387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89" name="Rechteck 188"/>
              <p:cNvSpPr/>
              <p:nvPr/>
            </p:nvSpPr>
            <p:spPr>
              <a:xfrm>
                <a:off x="3750709" y="5193874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90" name="Rechteck 189"/>
              <p:cNvSpPr/>
              <p:nvPr/>
            </p:nvSpPr>
            <p:spPr>
              <a:xfrm>
                <a:off x="3950775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91" name="Rechteck 190"/>
              <p:cNvSpPr/>
              <p:nvPr/>
            </p:nvSpPr>
            <p:spPr>
              <a:xfrm>
                <a:off x="4153643" y="519386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92" name="Rechteck 191"/>
              <p:cNvSpPr/>
              <p:nvPr/>
            </p:nvSpPr>
            <p:spPr>
              <a:xfrm>
                <a:off x="4351169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93" name="Rechteck 192"/>
              <p:cNvSpPr/>
              <p:nvPr/>
            </p:nvSpPr>
            <p:spPr>
              <a:xfrm>
                <a:off x="4551235" y="5193869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94" name="Rechteck 193"/>
              <p:cNvSpPr/>
              <p:nvPr/>
            </p:nvSpPr>
            <p:spPr>
              <a:xfrm>
                <a:off x="4751301" y="519386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95" name="Rechteck 194"/>
              <p:cNvSpPr/>
              <p:nvPr/>
            </p:nvSpPr>
            <p:spPr>
              <a:xfrm>
                <a:off x="4951367" y="5193864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96" name="Rechteck 195"/>
              <p:cNvSpPr/>
              <p:nvPr/>
            </p:nvSpPr>
            <p:spPr>
              <a:xfrm>
                <a:off x="5154235" y="519386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97" name="Rechteck 196"/>
              <p:cNvSpPr/>
              <p:nvPr/>
            </p:nvSpPr>
            <p:spPr>
              <a:xfrm>
                <a:off x="5351499" y="519387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98" name="Rechteck 197"/>
              <p:cNvSpPr/>
              <p:nvPr/>
            </p:nvSpPr>
            <p:spPr>
              <a:xfrm>
                <a:off x="5551565" y="5193873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99" name="Rechteck 198"/>
              <p:cNvSpPr/>
              <p:nvPr/>
            </p:nvSpPr>
            <p:spPr>
              <a:xfrm>
                <a:off x="5751631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00" name="Rechteck 199"/>
              <p:cNvSpPr/>
              <p:nvPr/>
            </p:nvSpPr>
            <p:spPr>
              <a:xfrm>
                <a:off x="5951697" y="519386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01" name="Rechteck 200"/>
              <p:cNvSpPr/>
              <p:nvPr/>
            </p:nvSpPr>
            <p:spPr>
              <a:xfrm>
                <a:off x="6154565" y="5193865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02" name="Rechteck 201"/>
              <p:cNvSpPr/>
              <p:nvPr/>
            </p:nvSpPr>
            <p:spPr>
              <a:xfrm>
                <a:off x="6352091" y="519386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03" name="Rechteck 202"/>
              <p:cNvSpPr/>
              <p:nvPr/>
            </p:nvSpPr>
            <p:spPr>
              <a:xfrm>
                <a:off x="6552157" y="519386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04" name="Rechteck 203"/>
              <p:cNvSpPr/>
              <p:nvPr/>
            </p:nvSpPr>
            <p:spPr>
              <a:xfrm>
                <a:off x="6752223" y="5193863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05" name="Rechteck 204"/>
              <p:cNvSpPr/>
              <p:nvPr/>
            </p:nvSpPr>
            <p:spPr>
              <a:xfrm>
                <a:off x="6952289" y="519386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06" name="Rechteck 205"/>
              <p:cNvSpPr/>
              <p:nvPr/>
            </p:nvSpPr>
            <p:spPr>
              <a:xfrm>
                <a:off x="7155157" y="519385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  <p:grpSp>
          <p:nvGrpSpPr>
            <p:cNvPr id="207" name="Gruppieren 206"/>
            <p:cNvGrpSpPr/>
            <p:nvPr/>
          </p:nvGrpSpPr>
          <p:grpSpPr>
            <a:xfrm>
              <a:off x="1257364" y="5876335"/>
              <a:ext cx="6064437" cy="94950"/>
              <a:chOff x="1346853" y="5193858"/>
              <a:chExt cx="6008370" cy="722502"/>
            </a:xfrm>
          </p:grpSpPr>
          <p:sp>
            <p:nvSpPr>
              <p:cNvPr id="208" name="Rechteck 207"/>
              <p:cNvSpPr/>
              <p:nvPr/>
            </p:nvSpPr>
            <p:spPr>
              <a:xfrm>
                <a:off x="1346853" y="5193879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09" name="Rechteck 208"/>
              <p:cNvSpPr/>
              <p:nvPr/>
            </p:nvSpPr>
            <p:spPr>
              <a:xfrm>
                <a:off x="1546919" y="519387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10" name="Rechteck 209"/>
              <p:cNvSpPr/>
              <p:nvPr/>
            </p:nvSpPr>
            <p:spPr>
              <a:xfrm>
                <a:off x="1746985" y="5193874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11" name="Rechteck 210"/>
              <p:cNvSpPr/>
              <p:nvPr/>
            </p:nvSpPr>
            <p:spPr>
              <a:xfrm>
                <a:off x="1947051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12" name="Rechteck 211"/>
              <p:cNvSpPr/>
              <p:nvPr/>
            </p:nvSpPr>
            <p:spPr>
              <a:xfrm>
                <a:off x="2149919" y="519386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13" name="Rechteck 212"/>
              <p:cNvSpPr/>
              <p:nvPr/>
            </p:nvSpPr>
            <p:spPr>
              <a:xfrm>
                <a:off x="2347445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14" name="Rechteck 213"/>
              <p:cNvSpPr/>
              <p:nvPr/>
            </p:nvSpPr>
            <p:spPr>
              <a:xfrm>
                <a:off x="2547511" y="5193869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15" name="Rechteck 214"/>
              <p:cNvSpPr/>
              <p:nvPr/>
            </p:nvSpPr>
            <p:spPr>
              <a:xfrm>
                <a:off x="2747577" y="519386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16" name="Rechteck 215"/>
              <p:cNvSpPr/>
              <p:nvPr/>
            </p:nvSpPr>
            <p:spPr>
              <a:xfrm>
                <a:off x="2947643" y="5193864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17" name="Rechteck 216"/>
              <p:cNvSpPr/>
              <p:nvPr/>
            </p:nvSpPr>
            <p:spPr>
              <a:xfrm>
                <a:off x="3150511" y="519386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18" name="Rechteck 217"/>
              <p:cNvSpPr/>
              <p:nvPr/>
            </p:nvSpPr>
            <p:spPr>
              <a:xfrm>
                <a:off x="3350577" y="5193879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19" name="Rechteck 218"/>
              <p:cNvSpPr/>
              <p:nvPr/>
            </p:nvSpPr>
            <p:spPr>
              <a:xfrm>
                <a:off x="3550643" y="519387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20" name="Rechteck 219"/>
              <p:cNvSpPr/>
              <p:nvPr/>
            </p:nvSpPr>
            <p:spPr>
              <a:xfrm>
                <a:off x="3750709" y="5193874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21" name="Rechteck 220"/>
              <p:cNvSpPr/>
              <p:nvPr/>
            </p:nvSpPr>
            <p:spPr>
              <a:xfrm>
                <a:off x="3950775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22" name="Rechteck 221"/>
              <p:cNvSpPr/>
              <p:nvPr/>
            </p:nvSpPr>
            <p:spPr>
              <a:xfrm>
                <a:off x="4153643" y="519386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23" name="Rechteck 222"/>
              <p:cNvSpPr/>
              <p:nvPr/>
            </p:nvSpPr>
            <p:spPr>
              <a:xfrm>
                <a:off x="4351169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24" name="Rechteck 223"/>
              <p:cNvSpPr/>
              <p:nvPr/>
            </p:nvSpPr>
            <p:spPr>
              <a:xfrm>
                <a:off x="4551235" y="5193869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25" name="Rechteck 224"/>
              <p:cNvSpPr/>
              <p:nvPr/>
            </p:nvSpPr>
            <p:spPr>
              <a:xfrm>
                <a:off x="4751301" y="519386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26" name="Rechteck 225"/>
              <p:cNvSpPr/>
              <p:nvPr/>
            </p:nvSpPr>
            <p:spPr>
              <a:xfrm>
                <a:off x="4951367" y="5193864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27" name="Rechteck 226"/>
              <p:cNvSpPr/>
              <p:nvPr/>
            </p:nvSpPr>
            <p:spPr>
              <a:xfrm>
                <a:off x="5154235" y="519386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28" name="Rechteck 227"/>
              <p:cNvSpPr/>
              <p:nvPr/>
            </p:nvSpPr>
            <p:spPr>
              <a:xfrm>
                <a:off x="5351499" y="519387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29" name="Rechteck 228"/>
              <p:cNvSpPr/>
              <p:nvPr/>
            </p:nvSpPr>
            <p:spPr>
              <a:xfrm>
                <a:off x="5551565" y="5193873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30" name="Rechteck 229"/>
              <p:cNvSpPr/>
              <p:nvPr/>
            </p:nvSpPr>
            <p:spPr>
              <a:xfrm>
                <a:off x="5751631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31" name="Rechteck 230"/>
              <p:cNvSpPr/>
              <p:nvPr/>
            </p:nvSpPr>
            <p:spPr>
              <a:xfrm>
                <a:off x="5951697" y="519386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32" name="Rechteck 231"/>
              <p:cNvSpPr/>
              <p:nvPr/>
            </p:nvSpPr>
            <p:spPr>
              <a:xfrm>
                <a:off x="6154565" y="5193865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33" name="Rechteck 232"/>
              <p:cNvSpPr/>
              <p:nvPr/>
            </p:nvSpPr>
            <p:spPr>
              <a:xfrm>
                <a:off x="6352091" y="519386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34" name="Rechteck 233"/>
              <p:cNvSpPr/>
              <p:nvPr/>
            </p:nvSpPr>
            <p:spPr>
              <a:xfrm>
                <a:off x="6552157" y="519386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35" name="Rechteck 234"/>
              <p:cNvSpPr/>
              <p:nvPr/>
            </p:nvSpPr>
            <p:spPr>
              <a:xfrm>
                <a:off x="6752223" y="5193863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36" name="Rechteck 235"/>
              <p:cNvSpPr/>
              <p:nvPr/>
            </p:nvSpPr>
            <p:spPr>
              <a:xfrm>
                <a:off x="6952289" y="519386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37" name="Rechteck 236"/>
              <p:cNvSpPr/>
              <p:nvPr/>
            </p:nvSpPr>
            <p:spPr>
              <a:xfrm>
                <a:off x="7155157" y="519385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  <p:grpSp>
          <p:nvGrpSpPr>
            <p:cNvPr id="238" name="Gruppieren 237"/>
            <p:cNvGrpSpPr/>
            <p:nvPr/>
          </p:nvGrpSpPr>
          <p:grpSpPr>
            <a:xfrm>
              <a:off x="1257364" y="5971282"/>
              <a:ext cx="6064437" cy="94950"/>
              <a:chOff x="1346853" y="5193858"/>
              <a:chExt cx="6008370" cy="722502"/>
            </a:xfrm>
          </p:grpSpPr>
          <p:sp>
            <p:nvSpPr>
              <p:cNvPr id="239" name="Rechteck 238"/>
              <p:cNvSpPr/>
              <p:nvPr/>
            </p:nvSpPr>
            <p:spPr>
              <a:xfrm>
                <a:off x="1346853" y="5193879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40" name="Rechteck 239"/>
              <p:cNvSpPr/>
              <p:nvPr/>
            </p:nvSpPr>
            <p:spPr>
              <a:xfrm>
                <a:off x="1546919" y="519387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41" name="Rechteck 240"/>
              <p:cNvSpPr/>
              <p:nvPr/>
            </p:nvSpPr>
            <p:spPr>
              <a:xfrm>
                <a:off x="1746985" y="5193874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42" name="Rechteck 241"/>
              <p:cNvSpPr/>
              <p:nvPr/>
            </p:nvSpPr>
            <p:spPr>
              <a:xfrm>
                <a:off x="1947051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43" name="Rechteck 242"/>
              <p:cNvSpPr/>
              <p:nvPr/>
            </p:nvSpPr>
            <p:spPr>
              <a:xfrm>
                <a:off x="2149919" y="519386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44" name="Rechteck 243"/>
              <p:cNvSpPr/>
              <p:nvPr/>
            </p:nvSpPr>
            <p:spPr>
              <a:xfrm>
                <a:off x="2347445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45" name="Rechteck 244"/>
              <p:cNvSpPr/>
              <p:nvPr/>
            </p:nvSpPr>
            <p:spPr>
              <a:xfrm>
                <a:off x="2547511" y="5193869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46" name="Rechteck 245"/>
              <p:cNvSpPr/>
              <p:nvPr/>
            </p:nvSpPr>
            <p:spPr>
              <a:xfrm>
                <a:off x="2747577" y="519386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47" name="Rechteck 246"/>
              <p:cNvSpPr/>
              <p:nvPr/>
            </p:nvSpPr>
            <p:spPr>
              <a:xfrm>
                <a:off x="2947643" y="5193864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48" name="Rechteck 247"/>
              <p:cNvSpPr/>
              <p:nvPr/>
            </p:nvSpPr>
            <p:spPr>
              <a:xfrm>
                <a:off x="3150511" y="519386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49" name="Rechteck 248"/>
              <p:cNvSpPr/>
              <p:nvPr/>
            </p:nvSpPr>
            <p:spPr>
              <a:xfrm>
                <a:off x="3350577" y="5193879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50" name="Rechteck 249"/>
              <p:cNvSpPr/>
              <p:nvPr/>
            </p:nvSpPr>
            <p:spPr>
              <a:xfrm>
                <a:off x="3550643" y="519387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51" name="Rechteck 250"/>
              <p:cNvSpPr/>
              <p:nvPr/>
            </p:nvSpPr>
            <p:spPr>
              <a:xfrm>
                <a:off x="3750709" y="5193874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52" name="Rechteck 251"/>
              <p:cNvSpPr/>
              <p:nvPr/>
            </p:nvSpPr>
            <p:spPr>
              <a:xfrm>
                <a:off x="3950775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53" name="Rechteck 252"/>
              <p:cNvSpPr/>
              <p:nvPr/>
            </p:nvSpPr>
            <p:spPr>
              <a:xfrm>
                <a:off x="4153643" y="519386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54" name="Rechteck 253"/>
              <p:cNvSpPr/>
              <p:nvPr/>
            </p:nvSpPr>
            <p:spPr>
              <a:xfrm>
                <a:off x="4351169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55" name="Rechteck 254"/>
              <p:cNvSpPr/>
              <p:nvPr/>
            </p:nvSpPr>
            <p:spPr>
              <a:xfrm>
                <a:off x="4551235" y="5193869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56" name="Rechteck 255"/>
              <p:cNvSpPr/>
              <p:nvPr/>
            </p:nvSpPr>
            <p:spPr>
              <a:xfrm>
                <a:off x="4751301" y="519386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57" name="Rechteck 256"/>
              <p:cNvSpPr/>
              <p:nvPr/>
            </p:nvSpPr>
            <p:spPr>
              <a:xfrm>
                <a:off x="4951367" y="5193864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58" name="Rechteck 257"/>
              <p:cNvSpPr/>
              <p:nvPr/>
            </p:nvSpPr>
            <p:spPr>
              <a:xfrm>
                <a:off x="5154235" y="519386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59" name="Rechteck 258"/>
              <p:cNvSpPr/>
              <p:nvPr/>
            </p:nvSpPr>
            <p:spPr>
              <a:xfrm>
                <a:off x="5351499" y="519387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60" name="Rechteck 259"/>
              <p:cNvSpPr/>
              <p:nvPr/>
            </p:nvSpPr>
            <p:spPr>
              <a:xfrm>
                <a:off x="5551565" y="5193873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61" name="Rechteck 260"/>
              <p:cNvSpPr/>
              <p:nvPr/>
            </p:nvSpPr>
            <p:spPr>
              <a:xfrm>
                <a:off x="5751631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62" name="Rechteck 261"/>
              <p:cNvSpPr/>
              <p:nvPr/>
            </p:nvSpPr>
            <p:spPr>
              <a:xfrm>
                <a:off x="5951697" y="519386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63" name="Rechteck 262"/>
              <p:cNvSpPr/>
              <p:nvPr/>
            </p:nvSpPr>
            <p:spPr>
              <a:xfrm>
                <a:off x="6154565" y="5193865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64" name="Rechteck 263"/>
              <p:cNvSpPr/>
              <p:nvPr/>
            </p:nvSpPr>
            <p:spPr>
              <a:xfrm>
                <a:off x="6352091" y="519386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65" name="Rechteck 264"/>
              <p:cNvSpPr/>
              <p:nvPr/>
            </p:nvSpPr>
            <p:spPr>
              <a:xfrm>
                <a:off x="6552157" y="519386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66" name="Rechteck 265"/>
              <p:cNvSpPr/>
              <p:nvPr/>
            </p:nvSpPr>
            <p:spPr>
              <a:xfrm>
                <a:off x="6752223" y="5193863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67" name="Rechteck 266"/>
              <p:cNvSpPr/>
              <p:nvPr/>
            </p:nvSpPr>
            <p:spPr>
              <a:xfrm>
                <a:off x="6952289" y="519386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68" name="Rechteck 267"/>
              <p:cNvSpPr/>
              <p:nvPr/>
            </p:nvSpPr>
            <p:spPr>
              <a:xfrm>
                <a:off x="7155157" y="519385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  <p:grpSp>
          <p:nvGrpSpPr>
            <p:cNvPr id="269" name="Gruppieren 268"/>
            <p:cNvGrpSpPr/>
            <p:nvPr/>
          </p:nvGrpSpPr>
          <p:grpSpPr>
            <a:xfrm>
              <a:off x="1257364" y="6066226"/>
              <a:ext cx="6064437" cy="94950"/>
              <a:chOff x="1346853" y="5193858"/>
              <a:chExt cx="6008370" cy="722502"/>
            </a:xfrm>
          </p:grpSpPr>
          <p:sp>
            <p:nvSpPr>
              <p:cNvPr id="270" name="Rechteck 269"/>
              <p:cNvSpPr/>
              <p:nvPr/>
            </p:nvSpPr>
            <p:spPr>
              <a:xfrm>
                <a:off x="1346853" y="5193879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71" name="Rechteck 270"/>
              <p:cNvSpPr/>
              <p:nvPr/>
            </p:nvSpPr>
            <p:spPr>
              <a:xfrm>
                <a:off x="1546919" y="519387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72" name="Rechteck 271"/>
              <p:cNvSpPr/>
              <p:nvPr/>
            </p:nvSpPr>
            <p:spPr>
              <a:xfrm>
                <a:off x="1746985" y="5193874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73" name="Rechteck 272"/>
              <p:cNvSpPr/>
              <p:nvPr/>
            </p:nvSpPr>
            <p:spPr>
              <a:xfrm>
                <a:off x="1947051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74" name="Rechteck 273"/>
              <p:cNvSpPr/>
              <p:nvPr/>
            </p:nvSpPr>
            <p:spPr>
              <a:xfrm>
                <a:off x="2149919" y="519386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75" name="Rechteck 274"/>
              <p:cNvSpPr/>
              <p:nvPr/>
            </p:nvSpPr>
            <p:spPr>
              <a:xfrm>
                <a:off x="2347445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76" name="Rechteck 275"/>
              <p:cNvSpPr/>
              <p:nvPr/>
            </p:nvSpPr>
            <p:spPr>
              <a:xfrm>
                <a:off x="2547511" y="5193869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77" name="Rechteck 276"/>
              <p:cNvSpPr/>
              <p:nvPr/>
            </p:nvSpPr>
            <p:spPr>
              <a:xfrm>
                <a:off x="2747577" y="519386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78" name="Rechteck 277"/>
              <p:cNvSpPr/>
              <p:nvPr/>
            </p:nvSpPr>
            <p:spPr>
              <a:xfrm>
                <a:off x="2947643" y="5193864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79" name="Rechteck 278"/>
              <p:cNvSpPr/>
              <p:nvPr/>
            </p:nvSpPr>
            <p:spPr>
              <a:xfrm>
                <a:off x="3150511" y="519386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80" name="Rechteck 279"/>
              <p:cNvSpPr/>
              <p:nvPr/>
            </p:nvSpPr>
            <p:spPr>
              <a:xfrm>
                <a:off x="3350577" y="5193879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81" name="Rechteck 280"/>
              <p:cNvSpPr/>
              <p:nvPr/>
            </p:nvSpPr>
            <p:spPr>
              <a:xfrm>
                <a:off x="3550643" y="519387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82" name="Rechteck 281"/>
              <p:cNvSpPr/>
              <p:nvPr/>
            </p:nvSpPr>
            <p:spPr>
              <a:xfrm>
                <a:off x="3750709" y="5193874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83" name="Rechteck 282"/>
              <p:cNvSpPr/>
              <p:nvPr/>
            </p:nvSpPr>
            <p:spPr>
              <a:xfrm>
                <a:off x="3950775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84" name="Rechteck 283"/>
              <p:cNvSpPr/>
              <p:nvPr/>
            </p:nvSpPr>
            <p:spPr>
              <a:xfrm>
                <a:off x="4153643" y="519386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85" name="Rechteck 284"/>
              <p:cNvSpPr/>
              <p:nvPr/>
            </p:nvSpPr>
            <p:spPr>
              <a:xfrm>
                <a:off x="4351169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86" name="Rechteck 285"/>
              <p:cNvSpPr/>
              <p:nvPr/>
            </p:nvSpPr>
            <p:spPr>
              <a:xfrm>
                <a:off x="4551235" y="5193869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87" name="Rechteck 286"/>
              <p:cNvSpPr/>
              <p:nvPr/>
            </p:nvSpPr>
            <p:spPr>
              <a:xfrm>
                <a:off x="4751301" y="519386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88" name="Rechteck 287"/>
              <p:cNvSpPr/>
              <p:nvPr/>
            </p:nvSpPr>
            <p:spPr>
              <a:xfrm>
                <a:off x="4951367" y="5193864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89" name="Rechteck 288"/>
              <p:cNvSpPr/>
              <p:nvPr/>
            </p:nvSpPr>
            <p:spPr>
              <a:xfrm>
                <a:off x="5154235" y="519386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90" name="Rechteck 289"/>
              <p:cNvSpPr/>
              <p:nvPr/>
            </p:nvSpPr>
            <p:spPr>
              <a:xfrm>
                <a:off x="5351499" y="519387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91" name="Rechteck 290"/>
              <p:cNvSpPr/>
              <p:nvPr/>
            </p:nvSpPr>
            <p:spPr>
              <a:xfrm>
                <a:off x="5551565" y="5193873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92" name="Rechteck 291"/>
              <p:cNvSpPr/>
              <p:nvPr/>
            </p:nvSpPr>
            <p:spPr>
              <a:xfrm>
                <a:off x="5751631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93" name="Rechteck 292"/>
              <p:cNvSpPr/>
              <p:nvPr/>
            </p:nvSpPr>
            <p:spPr>
              <a:xfrm>
                <a:off x="5951697" y="519386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94" name="Rechteck 293"/>
              <p:cNvSpPr/>
              <p:nvPr/>
            </p:nvSpPr>
            <p:spPr>
              <a:xfrm>
                <a:off x="6154565" y="5193865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95" name="Rechteck 294"/>
              <p:cNvSpPr/>
              <p:nvPr/>
            </p:nvSpPr>
            <p:spPr>
              <a:xfrm>
                <a:off x="6352091" y="519386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96" name="Rechteck 295"/>
              <p:cNvSpPr/>
              <p:nvPr/>
            </p:nvSpPr>
            <p:spPr>
              <a:xfrm>
                <a:off x="6552157" y="519386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97" name="Rechteck 296"/>
              <p:cNvSpPr/>
              <p:nvPr/>
            </p:nvSpPr>
            <p:spPr>
              <a:xfrm>
                <a:off x="6752223" y="5193863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98" name="Rechteck 297"/>
              <p:cNvSpPr/>
              <p:nvPr/>
            </p:nvSpPr>
            <p:spPr>
              <a:xfrm>
                <a:off x="6952289" y="519386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99" name="Rechteck 298"/>
              <p:cNvSpPr/>
              <p:nvPr/>
            </p:nvSpPr>
            <p:spPr>
              <a:xfrm>
                <a:off x="7155157" y="519385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  <p:grpSp>
          <p:nvGrpSpPr>
            <p:cNvPr id="300" name="Gruppieren 299"/>
            <p:cNvGrpSpPr/>
            <p:nvPr/>
          </p:nvGrpSpPr>
          <p:grpSpPr>
            <a:xfrm>
              <a:off x="1257364" y="6161170"/>
              <a:ext cx="6064437" cy="94950"/>
              <a:chOff x="1346853" y="5193858"/>
              <a:chExt cx="6008370" cy="722502"/>
            </a:xfrm>
          </p:grpSpPr>
          <p:sp>
            <p:nvSpPr>
              <p:cNvPr id="301" name="Rechteck 300"/>
              <p:cNvSpPr/>
              <p:nvPr/>
            </p:nvSpPr>
            <p:spPr>
              <a:xfrm>
                <a:off x="1346853" y="5193879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02" name="Rechteck 301"/>
              <p:cNvSpPr/>
              <p:nvPr/>
            </p:nvSpPr>
            <p:spPr>
              <a:xfrm>
                <a:off x="1546919" y="519387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03" name="Rechteck 302"/>
              <p:cNvSpPr/>
              <p:nvPr/>
            </p:nvSpPr>
            <p:spPr>
              <a:xfrm>
                <a:off x="1746985" y="5193874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04" name="Rechteck 303"/>
              <p:cNvSpPr/>
              <p:nvPr/>
            </p:nvSpPr>
            <p:spPr>
              <a:xfrm>
                <a:off x="1947051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05" name="Rechteck 304"/>
              <p:cNvSpPr/>
              <p:nvPr/>
            </p:nvSpPr>
            <p:spPr>
              <a:xfrm>
                <a:off x="2149919" y="519386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06" name="Rechteck 305"/>
              <p:cNvSpPr/>
              <p:nvPr/>
            </p:nvSpPr>
            <p:spPr>
              <a:xfrm>
                <a:off x="2347445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07" name="Rechteck 306"/>
              <p:cNvSpPr/>
              <p:nvPr/>
            </p:nvSpPr>
            <p:spPr>
              <a:xfrm>
                <a:off x="2547511" y="5193869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08" name="Rechteck 307"/>
              <p:cNvSpPr/>
              <p:nvPr/>
            </p:nvSpPr>
            <p:spPr>
              <a:xfrm>
                <a:off x="2747577" y="519386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09" name="Rechteck 308"/>
              <p:cNvSpPr/>
              <p:nvPr/>
            </p:nvSpPr>
            <p:spPr>
              <a:xfrm>
                <a:off x="2947643" y="5193864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10" name="Rechteck 309"/>
              <p:cNvSpPr/>
              <p:nvPr/>
            </p:nvSpPr>
            <p:spPr>
              <a:xfrm>
                <a:off x="3150511" y="519386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11" name="Rechteck 310"/>
              <p:cNvSpPr/>
              <p:nvPr/>
            </p:nvSpPr>
            <p:spPr>
              <a:xfrm>
                <a:off x="3350577" y="5193879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12" name="Rechteck 311"/>
              <p:cNvSpPr/>
              <p:nvPr/>
            </p:nvSpPr>
            <p:spPr>
              <a:xfrm>
                <a:off x="3550643" y="519387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13" name="Rechteck 312"/>
              <p:cNvSpPr/>
              <p:nvPr/>
            </p:nvSpPr>
            <p:spPr>
              <a:xfrm>
                <a:off x="3750709" y="5193874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14" name="Rechteck 313"/>
              <p:cNvSpPr/>
              <p:nvPr/>
            </p:nvSpPr>
            <p:spPr>
              <a:xfrm>
                <a:off x="3950775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15" name="Rechteck 314"/>
              <p:cNvSpPr/>
              <p:nvPr/>
            </p:nvSpPr>
            <p:spPr>
              <a:xfrm>
                <a:off x="4153643" y="519386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16" name="Rechteck 315"/>
              <p:cNvSpPr/>
              <p:nvPr/>
            </p:nvSpPr>
            <p:spPr>
              <a:xfrm>
                <a:off x="4351169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17" name="Rechteck 316"/>
              <p:cNvSpPr/>
              <p:nvPr/>
            </p:nvSpPr>
            <p:spPr>
              <a:xfrm>
                <a:off x="4551235" y="5193869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18" name="Rechteck 317"/>
              <p:cNvSpPr/>
              <p:nvPr/>
            </p:nvSpPr>
            <p:spPr>
              <a:xfrm>
                <a:off x="4751301" y="519386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19" name="Rechteck 318"/>
              <p:cNvSpPr/>
              <p:nvPr/>
            </p:nvSpPr>
            <p:spPr>
              <a:xfrm>
                <a:off x="4951367" y="5193864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20" name="Rechteck 319"/>
              <p:cNvSpPr/>
              <p:nvPr/>
            </p:nvSpPr>
            <p:spPr>
              <a:xfrm>
                <a:off x="5154235" y="519386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21" name="Rechteck 320"/>
              <p:cNvSpPr/>
              <p:nvPr/>
            </p:nvSpPr>
            <p:spPr>
              <a:xfrm>
                <a:off x="5351499" y="519387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22" name="Rechteck 321"/>
              <p:cNvSpPr/>
              <p:nvPr/>
            </p:nvSpPr>
            <p:spPr>
              <a:xfrm>
                <a:off x="5551565" y="5193873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23" name="Rechteck 322"/>
              <p:cNvSpPr/>
              <p:nvPr/>
            </p:nvSpPr>
            <p:spPr>
              <a:xfrm>
                <a:off x="5751631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24" name="Rechteck 323"/>
              <p:cNvSpPr/>
              <p:nvPr/>
            </p:nvSpPr>
            <p:spPr>
              <a:xfrm>
                <a:off x="5951697" y="519386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25" name="Rechteck 324"/>
              <p:cNvSpPr/>
              <p:nvPr/>
            </p:nvSpPr>
            <p:spPr>
              <a:xfrm>
                <a:off x="6154565" y="5193865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26" name="Rechteck 325"/>
              <p:cNvSpPr/>
              <p:nvPr/>
            </p:nvSpPr>
            <p:spPr>
              <a:xfrm>
                <a:off x="6352091" y="519386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27" name="Rechteck 326"/>
              <p:cNvSpPr/>
              <p:nvPr/>
            </p:nvSpPr>
            <p:spPr>
              <a:xfrm>
                <a:off x="6552157" y="519386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28" name="Rechteck 327"/>
              <p:cNvSpPr/>
              <p:nvPr/>
            </p:nvSpPr>
            <p:spPr>
              <a:xfrm>
                <a:off x="6752223" y="5193863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29" name="Rechteck 328"/>
              <p:cNvSpPr/>
              <p:nvPr/>
            </p:nvSpPr>
            <p:spPr>
              <a:xfrm>
                <a:off x="6952289" y="519386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30" name="Rechteck 329"/>
              <p:cNvSpPr/>
              <p:nvPr/>
            </p:nvSpPr>
            <p:spPr>
              <a:xfrm>
                <a:off x="7155157" y="519385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  <p:grpSp>
          <p:nvGrpSpPr>
            <p:cNvPr id="331" name="Gruppieren 330"/>
            <p:cNvGrpSpPr/>
            <p:nvPr/>
          </p:nvGrpSpPr>
          <p:grpSpPr>
            <a:xfrm>
              <a:off x="1257364" y="6257935"/>
              <a:ext cx="6064437" cy="94950"/>
              <a:chOff x="1346853" y="5193858"/>
              <a:chExt cx="6008370" cy="722502"/>
            </a:xfrm>
          </p:grpSpPr>
          <p:sp>
            <p:nvSpPr>
              <p:cNvPr id="332" name="Rechteck 331"/>
              <p:cNvSpPr/>
              <p:nvPr/>
            </p:nvSpPr>
            <p:spPr>
              <a:xfrm>
                <a:off x="1346853" y="5193879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33" name="Rechteck 332"/>
              <p:cNvSpPr/>
              <p:nvPr/>
            </p:nvSpPr>
            <p:spPr>
              <a:xfrm>
                <a:off x="1546919" y="519387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34" name="Rechteck 333"/>
              <p:cNvSpPr/>
              <p:nvPr/>
            </p:nvSpPr>
            <p:spPr>
              <a:xfrm>
                <a:off x="1746985" y="5193874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35" name="Rechteck 334"/>
              <p:cNvSpPr/>
              <p:nvPr/>
            </p:nvSpPr>
            <p:spPr>
              <a:xfrm>
                <a:off x="1947051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36" name="Rechteck 335"/>
              <p:cNvSpPr/>
              <p:nvPr/>
            </p:nvSpPr>
            <p:spPr>
              <a:xfrm>
                <a:off x="2149919" y="519386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37" name="Rechteck 336"/>
              <p:cNvSpPr/>
              <p:nvPr/>
            </p:nvSpPr>
            <p:spPr>
              <a:xfrm>
                <a:off x="2347445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38" name="Rechteck 337"/>
              <p:cNvSpPr/>
              <p:nvPr/>
            </p:nvSpPr>
            <p:spPr>
              <a:xfrm>
                <a:off x="2547511" y="5193869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39" name="Rechteck 338"/>
              <p:cNvSpPr/>
              <p:nvPr/>
            </p:nvSpPr>
            <p:spPr>
              <a:xfrm>
                <a:off x="2747577" y="519386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40" name="Rechteck 339"/>
              <p:cNvSpPr/>
              <p:nvPr/>
            </p:nvSpPr>
            <p:spPr>
              <a:xfrm>
                <a:off x="2947643" y="5193864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41" name="Rechteck 340"/>
              <p:cNvSpPr/>
              <p:nvPr/>
            </p:nvSpPr>
            <p:spPr>
              <a:xfrm>
                <a:off x="3150511" y="519386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42" name="Rechteck 341"/>
              <p:cNvSpPr/>
              <p:nvPr/>
            </p:nvSpPr>
            <p:spPr>
              <a:xfrm>
                <a:off x="3350577" y="5193879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43" name="Rechteck 342"/>
              <p:cNvSpPr/>
              <p:nvPr/>
            </p:nvSpPr>
            <p:spPr>
              <a:xfrm>
                <a:off x="3550643" y="519387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44" name="Rechteck 343"/>
              <p:cNvSpPr/>
              <p:nvPr/>
            </p:nvSpPr>
            <p:spPr>
              <a:xfrm>
                <a:off x="3750709" y="5193874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45" name="Rechteck 344"/>
              <p:cNvSpPr/>
              <p:nvPr/>
            </p:nvSpPr>
            <p:spPr>
              <a:xfrm>
                <a:off x="3950775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46" name="Rechteck 345"/>
              <p:cNvSpPr/>
              <p:nvPr/>
            </p:nvSpPr>
            <p:spPr>
              <a:xfrm>
                <a:off x="4153643" y="519386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47" name="Rechteck 346"/>
              <p:cNvSpPr/>
              <p:nvPr/>
            </p:nvSpPr>
            <p:spPr>
              <a:xfrm>
                <a:off x="4351169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48" name="Rechteck 347"/>
              <p:cNvSpPr/>
              <p:nvPr/>
            </p:nvSpPr>
            <p:spPr>
              <a:xfrm>
                <a:off x="4551235" y="5193869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49" name="Rechteck 348"/>
              <p:cNvSpPr/>
              <p:nvPr/>
            </p:nvSpPr>
            <p:spPr>
              <a:xfrm>
                <a:off x="4751301" y="519386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50" name="Rechteck 349"/>
              <p:cNvSpPr/>
              <p:nvPr/>
            </p:nvSpPr>
            <p:spPr>
              <a:xfrm>
                <a:off x="4951367" y="5193864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51" name="Rechteck 350"/>
              <p:cNvSpPr/>
              <p:nvPr/>
            </p:nvSpPr>
            <p:spPr>
              <a:xfrm>
                <a:off x="5154235" y="519386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52" name="Rechteck 351"/>
              <p:cNvSpPr/>
              <p:nvPr/>
            </p:nvSpPr>
            <p:spPr>
              <a:xfrm>
                <a:off x="5351499" y="519387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53" name="Rechteck 352"/>
              <p:cNvSpPr/>
              <p:nvPr/>
            </p:nvSpPr>
            <p:spPr>
              <a:xfrm>
                <a:off x="5551565" y="5193873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54" name="Rechteck 353"/>
              <p:cNvSpPr/>
              <p:nvPr/>
            </p:nvSpPr>
            <p:spPr>
              <a:xfrm>
                <a:off x="5751631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55" name="Rechteck 354"/>
              <p:cNvSpPr/>
              <p:nvPr/>
            </p:nvSpPr>
            <p:spPr>
              <a:xfrm>
                <a:off x="5951697" y="519386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56" name="Rechteck 355"/>
              <p:cNvSpPr/>
              <p:nvPr/>
            </p:nvSpPr>
            <p:spPr>
              <a:xfrm>
                <a:off x="6154565" y="5193865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57" name="Rechteck 356"/>
              <p:cNvSpPr/>
              <p:nvPr/>
            </p:nvSpPr>
            <p:spPr>
              <a:xfrm>
                <a:off x="6352091" y="519386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58" name="Rechteck 357"/>
              <p:cNvSpPr/>
              <p:nvPr/>
            </p:nvSpPr>
            <p:spPr>
              <a:xfrm>
                <a:off x="6552157" y="519386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59" name="Rechteck 358"/>
              <p:cNvSpPr/>
              <p:nvPr/>
            </p:nvSpPr>
            <p:spPr>
              <a:xfrm>
                <a:off x="6752223" y="5193863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60" name="Rechteck 359"/>
              <p:cNvSpPr/>
              <p:nvPr/>
            </p:nvSpPr>
            <p:spPr>
              <a:xfrm>
                <a:off x="6952289" y="519386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61" name="Rechteck 360"/>
              <p:cNvSpPr/>
              <p:nvPr/>
            </p:nvSpPr>
            <p:spPr>
              <a:xfrm>
                <a:off x="7155157" y="519385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</p:grpSp>
      <p:pic>
        <p:nvPicPr>
          <p:cNvPr id="36" name="Google Shape;365;g6fe11b7731_0_0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7214376" y="2240874"/>
            <a:ext cx="1270535" cy="1839843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72994" y="133822"/>
            <a:ext cx="4193060" cy="434588"/>
          </a:xfrm>
        </p:spPr>
        <p:txBody>
          <a:bodyPr>
            <a:normAutofit/>
          </a:bodyPr>
          <a:lstStyle/>
          <a:p>
            <a:r>
              <a:rPr lang="de-DE" sz="2400" dirty="0" smtClean="0"/>
              <a:t>PWM Puls Weiten Modulation</a:t>
            </a:r>
            <a:endParaRPr lang="de-DE" sz="2400" dirty="0"/>
          </a:p>
        </p:txBody>
      </p:sp>
      <p:sp>
        <p:nvSpPr>
          <p:cNvPr id="5" name="Google Shape;165;p1"/>
          <p:cNvSpPr/>
          <p:nvPr/>
        </p:nvSpPr>
        <p:spPr>
          <a:xfrm>
            <a:off x="8639969" y="3527937"/>
            <a:ext cx="3295901" cy="1082163"/>
          </a:xfrm>
          <a:prstGeom prst="wedgeRoundRectCallout">
            <a:avLst>
              <a:gd name="adj1" fmla="val -59181"/>
              <a:gd name="adj2" fmla="val -39050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Kurz Ein, lang Aus =&gt; ziemlich dunkel</a:t>
            </a:r>
            <a:endParaRPr sz="2400" b="0" i="0" u="none" strike="noStrike" cap="none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9" name="Ellipse 28"/>
          <p:cNvSpPr/>
          <p:nvPr/>
        </p:nvSpPr>
        <p:spPr>
          <a:xfrm>
            <a:off x="5770810" y="1355229"/>
            <a:ext cx="644496" cy="626076"/>
          </a:xfrm>
          <a:prstGeom prst="ellipse">
            <a:avLst/>
          </a:prstGeom>
          <a:solidFill>
            <a:srgbClr val="D60000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30" name="Gerader Verbinder 29"/>
          <p:cNvCxnSpPr>
            <a:stCxn id="29" idx="2"/>
          </p:cNvCxnSpPr>
          <p:nvPr/>
        </p:nvCxnSpPr>
        <p:spPr>
          <a:xfrm flipH="1">
            <a:off x="3144674" y="1668267"/>
            <a:ext cx="2626136" cy="0"/>
          </a:xfrm>
          <a:prstGeom prst="line">
            <a:avLst/>
          </a:prstGeom>
          <a:ln w="508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Rechteck 30"/>
          <p:cNvSpPr/>
          <p:nvPr/>
        </p:nvSpPr>
        <p:spPr>
          <a:xfrm>
            <a:off x="624379" y="1031100"/>
            <a:ext cx="2521385" cy="1301578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ctr"/>
            <a:r>
              <a:rPr lang="de-DE" dirty="0" smtClean="0">
                <a:solidFill>
                  <a:schemeClr val="tx1"/>
                </a:solidFill>
              </a:rPr>
              <a:t>Mikrocontroller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32" name="Textfeld 31"/>
          <p:cNvSpPr txBox="1"/>
          <p:nvPr/>
        </p:nvSpPr>
        <p:spPr>
          <a:xfrm>
            <a:off x="2395427" y="1497223"/>
            <a:ext cx="7503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PC_6</a:t>
            </a:r>
            <a:endParaRPr lang="de-DE" dirty="0"/>
          </a:p>
        </p:txBody>
      </p:sp>
      <p:sp>
        <p:nvSpPr>
          <p:cNvPr id="40" name="Freihandform 39"/>
          <p:cNvSpPr/>
          <p:nvPr/>
        </p:nvSpPr>
        <p:spPr>
          <a:xfrm>
            <a:off x="3288075" y="1055654"/>
            <a:ext cx="1169667" cy="363673"/>
          </a:xfrm>
          <a:custGeom>
            <a:avLst/>
            <a:gdLst>
              <a:gd name="connsiteX0" fmla="*/ 0 w 1522238"/>
              <a:gd name="connsiteY0" fmla="*/ 417558 h 417558"/>
              <a:gd name="connsiteX1" fmla="*/ 0 w 1522238"/>
              <a:gd name="connsiteY1" fmla="*/ 0 h 417558"/>
              <a:gd name="connsiteX2" fmla="*/ 961970 w 1522238"/>
              <a:gd name="connsiteY2" fmla="*/ 0 h 417558"/>
              <a:gd name="connsiteX3" fmla="*/ 961970 w 1522238"/>
              <a:gd name="connsiteY3" fmla="*/ 412272 h 417558"/>
              <a:gd name="connsiteX4" fmla="*/ 1522238 w 1522238"/>
              <a:gd name="connsiteY4" fmla="*/ 412272 h 417558"/>
              <a:gd name="connsiteX0" fmla="*/ 0 w 1522238"/>
              <a:gd name="connsiteY0" fmla="*/ 417558 h 417558"/>
              <a:gd name="connsiteX1" fmla="*/ 0 w 1522238"/>
              <a:gd name="connsiteY1" fmla="*/ 0 h 417558"/>
              <a:gd name="connsiteX2" fmla="*/ 961970 w 1522238"/>
              <a:gd name="connsiteY2" fmla="*/ 0 h 417558"/>
              <a:gd name="connsiteX3" fmla="*/ 1389690 w 1522238"/>
              <a:gd name="connsiteY3" fmla="*/ 406183 h 417558"/>
              <a:gd name="connsiteX4" fmla="*/ 1522238 w 1522238"/>
              <a:gd name="connsiteY4" fmla="*/ 412272 h 417558"/>
              <a:gd name="connsiteX0" fmla="*/ 0 w 1522238"/>
              <a:gd name="connsiteY0" fmla="*/ 417558 h 418361"/>
              <a:gd name="connsiteX1" fmla="*/ 0 w 1522238"/>
              <a:gd name="connsiteY1" fmla="*/ 0 h 418361"/>
              <a:gd name="connsiteX2" fmla="*/ 961970 w 1522238"/>
              <a:gd name="connsiteY2" fmla="*/ 0 h 418361"/>
              <a:gd name="connsiteX3" fmla="*/ 1406937 w 1522238"/>
              <a:gd name="connsiteY3" fmla="*/ 418361 h 418361"/>
              <a:gd name="connsiteX4" fmla="*/ 1522238 w 1522238"/>
              <a:gd name="connsiteY4" fmla="*/ 412272 h 418361"/>
              <a:gd name="connsiteX0" fmla="*/ 0 w 1522238"/>
              <a:gd name="connsiteY0" fmla="*/ 417558 h 417558"/>
              <a:gd name="connsiteX1" fmla="*/ 0 w 1522238"/>
              <a:gd name="connsiteY1" fmla="*/ 0 h 417558"/>
              <a:gd name="connsiteX2" fmla="*/ 961970 w 1522238"/>
              <a:gd name="connsiteY2" fmla="*/ 0 h 417558"/>
              <a:gd name="connsiteX3" fmla="*/ 1410387 w 1522238"/>
              <a:gd name="connsiteY3" fmla="*/ 412272 h 417558"/>
              <a:gd name="connsiteX4" fmla="*/ 1522238 w 1522238"/>
              <a:gd name="connsiteY4" fmla="*/ 412272 h 417558"/>
              <a:gd name="connsiteX0" fmla="*/ 0 w 1522238"/>
              <a:gd name="connsiteY0" fmla="*/ 417558 h 417558"/>
              <a:gd name="connsiteX1" fmla="*/ 0 w 1522238"/>
              <a:gd name="connsiteY1" fmla="*/ 0 h 417558"/>
              <a:gd name="connsiteX2" fmla="*/ 1400038 w 1522238"/>
              <a:gd name="connsiteY2" fmla="*/ 0 h 417558"/>
              <a:gd name="connsiteX3" fmla="*/ 1410387 w 1522238"/>
              <a:gd name="connsiteY3" fmla="*/ 412272 h 417558"/>
              <a:gd name="connsiteX4" fmla="*/ 1522238 w 1522238"/>
              <a:gd name="connsiteY4" fmla="*/ 412272 h 417558"/>
              <a:gd name="connsiteX0" fmla="*/ 0 w 1522238"/>
              <a:gd name="connsiteY0" fmla="*/ 417558 h 417558"/>
              <a:gd name="connsiteX1" fmla="*/ 0 w 1522238"/>
              <a:gd name="connsiteY1" fmla="*/ 0 h 417558"/>
              <a:gd name="connsiteX2" fmla="*/ 845313 w 1522238"/>
              <a:gd name="connsiteY2" fmla="*/ 0 h 417558"/>
              <a:gd name="connsiteX3" fmla="*/ 1410387 w 1522238"/>
              <a:gd name="connsiteY3" fmla="*/ 412272 h 417558"/>
              <a:gd name="connsiteX4" fmla="*/ 1522238 w 1522238"/>
              <a:gd name="connsiteY4" fmla="*/ 412272 h 417558"/>
              <a:gd name="connsiteX0" fmla="*/ 0 w 1522238"/>
              <a:gd name="connsiteY0" fmla="*/ 417558 h 417558"/>
              <a:gd name="connsiteX1" fmla="*/ 0 w 1522238"/>
              <a:gd name="connsiteY1" fmla="*/ 0 h 417558"/>
              <a:gd name="connsiteX2" fmla="*/ 845313 w 1522238"/>
              <a:gd name="connsiteY2" fmla="*/ 0 h 417558"/>
              <a:gd name="connsiteX3" fmla="*/ 849463 w 1522238"/>
              <a:gd name="connsiteY3" fmla="*/ 412272 h 417558"/>
              <a:gd name="connsiteX4" fmla="*/ 1522238 w 1522238"/>
              <a:gd name="connsiteY4" fmla="*/ 412272 h 417558"/>
              <a:gd name="connsiteX0" fmla="*/ 0 w 1522238"/>
              <a:gd name="connsiteY0" fmla="*/ 417558 h 417558"/>
              <a:gd name="connsiteX1" fmla="*/ 0 w 1522238"/>
              <a:gd name="connsiteY1" fmla="*/ 0 h 417558"/>
              <a:gd name="connsiteX2" fmla="*/ 805026 w 1522238"/>
              <a:gd name="connsiteY2" fmla="*/ 5470 h 417558"/>
              <a:gd name="connsiteX3" fmla="*/ 849463 w 1522238"/>
              <a:gd name="connsiteY3" fmla="*/ 412272 h 417558"/>
              <a:gd name="connsiteX4" fmla="*/ 1522238 w 1522238"/>
              <a:gd name="connsiteY4" fmla="*/ 412272 h 417558"/>
              <a:gd name="connsiteX0" fmla="*/ 0 w 1522238"/>
              <a:gd name="connsiteY0" fmla="*/ 417558 h 417558"/>
              <a:gd name="connsiteX1" fmla="*/ 0 w 1522238"/>
              <a:gd name="connsiteY1" fmla="*/ 0 h 417558"/>
              <a:gd name="connsiteX2" fmla="*/ 805026 w 1522238"/>
              <a:gd name="connsiteY2" fmla="*/ 5470 h 417558"/>
              <a:gd name="connsiteX3" fmla="*/ 812275 w 1522238"/>
              <a:gd name="connsiteY3" fmla="*/ 415007 h 417558"/>
              <a:gd name="connsiteX4" fmla="*/ 1522238 w 1522238"/>
              <a:gd name="connsiteY4" fmla="*/ 412272 h 417558"/>
              <a:gd name="connsiteX0" fmla="*/ 0 w 1522238"/>
              <a:gd name="connsiteY0" fmla="*/ 417559 h 417559"/>
              <a:gd name="connsiteX1" fmla="*/ 0 w 1522238"/>
              <a:gd name="connsiteY1" fmla="*/ 1 h 417559"/>
              <a:gd name="connsiteX2" fmla="*/ 110844 w 1522238"/>
              <a:gd name="connsiteY2" fmla="*/ 0 h 417559"/>
              <a:gd name="connsiteX3" fmla="*/ 812275 w 1522238"/>
              <a:gd name="connsiteY3" fmla="*/ 415008 h 417559"/>
              <a:gd name="connsiteX4" fmla="*/ 1522238 w 1522238"/>
              <a:gd name="connsiteY4" fmla="*/ 412273 h 417559"/>
              <a:gd name="connsiteX0" fmla="*/ 0 w 1522238"/>
              <a:gd name="connsiteY0" fmla="*/ 417559 h 417743"/>
              <a:gd name="connsiteX1" fmla="*/ 0 w 1522238"/>
              <a:gd name="connsiteY1" fmla="*/ 1 h 417743"/>
              <a:gd name="connsiteX2" fmla="*/ 110844 w 1522238"/>
              <a:gd name="connsiteY2" fmla="*/ 0 h 417743"/>
              <a:gd name="connsiteX3" fmla="*/ 121193 w 1522238"/>
              <a:gd name="connsiteY3" fmla="*/ 417743 h 417743"/>
              <a:gd name="connsiteX4" fmla="*/ 1522238 w 1522238"/>
              <a:gd name="connsiteY4" fmla="*/ 412273 h 417743"/>
              <a:gd name="connsiteX0" fmla="*/ 0 w 1522238"/>
              <a:gd name="connsiteY0" fmla="*/ 417559 h 417743"/>
              <a:gd name="connsiteX1" fmla="*/ 0 w 1522238"/>
              <a:gd name="connsiteY1" fmla="*/ 1 h 417743"/>
              <a:gd name="connsiteX2" fmla="*/ 176957 w 1522238"/>
              <a:gd name="connsiteY2" fmla="*/ 0 h 417743"/>
              <a:gd name="connsiteX3" fmla="*/ 121193 w 1522238"/>
              <a:gd name="connsiteY3" fmla="*/ 417743 h 417743"/>
              <a:gd name="connsiteX4" fmla="*/ 1522238 w 1522238"/>
              <a:gd name="connsiteY4" fmla="*/ 412273 h 417743"/>
              <a:gd name="connsiteX0" fmla="*/ 0 w 1522238"/>
              <a:gd name="connsiteY0" fmla="*/ 417559 h 417559"/>
              <a:gd name="connsiteX1" fmla="*/ 0 w 1522238"/>
              <a:gd name="connsiteY1" fmla="*/ 1 h 417559"/>
              <a:gd name="connsiteX2" fmla="*/ 176957 w 1522238"/>
              <a:gd name="connsiteY2" fmla="*/ 0 h 417559"/>
              <a:gd name="connsiteX3" fmla="*/ 195570 w 1522238"/>
              <a:gd name="connsiteY3" fmla="*/ 410449 h 417559"/>
              <a:gd name="connsiteX4" fmla="*/ 1522238 w 1522238"/>
              <a:gd name="connsiteY4" fmla="*/ 412273 h 417559"/>
              <a:gd name="connsiteX0" fmla="*/ 0 w 1522238"/>
              <a:gd name="connsiteY0" fmla="*/ 417559 h 417743"/>
              <a:gd name="connsiteX1" fmla="*/ 0 w 1522238"/>
              <a:gd name="connsiteY1" fmla="*/ 1 h 417743"/>
              <a:gd name="connsiteX2" fmla="*/ 176957 w 1522238"/>
              <a:gd name="connsiteY2" fmla="*/ 0 h 417743"/>
              <a:gd name="connsiteX3" fmla="*/ 170777 w 1522238"/>
              <a:gd name="connsiteY3" fmla="*/ 417743 h 417743"/>
              <a:gd name="connsiteX4" fmla="*/ 1522238 w 1522238"/>
              <a:gd name="connsiteY4" fmla="*/ 412273 h 4177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22238" h="417743">
                <a:moveTo>
                  <a:pt x="0" y="417559"/>
                </a:moveTo>
                <a:lnTo>
                  <a:pt x="0" y="1"/>
                </a:lnTo>
                <a:lnTo>
                  <a:pt x="176957" y="0"/>
                </a:lnTo>
                <a:cubicBezTo>
                  <a:pt x="178340" y="137424"/>
                  <a:pt x="169394" y="280319"/>
                  <a:pt x="170777" y="417743"/>
                </a:cubicBezTo>
                <a:lnTo>
                  <a:pt x="1522238" y="412273"/>
                </a:lnTo>
              </a:path>
            </a:pathLst>
          </a:cu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de-DE"/>
          </a:p>
        </p:txBody>
      </p:sp>
      <p:sp>
        <p:nvSpPr>
          <p:cNvPr id="4" name="Textfeld 3"/>
          <p:cNvSpPr txBox="1"/>
          <p:nvPr/>
        </p:nvSpPr>
        <p:spPr>
          <a:xfrm>
            <a:off x="3652292" y="1336707"/>
            <a:ext cx="6626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Aus</a:t>
            </a:r>
            <a:endParaRPr lang="de-DE" dirty="0"/>
          </a:p>
        </p:txBody>
      </p:sp>
      <p:sp>
        <p:nvSpPr>
          <p:cNvPr id="43" name="Textfeld 42"/>
          <p:cNvSpPr txBox="1"/>
          <p:nvPr/>
        </p:nvSpPr>
        <p:spPr>
          <a:xfrm>
            <a:off x="3133017" y="742617"/>
            <a:ext cx="6626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Ein</a:t>
            </a:r>
            <a:endParaRPr lang="de-DE" dirty="0"/>
          </a:p>
        </p:txBody>
      </p:sp>
      <p:cxnSp>
        <p:nvCxnSpPr>
          <p:cNvPr id="6" name="Gewinkelte Verbindung 5"/>
          <p:cNvCxnSpPr/>
          <p:nvPr/>
        </p:nvCxnSpPr>
        <p:spPr>
          <a:xfrm>
            <a:off x="1260389" y="2861385"/>
            <a:ext cx="2027686" cy="1577675"/>
          </a:xfrm>
          <a:prstGeom prst="bentConnector3">
            <a:avLst>
              <a:gd name="adj1" fmla="val 20328"/>
            </a:avLst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Gerade Verbindung mit Pfeil 9"/>
          <p:cNvCxnSpPr/>
          <p:nvPr/>
        </p:nvCxnSpPr>
        <p:spPr>
          <a:xfrm flipV="1">
            <a:off x="1260389" y="2861385"/>
            <a:ext cx="0" cy="1577677"/>
          </a:xfrm>
          <a:prstGeom prst="straightConnector1">
            <a:avLst/>
          </a:prstGeom>
          <a:ln w="19050"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Gerade Verbindung mit Pfeil 22"/>
          <p:cNvCxnSpPr/>
          <p:nvPr/>
        </p:nvCxnSpPr>
        <p:spPr>
          <a:xfrm>
            <a:off x="1257232" y="4443213"/>
            <a:ext cx="6064436" cy="0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Gewinkelte Verbindung 27"/>
          <p:cNvCxnSpPr/>
          <p:nvPr/>
        </p:nvCxnSpPr>
        <p:spPr>
          <a:xfrm>
            <a:off x="3277186" y="2861383"/>
            <a:ext cx="2027686" cy="1577675"/>
          </a:xfrm>
          <a:prstGeom prst="bentConnector3">
            <a:avLst>
              <a:gd name="adj1" fmla="val 20563"/>
            </a:avLst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Gerade Verbindung mit Pfeil 32"/>
          <p:cNvCxnSpPr/>
          <p:nvPr/>
        </p:nvCxnSpPr>
        <p:spPr>
          <a:xfrm flipV="1">
            <a:off x="3277186" y="2861383"/>
            <a:ext cx="0" cy="1577677"/>
          </a:xfrm>
          <a:prstGeom prst="straightConnector1">
            <a:avLst/>
          </a:prstGeom>
          <a:ln w="19050"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Gewinkelte Verbindung 33"/>
          <p:cNvCxnSpPr/>
          <p:nvPr/>
        </p:nvCxnSpPr>
        <p:spPr>
          <a:xfrm>
            <a:off x="5299639" y="2861252"/>
            <a:ext cx="2027686" cy="1577675"/>
          </a:xfrm>
          <a:prstGeom prst="bentConnector3">
            <a:avLst>
              <a:gd name="adj1" fmla="val 19936"/>
            </a:avLst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Gerade Verbindung mit Pfeil 34"/>
          <p:cNvCxnSpPr/>
          <p:nvPr/>
        </p:nvCxnSpPr>
        <p:spPr>
          <a:xfrm flipV="1">
            <a:off x="5293982" y="2856566"/>
            <a:ext cx="0" cy="1577677"/>
          </a:xfrm>
          <a:prstGeom prst="straightConnector1">
            <a:avLst/>
          </a:prstGeom>
          <a:ln w="19050"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feld 16"/>
          <p:cNvSpPr txBox="1"/>
          <p:nvPr/>
        </p:nvSpPr>
        <p:spPr>
          <a:xfrm>
            <a:off x="7178342" y="4434641"/>
            <a:ext cx="59676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t</a:t>
            </a:r>
            <a:endParaRPr lang="de-DE" dirty="0"/>
          </a:p>
        </p:txBody>
      </p:sp>
      <p:sp>
        <p:nvSpPr>
          <p:cNvPr id="20" name="Textfeld 19"/>
          <p:cNvSpPr txBox="1"/>
          <p:nvPr/>
        </p:nvSpPr>
        <p:spPr>
          <a:xfrm>
            <a:off x="2924811" y="4441272"/>
            <a:ext cx="9914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100µs</a:t>
            </a:r>
            <a:endParaRPr lang="de-DE" dirty="0"/>
          </a:p>
        </p:txBody>
      </p:sp>
      <p:sp>
        <p:nvSpPr>
          <p:cNvPr id="37" name="Textfeld 36"/>
          <p:cNvSpPr txBox="1"/>
          <p:nvPr/>
        </p:nvSpPr>
        <p:spPr>
          <a:xfrm>
            <a:off x="4972620" y="4441272"/>
            <a:ext cx="9914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2</a:t>
            </a:r>
            <a:r>
              <a:rPr lang="de-DE" dirty="0" smtClean="0"/>
              <a:t>00µs</a:t>
            </a:r>
            <a:endParaRPr lang="de-DE" dirty="0"/>
          </a:p>
        </p:txBody>
      </p:sp>
      <p:sp>
        <p:nvSpPr>
          <p:cNvPr id="38" name="Textfeld 37"/>
          <p:cNvSpPr txBox="1"/>
          <p:nvPr/>
        </p:nvSpPr>
        <p:spPr>
          <a:xfrm>
            <a:off x="1094349" y="4425434"/>
            <a:ext cx="9914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0µs</a:t>
            </a:r>
            <a:endParaRPr lang="de-DE" dirty="0"/>
          </a:p>
        </p:txBody>
      </p:sp>
      <p:sp>
        <p:nvSpPr>
          <p:cNvPr id="369" name="Textfeld 368"/>
          <p:cNvSpPr txBox="1"/>
          <p:nvPr/>
        </p:nvSpPr>
        <p:spPr>
          <a:xfrm>
            <a:off x="832915" y="4225749"/>
            <a:ext cx="9914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0,0</a:t>
            </a:r>
            <a:endParaRPr lang="de-DE" dirty="0"/>
          </a:p>
        </p:txBody>
      </p:sp>
      <p:sp>
        <p:nvSpPr>
          <p:cNvPr id="370" name="Textfeld 369"/>
          <p:cNvSpPr txBox="1"/>
          <p:nvPr/>
        </p:nvSpPr>
        <p:spPr>
          <a:xfrm>
            <a:off x="845687" y="3451424"/>
            <a:ext cx="9914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0,5</a:t>
            </a:r>
            <a:endParaRPr lang="de-DE" dirty="0"/>
          </a:p>
        </p:txBody>
      </p:sp>
      <p:sp>
        <p:nvSpPr>
          <p:cNvPr id="371" name="Textfeld 370"/>
          <p:cNvSpPr txBox="1"/>
          <p:nvPr/>
        </p:nvSpPr>
        <p:spPr>
          <a:xfrm>
            <a:off x="832915" y="2682526"/>
            <a:ext cx="9914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1</a:t>
            </a:r>
            <a:r>
              <a:rPr lang="de-DE" dirty="0" smtClean="0"/>
              <a:t>,0</a:t>
            </a:r>
            <a:endParaRPr lang="de-DE" dirty="0"/>
          </a:p>
        </p:txBody>
      </p:sp>
      <p:sp>
        <p:nvSpPr>
          <p:cNvPr id="372" name="Textfeld 371"/>
          <p:cNvSpPr txBox="1"/>
          <p:nvPr/>
        </p:nvSpPr>
        <p:spPr>
          <a:xfrm>
            <a:off x="1251995" y="2552541"/>
            <a:ext cx="9914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10µs</a:t>
            </a:r>
            <a:endParaRPr lang="de-DE" dirty="0"/>
          </a:p>
        </p:txBody>
      </p:sp>
      <p:sp>
        <p:nvSpPr>
          <p:cNvPr id="373" name="Textfeld 372"/>
          <p:cNvSpPr txBox="1"/>
          <p:nvPr/>
        </p:nvSpPr>
        <p:spPr>
          <a:xfrm>
            <a:off x="1255717" y="5292840"/>
            <a:ext cx="25961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Periode T=100µs</a:t>
            </a:r>
            <a:endParaRPr lang="de-DE" dirty="0"/>
          </a:p>
        </p:txBody>
      </p:sp>
      <p:cxnSp>
        <p:nvCxnSpPr>
          <p:cNvPr id="375" name="Gerade Verbindung mit Pfeil 374"/>
          <p:cNvCxnSpPr/>
          <p:nvPr/>
        </p:nvCxnSpPr>
        <p:spPr>
          <a:xfrm>
            <a:off x="1251995" y="5277002"/>
            <a:ext cx="2025191" cy="0"/>
          </a:xfrm>
          <a:prstGeom prst="straightConnector1">
            <a:avLst/>
          </a:prstGeom>
          <a:ln w="12700"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7" name="Gerader Verbinder 376"/>
          <p:cNvCxnSpPr/>
          <p:nvPr/>
        </p:nvCxnSpPr>
        <p:spPr>
          <a:xfrm flipH="1">
            <a:off x="1251995" y="4441271"/>
            <a:ext cx="7445" cy="886379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9" name="Gerader Verbinder 378"/>
          <p:cNvCxnSpPr/>
          <p:nvPr/>
        </p:nvCxnSpPr>
        <p:spPr>
          <a:xfrm flipH="1">
            <a:off x="3266180" y="4441271"/>
            <a:ext cx="7445" cy="886379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0" name="Gerader Verbinder 379"/>
          <p:cNvCxnSpPr/>
          <p:nvPr/>
        </p:nvCxnSpPr>
        <p:spPr>
          <a:xfrm flipH="1">
            <a:off x="1673455" y="4453843"/>
            <a:ext cx="1" cy="540482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3" name="Gerade Verbindung mit Pfeil 382"/>
          <p:cNvCxnSpPr/>
          <p:nvPr/>
        </p:nvCxnSpPr>
        <p:spPr>
          <a:xfrm>
            <a:off x="952500" y="4884460"/>
            <a:ext cx="299495" cy="0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4" name="Gerade Verbindung mit Pfeil 383"/>
          <p:cNvCxnSpPr/>
          <p:nvPr/>
        </p:nvCxnSpPr>
        <p:spPr>
          <a:xfrm flipH="1">
            <a:off x="1702069" y="4884006"/>
            <a:ext cx="290870" cy="1310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6" name="Textfeld 385"/>
          <p:cNvSpPr txBox="1"/>
          <p:nvPr/>
        </p:nvSpPr>
        <p:spPr>
          <a:xfrm>
            <a:off x="1251995" y="4899377"/>
            <a:ext cx="25961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err="1" smtClean="0"/>
              <a:t>Pulswidth</a:t>
            </a:r>
            <a:r>
              <a:rPr lang="de-DE" dirty="0" smtClean="0"/>
              <a:t> T</a:t>
            </a:r>
            <a:r>
              <a:rPr lang="de-DE" baseline="-25000" dirty="0" smtClean="0"/>
              <a:t>on</a:t>
            </a:r>
            <a:r>
              <a:rPr lang="de-DE" dirty="0" smtClean="0"/>
              <a:t>=20µs</a:t>
            </a:r>
            <a:endParaRPr lang="de-DE" dirty="0"/>
          </a:p>
        </p:txBody>
      </p:sp>
      <p:cxnSp>
        <p:nvCxnSpPr>
          <p:cNvPr id="388" name="Gerade Verbindung mit Pfeil 387"/>
          <p:cNvCxnSpPr/>
          <p:nvPr/>
        </p:nvCxnSpPr>
        <p:spPr>
          <a:xfrm flipV="1">
            <a:off x="1251995" y="2381250"/>
            <a:ext cx="0" cy="301276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9" name="Textfeld 388"/>
          <p:cNvSpPr txBox="1"/>
          <p:nvPr/>
        </p:nvSpPr>
        <p:spPr>
          <a:xfrm>
            <a:off x="952500" y="2353048"/>
            <a:ext cx="1941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>
                <a:solidFill>
                  <a:srgbClr val="FF0000"/>
                </a:solidFill>
              </a:rPr>
              <a:t>g</a:t>
            </a:r>
            <a:endParaRPr lang="de-DE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90" name="Textfeld 389"/>
              <p:cNvSpPr txBox="1"/>
              <p:nvPr/>
            </p:nvSpPr>
            <p:spPr>
              <a:xfrm>
                <a:off x="1328616" y="5873750"/>
                <a:ext cx="3465634" cy="65883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de-DE" sz="2400" b="0" i="1" smtClean="0">
                        <a:latin typeface="Cambria Math" panose="02040503050406030204" pitchFamily="18" charset="0"/>
                      </a:rPr>
                      <m:t>𝑔</m:t>
                    </m:r>
                    <m:r>
                      <a:rPr lang="de-DE" sz="2400" b="0" i="1" smtClean="0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de-DE" sz="24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de-DE" sz="2400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de-DE" sz="2400" b="0" i="1" smtClean="0">
                                <a:latin typeface="Cambria Math" panose="02040503050406030204" pitchFamily="18" charset="0"/>
                              </a:rPr>
                              <m:t>𝑇</m:t>
                            </m:r>
                          </m:e>
                          <m:sub>
                            <m:r>
                              <a:rPr lang="de-DE" sz="2400" b="0" i="1" smtClean="0">
                                <a:latin typeface="Cambria Math" panose="02040503050406030204" pitchFamily="18" charset="0"/>
                              </a:rPr>
                              <m:t>𝑜𝑛</m:t>
                            </m:r>
                          </m:sub>
                        </m:sSub>
                      </m:num>
                      <m:den>
                        <m:r>
                          <a:rPr lang="de-DE" sz="2400" b="0" i="1" smtClean="0">
                            <a:latin typeface="Cambria Math" panose="02040503050406030204" pitchFamily="18" charset="0"/>
                          </a:rPr>
                          <m:t>𝑇</m:t>
                        </m:r>
                      </m:den>
                    </m:f>
                    <m:r>
                      <a:rPr lang="de-DE" sz="2400" b="0" i="1" smtClean="0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de-DE" sz="24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de-DE" sz="2400" b="0" i="1" smtClean="0">
                            <a:latin typeface="Cambria Math" panose="02040503050406030204" pitchFamily="18" charset="0"/>
                          </a:rPr>
                          <m:t>20µ</m:t>
                        </m:r>
                        <m:r>
                          <a:rPr lang="de-DE" sz="2400" b="0" i="1" smtClean="0">
                            <a:latin typeface="Cambria Math" panose="02040503050406030204" pitchFamily="18" charset="0"/>
                          </a:rPr>
                          <m:t>𝑠</m:t>
                        </m:r>
                      </m:num>
                      <m:den>
                        <m:r>
                          <a:rPr lang="de-DE" sz="2400" b="0" i="1" smtClean="0">
                            <a:latin typeface="Cambria Math" panose="02040503050406030204" pitchFamily="18" charset="0"/>
                          </a:rPr>
                          <m:t>100µ</m:t>
                        </m:r>
                        <m:r>
                          <a:rPr lang="de-DE" sz="2400" b="0" i="1" smtClean="0">
                            <a:latin typeface="Cambria Math" panose="02040503050406030204" pitchFamily="18" charset="0"/>
                          </a:rPr>
                          <m:t>𝑠</m:t>
                        </m:r>
                      </m:den>
                    </m:f>
                  </m:oMath>
                </a14:m>
                <a:r>
                  <a:rPr lang="de-DE" sz="2400" dirty="0" smtClean="0"/>
                  <a:t>=</a:t>
                </a:r>
                <a:r>
                  <a:rPr lang="de-DE" sz="2400" dirty="0" smtClean="0">
                    <a:solidFill>
                      <a:srgbClr val="FF0000"/>
                    </a:solidFill>
                  </a:rPr>
                  <a:t>0,2</a:t>
                </a:r>
                <a:endParaRPr lang="de-DE" sz="2400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90" name="Textfeld 38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28616" y="5873750"/>
                <a:ext cx="3465634" cy="658835"/>
              </a:xfrm>
              <a:prstGeom prst="rect">
                <a:avLst/>
              </a:prstGeom>
              <a:blipFill rotWithShape="0">
                <a:blip r:embed="rId6"/>
                <a:stretch>
                  <a:fillRect b="-2778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91" name="Textfeld 390"/>
          <p:cNvSpPr txBox="1"/>
          <p:nvPr/>
        </p:nvSpPr>
        <p:spPr>
          <a:xfrm>
            <a:off x="468871" y="3934761"/>
            <a:ext cx="5308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>
                <a:solidFill>
                  <a:srgbClr val="FF0000"/>
                </a:solidFill>
              </a:rPr>
              <a:t>0,2</a:t>
            </a:r>
            <a:endParaRPr lang="de-DE" dirty="0">
              <a:solidFill>
                <a:srgbClr val="FF0000"/>
              </a:solidFill>
            </a:endParaRPr>
          </a:p>
        </p:txBody>
      </p:sp>
      <p:cxnSp>
        <p:nvCxnSpPr>
          <p:cNvPr id="393" name="Gerader Verbinder 392"/>
          <p:cNvCxnSpPr/>
          <p:nvPr/>
        </p:nvCxnSpPr>
        <p:spPr>
          <a:xfrm>
            <a:off x="952500" y="4119427"/>
            <a:ext cx="6428200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6" name="Textfeld 395"/>
          <p:cNvSpPr txBox="1"/>
          <p:nvPr/>
        </p:nvSpPr>
        <p:spPr>
          <a:xfrm>
            <a:off x="4036710" y="6018501"/>
            <a:ext cx="31776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>
                <a:solidFill>
                  <a:srgbClr val="FF0000"/>
                </a:solidFill>
              </a:rPr>
              <a:t>Relativer Mittelwert von PC_6</a:t>
            </a:r>
            <a:endParaRPr lang="de-DE" dirty="0">
              <a:solidFill>
                <a:srgbClr val="FF0000"/>
              </a:solidFill>
            </a:endParaRPr>
          </a:p>
        </p:txBody>
      </p:sp>
      <p:sp>
        <p:nvSpPr>
          <p:cNvPr id="363" name="Freihandform 362"/>
          <p:cNvSpPr/>
          <p:nvPr/>
        </p:nvSpPr>
        <p:spPr>
          <a:xfrm>
            <a:off x="4457742" y="1055653"/>
            <a:ext cx="1169667" cy="363673"/>
          </a:xfrm>
          <a:custGeom>
            <a:avLst/>
            <a:gdLst>
              <a:gd name="connsiteX0" fmla="*/ 0 w 1522238"/>
              <a:gd name="connsiteY0" fmla="*/ 417558 h 417558"/>
              <a:gd name="connsiteX1" fmla="*/ 0 w 1522238"/>
              <a:gd name="connsiteY1" fmla="*/ 0 h 417558"/>
              <a:gd name="connsiteX2" fmla="*/ 961970 w 1522238"/>
              <a:gd name="connsiteY2" fmla="*/ 0 h 417558"/>
              <a:gd name="connsiteX3" fmla="*/ 961970 w 1522238"/>
              <a:gd name="connsiteY3" fmla="*/ 412272 h 417558"/>
              <a:gd name="connsiteX4" fmla="*/ 1522238 w 1522238"/>
              <a:gd name="connsiteY4" fmla="*/ 412272 h 417558"/>
              <a:gd name="connsiteX0" fmla="*/ 0 w 1522238"/>
              <a:gd name="connsiteY0" fmla="*/ 417558 h 417558"/>
              <a:gd name="connsiteX1" fmla="*/ 0 w 1522238"/>
              <a:gd name="connsiteY1" fmla="*/ 0 h 417558"/>
              <a:gd name="connsiteX2" fmla="*/ 961970 w 1522238"/>
              <a:gd name="connsiteY2" fmla="*/ 0 h 417558"/>
              <a:gd name="connsiteX3" fmla="*/ 1389690 w 1522238"/>
              <a:gd name="connsiteY3" fmla="*/ 406183 h 417558"/>
              <a:gd name="connsiteX4" fmla="*/ 1522238 w 1522238"/>
              <a:gd name="connsiteY4" fmla="*/ 412272 h 417558"/>
              <a:gd name="connsiteX0" fmla="*/ 0 w 1522238"/>
              <a:gd name="connsiteY0" fmla="*/ 417558 h 418361"/>
              <a:gd name="connsiteX1" fmla="*/ 0 w 1522238"/>
              <a:gd name="connsiteY1" fmla="*/ 0 h 418361"/>
              <a:gd name="connsiteX2" fmla="*/ 961970 w 1522238"/>
              <a:gd name="connsiteY2" fmla="*/ 0 h 418361"/>
              <a:gd name="connsiteX3" fmla="*/ 1406937 w 1522238"/>
              <a:gd name="connsiteY3" fmla="*/ 418361 h 418361"/>
              <a:gd name="connsiteX4" fmla="*/ 1522238 w 1522238"/>
              <a:gd name="connsiteY4" fmla="*/ 412272 h 418361"/>
              <a:gd name="connsiteX0" fmla="*/ 0 w 1522238"/>
              <a:gd name="connsiteY0" fmla="*/ 417558 h 417558"/>
              <a:gd name="connsiteX1" fmla="*/ 0 w 1522238"/>
              <a:gd name="connsiteY1" fmla="*/ 0 h 417558"/>
              <a:gd name="connsiteX2" fmla="*/ 961970 w 1522238"/>
              <a:gd name="connsiteY2" fmla="*/ 0 h 417558"/>
              <a:gd name="connsiteX3" fmla="*/ 1410387 w 1522238"/>
              <a:gd name="connsiteY3" fmla="*/ 412272 h 417558"/>
              <a:gd name="connsiteX4" fmla="*/ 1522238 w 1522238"/>
              <a:gd name="connsiteY4" fmla="*/ 412272 h 417558"/>
              <a:gd name="connsiteX0" fmla="*/ 0 w 1522238"/>
              <a:gd name="connsiteY0" fmla="*/ 417558 h 417558"/>
              <a:gd name="connsiteX1" fmla="*/ 0 w 1522238"/>
              <a:gd name="connsiteY1" fmla="*/ 0 h 417558"/>
              <a:gd name="connsiteX2" fmla="*/ 1400038 w 1522238"/>
              <a:gd name="connsiteY2" fmla="*/ 0 h 417558"/>
              <a:gd name="connsiteX3" fmla="*/ 1410387 w 1522238"/>
              <a:gd name="connsiteY3" fmla="*/ 412272 h 417558"/>
              <a:gd name="connsiteX4" fmla="*/ 1522238 w 1522238"/>
              <a:gd name="connsiteY4" fmla="*/ 412272 h 417558"/>
              <a:gd name="connsiteX0" fmla="*/ 0 w 1522238"/>
              <a:gd name="connsiteY0" fmla="*/ 417558 h 417558"/>
              <a:gd name="connsiteX1" fmla="*/ 0 w 1522238"/>
              <a:gd name="connsiteY1" fmla="*/ 0 h 417558"/>
              <a:gd name="connsiteX2" fmla="*/ 845313 w 1522238"/>
              <a:gd name="connsiteY2" fmla="*/ 0 h 417558"/>
              <a:gd name="connsiteX3" fmla="*/ 1410387 w 1522238"/>
              <a:gd name="connsiteY3" fmla="*/ 412272 h 417558"/>
              <a:gd name="connsiteX4" fmla="*/ 1522238 w 1522238"/>
              <a:gd name="connsiteY4" fmla="*/ 412272 h 417558"/>
              <a:gd name="connsiteX0" fmla="*/ 0 w 1522238"/>
              <a:gd name="connsiteY0" fmla="*/ 417558 h 417558"/>
              <a:gd name="connsiteX1" fmla="*/ 0 w 1522238"/>
              <a:gd name="connsiteY1" fmla="*/ 0 h 417558"/>
              <a:gd name="connsiteX2" fmla="*/ 845313 w 1522238"/>
              <a:gd name="connsiteY2" fmla="*/ 0 h 417558"/>
              <a:gd name="connsiteX3" fmla="*/ 849463 w 1522238"/>
              <a:gd name="connsiteY3" fmla="*/ 412272 h 417558"/>
              <a:gd name="connsiteX4" fmla="*/ 1522238 w 1522238"/>
              <a:gd name="connsiteY4" fmla="*/ 412272 h 417558"/>
              <a:gd name="connsiteX0" fmla="*/ 0 w 1522238"/>
              <a:gd name="connsiteY0" fmla="*/ 417558 h 417558"/>
              <a:gd name="connsiteX1" fmla="*/ 0 w 1522238"/>
              <a:gd name="connsiteY1" fmla="*/ 0 h 417558"/>
              <a:gd name="connsiteX2" fmla="*/ 805026 w 1522238"/>
              <a:gd name="connsiteY2" fmla="*/ 5470 h 417558"/>
              <a:gd name="connsiteX3" fmla="*/ 849463 w 1522238"/>
              <a:gd name="connsiteY3" fmla="*/ 412272 h 417558"/>
              <a:gd name="connsiteX4" fmla="*/ 1522238 w 1522238"/>
              <a:gd name="connsiteY4" fmla="*/ 412272 h 417558"/>
              <a:gd name="connsiteX0" fmla="*/ 0 w 1522238"/>
              <a:gd name="connsiteY0" fmla="*/ 417558 h 417558"/>
              <a:gd name="connsiteX1" fmla="*/ 0 w 1522238"/>
              <a:gd name="connsiteY1" fmla="*/ 0 h 417558"/>
              <a:gd name="connsiteX2" fmla="*/ 805026 w 1522238"/>
              <a:gd name="connsiteY2" fmla="*/ 5470 h 417558"/>
              <a:gd name="connsiteX3" fmla="*/ 812275 w 1522238"/>
              <a:gd name="connsiteY3" fmla="*/ 415007 h 417558"/>
              <a:gd name="connsiteX4" fmla="*/ 1522238 w 1522238"/>
              <a:gd name="connsiteY4" fmla="*/ 412272 h 417558"/>
              <a:gd name="connsiteX0" fmla="*/ 0 w 1522238"/>
              <a:gd name="connsiteY0" fmla="*/ 417559 h 417559"/>
              <a:gd name="connsiteX1" fmla="*/ 0 w 1522238"/>
              <a:gd name="connsiteY1" fmla="*/ 1 h 417559"/>
              <a:gd name="connsiteX2" fmla="*/ 110844 w 1522238"/>
              <a:gd name="connsiteY2" fmla="*/ 0 h 417559"/>
              <a:gd name="connsiteX3" fmla="*/ 812275 w 1522238"/>
              <a:gd name="connsiteY3" fmla="*/ 415008 h 417559"/>
              <a:gd name="connsiteX4" fmla="*/ 1522238 w 1522238"/>
              <a:gd name="connsiteY4" fmla="*/ 412273 h 417559"/>
              <a:gd name="connsiteX0" fmla="*/ 0 w 1522238"/>
              <a:gd name="connsiteY0" fmla="*/ 417559 h 417743"/>
              <a:gd name="connsiteX1" fmla="*/ 0 w 1522238"/>
              <a:gd name="connsiteY1" fmla="*/ 1 h 417743"/>
              <a:gd name="connsiteX2" fmla="*/ 110844 w 1522238"/>
              <a:gd name="connsiteY2" fmla="*/ 0 h 417743"/>
              <a:gd name="connsiteX3" fmla="*/ 121193 w 1522238"/>
              <a:gd name="connsiteY3" fmla="*/ 417743 h 417743"/>
              <a:gd name="connsiteX4" fmla="*/ 1522238 w 1522238"/>
              <a:gd name="connsiteY4" fmla="*/ 412273 h 417743"/>
              <a:gd name="connsiteX0" fmla="*/ 0 w 1522238"/>
              <a:gd name="connsiteY0" fmla="*/ 417559 h 417743"/>
              <a:gd name="connsiteX1" fmla="*/ 0 w 1522238"/>
              <a:gd name="connsiteY1" fmla="*/ 1 h 417743"/>
              <a:gd name="connsiteX2" fmla="*/ 176957 w 1522238"/>
              <a:gd name="connsiteY2" fmla="*/ 0 h 417743"/>
              <a:gd name="connsiteX3" fmla="*/ 121193 w 1522238"/>
              <a:gd name="connsiteY3" fmla="*/ 417743 h 417743"/>
              <a:gd name="connsiteX4" fmla="*/ 1522238 w 1522238"/>
              <a:gd name="connsiteY4" fmla="*/ 412273 h 417743"/>
              <a:gd name="connsiteX0" fmla="*/ 0 w 1522238"/>
              <a:gd name="connsiteY0" fmla="*/ 417559 h 417559"/>
              <a:gd name="connsiteX1" fmla="*/ 0 w 1522238"/>
              <a:gd name="connsiteY1" fmla="*/ 1 h 417559"/>
              <a:gd name="connsiteX2" fmla="*/ 176957 w 1522238"/>
              <a:gd name="connsiteY2" fmla="*/ 0 h 417559"/>
              <a:gd name="connsiteX3" fmla="*/ 195570 w 1522238"/>
              <a:gd name="connsiteY3" fmla="*/ 410449 h 417559"/>
              <a:gd name="connsiteX4" fmla="*/ 1522238 w 1522238"/>
              <a:gd name="connsiteY4" fmla="*/ 412273 h 417559"/>
              <a:gd name="connsiteX0" fmla="*/ 0 w 1522238"/>
              <a:gd name="connsiteY0" fmla="*/ 417559 h 417743"/>
              <a:gd name="connsiteX1" fmla="*/ 0 w 1522238"/>
              <a:gd name="connsiteY1" fmla="*/ 1 h 417743"/>
              <a:gd name="connsiteX2" fmla="*/ 176957 w 1522238"/>
              <a:gd name="connsiteY2" fmla="*/ 0 h 417743"/>
              <a:gd name="connsiteX3" fmla="*/ 170777 w 1522238"/>
              <a:gd name="connsiteY3" fmla="*/ 417743 h 417743"/>
              <a:gd name="connsiteX4" fmla="*/ 1522238 w 1522238"/>
              <a:gd name="connsiteY4" fmla="*/ 412273 h 4177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22238" h="417743">
                <a:moveTo>
                  <a:pt x="0" y="417559"/>
                </a:moveTo>
                <a:lnTo>
                  <a:pt x="0" y="1"/>
                </a:lnTo>
                <a:lnTo>
                  <a:pt x="176957" y="0"/>
                </a:lnTo>
                <a:cubicBezTo>
                  <a:pt x="178340" y="137424"/>
                  <a:pt x="169394" y="280319"/>
                  <a:pt x="170777" y="417743"/>
                </a:cubicBezTo>
                <a:lnTo>
                  <a:pt x="1522238" y="412273"/>
                </a:lnTo>
              </a:path>
            </a:pathLst>
          </a:cu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de-DE"/>
          </a:p>
        </p:txBody>
      </p:sp>
      <p:pic>
        <p:nvPicPr>
          <p:cNvPr id="9" name="Audio 8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176950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9103"/>
    </mc:Choice>
    <mc:Fallback>
      <p:transition spd="slow" advTm="910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2" name="Gruppieren 361"/>
          <p:cNvGrpSpPr/>
          <p:nvPr/>
        </p:nvGrpSpPr>
        <p:grpSpPr>
          <a:xfrm>
            <a:off x="1264189" y="2859169"/>
            <a:ext cx="6064569" cy="1579759"/>
            <a:chOff x="1257232" y="5404957"/>
            <a:chExt cx="6064569" cy="947928"/>
          </a:xfrm>
        </p:grpSpPr>
        <p:grpSp>
          <p:nvGrpSpPr>
            <p:cNvPr id="25" name="Gruppieren 24"/>
            <p:cNvGrpSpPr/>
            <p:nvPr/>
          </p:nvGrpSpPr>
          <p:grpSpPr>
            <a:xfrm>
              <a:off x="1257232" y="5404957"/>
              <a:ext cx="6064437" cy="94950"/>
              <a:chOff x="1346853" y="5193858"/>
              <a:chExt cx="6008370" cy="722502"/>
            </a:xfrm>
          </p:grpSpPr>
          <p:sp>
            <p:nvSpPr>
              <p:cNvPr id="22" name="Rechteck 21"/>
              <p:cNvSpPr/>
              <p:nvPr/>
            </p:nvSpPr>
            <p:spPr>
              <a:xfrm>
                <a:off x="1346853" y="5193879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9" name="Rechteck 38"/>
              <p:cNvSpPr/>
              <p:nvPr/>
            </p:nvSpPr>
            <p:spPr>
              <a:xfrm>
                <a:off x="1546919" y="519387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41" name="Rechteck 40"/>
              <p:cNvSpPr/>
              <p:nvPr/>
            </p:nvSpPr>
            <p:spPr>
              <a:xfrm>
                <a:off x="1746985" y="5193874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42" name="Rechteck 41"/>
              <p:cNvSpPr/>
              <p:nvPr/>
            </p:nvSpPr>
            <p:spPr>
              <a:xfrm>
                <a:off x="1947051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44" name="Rechteck 43"/>
              <p:cNvSpPr/>
              <p:nvPr/>
            </p:nvSpPr>
            <p:spPr>
              <a:xfrm>
                <a:off x="2149919" y="519386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45" name="Rechteck 44"/>
              <p:cNvSpPr/>
              <p:nvPr/>
            </p:nvSpPr>
            <p:spPr>
              <a:xfrm>
                <a:off x="2347445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46" name="Rechteck 45"/>
              <p:cNvSpPr/>
              <p:nvPr/>
            </p:nvSpPr>
            <p:spPr>
              <a:xfrm>
                <a:off x="2547511" y="5193869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47" name="Rechteck 46"/>
              <p:cNvSpPr/>
              <p:nvPr/>
            </p:nvSpPr>
            <p:spPr>
              <a:xfrm>
                <a:off x="2747577" y="519386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48" name="Rechteck 47"/>
              <p:cNvSpPr/>
              <p:nvPr/>
            </p:nvSpPr>
            <p:spPr>
              <a:xfrm>
                <a:off x="2947643" y="5193864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49" name="Rechteck 48"/>
              <p:cNvSpPr/>
              <p:nvPr/>
            </p:nvSpPr>
            <p:spPr>
              <a:xfrm>
                <a:off x="3150511" y="519386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61" name="Rechteck 60"/>
              <p:cNvSpPr/>
              <p:nvPr/>
            </p:nvSpPr>
            <p:spPr>
              <a:xfrm>
                <a:off x="3350577" y="5193879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62" name="Rechteck 61"/>
              <p:cNvSpPr/>
              <p:nvPr/>
            </p:nvSpPr>
            <p:spPr>
              <a:xfrm>
                <a:off x="3550643" y="519387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63" name="Rechteck 62"/>
              <p:cNvSpPr/>
              <p:nvPr/>
            </p:nvSpPr>
            <p:spPr>
              <a:xfrm>
                <a:off x="3750709" y="5193874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64" name="Rechteck 63"/>
              <p:cNvSpPr/>
              <p:nvPr/>
            </p:nvSpPr>
            <p:spPr>
              <a:xfrm>
                <a:off x="3950775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65" name="Rechteck 64"/>
              <p:cNvSpPr/>
              <p:nvPr/>
            </p:nvSpPr>
            <p:spPr>
              <a:xfrm>
                <a:off x="4153643" y="519386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66" name="Rechteck 65"/>
              <p:cNvSpPr/>
              <p:nvPr/>
            </p:nvSpPr>
            <p:spPr>
              <a:xfrm>
                <a:off x="4351169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67" name="Rechteck 66"/>
              <p:cNvSpPr/>
              <p:nvPr/>
            </p:nvSpPr>
            <p:spPr>
              <a:xfrm>
                <a:off x="4551235" y="5193869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68" name="Rechteck 67"/>
              <p:cNvSpPr/>
              <p:nvPr/>
            </p:nvSpPr>
            <p:spPr>
              <a:xfrm>
                <a:off x="4751301" y="519386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69" name="Rechteck 68"/>
              <p:cNvSpPr/>
              <p:nvPr/>
            </p:nvSpPr>
            <p:spPr>
              <a:xfrm>
                <a:off x="4951367" y="5193864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70" name="Rechteck 69"/>
              <p:cNvSpPr/>
              <p:nvPr/>
            </p:nvSpPr>
            <p:spPr>
              <a:xfrm>
                <a:off x="5154235" y="519386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71" name="Rechteck 70"/>
              <p:cNvSpPr/>
              <p:nvPr/>
            </p:nvSpPr>
            <p:spPr>
              <a:xfrm>
                <a:off x="5351499" y="519387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72" name="Rechteck 71"/>
              <p:cNvSpPr/>
              <p:nvPr/>
            </p:nvSpPr>
            <p:spPr>
              <a:xfrm>
                <a:off x="5551565" y="5193873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73" name="Rechteck 72"/>
              <p:cNvSpPr/>
              <p:nvPr/>
            </p:nvSpPr>
            <p:spPr>
              <a:xfrm>
                <a:off x="5751631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74" name="Rechteck 73"/>
              <p:cNvSpPr/>
              <p:nvPr/>
            </p:nvSpPr>
            <p:spPr>
              <a:xfrm>
                <a:off x="5951697" y="519386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75" name="Rechteck 74"/>
              <p:cNvSpPr/>
              <p:nvPr/>
            </p:nvSpPr>
            <p:spPr>
              <a:xfrm>
                <a:off x="6154565" y="5193865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76" name="Rechteck 75"/>
              <p:cNvSpPr/>
              <p:nvPr/>
            </p:nvSpPr>
            <p:spPr>
              <a:xfrm>
                <a:off x="6352091" y="519386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77" name="Rechteck 76"/>
              <p:cNvSpPr/>
              <p:nvPr/>
            </p:nvSpPr>
            <p:spPr>
              <a:xfrm>
                <a:off x="6552157" y="519386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78" name="Rechteck 77"/>
              <p:cNvSpPr/>
              <p:nvPr/>
            </p:nvSpPr>
            <p:spPr>
              <a:xfrm>
                <a:off x="6752223" y="5193863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79" name="Rechteck 78"/>
              <p:cNvSpPr/>
              <p:nvPr/>
            </p:nvSpPr>
            <p:spPr>
              <a:xfrm>
                <a:off x="6952289" y="519386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80" name="Rechteck 79"/>
              <p:cNvSpPr/>
              <p:nvPr/>
            </p:nvSpPr>
            <p:spPr>
              <a:xfrm>
                <a:off x="7155157" y="519385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  <p:grpSp>
          <p:nvGrpSpPr>
            <p:cNvPr id="83" name="Gruppieren 82"/>
            <p:cNvGrpSpPr/>
            <p:nvPr/>
          </p:nvGrpSpPr>
          <p:grpSpPr>
            <a:xfrm>
              <a:off x="1257232" y="5499904"/>
              <a:ext cx="6064437" cy="94950"/>
              <a:chOff x="1346853" y="5193858"/>
              <a:chExt cx="6008370" cy="722502"/>
            </a:xfrm>
          </p:grpSpPr>
          <p:sp>
            <p:nvSpPr>
              <p:cNvPr id="84" name="Rechteck 83"/>
              <p:cNvSpPr/>
              <p:nvPr/>
            </p:nvSpPr>
            <p:spPr>
              <a:xfrm>
                <a:off x="1346853" y="5193879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85" name="Rechteck 84"/>
              <p:cNvSpPr/>
              <p:nvPr/>
            </p:nvSpPr>
            <p:spPr>
              <a:xfrm>
                <a:off x="1546919" y="519387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86" name="Rechteck 85"/>
              <p:cNvSpPr/>
              <p:nvPr/>
            </p:nvSpPr>
            <p:spPr>
              <a:xfrm>
                <a:off x="1746985" y="5193874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87" name="Rechteck 86"/>
              <p:cNvSpPr/>
              <p:nvPr/>
            </p:nvSpPr>
            <p:spPr>
              <a:xfrm>
                <a:off x="1947051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88" name="Rechteck 87"/>
              <p:cNvSpPr/>
              <p:nvPr/>
            </p:nvSpPr>
            <p:spPr>
              <a:xfrm>
                <a:off x="2149919" y="519386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89" name="Rechteck 88"/>
              <p:cNvSpPr/>
              <p:nvPr/>
            </p:nvSpPr>
            <p:spPr>
              <a:xfrm>
                <a:off x="2347445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90" name="Rechteck 89"/>
              <p:cNvSpPr/>
              <p:nvPr/>
            </p:nvSpPr>
            <p:spPr>
              <a:xfrm>
                <a:off x="2547511" y="5193869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91" name="Rechteck 90"/>
              <p:cNvSpPr/>
              <p:nvPr/>
            </p:nvSpPr>
            <p:spPr>
              <a:xfrm>
                <a:off x="2747577" y="519386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92" name="Rechteck 91"/>
              <p:cNvSpPr/>
              <p:nvPr/>
            </p:nvSpPr>
            <p:spPr>
              <a:xfrm>
                <a:off x="2947643" y="5193864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93" name="Rechteck 92"/>
              <p:cNvSpPr/>
              <p:nvPr/>
            </p:nvSpPr>
            <p:spPr>
              <a:xfrm>
                <a:off x="3150511" y="519386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94" name="Rechteck 93"/>
              <p:cNvSpPr/>
              <p:nvPr/>
            </p:nvSpPr>
            <p:spPr>
              <a:xfrm>
                <a:off x="3350577" y="5193879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95" name="Rechteck 94"/>
              <p:cNvSpPr/>
              <p:nvPr/>
            </p:nvSpPr>
            <p:spPr>
              <a:xfrm>
                <a:off x="3550643" y="519387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96" name="Rechteck 95"/>
              <p:cNvSpPr/>
              <p:nvPr/>
            </p:nvSpPr>
            <p:spPr>
              <a:xfrm>
                <a:off x="3750709" y="5193874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97" name="Rechteck 96"/>
              <p:cNvSpPr/>
              <p:nvPr/>
            </p:nvSpPr>
            <p:spPr>
              <a:xfrm>
                <a:off x="3950775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98" name="Rechteck 97"/>
              <p:cNvSpPr/>
              <p:nvPr/>
            </p:nvSpPr>
            <p:spPr>
              <a:xfrm>
                <a:off x="4153643" y="519386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99" name="Rechteck 98"/>
              <p:cNvSpPr/>
              <p:nvPr/>
            </p:nvSpPr>
            <p:spPr>
              <a:xfrm>
                <a:off x="4351169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00" name="Rechteck 99"/>
              <p:cNvSpPr/>
              <p:nvPr/>
            </p:nvSpPr>
            <p:spPr>
              <a:xfrm>
                <a:off x="4551235" y="5193869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01" name="Rechteck 100"/>
              <p:cNvSpPr/>
              <p:nvPr/>
            </p:nvSpPr>
            <p:spPr>
              <a:xfrm>
                <a:off x="4751301" y="519386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02" name="Rechteck 101"/>
              <p:cNvSpPr/>
              <p:nvPr/>
            </p:nvSpPr>
            <p:spPr>
              <a:xfrm>
                <a:off x="4951367" y="5193864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03" name="Rechteck 102"/>
              <p:cNvSpPr/>
              <p:nvPr/>
            </p:nvSpPr>
            <p:spPr>
              <a:xfrm>
                <a:off x="5154235" y="519386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04" name="Rechteck 103"/>
              <p:cNvSpPr/>
              <p:nvPr/>
            </p:nvSpPr>
            <p:spPr>
              <a:xfrm>
                <a:off x="5351499" y="519387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05" name="Rechteck 104"/>
              <p:cNvSpPr/>
              <p:nvPr/>
            </p:nvSpPr>
            <p:spPr>
              <a:xfrm>
                <a:off x="5551565" y="5193873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06" name="Rechteck 105"/>
              <p:cNvSpPr/>
              <p:nvPr/>
            </p:nvSpPr>
            <p:spPr>
              <a:xfrm>
                <a:off x="5751631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07" name="Rechteck 106"/>
              <p:cNvSpPr/>
              <p:nvPr/>
            </p:nvSpPr>
            <p:spPr>
              <a:xfrm>
                <a:off x="5951697" y="519386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08" name="Rechteck 107"/>
              <p:cNvSpPr/>
              <p:nvPr/>
            </p:nvSpPr>
            <p:spPr>
              <a:xfrm>
                <a:off x="6154565" y="5193865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09" name="Rechteck 108"/>
              <p:cNvSpPr/>
              <p:nvPr/>
            </p:nvSpPr>
            <p:spPr>
              <a:xfrm>
                <a:off x="6352091" y="519386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10" name="Rechteck 109"/>
              <p:cNvSpPr/>
              <p:nvPr/>
            </p:nvSpPr>
            <p:spPr>
              <a:xfrm>
                <a:off x="6552157" y="519386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11" name="Rechteck 110"/>
              <p:cNvSpPr/>
              <p:nvPr/>
            </p:nvSpPr>
            <p:spPr>
              <a:xfrm>
                <a:off x="6752223" y="5193863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12" name="Rechteck 111"/>
              <p:cNvSpPr/>
              <p:nvPr/>
            </p:nvSpPr>
            <p:spPr>
              <a:xfrm>
                <a:off x="6952289" y="519386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13" name="Rechteck 112"/>
              <p:cNvSpPr/>
              <p:nvPr/>
            </p:nvSpPr>
            <p:spPr>
              <a:xfrm>
                <a:off x="7155157" y="519385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  <p:grpSp>
          <p:nvGrpSpPr>
            <p:cNvPr id="114" name="Gruppieren 113"/>
            <p:cNvGrpSpPr/>
            <p:nvPr/>
          </p:nvGrpSpPr>
          <p:grpSpPr>
            <a:xfrm>
              <a:off x="1257232" y="5594848"/>
              <a:ext cx="6064437" cy="94950"/>
              <a:chOff x="1346853" y="5193858"/>
              <a:chExt cx="6008370" cy="722502"/>
            </a:xfrm>
          </p:grpSpPr>
          <p:sp>
            <p:nvSpPr>
              <p:cNvPr id="115" name="Rechteck 114"/>
              <p:cNvSpPr/>
              <p:nvPr/>
            </p:nvSpPr>
            <p:spPr>
              <a:xfrm>
                <a:off x="1346853" y="5193879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16" name="Rechteck 115"/>
              <p:cNvSpPr/>
              <p:nvPr/>
            </p:nvSpPr>
            <p:spPr>
              <a:xfrm>
                <a:off x="1546919" y="519387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17" name="Rechteck 116"/>
              <p:cNvSpPr/>
              <p:nvPr/>
            </p:nvSpPr>
            <p:spPr>
              <a:xfrm>
                <a:off x="1746985" y="5193874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18" name="Rechteck 117"/>
              <p:cNvSpPr/>
              <p:nvPr/>
            </p:nvSpPr>
            <p:spPr>
              <a:xfrm>
                <a:off x="1947051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19" name="Rechteck 118"/>
              <p:cNvSpPr/>
              <p:nvPr/>
            </p:nvSpPr>
            <p:spPr>
              <a:xfrm>
                <a:off x="2149919" y="519386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20" name="Rechteck 119"/>
              <p:cNvSpPr/>
              <p:nvPr/>
            </p:nvSpPr>
            <p:spPr>
              <a:xfrm>
                <a:off x="2347445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21" name="Rechteck 120"/>
              <p:cNvSpPr/>
              <p:nvPr/>
            </p:nvSpPr>
            <p:spPr>
              <a:xfrm>
                <a:off x="2547511" y="5193869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22" name="Rechteck 121"/>
              <p:cNvSpPr/>
              <p:nvPr/>
            </p:nvSpPr>
            <p:spPr>
              <a:xfrm>
                <a:off x="2747577" y="519386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23" name="Rechteck 122"/>
              <p:cNvSpPr/>
              <p:nvPr/>
            </p:nvSpPr>
            <p:spPr>
              <a:xfrm>
                <a:off x="2947643" y="5193864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24" name="Rechteck 123"/>
              <p:cNvSpPr/>
              <p:nvPr/>
            </p:nvSpPr>
            <p:spPr>
              <a:xfrm>
                <a:off x="3150511" y="519386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25" name="Rechteck 124"/>
              <p:cNvSpPr/>
              <p:nvPr/>
            </p:nvSpPr>
            <p:spPr>
              <a:xfrm>
                <a:off x="3350577" y="5193879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26" name="Rechteck 125"/>
              <p:cNvSpPr/>
              <p:nvPr/>
            </p:nvSpPr>
            <p:spPr>
              <a:xfrm>
                <a:off x="3550643" y="519387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27" name="Rechteck 126"/>
              <p:cNvSpPr/>
              <p:nvPr/>
            </p:nvSpPr>
            <p:spPr>
              <a:xfrm>
                <a:off x="3750709" y="5193874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28" name="Rechteck 127"/>
              <p:cNvSpPr/>
              <p:nvPr/>
            </p:nvSpPr>
            <p:spPr>
              <a:xfrm>
                <a:off x="3950775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29" name="Rechteck 128"/>
              <p:cNvSpPr/>
              <p:nvPr/>
            </p:nvSpPr>
            <p:spPr>
              <a:xfrm>
                <a:off x="4153643" y="519386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30" name="Rechteck 129"/>
              <p:cNvSpPr/>
              <p:nvPr/>
            </p:nvSpPr>
            <p:spPr>
              <a:xfrm>
                <a:off x="4351169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31" name="Rechteck 130"/>
              <p:cNvSpPr/>
              <p:nvPr/>
            </p:nvSpPr>
            <p:spPr>
              <a:xfrm>
                <a:off x="4551235" y="5193869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32" name="Rechteck 131"/>
              <p:cNvSpPr/>
              <p:nvPr/>
            </p:nvSpPr>
            <p:spPr>
              <a:xfrm>
                <a:off x="4751301" y="519386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33" name="Rechteck 132"/>
              <p:cNvSpPr/>
              <p:nvPr/>
            </p:nvSpPr>
            <p:spPr>
              <a:xfrm>
                <a:off x="4951367" y="5193864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34" name="Rechteck 133"/>
              <p:cNvSpPr/>
              <p:nvPr/>
            </p:nvSpPr>
            <p:spPr>
              <a:xfrm>
                <a:off x="5154235" y="519386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35" name="Rechteck 134"/>
              <p:cNvSpPr/>
              <p:nvPr/>
            </p:nvSpPr>
            <p:spPr>
              <a:xfrm>
                <a:off x="5351499" y="519387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36" name="Rechteck 135"/>
              <p:cNvSpPr/>
              <p:nvPr/>
            </p:nvSpPr>
            <p:spPr>
              <a:xfrm>
                <a:off x="5551565" y="5193873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37" name="Rechteck 136"/>
              <p:cNvSpPr/>
              <p:nvPr/>
            </p:nvSpPr>
            <p:spPr>
              <a:xfrm>
                <a:off x="5751631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38" name="Rechteck 137"/>
              <p:cNvSpPr/>
              <p:nvPr/>
            </p:nvSpPr>
            <p:spPr>
              <a:xfrm>
                <a:off x="5951697" y="519386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39" name="Rechteck 138"/>
              <p:cNvSpPr/>
              <p:nvPr/>
            </p:nvSpPr>
            <p:spPr>
              <a:xfrm>
                <a:off x="6154565" y="5193865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40" name="Rechteck 139"/>
              <p:cNvSpPr/>
              <p:nvPr/>
            </p:nvSpPr>
            <p:spPr>
              <a:xfrm>
                <a:off x="6352091" y="519386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41" name="Rechteck 140"/>
              <p:cNvSpPr/>
              <p:nvPr/>
            </p:nvSpPr>
            <p:spPr>
              <a:xfrm>
                <a:off x="6552157" y="519386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42" name="Rechteck 141"/>
              <p:cNvSpPr/>
              <p:nvPr/>
            </p:nvSpPr>
            <p:spPr>
              <a:xfrm>
                <a:off x="6752223" y="5193863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43" name="Rechteck 142"/>
              <p:cNvSpPr/>
              <p:nvPr/>
            </p:nvSpPr>
            <p:spPr>
              <a:xfrm>
                <a:off x="6952289" y="519386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44" name="Rechteck 143"/>
              <p:cNvSpPr/>
              <p:nvPr/>
            </p:nvSpPr>
            <p:spPr>
              <a:xfrm>
                <a:off x="7155157" y="519385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  <p:grpSp>
          <p:nvGrpSpPr>
            <p:cNvPr id="145" name="Gruppieren 144"/>
            <p:cNvGrpSpPr/>
            <p:nvPr/>
          </p:nvGrpSpPr>
          <p:grpSpPr>
            <a:xfrm>
              <a:off x="1257232" y="5689792"/>
              <a:ext cx="6064437" cy="94950"/>
              <a:chOff x="1346853" y="5193858"/>
              <a:chExt cx="6008370" cy="722502"/>
            </a:xfrm>
          </p:grpSpPr>
          <p:sp>
            <p:nvSpPr>
              <p:cNvPr id="146" name="Rechteck 145"/>
              <p:cNvSpPr/>
              <p:nvPr/>
            </p:nvSpPr>
            <p:spPr>
              <a:xfrm>
                <a:off x="1346853" y="5193879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47" name="Rechteck 146"/>
              <p:cNvSpPr/>
              <p:nvPr/>
            </p:nvSpPr>
            <p:spPr>
              <a:xfrm>
                <a:off x="1546919" y="519387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48" name="Rechteck 147"/>
              <p:cNvSpPr/>
              <p:nvPr/>
            </p:nvSpPr>
            <p:spPr>
              <a:xfrm>
                <a:off x="1746985" y="5193874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49" name="Rechteck 148"/>
              <p:cNvSpPr/>
              <p:nvPr/>
            </p:nvSpPr>
            <p:spPr>
              <a:xfrm>
                <a:off x="1947051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50" name="Rechteck 149"/>
              <p:cNvSpPr/>
              <p:nvPr/>
            </p:nvSpPr>
            <p:spPr>
              <a:xfrm>
                <a:off x="2149919" y="519386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51" name="Rechteck 150"/>
              <p:cNvSpPr/>
              <p:nvPr/>
            </p:nvSpPr>
            <p:spPr>
              <a:xfrm>
                <a:off x="2347445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52" name="Rechteck 151"/>
              <p:cNvSpPr/>
              <p:nvPr/>
            </p:nvSpPr>
            <p:spPr>
              <a:xfrm>
                <a:off x="2547511" y="5193869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53" name="Rechteck 152"/>
              <p:cNvSpPr/>
              <p:nvPr/>
            </p:nvSpPr>
            <p:spPr>
              <a:xfrm>
                <a:off x="2747577" y="519386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54" name="Rechteck 153"/>
              <p:cNvSpPr/>
              <p:nvPr/>
            </p:nvSpPr>
            <p:spPr>
              <a:xfrm>
                <a:off x="2947643" y="5193864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55" name="Rechteck 154"/>
              <p:cNvSpPr/>
              <p:nvPr/>
            </p:nvSpPr>
            <p:spPr>
              <a:xfrm>
                <a:off x="3150511" y="519386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56" name="Rechteck 155"/>
              <p:cNvSpPr/>
              <p:nvPr/>
            </p:nvSpPr>
            <p:spPr>
              <a:xfrm>
                <a:off x="3350577" y="5193879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57" name="Rechteck 156"/>
              <p:cNvSpPr/>
              <p:nvPr/>
            </p:nvSpPr>
            <p:spPr>
              <a:xfrm>
                <a:off x="3550643" y="519387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58" name="Rechteck 157"/>
              <p:cNvSpPr/>
              <p:nvPr/>
            </p:nvSpPr>
            <p:spPr>
              <a:xfrm>
                <a:off x="3750709" y="5193874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59" name="Rechteck 158"/>
              <p:cNvSpPr/>
              <p:nvPr/>
            </p:nvSpPr>
            <p:spPr>
              <a:xfrm>
                <a:off x="3950775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60" name="Rechteck 159"/>
              <p:cNvSpPr/>
              <p:nvPr/>
            </p:nvSpPr>
            <p:spPr>
              <a:xfrm>
                <a:off x="4153643" y="519386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61" name="Rechteck 160"/>
              <p:cNvSpPr/>
              <p:nvPr/>
            </p:nvSpPr>
            <p:spPr>
              <a:xfrm>
                <a:off x="4351169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62" name="Rechteck 161"/>
              <p:cNvSpPr/>
              <p:nvPr/>
            </p:nvSpPr>
            <p:spPr>
              <a:xfrm>
                <a:off x="4551235" y="5193869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63" name="Rechteck 162"/>
              <p:cNvSpPr/>
              <p:nvPr/>
            </p:nvSpPr>
            <p:spPr>
              <a:xfrm>
                <a:off x="4751301" y="519386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64" name="Rechteck 163"/>
              <p:cNvSpPr/>
              <p:nvPr/>
            </p:nvSpPr>
            <p:spPr>
              <a:xfrm>
                <a:off x="4951367" y="5193864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65" name="Rechteck 164"/>
              <p:cNvSpPr/>
              <p:nvPr/>
            </p:nvSpPr>
            <p:spPr>
              <a:xfrm>
                <a:off x="5154235" y="519386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66" name="Rechteck 165"/>
              <p:cNvSpPr/>
              <p:nvPr/>
            </p:nvSpPr>
            <p:spPr>
              <a:xfrm>
                <a:off x="5351499" y="519387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67" name="Rechteck 166"/>
              <p:cNvSpPr/>
              <p:nvPr/>
            </p:nvSpPr>
            <p:spPr>
              <a:xfrm>
                <a:off x="5551565" y="5193873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68" name="Rechteck 167"/>
              <p:cNvSpPr/>
              <p:nvPr/>
            </p:nvSpPr>
            <p:spPr>
              <a:xfrm>
                <a:off x="5751631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69" name="Rechteck 168"/>
              <p:cNvSpPr/>
              <p:nvPr/>
            </p:nvSpPr>
            <p:spPr>
              <a:xfrm>
                <a:off x="5951697" y="519386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70" name="Rechteck 169"/>
              <p:cNvSpPr/>
              <p:nvPr/>
            </p:nvSpPr>
            <p:spPr>
              <a:xfrm>
                <a:off x="6154565" y="5193865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71" name="Rechteck 170"/>
              <p:cNvSpPr/>
              <p:nvPr/>
            </p:nvSpPr>
            <p:spPr>
              <a:xfrm>
                <a:off x="6352091" y="519386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72" name="Rechteck 171"/>
              <p:cNvSpPr/>
              <p:nvPr/>
            </p:nvSpPr>
            <p:spPr>
              <a:xfrm>
                <a:off x="6552157" y="519386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73" name="Rechteck 172"/>
              <p:cNvSpPr/>
              <p:nvPr/>
            </p:nvSpPr>
            <p:spPr>
              <a:xfrm>
                <a:off x="6752223" y="5193863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74" name="Rechteck 173"/>
              <p:cNvSpPr/>
              <p:nvPr/>
            </p:nvSpPr>
            <p:spPr>
              <a:xfrm>
                <a:off x="6952289" y="519386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75" name="Rechteck 174"/>
              <p:cNvSpPr/>
              <p:nvPr/>
            </p:nvSpPr>
            <p:spPr>
              <a:xfrm>
                <a:off x="7155157" y="519385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  <p:grpSp>
          <p:nvGrpSpPr>
            <p:cNvPr id="176" name="Gruppieren 175"/>
            <p:cNvGrpSpPr/>
            <p:nvPr/>
          </p:nvGrpSpPr>
          <p:grpSpPr>
            <a:xfrm>
              <a:off x="1257232" y="5786557"/>
              <a:ext cx="6064437" cy="94950"/>
              <a:chOff x="1346853" y="5193858"/>
              <a:chExt cx="6008370" cy="722502"/>
            </a:xfrm>
          </p:grpSpPr>
          <p:sp>
            <p:nvSpPr>
              <p:cNvPr id="177" name="Rechteck 176"/>
              <p:cNvSpPr/>
              <p:nvPr/>
            </p:nvSpPr>
            <p:spPr>
              <a:xfrm>
                <a:off x="1346853" y="5193879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78" name="Rechteck 177"/>
              <p:cNvSpPr/>
              <p:nvPr/>
            </p:nvSpPr>
            <p:spPr>
              <a:xfrm>
                <a:off x="1546919" y="519387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79" name="Rechteck 178"/>
              <p:cNvSpPr/>
              <p:nvPr/>
            </p:nvSpPr>
            <p:spPr>
              <a:xfrm>
                <a:off x="1746985" y="5193874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80" name="Rechteck 179"/>
              <p:cNvSpPr/>
              <p:nvPr/>
            </p:nvSpPr>
            <p:spPr>
              <a:xfrm>
                <a:off x="1947051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81" name="Rechteck 180"/>
              <p:cNvSpPr/>
              <p:nvPr/>
            </p:nvSpPr>
            <p:spPr>
              <a:xfrm>
                <a:off x="2149919" y="519386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82" name="Rechteck 181"/>
              <p:cNvSpPr/>
              <p:nvPr/>
            </p:nvSpPr>
            <p:spPr>
              <a:xfrm>
                <a:off x="2347445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83" name="Rechteck 182"/>
              <p:cNvSpPr/>
              <p:nvPr/>
            </p:nvSpPr>
            <p:spPr>
              <a:xfrm>
                <a:off x="2547511" y="5193869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84" name="Rechteck 183"/>
              <p:cNvSpPr/>
              <p:nvPr/>
            </p:nvSpPr>
            <p:spPr>
              <a:xfrm>
                <a:off x="2747577" y="519386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85" name="Rechteck 184"/>
              <p:cNvSpPr/>
              <p:nvPr/>
            </p:nvSpPr>
            <p:spPr>
              <a:xfrm>
                <a:off x="2947643" y="5193864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86" name="Rechteck 185"/>
              <p:cNvSpPr/>
              <p:nvPr/>
            </p:nvSpPr>
            <p:spPr>
              <a:xfrm>
                <a:off x="3150511" y="519386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87" name="Rechteck 186"/>
              <p:cNvSpPr/>
              <p:nvPr/>
            </p:nvSpPr>
            <p:spPr>
              <a:xfrm>
                <a:off x="3350577" y="5193879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88" name="Rechteck 187"/>
              <p:cNvSpPr/>
              <p:nvPr/>
            </p:nvSpPr>
            <p:spPr>
              <a:xfrm>
                <a:off x="3550643" y="519387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89" name="Rechteck 188"/>
              <p:cNvSpPr/>
              <p:nvPr/>
            </p:nvSpPr>
            <p:spPr>
              <a:xfrm>
                <a:off x="3750709" y="5193874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90" name="Rechteck 189"/>
              <p:cNvSpPr/>
              <p:nvPr/>
            </p:nvSpPr>
            <p:spPr>
              <a:xfrm>
                <a:off x="3950775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91" name="Rechteck 190"/>
              <p:cNvSpPr/>
              <p:nvPr/>
            </p:nvSpPr>
            <p:spPr>
              <a:xfrm>
                <a:off x="4153643" y="519386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92" name="Rechteck 191"/>
              <p:cNvSpPr/>
              <p:nvPr/>
            </p:nvSpPr>
            <p:spPr>
              <a:xfrm>
                <a:off x="4351169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93" name="Rechteck 192"/>
              <p:cNvSpPr/>
              <p:nvPr/>
            </p:nvSpPr>
            <p:spPr>
              <a:xfrm>
                <a:off x="4551235" y="5193869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94" name="Rechteck 193"/>
              <p:cNvSpPr/>
              <p:nvPr/>
            </p:nvSpPr>
            <p:spPr>
              <a:xfrm>
                <a:off x="4751301" y="519386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95" name="Rechteck 194"/>
              <p:cNvSpPr/>
              <p:nvPr/>
            </p:nvSpPr>
            <p:spPr>
              <a:xfrm>
                <a:off x="4951367" y="5193864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96" name="Rechteck 195"/>
              <p:cNvSpPr/>
              <p:nvPr/>
            </p:nvSpPr>
            <p:spPr>
              <a:xfrm>
                <a:off x="5154235" y="519386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97" name="Rechteck 196"/>
              <p:cNvSpPr/>
              <p:nvPr/>
            </p:nvSpPr>
            <p:spPr>
              <a:xfrm>
                <a:off x="5351499" y="519387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98" name="Rechteck 197"/>
              <p:cNvSpPr/>
              <p:nvPr/>
            </p:nvSpPr>
            <p:spPr>
              <a:xfrm>
                <a:off x="5551565" y="5193873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99" name="Rechteck 198"/>
              <p:cNvSpPr/>
              <p:nvPr/>
            </p:nvSpPr>
            <p:spPr>
              <a:xfrm>
                <a:off x="5751631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00" name="Rechteck 199"/>
              <p:cNvSpPr/>
              <p:nvPr/>
            </p:nvSpPr>
            <p:spPr>
              <a:xfrm>
                <a:off x="5951697" y="519386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01" name="Rechteck 200"/>
              <p:cNvSpPr/>
              <p:nvPr/>
            </p:nvSpPr>
            <p:spPr>
              <a:xfrm>
                <a:off x="6154565" y="5193865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02" name="Rechteck 201"/>
              <p:cNvSpPr/>
              <p:nvPr/>
            </p:nvSpPr>
            <p:spPr>
              <a:xfrm>
                <a:off x="6352091" y="519386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03" name="Rechteck 202"/>
              <p:cNvSpPr/>
              <p:nvPr/>
            </p:nvSpPr>
            <p:spPr>
              <a:xfrm>
                <a:off x="6552157" y="519386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04" name="Rechteck 203"/>
              <p:cNvSpPr/>
              <p:nvPr/>
            </p:nvSpPr>
            <p:spPr>
              <a:xfrm>
                <a:off x="6752223" y="5193863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05" name="Rechteck 204"/>
              <p:cNvSpPr/>
              <p:nvPr/>
            </p:nvSpPr>
            <p:spPr>
              <a:xfrm>
                <a:off x="6952289" y="519386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06" name="Rechteck 205"/>
              <p:cNvSpPr/>
              <p:nvPr/>
            </p:nvSpPr>
            <p:spPr>
              <a:xfrm>
                <a:off x="7155157" y="519385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  <p:grpSp>
          <p:nvGrpSpPr>
            <p:cNvPr id="207" name="Gruppieren 206"/>
            <p:cNvGrpSpPr/>
            <p:nvPr/>
          </p:nvGrpSpPr>
          <p:grpSpPr>
            <a:xfrm>
              <a:off x="1257364" y="5876335"/>
              <a:ext cx="6064437" cy="94950"/>
              <a:chOff x="1346853" y="5193858"/>
              <a:chExt cx="6008370" cy="722502"/>
            </a:xfrm>
          </p:grpSpPr>
          <p:sp>
            <p:nvSpPr>
              <p:cNvPr id="208" name="Rechteck 207"/>
              <p:cNvSpPr/>
              <p:nvPr/>
            </p:nvSpPr>
            <p:spPr>
              <a:xfrm>
                <a:off x="1346853" y="5193879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09" name="Rechteck 208"/>
              <p:cNvSpPr/>
              <p:nvPr/>
            </p:nvSpPr>
            <p:spPr>
              <a:xfrm>
                <a:off x="1546919" y="519387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10" name="Rechteck 209"/>
              <p:cNvSpPr/>
              <p:nvPr/>
            </p:nvSpPr>
            <p:spPr>
              <a:xfrm>
                <a:off x="1746985" y="5193874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11" name="Rechteck 210"/>
              <p:cNvSpPr/>
              <p:nvPr/>
            </p:nvSpPr>
            <p:spPr>
              <a:xfrm>
                <a:off x="1947051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12" name="Rechteck 211"/>
              <p:cNvSpPr/>
              <p:nvPr/>
            </p:nvSpPr>
            <p:spPr>
              <a:xfrm>
                <a:off x="2149919" y="519386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13" name="Rechteck 212"/>
              <p:cNvSpPr/>
              <p:nvPr/>
            </p:nvSpPr>
            <p:spPr>
              <a:xfrm>
                <a:off x="2347445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14" name="Rechteck 213"/>
              <p:cNvSpPr/>
              <p:nvPr/>
            </p:nvSpPr>
            <p:spPr>
              <a:xfrm>
                <a:off x="2547511" y="5193869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15" name="Rechteck 214"/>
              <p:cNvSpPr/>
              <p:nvPr/>
            </p:nvSpPr>
            <p:spPr>
              <a:xfrm>
                <a:off x="2747577" y="519386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16" name="Rechteck 215"/>
              <p:cNvSpPr/>
              <p:nvPr/>
            </p:nvSpPr>
            <p:spPr>
              <a:xfrm>
                <a:off x="2947643" y="5193864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17" name="Rechteck 216"/>
              <p:cNvSpPr/>
              <p:nvPr/>
            </p:nvSpPr>
            <p:spPr>
              <a:xfrm>
                <a:off x="3150511" y="519386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18" name="Rechteck 217"/>
              <p:cNvSpPr/>
              <p:nvPr/>
            </p:nvSpPr>
            <p:spPr>
              <a:xfrm>
                <a:off x="3350577" y="5193879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19" name="Rechteck 218"/>
              <p:cNvSpPr/>
              <p:nvPr/>
            </p:nvSpPr>
            <p:spPr>
              <a:xfrm>
                <a:off x="3550643" y="519387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20" name="Rechteck 219"/>
              <p:cNvSpPr/>
              <p:nvPr/>
            </p:nvSpPr>
            <p:spPr>
              <a:xfrm>
                <a:off x="3750709" y="5193874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21" name="Rechteck 220"/>
              <p:cNvSpPr/>
              <p:nvPr/>
            </p:nvSpPr>
            <p:spPr>
              <a:xfrm>
                <a:off x="3950775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22" name="Rechteck 221"/>
              <p:cNvSpPr/>
              <p:nvPr/>
            </p:nvSpPr>
            <p:spPr>
              <a:xfrm>
                <a:off x="4153643" y="519386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23" name="Rechteck 222"/>
              <p:cNvSpPr/>
              <p:nvPr/>
            </p:nvSpPr>
            <p:spPr>
              <a:xfrm>
                <a:off x="4351169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24" name="Rechteck 223"/>
              <p:cNvSpPr/>
              <p:nvPr/>
            </p:nvSpPr>
            <p:spPr>
              <a:xfrm>
                <a:off x="4551235" y="5193869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25" name="Rechteck 224"/>
              <p:cNvSpPr/>
              <p:nvPr/>
            </p:nvSpPr>
            <p:spPr>
              <a:xfrm>
                <a:off x="4751301" y="519386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26" name="Rechteck 225"/>
              <p:cNvSpPr/>
              <p:nvPr/>
            </p:nvSpPr>
            <p:spPr>
              <a:xfrm>
                <a:off x="4951367" y="5193864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27" name="Rechteck 226"/>
              <p:cNvSpPr/>
              <p:nvPr/>
            </p:nvSpPr>
            <p:spPr>
              <a:xfrm>
                <a:off x="5154235" y="519386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28" name="Rechteck 227"/>
              <p:cNvSpPr/>
              <p:nvPr/>
            </p:nvSpPr>
            <p:spPr>
              <a:xfrm>
                <a:off x="5351499" y="519387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29" name="Rechteck 228"/>
              <p:cNvSpPr/>
              <p:nvPr/>
            </p:nvSpPr>
            <p:spPr>
              <a:xfrm>
                <a:off x="5551565" y="5193873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30" name="Rechteck 229"/>
              <p:cNvSpPr/>
              <p:nvPr/>
            </p:nvSpPr>
            <p:spPr>
              <a:xfrm>
                <a:off x="5751631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31" name="Rechteck 230"/>
              <p:cNvSpPr/>
              <p:nvPr/>
            </p:nvSpPr>
            <p:spPr>
              <a:xfrm>
                <a:off x="5951697" y="519386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32" name="Rechteck 231"/>
              <p:cNvSpPr/>
              <p:nvPr/>
            </p:nvSpPr>
            <p:spPr>
              <a:xfrm>
                <a:off x="6154565" y="5193865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33" name="Rechteck 232"/>
              <p:cNvSpPr/>
              <p:nvPr/>
            </p:nvSpPr>
            <p:spPr>
              <a:xfrm>
                <a:off x="6352091" y="519386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34" name="Rechteck 233"/>
              <p:cNvSpPr/>
              <p:nvPr/>
            </p:nvSpPr>
            <p:spPr>
              <a:xfrm>
                <a:off x="6552157" y="519386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35" name="Rechteck 234"/>
              <p:cNvSpPr/>
              <p:nvPr/>
            </p:nvSpPr>
            <p:spPr>
              <a:xfrm>
                <a:off x="6752223" y="5193863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36" name="Rechteck 235"/>
              <p:cNvSpPr/>
              <p:nvPr/>
            </p:nvSpPr>
            <p:spPr>
              <a:xfrm>
                <a:off x="6952289" y="519386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37" name="Rechteck 236"/>
              <p:cNvSpPr/>
              <p:nvPr/>
            </p:nvSpPr>
            <p:spPr>
              <a:xfrm>
                <a:off x="7155157" y="519385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  <p:grpSp>
          <p:nvGrpSpPr>
            <p:cNvPr id="238" name="Gruppieren 237"/>
            <p:cNvGrpSpPr/>
            <p:nvPr/>
          </p:nvGrpSpPr>
          <p:grpSpPr>
            <a:xfrm>
              <a:off x="1257364" y="5971282"/>
              <a:ext cx="6064437" cy="94950"/>
              <a:chOff x="1346853" y="5193858"/>
              <a:chExt cx="6008370" cy="722502"/>
            </a:xfrm>
          </p:grpSpPr>
          <p:sp>
            <p:nvSpPr>
              <p:cNvPr id="239" name="Rechteck 238"/>
              <p:cNvSpPr/>
              <p:nvPr/>
            </p:nvSpPr>
            <p:spPr>
              <a:xfrm>
                <a:off x="1346853" y="5193879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40" name="Rechteck 239"/>
              <p:cNvSpPr/>
              <p:nvPr/>
            </p:nvSpPr>
            <p:spPr>
              <a:xfrm>
                <a:off x="1546919" y="519387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41" name="Rechteck 240"/>
              <p:cNvSpPr/>
              <p:nvPr/>
            </p:nvSpPr>
            <p:spPr>
              <a:xfrm>
                <a:off x="1746985" y="5193874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42" name="Rechteck 241"/>
              <p:cNvSpPr/>
              <p:nvPr/>
            </p:nvSpPr>
            <p:spPr>
              <a:xfrm>
                <a:off x="1947051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43" name="Rechteck 242"/>
              <p:cNvSpPr/>
              <p:nvPr/>
            </p:nvSpPr>
            <p:spPr>
              <a:xfrm>
                <a:off x="2149919" y="519386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44" name="Rechteck 243"/>
              <p:cNvSpPr/>
              <p:nvPr/>
            </p:nvSpPr>
            <p:spPr>
              <a:xfrm>
                <a:off x="2347445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45" name="Rechteck 244"/>
              <p:cNvSpPr/>
              <p:nvPr/>
            </p:nvSpPr>
            <p:spPr>
              <a:xfrm>
                <a:off x="2547511" y="5193869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46" name="Rechteck 245"/>
              <p:cNvSpPr/>
              <p:nvPr/>
            </p:nvSpPr>
            <p:spPr>
              <a:xfrm>
                <a:off x="2747577" y="519386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47" name="Rechteck 246"/>
              <p:cNvSpPr/>
              <p:nvPr/>
            </p:nvSpPr>
            <p:spPr>
              <a:xfrm>
                <a:off x="2947643" y="5193864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48" name="Rechteck 247"/>
              <p:cNvSpPr/>
              <p:nvPr/>
            </p:nvSpPr>
            <p:spPr>
              <a:xfrm>
                <a:off x="3150511" y="519386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49" name="Rechteck 248"/>
              <p:cNvSpPr/>
              <p:nvPr/>
            </p:nvSpPr>
            <p:spPr>
              <a:xfrm>
                <a:off x="3350577" y="5193879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50" name="Rechteck 249"/>
              <p:cNvSpPr/>
              <p:nvPr/>
            </p:nvSpPr>
            <p:spPr>
              <a:xfrm>
                <a:off x="3550643" y="519387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51" name="Rechteck 250"/>
              <p:cNvSpPr/>
              <p:nvPr/>
            </p:nvSpPr>
            <p:spPr>
              <a:xfrm>
                <a:off x="3750709" y="5193874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52" name="Rechteck 251"/>
              <p:cNvSpPr/>
              <p:nvPr/>
            </p:nvSpPr>
            <p:spPr>
              <a:xfrm>
                <a:off x="3950775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53" name="Rechteck 252"/>
              <p:cNvSpPr/>
              <p:nvPr/>
            </p:nvSpPr>
            <p:spPr>
              <a:xfrm>
                <a:off x="4153643" y="519386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54" name="Rechteck 253"/>
              <p:cNvSpPr/>
              <p:nvPr/>
            </p:nvSpPr>
            <p:spPr>
              <a:xfrm>
                <a:off x="4351169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55" name="Rechteck 254"/>
              <p:cNvSpPr/>
              <p:nvPr/>
            </p:nvSpPr>
            <p:spPr>
              <a:xfrm>
                <a:off x="4551235" y="5193869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56" name="Rechteck 255"/>
              <p:cNvSpPr/>
              <p:nvPr/>
            </p:nvSpPr>
            <p:spPr>
              <a:xfrm>
                <a:off x="4751301" y="519386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57" name="Rechteck 256"/>
              <p:cNvSpPr/>
              <p:nvPr/>
            </p:nvSpPr>
            <p:spPr>
              <a:xfrm>
                <a:off x="4951367" y="5193864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58" name="Rechteck 257"/>
              <p:cNvSpPr/>
              <p:nvPr/>
            </p:nvSpPr>
            <p:spPr>
              <a:xfrm>
                <a:off x="5154235" y="519386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59" name="Rechteck 258"/>
              <p:cNvSpPr/>
              <p:nvPr/>
            </p:nvSpPr>
            <p:spPr>
              <a:xfrm>
                <a:off x="5351499" y="519387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60" name="Rechteck 259"/>
              <p:cNvSpPr/>
              <p:nvPr/>
            </p:nvSpPr>
            <p:spPr>
              <a:xfrm>
                <a:off x="5551565" y="5193873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61" name="Rechteck 260"/>
              <p:cNvSpPr/>
              <p:nvPr/>
            </p:nvSpPr>
            <p:spPr>
              <a:xfrm>
                <a:off x="5751631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62" name="Rechteck 261"/>
              <p:cNvSpPr/>
              <p:nvPr/>
            </p:nvSpPr>
            <p:spPr>
              <a:xfrm>
                <a:off x="5951697" y="519386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63" name="Rechteck 262"/>
              <p:cNvSpPr/>
              <p:nvPr/>
            </p:nvSpPr>
            <p:spPr>
              <a:xfrm>
                <a:off x="6154565" y="5193865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64" name="Rechteck 263"/>
              <p:cNvSpPr/>
              <p:nvPr/>
            </p:nvSpPr>
            <p:spPr>
              <a:xfrm>
                <a:off x="6352091" y="519386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65" name="Rechteck 264"/>
              <p:cNvSpPr/>
              <p:nvPr/>
            </p:nvSpPr>
            <p:spPr>
              <a:xfrm>
                <a:off x="6552157" y="519386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66" name="Rechteck 265"/>
              <p:cNvSpPr/>
              <p:nvPr/>
            </p:nvSpPr>
            <p:spPr>
              <a:xfrm>
                <a:off x="6752223" y="5193863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67" name="Rechteck 266"/>
              <p:cNvSpPr/>
              <p:nvPr/>
            </p:nvSpPr>
            <p:spPr>
              <a:xfrm>
                <a:off x="6952289" y="519386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68" name="Rechteck 267"/>
              <p:cNvSpPr/>
              <p:nvPr/>
            </p:nvSpPr>
            <p:spPr>
              <a:xfrm>
                <a:off x="7155157" y="519385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  <p:grpSp>
          <p:nvGrpSpPr>
            <p:cNvPr id="269" name="Gruppieren 268"/>
            <p:cNvGrpSpPr/>
            <p:nvPr/>
          </p:nvGrpSpPr>
          <p:grpSpPr>
            <a:xfrm>
              <a:off x="1257364" y="6066226"/>
              <a:ext cx="6064437" cy="94950"/>
              <a:chOff x="1346853" y="5193858"/>
              <a:chExt cx="6008370" cy="722502"/>
            </a:xfrm>
          </p:grpSpPr>
          <p:sp>
            <p:nvSpPr>
              <p:cNvPr id="270" name="Rechteck 269"/>
              <p:cNvSpPr/>
              <p:nvPr/>
            </p:nvSpPr>
            <p:spPr>
              <a:xfrm>
                <a:off x="1346853" y="5193879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71" name="Rechteck 270"/>
              <p:cNvSpPr/>
              <p:nvPr/>
            </p:nvSpPr>
            <p:spPr>
              <a:xfrm>
                <a:off x="1546919" y="519387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72" name="Rechteck 271"/>
              <p:cNvSpPr/>
              <p:nvPr/>
            </p:nvSpPr>
            <p:spPr>
              <a:xfrm>
                <a:off x="1746985" y="5193874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73" name="Rechteck 272"/>
              <p:cNvSpPr/>
              <p:nvPr/>
            </p:nvSpPr>
            <p:spPr>
              <a:xfrm>
                <a:off x="1947051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74" name="Rechteck 273"/>
              <p:cNvSpPr/>
              <p:nvPr/>
            </p:nvSpPr>
            <p:spPr>
              <a:xfrm>
                <a:off x="2149919" y="519386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75" name="Rechteck 274"/>
              <p:cNvSpPr/>
              <p:nvPr/>
            </p:nvSpPr>
            <p:spPr>
              <a:xfrm>
                <a:off x="2347445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76" name="Rechteck 275"/>
              <p:cNvSpPr/>
              <p:nvPr/>
            </p:nvSpPr>
            <p:spPr>
              <a:xfrm>
                <a:off x="2547511" y="5193869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77" name="Rechteck 276"/>
              <p:cNvSpPr/>
              <p:nvPr/>
            </p:nvSpPr>
            <p:spPr>
              <a:xfrm>
                <a:off x="2747577" y="519386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78" name="Rechteck 277"/>
              <p:cNvSpPr/>
              <p:nvPr/>
            </p:nvSpPr>
            <p:spPr>
              <a:xfrm>
                <a:off x="2947643" y="5193864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79" name="Rechteck 278"/>
              <p:cNvSpPr/>
              <p:nvPr/>
            </p:nvSpPr>
            <p:spPr>
              <a:xfrm>
                <a:off x="3150511" y="519386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80" name="Rechteck 279"/>
              <p:cNvSpPr/>
              <p:nvPr/>
            </p:nvSpPr>
            <p:spPr>
              <a:xfrm>
                <a:off x="3350577" y="5193879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81" name="Rechteck 280"/>
              <p:cNvSpPr/>
              <p:nvPr/>
            </p:nvSpPr>
            <p:spPr>
              <a:xfrm>
                <a:off x="3550643" y="519387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82" name="Rechteck 281"/>
              <p:cNvSpPr/>
              <p:nvPr/>
            </p:nvSpPr>
            <p:spPr>
              <a:xfrm>
                <a:off x="3750709" y="5193874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83" name="Rechteck 282"/>
              <p:cNvSpPr/>
              <p:nvPr/>
            </p:nvSpPr>
            <p:spPr>
              <a:xfrm>
                <a:off x="3950775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84" name="Rechteck 283"/>
              <p:cNvSpPr/>
              <p:nvPr/>
            </p:nvSpPr>
            <p:spPr>
              <a:xfrm>
                <a:off x="4153643" y="519386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85" name="Rechteck 284"/>
              <p:cNvSpPr/>
              <p:nvPr/>
            </p:nvSpPr>
            <p:spPr>
              <a:xfrm>
                <a:off x="4351169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86" name="Rechteck 285"/>
              <p:cNvSpPr/>
              <p:nvPr/>
            </p:nvSpPr>
            <p:spPr>
              <a:xfrm>
                <a:off x="4551235" y="5193869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87" name="Rechteck 286"/>
              <p:cNvSpPr/>
              <p:nvPr/>
            </p:nvSpPr>
            <p:spPr>
              <a:xfrm>
                <a:off x="4751301" y="519386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88" name="Rechteck 287"/>
              <p:cNvSpPr/>
              <p:nvPr/>
            </p:nvSpPr>
            <p:spPr>
              <a:xfrm>
                <a:off x="4951367" y="5193864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89" name="Rechteck 288"/>
              <p:cNvSpPr/>
              <p:nvPr/>
            </p:nvSpPr>
            <p:spPr>
              <a:xfrm>
                <a:off x="5154235" y="519386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90" name="Rechteck 289"/>
              <p:cNvSpPr/>
              <p:nvPr/>
            </p:nvSpPr>
            <p:spPr>
              <a:xfrm>
                <a:off x="5351499" y="519387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91" name="Rechteck 290"/>
              <p:cNvSpPr/>
              <p:nvPr/>
            </p:nvSpPr>
            <p:spPr>
              <a:xfrm>
                <a:off x="5551565" y="5193873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92" name="Rechteck 291"/>
              <p:cNvSpPr/>
              <p:nvPr/>
            </p:nvSpPr>
            <p:spPr>
              <a:xfrm>
                <a:off x="5751631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93" name="Rechteck 292"/>
              <p:cNvSpPr/>
              <p:nvPr/>
            </p:nvSpPr>
            <p:spPr>
              <a:xfrm>
                <a:off x="5951697" y="519386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94" name="Rechteck 293"/>
              <p:cNvSpPr/>
              <p:nvPr/>
            </p:nvSpPr>
            <p:spPr>
              <a:xfrm>
                <a:off x="6154565" y="5193865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95" name="Rechteck 294"/>
              <p:cNvSpPr/>
              <p:nvPr/>
            </p:nvSpPr>
            <p:spPr>
              <a:xfrm>
                <a:off x="6352091" y="519386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96" name="Rechteck 295"/>
              <p:cNvSpPr/>
              <p:nvPr/>
            </p:nvSpPr>
            <p:spPr>
              <a:xfrm>
                <a:off x="6552157" y="519386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97" name="Rechteck 296"/>
              <p:cNvSpPr/>
              <p:nvPr/>
            </p:nvSpPr>
            <p:spPr>
              <a:xfrm>
                <a:off x="6752223" y="5193863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98" name="Rechteck 297"/>
              <p:cNvSpPr/>
              <p:nvPr/>
            </p:nvSpPr>
            <p:spPr>
              <a:xfrm>
                <a:off x="6952289" y="519386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99" name="Rechteck 298"/>
              <p:cNvSpPr/>
              <p:nvPr/>
            </p:nvSpPr>
            <p:spPr>
              <a:xfrm>
                <a:off x="7155157" y="519385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  <p:grpSp>
          <p:nvGrpSpPr>
            <p:cNvPr id="300" name="Gruppieren 299"/>
            <p:cNvGrpSpPr/>
            <p:nvPr/>
          </p:nvGrpSpPr>
          <p:grpSpPr>
            <a:xfrm>
              <a:off x="1257364" y="6161170"/>
              <a:ext cx="6064437" cy="94950"/>
              <a:chOff x="1346853" y="5193858"/>
              <a:chExt cx="6008370" cy="722502"/>
            </a:xfrm>
          </p:grpSpPr>
          <p:sp>
            <p:nvSpPr>
              <p:cNvPr id="301" name="Rechteck 300"/>
              <p:cNvSpPr/>
              <p:nvPr/>
            </p:nvSpPr>
            <p:spPr>
              <a:xfrm>
                <a:off x="1346853" y="5193879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02" name="Rechteck 301"/>
              <p:cNvSpPr/>
              <p:nvPr/>
            </p:nvSpPr>
            <p:spPr>
              <a:xfrm>
                <a:off x="1546919" y="519387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03" name="Rechteck 302"/>
              <p:cNvSpPr/>
              <p:nvPr/>
            </p:nvSpPr>
            <p:spPr>
              <a:xfrm>
                <a:off x="1746985" y="5193874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04" name="Rechteck 303"/>
              <p:cNvSpPr/>
              <p:nvPr/>
            </p:nvSpPr>
            <p:spPr>
              <a:xfrm>
                <a:off x="1947051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05" name="Rechteck 304"/>
              <p:cNvSpPr/>
              <p:nvPr/>
            </p:nvSpPr>
            <p:spPr>
              <a:xfrm>
                <a:off x="2149919" y="519386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06" name="Rechteck 305"/>
              <p:cNvSpPr/>
              <p:nvPr/>
            </p:nvSpPr>
            <p:spPr>
              <a:xfrm>
                <a:off x="2347445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07" name="Rechteck 306"/>
              <p:cNvSpPr/>
              <p:nvPr/>
            </p:nvSpPr>
            <p:spPr>
              <a:xfrm>
                <a:off x="2547511" y="5193869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08" name="Rechteck 307"/>
              <p:cNvSpPr/>
              <p:nvPr/>
            </p:nvSpPr>
            <p:spPr>
              <a:xfrm>
                <a:off x="2747577" y="519386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09" name="Rechteck 308"/>
              <p:cNvSpPr/>
              <p:nvPr/>
            </p:nvSpPr>
            <p:spPr>
              <a:xfrm>
                <a:off x="2947643" y="5193864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10" name="Rechteck 309"/>
              <p:cNvSpPr/>
              <p:nvPr/>
            </p:nvSpPr>
            <p:spPr>
              <a:xfrm>
                <a:off x="3150511" y="519386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11" name="Rechteck 310"/>
              <p:cNvSpPr/>
              <p:nvPr/>
            </p:nvSpPr>
            <p:spPr>
              <a:xfrm>
                <a:off x="3350577" y="5193879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12" name="Rechteck 311"/>
              <p:cNvSpPr/>
              <p:nvPr/>
            </p:nvSpPr>
            <p:spPr>
              <a:xfrm>
                <a:off x="3550643" y="519387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13" name="Rechteck 312"/>
              <p:cNvSpPr/>
              <p:nvPr/>
            </p:nvSpPr>
            <p:spPr>
              <a:xfrm>
                <a:off x="3750709" y="5193874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14" name="Rechteck 313"/>
              <p:cNvSpPr/>
              <p:nvPr/>
            </p:nvSpPr>
            <p:spPr>
              <a:xfrm>
                <a:off x="3950775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15" name="Rechteck 314"/>
              <p:cNvSpPr/>
              <p:nvPr/>
            </p:nvSpPr>
            <p:spPr>
              <a:xfrm>
                <a:off x="4153643" y="519386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16" name="Rechteck 315"/>
              <p:cNvSpPr/>
              <p:nvPr/>
            </p:nvSpPr>
            <p:spPr>
              <a:xfrm>
                <a:off x="4351169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17" name="Rechteck 316"/>
              <p:cNvSpPr/>
              <p:nvPr/>
            </p:nvSpPr>
            <p:spPr>
              <a:xfrm>
                <a:off x="4551235" y="5193869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18" name="Rechteck 317"/>
              <p:cNvSpPr/>
              <p:nvPr/>
            </p:nvSpPr>
            <p:spPr>
              <a:xfrm>
                <a:off x="4751301" y="519386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19" name="Rechteck 318"/>
              <p:cNvSpPr/>
              <p:nvPr/>
            </p:nvSpPr>
            <p:spPr>
              <a:xfrm>
                <a:off x="4951367" y="5193864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20" name="Rechteck 319"/>
              <p:cNvSpPr/>
              <p:nvPr/>
            </p:nvSpPr>
            <p:spPr>
              <a:xfrm>
                <a:off x="5154235" y="519386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21" name="Rechteck 320"/>
              <p:cNvSpPr/>
              <p:nvPr/>
            </p:nvSpPr>
            <p:spPr>
              <a:xfrm>
                <a:off x="5351499" y="519387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22" name="Rechteck 321"/>
              <p:cNvSpPr/>
              <p:nvPr/>
            </p:nvSpPr>
            <p:spPr>
              <a:xfrm>
                <a:off x="5551565" y="5193873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23" name="Rechteck 322"/>
              <p:cNvSpPr/>
              <p:nvPr/>
            </p:nvSpPr>
            <p:spPr>
              <a:xfrm>
                <a:off x="5751631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24" name="Rechteck 323"/>
              <p:cNvSpPr/>
              <p:nvPr/>
            </p:nvSpPr>
            <p:spPr>
              <a:xfrm>
                <a:off x="5951697" y="519386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25" name="Rechteck 324"/>
              <p:cNvSpPr/>
              <p:nvPr/>
            </p:nvSpPr>
            <p:spPr>
              <a:xfrm>
                <a:off x="6154565" y="5193865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26" name="Rechteck 325"/>
              <p:cNvSpPr/>
              <p:nvPr/>
            </p:nvSpPr>
            <p:spPr>
              <a:xfrm>
                <a:off x="6352091" y="519386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27" name="Rechteck 326"/>
              <p:cNvSpPr/>
              <p:nvPr/>
            </p:nvSpPr>
            <p:spPr>
              <a:xfrm>
                <a:off x="6552157" y="519386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28" name="Rechteck 327"/>
              <p:cNvSpPr/>
              <p:nvPr/>
            </p:nvSpPr>
            <p:spPr>
              <a:xfrm>
                <a:off x="6752223" y="5193863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29" name="Rechteck 328"/>
              <p:cNvSpPr/>
              <p:nvPr/>
            </p:nvSpPr>
            <p:spPr>
              <a:xfrm>
                <a:off x="6952289" y="519386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30" name="Rechteck 329"/>
              <p:cNvSpPr/>
              <p:nvPr/>
            </p:nvSpPr>
            <p:spPr>
              <a:xfrm>
                <a:off x="7155157" y="519385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  <p:grpSp>
          <p:nvGrpSpPr>
            <p:cNvPr id="331" name="Gruppieren 330"/>
            <p:cNvGrpSpPr/>
            <p:nvPr/>
          </p:nvGrpSpPr>
          <p:grpSpPr>
            <a:xfrm>
              <a:off x="1257364" y="6257935"/>
              <a:ext cx="6064437" cy="94950"/>
              <a:chOff x="1346853" y="5193858"/>
              <a:chExt cx="6008370" cy="722502"/>
            </a:xfrm>
          </p:grpSpPr>
          <p:sp>
            <p:nvSpPr>
              <p:cNvPr id="332" name="Rechteck 331"/>
              <p:cNvSpPr/>
              <p:nvPr/>
            </p:nvSpPr>
            <p:spPr>
              <a:xfrm>
                <a:off x="1346853" y="5193879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33" name="Rechteck 332"/>
              <p:cNvSpPr/>
              <p:nvPr/>
            </p:nvSpPr>
            <p:spPr>
              <a:xfrm>
                <a:off x="1546919" y="519387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34" name="Rechteck 333"/>
              <p:cNvSpPr/>
              <p:nvPr/>
            </p:nvSpPr>
            <p:spPr>
              <a:xfrm>
                <a:off x="1746985" y="5193874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35" name="Rechteck 334"/>
              <p:cNvSpPr/>
              <p:nvPr/>
            </p:nvSpPr>
            <p:spPr>
              <a:xfrm>
                <a:off x="1947051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36" name="Rechteck 335"/>
              <p:cNvSpPr/>
              <p:nvPr/>
            </p:nvSpPr>
            <p:spPr>
              <a:xfrm>
                <a:off x="2149919" y="519386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37" name="Rechteck 336"/>
              <p:cNvSpPr/>
              <p:nvPr/>
            </p:nvSpPr>
            <p:spPr>
              <a:xfrm>
                <a:off x="2347445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38" name="Rechteck 337"/>
              <p:cNvSpPr/>
              <p:nvPr/>
            </p:nvSpPr>
            <p:spPr>
              <a:xfrm>
                <a:off x="2547511" y="5193869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39" name="Rechteck 338"/>
              <p:cNvSpPr/>
              <p:nvPr/>
            </p:nvSpPr>
            <p:spPr>
              <a:xfrm>
                <a:off x="2747577" y="519386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40" name="Rechteck 339"/>
              <p:cNvSpPr/>
              <p:nvPr/>
            </p:nvSpPr>
            <p:spPr>
              <a:xfrm>
                <a:off x="2947643" y="5193864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41" name="Rechteck 340"/>
              <p:cNvSpPr/>
              <p:nvPr/>
            </p:nvSpPr>
            <p:spPr>
              <a:xfrm>
                <a:off x="3150511" y="519386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42" name="Rechteck 341"/>
              <p:cNvSpPr/>
              <p:nvPr/>
            </p:nvSpPr>
            <p:spPr>
              <a:xfrm>
                <a:off x="3350577" y="5193879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43" name="Rechteck 342"/>
              <p:cNvSpPr/>
              <p:nvPr/>
            </p:nvSpPr>
            <p:spPr>
              <a:xfrm>
                <a:off x="3550643" y="519387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44" name="Rechteck 343"/>
              <p:cNvSpPr/>
              <p:nvPr/>
            </p:nvSpPr>
            <p:spPr>
              <a:xfrm>
                <a:off x="3750709" y="5193874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45" name="Rechteck 344"/>
              <p:cNvSpPr/>
              <p:nvPr/>
            </p:nvSpPr>
            <p:spPr>
              <a:xfrm>
                <a:off x="3950775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46" name="Rechteck 345"/>
              <p:cNvSpPr/>
              <p:nvPr/>
            </p:nvSpPr>
            <p:spPr>
              <a:xfrm>
                <a:off x="4153643" y="519386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47" name="Rechteck 346"/>
              <p:cNvSpPr/>
              <p:nvPr/>
            </p:nvSpPr>
            <p:spPr>
              <a:xfrm>
                <a:off x="4351169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48" name="Rechteck 347"/>
              <p:cNvSpPr/>
              <p:nvPr/>
            </p:nvSpPr>
            <p:spPr>
              <a:xfrm>
                <a:off x="4551235" y="5193869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49" name="Rechteck 348"/>
              <p:cNvSpPr/>
              <p:nvPr/>
            </p:nvSpPr>
            <p:spPr>
              <a:xfrm>
                <a:off x="4751301" y="519386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50" name="Rechteck 349"/>
              <p:cNvSpPr/>
              <p:nvPr/>
            </p:nvSpPr>
            <p:spPr>
              <a:xfrm>
                <a:off x="4951367" y="5193864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51" name="Rechteck 350"/>
              <p:cNvSpPr/>
              <p:nvPr/>
            </p:nvSpPr>
            <p:spPr>
              <a:xfrm>
                <a:off x="5154235" y="519386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52" name="Rechteck 351"/>
              <p:cNvSpPr/>
              <p:nvPr/>
            </p:nvSpPr>
            <p:spPr>
              <a:xfrm>
                <a:off x="5351499" y="519387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53" name="Rechteck 352"/>
              <p:cNvSpPr/>
              <p:nvPr/>
            </p:nvSpPr>
            <p:spPr>
              <a:xfrm>
                <a:off x="5551565" y="5193873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54" name="Rechteck 353"/>
              <p:cNvSpPr/>
              <p:nvPr/>
            </p:nvSpPr>
            <p:spPr>
              <a:xfrm>
                <a:off x="5751631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55" name="Rechteck 354"/>
              <p:cNvSpPr/>
              <p:nvPr/>
            </p:nvSpPr>
            <p:spPr>
              <a:xfrm>
                <a:off x="5951697" y="519386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56" name="Rechteck 355"/>
              <p:cNvSpPr/>
              <p:nvPr/>
            </p:nvSpPr>
            <p:spPr>
              <a:xfrm>
                <a:off x="6154565" y="5193865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57" name="Rechteck 356"/>
              <p:cNvSpPr/>
              <p:nvPr/>
            </p:nvSpPr>
            <p:spPr>
              <a:xfrm>
                <a:off x="6352091" y="519386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58" name="Rechteck 357"/>
              <p:cNvSpPr/>
              <p:nvPr/>
            </p:nvSpPr>
            <p:spPr>
              <a:xfrm>
                <a:off x="6552157" y="519386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59" name="Rechteck 358"/>
              <p:cNvSpPr/>
              <p:nvPr/>
            </p:nvSpPr>
            <p:spPr>
              <a:xfrm>
                <a:off x="6752223" y="5193863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60" name="Rechteck 359"/>
              <p:cNvSpPr/>
              <p:nvPr/>
            </p:nvSpPr>
            <p:spPr>
              <a:xfrm>
                <a:off x="6952289" y="519386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61" name="Rechteck 360"/>
              <p:cNvSpPr/>
              <p:nvPr/>
            </p:nvSpPr>
            <p:spPr>
              <a:xfrm>
                <a:off x="7155157" y="519385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</p:grpSp>
      <p:pic>
        <p:nvPicPr>
          <p:cNvPr id="36" name="Google Shape;365;g6fe11b7731_0_0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7214376" y="2240874"/>
            <a:ext cx="1270535" cy="1839843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72994" y="133822"/>
            <a:ext cx="4193060" cy="434588"/>
          </a:xfrm>
        </p:spPr>
        <p:txBody>
          <a:bodyPr>
            <a:normAutofit/>
          </a:bodyPr>
          <a:lstStyle/>
          <a:p>
            <a:r>
              <a:rPr lang="de-DE" sz="2400" dirty="0" smtClean="0"/>
              <a:t>PWM Puls Weiten Modulation</a:t>
            </a:r>
            <a:endParaRPr lang="de-DE" sz="2400" dirty="0"/>
          </a:p>
        </p:txBody>
      </p:sp>
      <p:sp>
        <p:nvSpPr>
          <p:cNvPr id="5" name="Google Shape;165;p1"/>
          <p:cNvSpPr/>
          <p:nvPr/>
        </p:nvSpPr>
        <p:spPr>
          <a:xfrm>
            <a:off x="8639969" y="3527937"/>
            <a:ext cx="3295901" cy="1082163"/>
          </a:xfrm>
          <a:prstGeom prst="wedgeRoundRectCallout">
            <a:avLst>
              <a:gd name="adj1" fmla="val -59181"/>
              <a:gd name="adj2" fmla="val -39050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Kurz Ein, lang Aus =&gt; ziemlich dunkel</a:t>
            </a:r>
            <a:endParaRPr sz="2400" b="0" i="0" u="none" strike="noStrike" cap="none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9" name="Ellipse 28"/>
          <p:cNvSpPr/>
          <p:nvPr/>
        </p:nvSpPr>
        <p:spPr>
          <a:xfrm>
            <a:off x="5770810" y="1355229"/>
            <a:ext cx="644496" cy="626076"/>
          </a:xfrm>
          <a:prstGeom prst="ellipse">
            <a:avLst/>
          </a:prstGeom>
          <a:solidFill>
            <a:srgbClr val="EE0000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30" name="Gerader Verbinder 29"/>
          <p:cNvCxnSpPr>
            <a:stCxn id="29" idx="2"/>
          </p:cNvCxnSpPr>
          <p:nvPr/>
        </p:nvCxnSpPr>
        <p:spPr>
          <a:xfrm flipH="1">
            <a:off x="3144674" y="1668267"/>
            <a:ext cx="2626136" cy="0"/>
          </a:xfrm>
          <a:prstGeom prst="line">
            <a:avLst/>
          </a:prstGeom>
          <a:ln w="508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Rechteck 30"/>
          <p:cNvSpPr/>
          <p:nvPr/>
        </p:nvSpPr>
        <p:spPr>
          <a:xfrm>
            <a:off x="624379" y="1031100"/>
            <a:ext cx="2521385" cy="1301578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ctr"/>
            <a:r>
              <a:rPr lang="de-DE" dirty="0" smtClean="0">
                <a:solidFill>
                  <a:schemeClr val="tx1"/>
                </a:solidFill>
              </a:rPr>
              <a:t>Mikrocontroller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32" name="Textfeld 31"/>
          <p:cNvSpPr txBox="1"/>
          <p:nvPr/>
        </p:nvSpPr>
        <p:spPr>
          <a:xfrm>
            <a:off x="2395427" y="1497223"/>
            <a:ext cx="7503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PC_6</a:t>
            </a:r>
            <a:endParaRPr lang="de-DE" dirty="0"/>
          </a:p>
        </p:txBody>
      </p:sp>
      <p:sp>
        <p:nvSpPr>
          <p:cNvPr id="40" name="Freihandform 39"/>
          <p:cNvSpPr/>
          <p:nvPr/>
        </p:nvSpPr>
        <p:spPr>
          <a:xfrm>
            <a:off x="3288075" y="1055654"/>
            <a:ext cx="1169667" cy="363513"/>
          </a:xfrm>
          <a:custGeom>
            <a:avLst/>
            <a:gdLst>
              <a:gd name="connsiteX0" fmla="*/ 0 w 1522238"/>
              <a:gd name="connsiteY0" fmla="*/ 417558 h 417558"/>
              <a:gd name="connsiteX1" fmla="*/ 0 w 1522238"/>
              <a:gd name="connsiteY1" fmla="*/ 0 h 417558"/>
              <a:gd name="connsiteX2" fmla="*/ 961970 w 1522238"/>
              <a:gd name="connsiteY2" fmla="*/ 0 h 417558"/>
              <a:gd name="connsiteX3" fmla="*/ 961970 w 1522238"/>
              <a:gd name="connsiteY3" fmla="*/ 412272 h 417558"/>
              <a:gd name="connsiteX4" fmla="*/ 1522238 w 1522238"/>
              <a:gd name="connsiteY4" fmla="*/ 412272 h 417558"/>
              <a:gd name="connsiteX0" fmla="*/ 0 w 1522238"/>
              <a:gd name="connsiteY0" fmla="*/ 417558 h 417558"/>
              <a:gd name="connsiteX1" fmla="*/ 0 w 1522238"/>
              <a:gd name="connsiteY1" fmla="*/ 0 h 417558"/>
              <a:gd name="connsiteX2" fmla="*/ 961970 w 1522238"/>
              <a:gd name="connsiteY2" fmla="*/ 0 h 417558"/>
              <a:gd name="connsiteX3" fmla="*/ 1389690 w 1522238"/>
              <a:gd name="connsiteY3" fmla="*/ 406183 h 417558"/>
              <a:gd name="connsiteX4" fmla="*/ 1522238 w 1522238"/>
              <a:gd name="connsiteY4" fmla="*/ 412272 h 417558"/>
              <a:gd name="connsiteX0" fmla="*/ 0 w 1522238"/>
              <a:gd name="connsiteY0" fmla="*/ 417558 h 418361"/>
              <a:gd name="connsiteX1" fmla="*/ 0 w 1522238"/>
              <a:gd name="connsiteY1" fmla="*/ 0 h 418361"/>
              <a:gd name="connsiteX2" fmla="*/ 961970 w 1522238"/>
              <a:gd name="connsiteY2" fmla="*/ 0 h 418361"/>
              <a:gd name="connsiteX3" fmla="*/ 1406937 w 1522238"/>
              <a:gd name="connsiteY3" fmla="*/ 418361 h 418361"/>
              <a:gd name="connsiteX4" fmla="*/ 1522238 w 1522238"/>
              <a:gd name="connsiteY4" fmla="*/ 412272 h 418361"/>
              <a:gd name="connsiteX0" fmla="*/ 0 w 1522238"/>
              <a:gd name="connsiteY0" fmla="*/ 417558 h 417558"/>
              <a:gd name="connsiteX1" fmla="*/ 0 w 1522238"/>
              <a:gd name="connsiteY1" fmla="*/ 0 h 417558"/>
              <a:gd name="connsiteX2" fmla="*/ 961970 w 1522238"/>
              <a:gd name="connsiteY2" fmla="*/ 0 h 417558"/>
              <a:gd name="connsiteX3" fmla="*/ 1410387 w 1522238"/>
              <a:gd name="connsiteY3" fmla="*/ 412272 h 417558"/>
              <a:gd name="connsiteX4" fmla="*/ 1522238 w 1522238"/>
              <a:gd name="connsiteY4" fmla="*/ 412272 h 417558"/>
              <a:gd name="connsiteX0" fmla="*/ 0 w 1522238"/>
              <a:gd name="connsiteY0" fmla="*/ 417558 h 417558"/>
              <a:gd name="connsiteX1" fmla="*/ 0 w 1522238"/>
              <a:gd name="connsiteY1" fmla="*/ 0 h 417558"/>
              <a:gd name="connsiteX2" fmla="*/ 1400038 w 1522238"/>
              <a:gd name="connsiteY2" fmla="*/ 0 h 417558"/>
              <a:gd name="connsiteX3" fmla="*/ 1410387 w 1522238"/>
              <a:gd name="connsiteY3" fmla="*/ 412272 h 417558"/>
              <a:gd name="connsiteX4" fmla="*/ 1522238 w 1522238"/>
              <a:gd name="connsiteY4" fmla="*/ 412272 h 417558"/>
              <a:gd name="connsiteX0" fmla="*/ 0 w 1522238"/>
              <a:gd name="connsiteY0" fmla="*/ 417558 h 417558"/>
              <a:gd name="connsiteX1" fmla="*/ 0 w 1522238"/>
              <a:gd name="connsiteY1" fmla="*/ 0 h 417558"/>
              <a:gd name="connsiteX2" fmla="*/ 845313 w 1522238"/>
              <a:gd name="connsiteY2" fmla="*/ 0 h 417558"/>
              <a:gd name="connsiteX3" fmla="*/ 1410387 w 1522238"/>
              <a:gd name="connsiteY3" fmla="*/ 412272 h 417558"/>
              <a:gd name="connsiteX4" fmla="*/ 1522238 w 1522238"/>
              <a:gd name="connsiteY4" fmla="*/ 412272 h 417558"/>
              <a:gd name="connsiteX0" fmla="*/ 0 w 1522238"/>
              <a:gd name="connsiteY0" fmla="*/ 417558 h 417558"/>
              <a:gd name="connsiteX1" fmla="*/ 0 w 1522238"/>
              <a:gd name="connsiteY1" fmla="*/ 0 h 417558"/>
              <a:gd name="connsiteX2" fmla="*/ 845313 w 1522238"/>
              <a:gd name="connsiteY2" fmla="*/ 0 h 417558"/>
              <a:gd name="connsiteX3" fmla="*/ 849463 w 1522238"/>
              <a:gd name="connsiteY3" fmla="*/ 412272 h 417558"/>
              <a:gd name="connsiteX4" fmla="*/ 1522238 w 1522238"/>
              <a:gd name="connsiteY4" fmla="*/ 412272 h 417558"/>
              <a:gd name="connsiteX0" fmla="*/ 0 w 1522238"/>
              <a:gd name="connsiteY0" fmla="*/ 417558 h 417558"/>
              <a:gd name="connsiteX1" fmla="*/ 0 w 1522238"/>
              <a:gd name="connsiteY1" fmla="*/ 0 h 417558"/>
              <a:gd name="connsiteX2" fmla="*/ 805026 w 1522238"/>
              <a:gd name="connsiteY2" fmla="*/ 5470 h 417558"/>
              <a:gd name="connsiteX3" fmla="*/ 849463 w 1522238"/>
              <a:gd name="connsiteY3" fmla="*/ 412272 h 417558"/>
              <a:gd name="connsiteX4" fmla="*/ 1522238 w 1522238"/>
              <a:gd name="connsiteY4" fmla="*/ 412272 h 417558"/>
              <a:gd name="connsiteX0" fmla="*/ 0 w 1522238"/>
              <a:gd name="connsiteY0" fmla="*/ 417558 h 417558"/>
              <a:gd name="connsiteX1" fmla="*/ 0 w 1522238"/>
              <a:gd name="connsiteY1" fmla="*/ 0 h 417558"/>
              <a:gd name="connsiteX2" fmla="*/ 805026 w 1522238"/>
              <a:gd name="connsiteY2" fmla="*/ 5470 h 417558"/>
              <a:gd name="connsiteX3" fmla="*/ 812275 w 1522238"/>
              <a:gd name="connsiteY3" fmla="*/ 415007 h 417558"/>
              <a:gd name="connsiteX4" fmla="*/ 1522238 w 1522238"/>
              <a:gd name="connsiteY4" fmla="*/ 412272 h 417558"/>
              <a:gd name="connsiteX0" fmla="*/ 0 w 1522238"/>
              <a:gd name="connsiteY0" fmla="*/ 417559 h 417559"/>
              <a:gd name="connsiteX1" fmla="*/ 0 w 1522238"/>
              <a:gd name="connsiteY1" fmla="*/ 1 h 417559"/>
              <a:gd name="connsiteX2" fmla="*/ 110844 w 1522238"/>
              <a:gd name="connsiteY2" fmla="*/ 0 h 417559"/>
              <a:gd name="connsiteX3" fmla="*/ 812275 w 1522238"/>
              <a:gd name="connsiteY3" fmla="*/ 415008 h 417559"/>
              <a:gd name="connsiteX4" fmla="*/ 1522238 w 1522238"/>
              <a:gd name="connsiteY4" fmla="*/ 412273 h 417559"/>
              <a:gd name="connsiteX0" fmla="*/ 0 w 1522238"/>
              <a:gd name="connsiteY0" fmla="*/ 417559 h 417743"/>
              <a:gd name="connsiteX1" fmla="*/ 0 w 1522238"/>
              <a:gd name="connsiteY1" fmla="*/ 1 h 417743"/>
              <a:gd name="connsiteX2" fmla="*/ 110844 w 1522238"/>
              <a:gd name="connsiteY2" fmla="*/ 0 h 417743"/>
              <a:gd name="connsiteX3" fmla="*/ 121193 w 1522238"/>
              <a:gd name="connsiteY3" fmla="*/ 417743 h 417743"/>
              <a:gd name="connsiteX4" fmla="*/ 1522238 w 1522238"/>
              <a:gd name="connsiteY4" fmla="*/ 412273 h 417743"/>
              <a:gd name="connsiteX0" fmla="*/ 0 w 1522238"/>
              <a:gd name="connsiteY0" fmla="*/ 417559 h 417743"/>
              <a:gd name="connsiteX1" fmla="*/ 0 w 1522238"/>
              <a:gd name="connsiteY1" fmla="*/ 1 h 417743"/>
              <a:gd name="connsiteX2" fmla="*/ 176957 w 1522238"/>
              <a:gd name="connsiteY2" fmla="*/ 0 h 417743"/>
              <a:gd name="connsiteX3" fmla="*/ 121193 w 1522238"/>
              <a:gd name="connsiteY3" fmla="*/ 417743 h 417743"/>
              <a:gd name="connsiteX4" fmla="*/ 1522238 w 1522238"/>
              <a:gd name="connsiteY4" fmla="*/ 412273 h 417743"/>
              <a:gd name="connsiteX0" fmla="*/ 0 w 1522238"/>
              <a:gd name="connsiteY0" fmla="*/ 417559 h 417559"/>
              <a:gd name="connsiteX1" fmla="*/ 0 w 1522238"/>
              <a:gd name="connsiteY1" fmla="*/ 1 h 417559"/>
              <a:gd name="connsiteX2" fmla="*/ 176957 w 1522238"/>
              <a:gd name="connsiteY2" fmla="*/ 0 h 417559"/>
              <a:gd name="connsiteX3" fmla="*/ 195570 w 1522238"/>
              <a:gd name="connsiteY3" fmla="*/ 410449 h 417559"/>
              <a:gd name="connsiteX4" fmla="*/ 1522238 w 1522238"/>
              <a:gd name="connsiteY4" fmla="*/ 412273 h 417559"/>
              <a:gd name="connsiteX0" fmla="*/ 0 w 1522238"/>
              <a:gd name="connsiteY0" fmla="*/ 417559 h 417743"/>
              <a:gd name="connsiteX1" fmla="*/ 0 w 1522238"/>
              <a:gd name="connsiteY1" fmla="*/ 1 h 417743"/>
              <a:gd name="connsiteX2" fmla="*/ 176957 w 1522238"/>
              <a:gd name="connsiteY2" fmla="*/ 0 h 417743"/>
              <a:gd name="connsiteX3" fmla="*/ 170777 w 1522238"/>
              <a:gd name="connsiteY3" fmla="*/ 417743 h 417743"/>
              <a:gd name="connsiteX4" fmla="*/ 1522238 w 1522238"/>
              <a:gd name="connsiteY4" fmla="*/ 412273 h 417743"/>
              <a:gd name="connsiteX0" fmla="*/ 0 w 1522238"/>
              <a:gd name="connsiteY0" fmla="*/ 417559 h 417743"/>
              <a:gd name="connsiteX1" fmla="*/ 0 w 1522238"/>
              <a:gd name="connsiteY1" fmla="*/ 1 h 417743"/>
              <a:gd name="connsiteX2" fmla="*/ 259597 w 1522238"/>
              <a:gd name="connsiteY2" fmla="*/ 0 h 417743"/>
              <a:gd name="connsiteX3" fmla="*/ 170777 w 1522238"/>
              <a:gd name="connsiteY3" fmla="*/ 417743 h 417743"/>
              <a:gd name="connsiteX4" fmla="*/ 1522238 w 1522238"/>
              <a:gd name="connsiteY4" fmla="*/ 412273 h 417743"/>
              <a:gd name="connsiteX0" fmla="*/ 0 w 1522238"/>
              <a:gd name="connsiteY0" fmla="*/ 417559 h 417559"/>
              <a:gd name="connsiteX1" fmla="*/ 0 w 1522238"/>
              <a:gd name="connsiteY1" fmla="*/ 1 h 417559"/>
              <a:gd name="connsiteX2" fmla="*/ 259597 w 1522238"/>
              <a:gd name="connsiteY2" fmla="*/ 0 h 417559"/>
              <a:gd name="connsiteX3" fmla="*/ 303002 w 1522238"/>
              <a:gd name="connsiteY3" fmla="*/ 410449 h 417559"/>
              <a:gd name="connsiteX4" fmla="*/ 1522238 w 1522238"/>
              <a:gd name="connsiteY4" fmla="*/ 412273 h 417559"/>
              <a:gd name="connsiteX0" fmla="*/ 0 w 1522238"/>
              <a:gd name="connsiteY0" fmla="*/ 417559 h 417559"/>
              <a:gd name="connsiteX1" fmla="*/ 0 w 1522238"/>
              <a:gd name="connsiteY1" fmla="*/ 1 h 417559"/>
              <a:gd name="connsiteX2" fmla="*/ 309182 w 1522238"/>
              <a:gd name="connsiteY2" fmla="*/ 0 h 417559"/>
              <a:gd name="connsiteX3" fmla="*/ 303002 w 1522238"/>
              <a:gd name="connsiteY3" fmla="*/ 410449 h 417559"/>
              <a:gd name="connsiteX4" fmla="*/ 1522238 w 1522238"/>
              <a:gd name="connsiteY4" fmla="*/ 412273 h 4175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22238" h="417559">
                <a:moveTo>
                  <a:pt x="0" y="417559"/>
                </a:moveTo>
                <a:lnTo>
                  <a:pt x="0" y="1"/>
                </a:lnTo>
                <a:lnTo>
                  <a:pt x="309182" y="0"/>
                </a:lnTo>
                <a:cubicBezTo>
                  <a:pt x="310565" y="137424"/>
                  <a:pt x="301619" y="273025"/>
                  <a:pt x="303002" y="410449"/>
                </a:cubicBezTo>
                <a:lnTo>
                  <a:pt x="1522238" y="412273"/>
                </a:lnTo>
              </a:path>
            </a:pathLst>
          </a:cu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de-DE"/>
          </a:p>
        </p:txBody>
      </p:sp>
      <p:sp>
        <p:nvSpPr>
          <p:cNvPr id="4" name="Textfeld 3"/>
          <p:cNvSpPr txBox="1"/>
          <p:nvPr/>
        </p:nvSpPr>
        <p:spPr>
          <a:xfrm>
            <a:off x="3652292" y="1336707"/>
            <a:ext cx="6626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Aus</a:t>
            </a:r>
            <a:endParaRPr lang="de-DE" dirty="0"/>
          </a:p>
        </p:txBody>
      </p:sp>
      <p:sp>
        <p:nvSpPr>
          <p:cNvPr id="43" name="Textfeld 42"/>
          <p:cNvSpPr txBox="1"/>
          <p:nvPr/>
        </p:nvSpPr>
        <p:spPr>
          <a:xfrm>
            <a:off x="3133017" y="742617"/>
            <a:ext cx="6626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Ein</a:t>
            </a:r>
            <a:endParaRPr lang="de-DE" dirty="0"/>
          </a:p>
        </p:txBody>
      </p:sp>
      <p:cxnSp>
        <p:nvCxnSpPr>
          <p:cNvPr id="6" name="Gewinkelte Verbindung 5"/>
          <p:cNvCxnSpPr/>
          <p:nvPr/>
        </p:nvCxnSpPr>
        <p:spPr>
          <a:xfrm>
            <a:off x="1260389" y="2861385"/>
            <a:ext cx="2027686" cy="1577675"/>
          </a:xfrm>
          <a:prstGeom prst="bentConnector3">
            <a:avLst>
              <a:gd name="adj1" fmla="val 30036"/>
            </a:avLst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Gerade Verbindung mit Pfeil 9"/>
          <p:cNvCxnSpPr/>
          <p:nvPr/>
        </p:nvCxnSpPr>
        <p:spPr>
          <a:xfrm flipV="1">
            <a:off x="1260389" y="2861385"/>
            <a:ext cx="0" cy="1577677"/>
          </a:xfrm>
          <a:prstGeom prst="straightConnector1">
            <a:avLst/>
          </a:prstGeom>
          <a:ln w="19050"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Gerade Verbindung mit Pfeil 22"/>
          <p:cNvCxnSpPr/>
          <p:nvPr/>
        </p:nvCxnSpPr>
        <p:spPr>
          <a:xfrm>
            <a:off x="1257232" y="4443213"/>
            <a:ext cx="6064436" cy="0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Gewinkelte Verbindung 27"/>
          <p:cNvCxnSpPr/>
          <p:nvPr/>
        </p:nvCxnSpPr>
        <p:spPr>
          <a:xfrm>
            <a:off x="3277186" y="2861383"/>
            <a:ext cx="2027686" cy="1577675"/>
          </a:xfrm>
          <a:prstGeom prst="bentConnector3">
            <a:avLst>
              <a:gd name="adj1" fmla="val 30271"/>
            </a:avLst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Gerade Verbindung mit Pfeil 32"/>
          <p:cNvCxnSpPr/>
          <p:nvPr/>
        </p:nvCxnSpPr>
        <p:spPr>
          <a:xfrm flipV="1">
            <a:off x="3277186" y="2861383"/>
            <a:ext cx="0" cy="1577677"/>
          </a:xfrm>
          <a:prstGeom prst="straightConnector1">
            <a:avLst/>
          </a:prstGeom>
          <a:ln w="19050"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Gewinkelte Verbindung 33"/>
          <p:cNvCxnSpPr/>
          <p:nvPr/>
        </p:nvCxnSpPr>
        <p:spPr>
          <a:xfrm>
            <a:off x="5299639" y="2861252"/>
            <a:ext cx="2027686" cy="1577675"/>
          </a:xfrm>
          <a:prstGeom prst="bentConnector3">
            <a:avLst>
              <a:gd name="adj1" fmla="val 30270"/>
            </a:avLst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Gerade Verbindung mit Pfeil 34"/>
          <p:cNvCxnSpPr/>
          <p:nvPr/>
        </p:nvCxnSpPr>
        <p:spPr>
          <a:xfrm flipV="1">
            <a:off x="5293982" y="2856566"/>
            <a:ext cx="0" cy="1577677"/>
          </a:xfrm>
          <a:prstGeom prst="straightConnector1">
            <a:avLst/>
          </a:prstGeom>
          <a:ln w="19050"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feld 16"/>
          <p:cNvSpPr txBox="1"/>
          <p:nvPr/>
        </p:nvSpPr>
        <p:spPr>
          <a:xfrm>
            <a:off x="7178342" y="4434641"/>
            <a:ext cx="59676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t</a:t>
            </a:r>
            <a:endParaRPr lang="de-DE" dirty="0"/>
          </a:p>
        </p:txBody>
      </p:sp>
      <p:sp>
        <p:nvSpPr>
          <p:cNvPr id="20" name="Textfeld 19"/>
          <p:cNvSpPr txBox="1"/>
          <p:nvPr/>
        </p:nvSpPr>
        <p:spPr>
          <a:xfrm>
            <a:off x="2924811" y="4441272"/>
            <a:ext cx="9914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100µs</a:t>
            </a:r>
            <a:endParaRPr lang="de-DE" dirty="0"/>
          </a:p>
        </p:txBody>
      </p:sp>
      <p:sp>
        <p:nvSpPr>
          <p:cNvPr id="37" name="Textfeld 36"/>
          <p:cNvSpPr txBox="1"/>
          <p:nvPr/>
        </p:nvSpPr>
        <p:spPr>
          <a:xfrm>
            <a:off x="4972620" y="4441272"/>
            <a:ext cx="9914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2</a:t>
            </a:r>
            <a:r>
              <a:rPr lang="de-DE" dirty="0" smtClean="0"/>
              <a:t>00µs</a:t>
            </a:r>
            <a:endParaRPr lang="de-DE" dirty="0"/>
          </a:p>
        </p:txBody>
      </p:sp>
      <p:sp>
        <p:nvSpPr>
          <p:cNvPr id="38" name="Textfeld 37"/>
          <p:cNvSpPr txBox="1"/>
          <p:nvPr/>
        </p:nvSpPr>
        <p:spPr>
          <a:xfrm>
            <a:off x="1094349" y="4425434"/>
            <a:ext cx="9914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0µs</a:t>
            </a:r>
            <a:endParaRPr lang="de-DE" dirty="0"/>
          </a:p>
        </p:txBody>
      </p:sp>
      <p:sp>
        <p:nvSpPr>
          <p:cNvPr id="369" name="Textfeld 368"/>
          <p:cNvSpPr txBox="1"/>
          <p:nvPr/>
        </p:nvSpPr>
        <p:spPr>
          <a:xfrm>
            <a:off x="832915" y="4225749"/>
            <a:ext cx="9914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0,0</a:t>
            </a:r>
            <a:endParaRPr lang="de-DE" dirty="0"/>
          </a:p>
        </p:txBody>
      </p:sp>
      <p:sp>
        <p:nvSpPr>
          <p:cNvPr id="370" name="Textfeld 369"/>
          <p:cNvSpPr txBox="1"/>
          <p:nvPr/>
        </p:nvSpPr>
        <p:spPr>
          <a:xfrm>
            <a:off x="845687" y="3451424"/>
            <a:ext cx="9914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0,5</a:t>
            </a:r>
            <a:endParaRPr lang="de-DE" dirty="0"/>
          </a:p>
        </p:txBody>
      </p:sp>
      <p:sp>
        <p:nvSpPr>
          <p:cNvPr id="371" name="Textfeld 370"/>
          <p:cNvSpPr txBox="1"/>
          <p:nvPr/>
        </p:nvSpPr>
        <p:spPr>
          <a:xfrm>
            <a:off x="832915" y="2682526"/>
            <a:ext cx="9914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1</a:t>
            </a:r>
            <a:r>
              <a:rPr lang="de-DE" dirty="0" smtClean="0"/>
              <a:t>,0</a:t>
            </a:r>
            <a:endParaRPr lang="de-DE" dirty="0"/>
          </a:p>
        </p:txBody>
      </p:sp>
      <p:sp>
        <p:nvSpPr>
          <p:cNvPr id="372" name="Textfeld 371"/>
          <p:cNvSpPr txBox="1"/>
          <p:nvPr/>
        </p:nvSpPr>
        <p:spPr>
          <a:xfrm>
            <a:off x="1251995" y="2552541"/>
            <a:ext cx="9914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10µs</a:t>
            </a:r>
            <a:endParaRPr lang="de-DE" dirty="0"/>
          </a:p>
        </p:txBody>
      </p:sp>
      <p:sp>
        <p:nvSpPr>
          <p:cNvPr id="373" name="Textfeld 372"/>
          <p:cNvSpPr txBox="1"/>
          <p:nvPr/>
        </p:nvSpPr>
        <p:spPr>
          <a:xfrm>
            <a:off x="1255717" y="5292840"/>
            <a:ext cx="25961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Periode T=100µs</a:t>
            </a:r>
            <a:endParaRPr lang="de-DE" dirty="0"/>
          </a:p>
        </p:txBody>
      </p:sp>
      <p:cxnSp>
        <p:nvCxnSpPr>
          <p:cNvPr id="375" name="Gerade Verbindung mit Pfeil 374"/>
          <p:cNvCxnSpPr/>
          <p:nvPr/>
        </p:nvCxnSpPr>
        <p:spPr>
          <a:xfrm>
            <a:off x="1251995" y="5277002"/>
            <a:ext cx="2025191" cy="0"/>
          </a:xfrm>
          <a:prstGeom prst="straightConnector1">
            <a:avLst/>
          </a:prstGeom>
          <a:ln w="12700"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7" name="Gerader Verbinder 376"/>
          <p:cNvCxnSpPr/>
          <p:nvPr/>
        </p:nvCxnSpPr>
        <p:spPr>
          <a:xfrm flipH="1">
            <a:off x="1251995" y="4441271"/>
            <a:ext cx="7445" cy="886379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9" name="Gerader Verbinder 378"/>
          <p:cNvCxnSpPr/>
          <p:nvPr/>
        </p:nvCxnSpPr>
        <p:spPr>
          <a:xfrm flipH="1">
            <a:off x="3266180" y="4441271"/>
            <a:ext cx="7445" cy="886379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0" name="Gerader Verbinder 379"/>
          <p:cNvCxnSpPr/>
          <p:nvPr/>
        </p:nvCxnSpPr>
        <p:spPr>
          <a:xfrm flipH="1">
            <a:off x="1863584" y="4453843"/>
            <a:ext cx="1" cy="540482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3" name="Gerade Verbindung mit Pfeil 382"/>
          <p:cNvCxnSpPr/>
          <p:nvPr/>
        </p:nvCxnSpPr>
        <p:spPr>
          <a:xfrm>
            <a:off x="952500" y="4884460"/>
            <a:ext cx="299495" cy="0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4" name="Gerade Verbindung mit Pfeil 383"/>
          <p:cNvCxnSpPr/>
          <p:nvPr/>
        </p:nvCxnSpPr>
        <p:spPr>
          <a:xfrm flipH="1">
            <a:off x="1863584" y="4898067"/>
            <a:ext cx="290870" cy="1310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6" name="Textfeld 385"/>
          <p:cNvSpPr txBox="1"/>
          <p:nvPr/>
        </p:nvSpPr>
        <p:spPr>
          <a:xfrm>
            <a:off x="1251995" y="4899377"/>
            <a:ext cx="25961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err="1" smtClean="0"/>
              <a:t>Pulswidth</a:t>
            </a:r>
            <a:r>
              <a:rPr lang="de-DE" dirty="0" smtClean="0"/>
              <a:t> T</a:t>
            </a:r>
            <a:r>
              <a:rPr lang="de-DE" baseline="-25000" dirty="0" smtClean="0"/>
              <a:t>on</a:t>
            </a:r>
            <a:r>
              <a:rPr lang="de-DE" dirty="0" smtClean="0"/>
              <a:t>=30µs</a:t>
            </a:r>
            <a:endParaRPr lang="de-DE" dirty="0"/>
          </a:p>
        </p:txBody>
      </p:sp>
      <p:cxnSp>
        <p:nvCxnSpPr>
          <p:cNvPr id="388" name="Gerade Verbindung mit Pfeil 387"/>
          <p:cNvCxnSpPr/>
          <p:nvPr/>
        </p:nvCxnSpPr>
        <p:spPr>
          <a:xfrm flipV="1">
            <a:off x="1251995" y="2381250"/>
            <a:ext cx="0" cy="301276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9" name="Textfeld 388"/>
          <p:cNvSpPr txBox="1"/>
          <p:nvPr/>
        </p:nvSpPr>
        <p:spPr>
          <a:xfrm>
            <a:off x="952500" y="2353048"/>
            <a:ext cx="1941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>
                <a:solidFill>
                  <a:srgbClr val="FF0000"/>
                </a:solidFill>
              </a:rPr>
              <a:t>g</a:t>
            </a:r>
            <a:endParaRPr lang="de-DE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90" name="Textfeld 389"/>
              <p:cNvSpPr txBox="1"/>
              <p:nvPr/>
            </p:nvSpPr>
            <p:spPr>
              <a:xfrm>
                <a:off x="1328616" y="5873750"/>
                <a:ext cx="3465634" cy="65883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de-DE" sz="2400" b="0" i="1" smtClean="0">
                        <a:latin typeface="Cambria Math" panose="02040503050406030204" pitchFamily="18" charset="0"/>
                      </a:rPr>
                      <m:t>𝑔</m:t>
                    </m:r>
                    <m:r>
                      <a:rPr lang="de-DE" sz="2400" b="0" i="1" smtClean="0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de-DE" sz="24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de-DE" sz="2400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de-DE" sz="2400" b="0" i="1" smtClean="0">
                                <a:latin typeface="Cambria Math" panose="02040503050406030204" pitchFamily="18" charset="0"/>
                              </a:rPr>
                              <m:t>𝑇</m:t>
                            </m:r>
                          </m:e>
                          <m:sub>
                            <m:r>
                              <a:rPr lang="de-DE" sz="2400" b="0" i="1" smtClean="0">
                                <a:latin typeface="Cambria Math" panose="02040503050406030204" pitchFamily="18" charset="0"/>
                              </a:rPr>
                              <m:t>𝑜𝑛</m:t>
                            </m:r>
                          </m:sub>
                        </m:sSub>
                      </m:num>
                      <m:den>
                        <m:r>
                          <a:rPr lang="de-DE" sz="2400" b="0" i="1" smtClean="0">
                            <a:latin typeface="Cambria Math" panose="02040503050406030204" pitchFamily="18" charset="0"/>
                          </a:rPr>
                          <m:t>𝑇</m:t>
                        </m:r>
                      </m:den>
                    </m:f>
                    <m:r>
                      <a:rPr lang="de-DE" sz="2400" b="0" i="1" smtClean="0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de-DE" sz="24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de-DE" sz="2400" b="0" i="1" smtClean="0">
                            <a:latin typeface="Cambria Math" panose="02040503050406030204" pitchFamily="18" charset="0"/>
                          </a:rPr>
                          <m:t>30µ</m:t>
                        </m:r>
                        <m:r>
                          <a:rPr lang="de-DE" sz="2400" b="0" i="1" smtClean="0">
                            <a:latin typeface="Cambria Math" panose="02040503050406030204" pitchFamily="18" charset="0"/>
                          </a:rPr>
                          <m:t>𝑠</m:t>
                        </m:r>
                      </m:num>
                      <m:den>
                        <m:r>
                          <a:rPr lang="de-DE" sz="2400" b="0" i="1" smtClean="0">
                            <a:latin typeface="Cambria Math" panose="02040503050406030204" pitchFamily="18" charset="0"/>
                          </a:rPr>
                          <m:t>100µ</m:t>
                        </m:r>
                        <m:r>
                          <a:rPr lang="de-DE" sz="2400" b="0" i="1" smtClean="0">
                            <a:latin typeface="Cambria Math" panose="02040503050406030204" pitchFamily="18" charset="0"/>
                          </a:rPr>
                          <m:t>𝑠</m:t>
                        </m:r>
                      </m:den>
                    </m:f>
                  </m:oMath>
                </a14:m>
                <a:r>
                  <a:rPr lang="de-DE" sz="2400" dirty="0" smtClean="0"/>
                  <a:t>=</a:t>
                </a:r>
                <a:r>
                  <a:rPr lang="de-DE" sz="2400" dirty="0" smtClean="0">
                    <a:solidFill>
                      <a:srgbClr val="FF0000"/>
                    </a:solidFill>
                  </a:rPr>
                  <a:t>0,3</a:t>
                </a:r>
                <a:endParaRPr lang="de-DE" sz="2400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90" name="Textfeld 38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28616" y="5873750"/>
                <a:ext cx="3465634" cy="658835"/>
              </a:xfrm>
              <a:prstGeom prst="rect">
                <a:avLst/>
              </a:prstGeom>
              <a:blipFill rotWithShape="0">
                <a:blip r:embed="rId6"/>
                <a:stretch>
                  <a:fillRect b="-2778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91" name="Textfeld 390"/>
          <p:cNvSpPr txBox="1"/>
          <p:nvPr/>
        </p:nvSpPr>
        <p:spPr>
          <a:xfrm>
            <a:off x="487717" y="3776534"/>
            <a:ext cx="5308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>
                <a:solidFill>
                  <a:srgbClr val="FF0000"/>
                </a:solidFill>
              </a:rPr>
              <a:t>0,3</a:t>
            </a:r>
            <a:endParaRPr lang="de-DE" dirty="0">
              <a:solidFill>
                <a:srgbClr val="FF0000"/>
              </a:solidFill>
            </a:endParaRPr>
          </a:p>
        </p:txBody>
      </p:sp>
      <p:cxnSp>
        <p:nvCxnSpPr>
          <p:cNvPr id="393" name="Gerader Verbinder 392"/>
          <p:cNvCxnSpPr/>
          <p:nvPr/>
        </p:nvCxnSpPr>
        <p:spPr>
          <a:xfrm>
            <a:off x="952500" y="3961200"/>
            <a:ext cx="6428200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6" name="Textfeld 395"/>
          <p:cNvSpPr txBox="1"/>
          <p:nvPr/>
        </p:nvSpPr>
        <p:spPr>
          <a:xfrm>
            <a:off x="4036710" y="6018501"/>
            <a:ext cx="31776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>
                <a:solidFill>
                  <a:srgbClr val="FF0000"/>
                </a:solidFill>
              </a:rPr>
              <a:t>Relativer Mittelwert von PC_6</a:t>
            </a:r>
            <a:endParaRPr lang="de-DE" dirty="0">
              <a:solidFill>
                <a:srgbClr val="FF0000"/>
              </a:solidFill>
            </a:endParaRPr>
          </a:p>
        </p:txBody>
      </p:sp>
      <p:sp>
        <p:nvSpPr>
          <p:cNvPr id="364" name="Freihandform 363"/>
          <p:cNvSpPr/>
          <p:nvPr/>
        </p:nvSpPr>
        <p:spPr>
          <a:xfrm>
            <a:off x="4455875" y="1055653"/>
            <a:ext cx="1169667" cy="363513"/>
          </a:xfrm>
          <a:custGeom>
            <a:avLst/>
            <a:gdLst>
              <a:gd name="connsiteX0" fmla="*/ 0 w 1522238"/>
              <a:gd name="connsiteY0" fmla="*/ 417558 h 417558"/>
              <a:gd name="connsiteX1" fmla="*/ 0 w 1522238"/>
              <a:gd name="connsiteY1" fmla="*/ 0 h 417558"/>
              <a:gd name="connsiteX2" fmla="*/ 961970 w 1522238"/>
              <a:gd name="connsiteY2" fmla="*/ 0 h 417558"/>
              <a:gd name="connsiteX3" fmla="*/ 961970 w 1522238"/>
              <a:gd name="connsiteY3" fmla="*/ 412272 h 417558"/>
              <a:gd name="connsiteX4" fmla="*/ 1522238 w 1522238"/>
              <a:gd name="connsiteY4" fmla="*/ 412272 h 417558"/>
              <a:gd name="connsiteX0" fmla="*/ 0 w 1522238"/>
              <a:gd name="connsiteY0" fmla="*/ 417558 h 417558"/>
              <a:gd name="connsiteX1" fmla="*/ 0 w 1522238"/>
              <a:gd name="connsiteY1" fmla="*/ 0 h 417558"/>
              <a:gd name="connsiteX2" fmla="*/ 961970 w 1522238"/>
              <a:gd name="connsiteY2" fmla="*/ 0 h 417558"/>
              <a:gd name="connsiteX3" fmla="*/ 1389690 w 1522238"/>
              <a:gd name="connsiteY3" fmla="*/ 406183 h 417558"/>
              <a:gd name="connsiteX4" fmla="*/ 1522238 w 1522238"/>
              <a:gd name="connsiteY4" fmla="*/ 412272 h 417558"/>
              <a:gd name="connsiteX0" fmla="*/ 0 w 1522238"/>
              <a:gd name="connsiteY0" fmla="*/ 417558 h 418361"/>
              <a:gd name="connsiteX1" fmla="*/ 0 w 1522238"/>
              <a:gd name="connsiteY1" fmla="*/ 0 h 418361"/>
              <a:gd name="connsiteX2" fmla="*/ 961970 w 1522238"/>
              <a:gd name="connsiteY2" fmla="*/ 0 h 418361"/>
              <a:gd name="connsiteX3" fmla="*/ 1406937 w 1522238"/>
              <a:gd name="connsiteY3" fmla="*/ 418361 h 418361"/>
              <a:gd name="connsiteX4" fmla="*/ 1522238 w 1522238"/>
              <a:gd name="connsiteY4" fmla="*/ 412272 h 418361"/>
              <a:gd name="connsiteX0" fmla="*/ 0 w 1522238"/>
              <a:gd name="connsiteY0" fmla="*/ 417558 h 417558"/>
              <a:gd name="connsiteX1" fmla="*/ 0 w 1522238"/>
              <a:gd name="connsiteY1" fmla="*/ 0 h 417558"/>
              <a:gd name="connsiteX2" fmla="*/ 961970 w 1522238"/>
              <a:gd name="connsiteY2" fmla="*/ 0 h 417558"/>
              <a:gd name="connsiteX3" fmla="*/ 1410387 w 1522238"/>
              <a:gd name="connsiteY3" fmla="*/ 412272 h 417558"/>
              <a:gd name="connsiteX4" fmla="*/ 1522238 w 1522238"/>
              <a:gd name="connsiteY4" fmla="*/ 412272 h 417558"/>
              <a:gd name="connsiteX0" fmla="*/ 0 w 1522238"/>
              <a:gd name="connsiteY0" fmla="*/ 417558 h 417558"/>
              <a:gd name="connsiteX1" fmla="*/ 0 w 1522238"/>
              <a:gd name="connsiteY1" fmla="*/ 0 h 417558"/>
              <a:gd name="connsiteX2" fmla="*/ 1400038 w 1522238"/>
              <a:gd name="connsiteY2" fmla="*/ 0 h 417558"/>
              <a:gd name="connsiteX3" fmla="*/ 1410387 w 1522238"/>
              <a:gd name="connsiteY3" fmla="*/ 412272 h 417558"/>
              <a:gd name="connsiteX4" fmla="*/ 1522238 w 1522238"/>
              <a:gd name="connsiteY4" fmla="*/ 412272 h 417558"/>
              <a:gd name="connsiteX0" fmla="*/ 0 w 1522238"/>
              <a:gd name="connsiteY0" fmla="*/ 417558 h 417558"/>
              <a:gd name="connsiteX1" fmla="*/ 0 w 1522238"/>
              <a:gd name="connsiteY1" fmla="*/ 0 h 417558"/>
              <a:gd name="connsiteX2" fmla="*/ 845313 w 1522238"/>
              <a:gd name="connsiteY2" fmla="*/ 0 h 417558"/>
              <a:gd name="connsiteX3" fmla="*/ 1410387 w 1522238"/>
              <a:gd name="connsiteY3" fmla="*/ 412272 h 417558"/>
              <a:gd name="connsiteX4" fmla="*/ 1522238 w 1522238"/>
              <a:gd name="connsiteY4" fmla="*/ 412272 h 417558"/>
              <a:gd name="connsiteX0" fmla="*/ 0 w 1522238"/>
              <a:gd name="connsiteY0" fmla="*/ 417558 h 417558"/>
              <a:gd name="connsiteX1" fmla="*/ 0 w 1522238"/>
              <a:gd name="connsiteY1" fmla="*/ 0 h 417558"/>
              <a:gd name="connsiteX2" fmla="*/ 845313 w 1522238"/>
              <a:gd name="connsiteY2" fmla="*/ 0 h 417558"/>
              <a:gd name="connsiteX3" fmla="*/ 849463 w 1522238"/>
              <a:gd name="connsiteY3" fmla="*/ 412272 h 417558"/>
              <a:gd name="connsiteX4" fmla="*/ 1522238 w 1522238"/>
              <a:gd name="connsiteY4" fmla="*/ 412272 h 417558"/>
              <a:gd name="connsiteX0" fmla="*/ 0 w 1522238"/>
              <a:gd name="connsiteY0" fmla="*/ 417558 h 417558"/>
              <a:gd name="connsiteX1" fmla="*/ 0 w 1522238"/>
              <a:gd name="connsiteY1" fmla="*/ 0 h 417558"/>
              <a:gd name="connsiteX2" fmla="*/ 805026 w 1522238"/>
              <a:gd name="connsiteY2" fmla="*/ 5470 h 417558"/>
              <a:gd name="connsiteX3" fmla="*/ 849463 w 1522238"/>
              <a:gd name="connsiteY3" fmla="*/ 412272 h 417558"/>
              <a:gd name="connsiteX4" fmla="*/ 1522238 w 1522238"/>
              <a:gd name="connsiteY4" fmla="*/ 412272 h 417558"/>
              <a:gd name="connsiteX0" fmla="*/ 0 w 1522238"/>
              <a:gd name="connsiteY0" fmla="*/ 417558 h 417558"/>
              <a:gd name="connsiteX1" fmla="*/ 0 w 1522238"/>
              <a:gd name="connsiteY1" fmla="*/ 0 h 417558"/>
              <a:gd name="connsiteX2" fmla="*/ 805026 w 1522238"/>
              <a:gd name="connsiteY2" fmla="*/ 5470 h 417558"/>
              <a:gd name="connsiteX3" fmla="*/ 812275 w 1522238"/>
              <a:gd name="connsiteY3" fmla="*/ 415007 h 417558"/>
              <a:gd name="connsiteX4" fmla="*/ 1522238 w 1522238"/>
              <a:gd name="connsiteY4" fmla="*/ 412272 h 417558"/>
              <a:gd name="connsiteX0" fmla="*/ 0 w 1522238"/>
              <a:gd name="connsiteY0" fmla="*/ 417559 h 417559"/>
              <a:gd name="connsiteX1" fmla="*/ 0 w 1522238"/>
              <a:gd name="connsiteY1" fmla="*/ 1 h 417559"/>
              <a:gd name="connsiteX2" fmla="*/ 110844 w 1522238"/>
              <a:gd name="connsiteY2" fmla="*/ 0 h 417559"/>
              <a:gd name="connsiteX3" fmla="*/ 812275 w 1522238"/>
              <a:gd name="connsiteY3" fmla="*/ 415008 h 417559"/>
              <a:gd name="connsiteX4" fmla="*/ 1522238 w 1522238"/>
              <a:gd name="connsiteY4" fmla="*/ 412273 h 417559"/>
              <a:gd name="connsiteX0" fmla="*/ 0 w 1522238"/>
              <a:gd name="connsiteY0" fmla="*/ 417559 h 417743"/>
              <a:gd name="connsiteX1" fmla="*/ 0 w 1522238"/>
              <a:gd name="connsiteY1" fmla="*/ 1 h 417743"/>
              <a:gd name="connsiteX2" fmla="*/ 110844 w 1522238"/>
              <a:gd name="connsiteY2" fmla="*/ 0 h 417743"/>
              <a:gd name="connsiteX3" fmla="*/ 121193 w 1522238"/>
              <a:gd name="connsiteY3" fmla="*/ 417743 h 417743"/>
              <a:gd name="connsiteX4" fmla="*/ 1522238 w 1522238"/>
              <a:gd name="connsiteY4" fmla="*/ 412273 h 417743"/>
              <a:gd name="connsiteX0" fmla="*/ 0 w 1522238"/>
              <a:gd name="connsiteY0" fmla="*/ 417559 h 417743"/>
              <a:gd name="connsiteX1" fmla="*/ 0 w 1522238"/>
              <a:gd name="connsiteY1" fmla="*/ 1 h 417743"/>
              <a:gd name="connsiteX2" fmla="*/ 176957 w 1522238"/>
              <a:gd name="connsiteY2" fmla="*/ 0 h 417743"/>
              <a:gd name="connsiteX3" fmla="*/ 121193 w 1522238"/>
              <a:gd name="connsiteY3" fmla="*/ 417743 h 417743"/>
              <a:gd name="connsiteX4" fmla="*/ 1522238 w 1522238"/>
              <a:gd name="connsiteY4" fmla="*/ 412273 h 417743"/>
              <a:gd name="connsiteX0" fmla="*/ 0 w 1522238"/>
              <a:gd name="connsiteY0" fmla="*/ 417559 h 417559"/>
              <a:gd name="connsiteX1" fmla="*/ 0 w 1522238"/>
              <a:gd name="connsiteY1" fmla="*/ 1 h 417559"/>
              <a:gd name="connsiteX2" fmla="*/ 176957 w 1522238"/>
              <a:gd name="connsiteY2" fmla="*/ 0 h 417559"/>
              <a:gd name="connsiteX3" fmla="*/ 195570 w 1522238"/>
              <a:gd name="connsiteY3" fmla="*/ 410449 h 417559"/>
              <a:gd name="connsiteX4" fmla="*/ 1522238 w 1522238"/>
              <a:gd name="connsiteY4" fmla="*/ 412273 h 417559"/>
              <a:gd name="connsiteX0" fmla="*/ 0 w 1522238"/>
              <a:gd name="connsiteY0" fmla="*/ 417559 h 417743"/>
              <a:gd name="connsiteX1" fmla="*/ 0 w 1522238"/>
              <a:gd name="connsiteY1" fmla="*/ 1 h 417743"/>
              <a:gd name="connsiteX2" fmla="*/ 176957 w 1522238"/>
              <a:gd name="connsiteY2" fmla="*/ 0 h 417743"/>
              <a:gd name="connsiteX3" fmla="*/ 170777 w 1522238"/>
              <a:gd name="connsiteY3" fmla="*/ 417743 h 417743"/>
              <a:gd name="connsiteX4" fmla="*/ 1522238 w 1522238"/>
              <a:gd name="connsiteY4" fmla="*/ 412273 h 417743"/>
              <a:gd name="connsiteX0" fmla="*/ 0 w 1522238"/>
              <a:gd name="connsiteY0" fmla="*/ 417559 h 417743"/>
              <a:gd name="connsiteX1" fmla="*/ 0 w 1522238"/>
              <a:gd name="connsiteY1" fmla="*/ 1 h 417743"/>
              <a:gd name="connsiteX2" fmla="*/ 259597 w 1522238"/>
              <a:gd name="connsiteY2" fmla="*/ 0 h 417743"/>
              <a:gd name="connsiteX3" fmla="*/ 170777 w 1522238"/>
              <a:gd name="connsiteY3" fmla="*/ 417743 h 417743"/>
              <a:gd name="connsiteX4" fmla="*/ 1522238 w 1522238"/>
              <a:gd name="connsiteY4" fmla="*/ 412273 h 417743"/>
              <a:gd name="connsiteX0" fmla="*/ 0 w 1522238"/>
              <a:gd name="connsiteY0" fmla="*/ 417559 h 417559"/>
              <a:gd name="connsiteX1" fmla="*/ 0 w 1522238"/>
              <a:gd name="connsiteY1" fmla="*/ 1 h 417559"/>
              <a:gd name="connsiteX2" fmla="*/ 259597 w 1522238"/>
              <a:gd name="connsiteY2" fmla="*/ 0 h 417559"/>
              <a:gd name="connsiteX3" fmla="*/ 303002 w 1522238"/>
              <a:gd name="connsiteY3" fmla="*/ 410449 h 417559"/>
              <a:gd name="connsiteX4" fmla="*/ 1522238 w 1522238"/>
              <a:gd name="connsiteY4" fmla="*/ 412273 h 417559"/>
              <a:gd name="connsiteX0" fmla="*/ 0 w 1522238"/>
              <a:gd name="connsiteY0" fmla="*/ 417559 h 417559"/>
              <a:gd name="connsiteX1" fmla="*/ 0 w 1522238"/>
              <a:gd name="connsiteY1" fmla="*/ 1 h 417559"/>
              <a:gd name="connsiteX2" fmla="*/ 309182 w 1522238"/>
              <a:gd name="connsiteY2" fmla="*/ 0 h 417559"/>
              <a:gd name="connsiteX3" fmla="*/ 303002 w 1522238"/>
              <a:gd name="connsiteY3" fmla="*/ 410449 h 417559"/>
              <a:gd name="connsiteX4" fmla="*/ 1522238 w 1522238"/>
              <a:gd name="connsiteY4" fmla="*/ 412273 h 4175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22238" h="417559">
                <a:moveTo>
                  <a:pt x="0" y="417559"/>
                </a:moveTo>
                <a:lnTo>
                  <a:pt x="0" y="1"/>
                </a:lnTo>
                <a:lnTo>
                  <a:pt x="309182" y="0"/>
                </a:lnTo>
                <a:cubicBezTo>
                  <a:pt x="310565" y="137424"/>
                  <a:pt x="301619" y="273025"/>
                  <a:pt x="303002" y="410449"/>
                </a:cubicBezTo>
                <a:lnTo>
                  <a:pt x="1522238" y="412273"/>
                </a:lnTo>
              </a:path>
            </a:pathLst>
          </a:cu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de-DE"/>
          </a:p>
        </p:txBody>
      </p:sp>
      <p:pic>
        <p:nvPicPr>
          <p:cNvPr id="9" name="Audio 8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2434870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341"/>
    </mc:Choice>
    <mc:Fallback>
      <p:transition spd="slow" advTm="234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2" name="Gruppieren 361"/>
          <p:cNvGrpSpPr/>
          <p:nvPr/>
        </p:nvGrpSpPr>
        <p:grpSpPr>
          <a:xfrm>
            <a:off x="1264189" y="2859169"/>
            <a:ext cx="6064569" cy="1579759"/>
            <a:chOff x="1257232" y="5404957"/>
            <a:chExt cx="6064569" cy="947928"/>
          </a:xfrm>
        </p:grpSpPr>
        <p:grpSp>
          <p:nvGrpSpPr>
            <p:cNvPr id="25" name="Gruppieren 24"/>
            <p:cNvGrpSpPr/>
            <p:nvPr/>
          </p:nvGrpSpPr>
          <p:grpSpPr>
            <a:xfrm>
              <a:off x="1257232" y="5404957"/>
              <a:ext cx="6064437" cy="94950"/>
              <a:chOff x="1346853" y="5193858"/>
              <a:chExt cx="6008370" cy="722502"/>
            </a:xfrm>
          </p:grpSpPr>
          <p:sp>
            <p:nvSpPr>
              <p:cNvPr id="22" name="Rechteck 21"/>
              <p:cNvSpPr/>
              <p:nvPr/>
            </p:nvSpPr>
            <p:spPr>
              <a:xfrm>
                <a:off x="1346853" y="5193879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9" name="Rechteck 38"/>
              <p:cNvSpPr/>
              <p:nvPr/>
            </p:nvSpPr>
            <p:spPr>
              <a:xfrm>
                <a:off x="1546919" y="519387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41" name="Rechteck 40"/>
              <p:cNvSpPr/>
              <p:nvPr/>
            </p:nvSpPr>
            <p:spPr>
              <a:xfrm>
                <a:off x="1746985" y="5193874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42" name="Rechteck 41"/>
              <p:cNvSpPr/>
              <p:nvPr/>
            </p:nvSpPr>
            <p:spPr>
              <a:xfrm>
                <a:off x="1947051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44" name="Rechteck 43"/>
              <p:cNvSpPr/>
              <p:nvPr/>
            </p:nvSpPr>
            <p:spPr>
              <a:xfrm>
                <a:off x="2149919" y="519386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45" name="Rechteck 44"/>
              <p:cNvSpPr/>
              <p:nvPr/>
            </p:nvSpPr>
            <p:spPr>
              <a:xfrm>
                <a:off x="2347445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46" name="Rechteck 45"/>
              <p:cNvSpPr/>
              <p:nvPr/>
            </p:nvSpPr>
            <p:spPr>
              <a:xfrm>
                <a:off x="2547511" y="5193869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47" name="Rechteck 46"/>
              <p:cNvSpPr/>
              <p:nvPr/>
            </p:nvSpPr>
            <p:spPr>
              <a:xfrm>
                <a:off x="2747577" y="519386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48" name="Rechteck 47"/>
              <p:cNvSpPr/>
              <p:nvPr/>
            </p:nvSpPr>
            <p:spPr>
              <a:xfrm>
                <a:off x="2947643" y="5193864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49" name="Rechteck 48"/>
              <p:cNvSpPr/>
              <p:nvPr/>
            </p:nvSpPr>
            <p:spPr>
              <a:xfrm>
                <a:off x="3150511" y="519386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61" name="Rechteck 60"/>
              <p:cNvSpPr/>
              <p:nvPr/>
            </p:nvSpPr>
            <p:spPr>
              <a:xfrm>
                <a:off x="3350577" y="5193879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62" name="Rechteck 61"/>
              <p:cNvSpPr/>
              <p:nvPr/>
            </p:nvSpPr>
            <p:spPr>
              <a:xfrm>
                <a:off x="3550643" y="519387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63" name="Rechteck 62"/>
              <p:cNvSpPr/>
              <p:nvPr/>
            </p:nvSpPr>
            <p:spPr>
              <a:xfrm>
                <a:off x="3750709" y="5193874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64" name="Rechteck 63"/>
              <p:cNvSpPr/>
              <p:nvPr/>
            </p:nvSpPr>
            <p:spPr>
              <a:xfrm>
                <a:off x="3950775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65" name="Rechteck 64"/>
              <p:cNvSpPr/>
              <p:nvPr/>
            </p:nvSpPr>
            <p:spPr>
              <a:xfrm>
                <a:off x="4153643" y="519386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66" name="Rechteck 65"/>
              <p:cNvSpPr/>
              <p:nvPr/>
            </p:nvSpPr>
            <p:spPr>
              <a:xfrm>
                <a:off x="4351169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67" name="Rechteck 66"/>
              <p:cNvSpPr/>
              <p:nvPr/>
            </p:nvSpPr>
            <p:spPr>
              <a:xfrm>
                <a:off x="4551235" y="5193869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68" name="Rechteck 67"/>
              <p:cNvSpPr/>
              <p:nvPr/>
            </p:nvSpPr>
            <p:spPr>
              <a:xfrm>
                <a:off x="4751301" y="519386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69" name="Rechteck 68"/>
              <p:cNvSpPr/>
              <p:nvPr/>
            </p:nvSpPr>
            <p:spPr>
              <a:xfrm>
                <a:off x="4951367" y="5193864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70" name="Rechteck 69"/>
              <p:cNvSpPr/>
              <p:nvPr/>
            </p:nvSpPr>
            <p:spPr>
              <a:xfrm>
                <a:off x="5154235" y="519386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71" name="Rechteck 70"/>
              <p:cNvSpPr/>
              <p:nvPr/>
            </p:nvSpPr>
            <p:spPr>
              <a:xfrm>
                <a:off x="5351499" y="519387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72" name="Rechteck 71"/>
              <p:cNvSpPr/>
              <p:nvPr/>
            </p:nvSpPr>
            <p:spPr>
              <a:xfrm>
                <a:off x="5551565" y="5193873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73" name="Rechteck 72"/>
              <p:cNvSpPr/>
              <p:nvPr/>
            </p:nvSpPr>
            <p:spPr>
              <a:xfrm>
                <a:off x="5751631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74" name="Rechteck 73"/>
              <p:cNvSpPr/>
              <p:nvPr/>
            </p:nvSpPr>
            <p:spPr>
              <a:xfrm>
                <a:off x="5951697" y="519386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75" name="Rechteck 74"/>
              <p:cNvSpPr/>
              <p:nvPr/>
            </p:nvSpPr>
            <p:spPr>
              <a:xfrm>
                <a:off x="6154565" y="5193865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76" name="Rechteck 75"/>
              <p:cNvSpPr/>
              <p:nvPr/>
            </p:nvSpPr>
            <p:spPr>
              <a:xfrm>
                <a:off x="6352091" y="519386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77" name="Rechteck 76"/>
              <p:cNvSpPr/>
              <p:nvPr/>
            </p:nvSpPr>
            <p:spPr>
              <a:xfrm>
                <a:off x="6552157" y="519386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78" name="Rechteck 77"/>
              <p:cNvSpPr/>
              <p:nvPr/>
            </p:nvSpPr>
            <p:spPr>
              <a:xfrm>
                <a:off x="6752223" y="5193863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79" name="Rechteck 78"/>
              <p:cNvSpPr/>
              <p:nvPr/>
            </p:nvSpPr>
            <p:spPr>
              <a:xfrm>
                <a:off x="6952289" y="519386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80" name="Rechteck 79"/>
              <p:cNvSpPr/>
              <p:nvPr/>
            </p:nvSpPr>
            <p:spPr>
              <a:xfrm>
                <a:off x="7155157" y="519385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  <p:grpSp>
          <p:nvGrpSpPr>
            <p:cNvPr id="83" name="Gruppieren 82"/>
            <p:cNvGrpSpPr/>
            <p:nvPr/>
          </p:nvGrpSpPr>
          <p:grpSpPr>
            <a:xfrm>
              <a:off x="1257232" y="5499904"/>
              <a:ext cx="6064437" cy="94950"/>
              <a:chOff x="1346853" y="5193858"/>
              <a:chExt cx="6008370" cy="722502"/>
            </a:xfrm>
          </p:grpSpPr>
          <p:sp>
            <p:nvSpPr>
              <p:cNvPr id="84" name="Rechteck 83"/>
              <p:cNvSpPr/>
              <p:nvPr/>
            </p:nvSpPr>
            <p:spPr>
              <a:xfrm>
                <a:off x="1346853" y="5193879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85" name="Rechteck 84"/>
              <p:cNvSpPr/>
              <p:nvPr/>
            </p:nvSpPr>
            <p:spPr>
              <a:xfrm>
                <a:off x="1546919" y="519387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86" name="Rechteck 85"/>
              <p:cNvSpPr/>
              <p:nvPr/>
            </p:nvSpPr>
            <p:spPr>
              <a:xfrm>
                <a:off x="1746985" y="5193874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87" name="Rechteck 86"/>
              <p:cNvSpPr/>
              <p:nvPr/>
            </p:nvSpPr>
            <p:spPr>
              <a:xfrm>
                <a:off x="1947051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88" name="Rechteck 87"/>
              <p:cNvSpPr/>
              <p:nvPr/>
            </p:nvSpPr>
            <p:spPr>
              <a:xfrm>
                <a:off x="2149919" y="519386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89" name="Rechteck 88"/>
              <p:cNvSpPr/>
              <p:nvPr/>
            </p:nvSpPr>
            <p:spPr>
              <a:xfrm>
                <a:off x="2347445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90" name="Rechteck 89"/>
              <p:cNvSpPr/>
              <p:nvPr/>
            </p:nvSpPr>
            <p:spPr>
              <a:xfrm>
                <a:off x="2547511" y="5193869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91" name="Rechteck 90"/>
              <p:cNvSpPr/>
              <p:nvPr/>
            </p:nvSpPr>
            <p:spPr>
              <a:xfrm>
                <a:off x="2747577" y="519386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92" name="Rechteck 91"/>
              <p:cNvSpPr/>
              <p:nvPr/>
            </p:nvSpPr>
            <p:spPr>
              <a:xfrm>
                <a:off x="2947643" y="5193864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93" name="Rechteck 92"/>
              <p:cNvSpPr/>
              <p:nvPr/>
            </p:nvSpPr>
            <p:spPr>
              <a:xfrm>
                <a:off x="3150511" y="519386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94" name="Rechteck 93"/>
              <p:cNvSpPr/>
              <p:nvPr/>
            </p:nvSpPr>
            <p:spPr>
              <a:xfrm>
                <a:off x="3350577" y="5193879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95" name="Rechteck 94"/>
              <p:cNvSpPr/>
              <p:nvPr/>
            </p:nvSpPr>
            <p:spPr>
              <a:xfrm>
                <a:off x="3550643" y="519387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96" name="Rechteck 95"/>
              <p:cNvSpPr/>
              <p:nvPr/>
            </p:nvSpPr>
            <p:spPr>
              <a:xfrm>
                <a:off x="3750709" y="5193874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97" name="Rechteck 96"/>
              <p:cNvSpPr/>
              <p:nvPr/>
            </p:nvSpPr>
            <p:spPr>
              <a:xfrm>
                <a:off x="3950775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98" name="Rechteck 97"/>
              <p:cNvSpPr/>
              <p:nvPr/>
            </p:nvSpPr>
            <p:spPr>
              <a:xfrm>
                <a:off x="4153643" y="519386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99" name="Rechteck 98"/>
              <p:cNvSpPr/>
              <p:nvPr/>
            </p:nvSpPr>
            <p:spPr>
              <a:xfrm>
                <a:off x="4351169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00" name="Rechteck 99"/>
              <p:cNvSpPr/>
              <p:nvPr/>
            </p:nvSpPr>
            <p:spPr>
              <a:xfrm>
                <a:off x="4551235" y="5193869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01" name="Rechteck 100"/>
              <p:cNvSpPr/>
              <p:nvPr/>
            </p:nvSpPr>
            <p:spPr>
              <a:xfrm>
                <a:off x="4751301" y="519386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02" name="Rechteck 101"/>
              <p:cNvSpPr/>
              <p:nvPr/>
            </p:nvSpPr>
            <p:spPr>
              <a:xfrm>
                <a:off x="4951367" y="5193864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03" name="Rechteck 102"/>
              <p:cNvSpPr/>
              <p:nvPr/>
            </p:nvSpPr>
            <p:spPr>
              <a:xfrm>
                <a:off x="5154235" y="519386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04" name="Rechteck 103"/>
              <p:cNvSpPr/>
              <p:nvPr/>
            </p:nvSpPr>
            <p:spPr>
              <a:xfrm>
                <a:off x="5351499" y="519387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05" name="Rechteck 104"/>
              <p:cNvSpPr/>
              <p:nvPr/>
            </p:nvSpPr>
            <p:spPr>
              <a:xfrm>
                <a:off x="5551565" y="5193873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06" name="Rechteck 105"/>
              <p:cNvSpPr/>
              <p:nvPr/>
            </p:nvSpPr>
            <p:spPr>
              <a:xfrm>
                <a:off x="5751631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07" name="Rechteck 106"/>
              <p:cNvSpPr/>
              <p:nvPr/>
            </p:nvSpPr>
            <p:spPr>
              <a:xfrm>
                <a:off x="5951697" y="519386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08" name="Rechteck 107"/>
              <p:cNvSpPr/>
              <p:nvPr/>
            </p:nvSpPr>
            <p:spPr>
              <a:xfrm>
                <a:off x="6154565" y="5193865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09" name="Rechteck 108"/>
              <p:cNvSpPr/>
              <p:nvPr/>
            </p:nvSpPr>
            <p:spPr>
              <a:xfrm>
                <a:off x="6352091" y="519386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10" name="Rechteck 109"/>
              <p:cNvSpPr/>
              <p:nvPr/>
            </p:nvSpPr>
            <p:spPr>
              <a:xfrm>
                <a:off x="6552157" y="519386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11" name="Rechteck 110"/>
              <p:cNvSpPr/>
              <p:nvPr/>
            </p:nvSpPr>
            <p:spPr>
              <a:xfrm>
                <a:off x="6752223" y="5193863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12" name="Rechteck 111"/>
              <p:cNvSpPr/>
              <p:nvPr/>
            </p:nvSpPr>
            <p:spPr>
              <a:xfrm>
                <a:off x="6952289" y="519386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13" name="Rechteck 112"/>
              <p:cNvSpPr/>
              <p:nvPr/>
            </p:nvSpPr>
            <p:spPr>
              <a:xfrm>
                <a:off x="7155157" y="519385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  <p:grpSp>
          <p:nvGrpSpPr>
            <p:cNvPr id="114" name="Gruppieren 113"/>
            <p:cNvGrpSpPr/>
            <p:nvPr/>
          </p:nvGrpSpPr>
          <p:grpSpPr>
            <a:xfrm>
              <a:off x="1257232" y="5594848"/>
              <a:ext cx="6064437" cy="94950"/>
              <a:chOff x="1346853" y="5193858"/>
              <a:chExt cx="6008370" cy="722502"/>
            </a:xfrm>
          </p:grpSpPr>
          <p:sp>
            <p:nvSpPr>
              <p:cNvPr id="115" name="Rechteck 114"/>
              <p:cNvSpPr/>
              <p:nvPr/>
            </p:nvSpPr>
            <p:spPr>
              <a:xfrm>
                <a:off x="1346853" y="5193879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16" name="Rechteck 115"/>
              <p:cNvSpPr/>
              <p:nvPr/>
            </p:nvSpPr>
            <p:spPr>
              <a:xfrm>
                <a:off x="1546919" y="519387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17" name="Rechteck 116"/>
              <p:cNvSpPr/>
              <p:nvPr/>
            </p:nvSpPr>
            <p:spPr>
              <a:xfrm>
                <a:off x="1746985" y="5193874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18" name="Rechteck 117"/>
              <p:cNvSpPr/>
              <p:nvPr/>
            </p:nvSpPr>
            <p:spPr>
              <a:xfrm>
                <a:off x="1947051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19" name="Rechteck 118"/>
              <p:cNvSpPr/>
              <p:nvPr/>
            </p:nvSpPr>
            <p:spPr>
              <a:xfrm>
                <a:off x="2149919" y="519386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20" name="Rechteck 119"/>
              <p:cNvSpPr/>
              <p:nvPr/>
            </p:nvSpPr>
            <p:spPr>
              <a:xfrm>
                <a:off x="2347445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21" name="Rechteck 120"/>
              <p:cNvSpPr/>
              <p:nvPr/>
            </p:nvSpPr>
            <p:spPr>
              <a:xfrm>
                <a:off x="2547511" y="5193869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22" name="Rechteck 121"/>
              <p:cNvSpPr/>
              <p:nvPr/>
            </p:nvSpPr>
            <p:spPr>
              <a:xfrm>
                <a:off x="2747577" y="519386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23" name="Rechteck 122"/>
              <p:cNvSpPr/>
              <p:nvPr/>
            </p:nvSpPr>
            <p:spPr>
              <a:xfrm>
                <a:off x="2947643" y="5193864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24" name="Rechteck 123"/>
              <p:cNvSpPr/>
              <p:nvPr/>
            </p:nvSpPr>
            <p:spPr>
              <a:xfrm>
                <a:off x="3150511" y="519386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25" name="Rechteck 124"/>
              <p:cNvSpPr/>
              <p:nvPr/>
            </p:nvSpPr>
            <p:spPr>
              <a:xfrm>
                <a:off x="3350577" y="5193879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26" name="Rechteck 125"/>
              <p:cNvSpPr/>
              <p:nvPr/>
            </p:nvSpPr>
            <p:spPr>
              <a:xfrm>
                <a:off x="3550643" y="519387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27" name="Rechteck 126"/>
              <p:cNvSpPr/>
              <p:nvPr/>
            </p:nvSpPr>
            <p:spPr>
              <a:xfrm>
                <a:off x="3750709" y="5193874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28" name="Rechteck 127"/>
              <p:cNvSpPr/>
              <p:nvPr/>
            </p:nvSpPr>
            <p:spPr>
              <a:xfrm>
                <a:off x="3950775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29" name="Rechteck 128"/>
              <p:cNvSpPr/>
              <p:nvPr/>
            </p:nvSpPr>
            <p:spPr>
              <a:xfrm>
                <a:off x="4153643" y="519386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30" name="Rechteck 129"/>
              <p:cNvSpPr/>
              <p:nvPr/>
            </p:nvSpPr>
            <p:spPr>
              <a:xfrm>
                <a:off x="4351169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31" name="Rechteck 130"/>
              <p:cNvSpPr/>
              <p:nvPr/>
            </p:nvSpPr>
            <p:spPr>
              <a:xfrm>
                <a:off x="4551235" y="5193869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32" name="Rechteck 131"/>
              <p:cNvSpPr/>
              <p:nvPr/>
            </p:nvSpPr>
            <p:spPr>
              <a:xfrm>
                <a:off x="4751301" y="519386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33" name="Rechteck 132"/>
              <p:cNvSpPr/>
              <p:nvPr/>
            </p:nvSpPr>
            <p:spPr>
              <a:xfrm>
                <a:off x="4951367" y="5193864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34" name="Rechteck 133"/>
              <p:cNvSpPr/>
              <p:nvPr/>
            </p:nvSpPr>
            <p:spPr>
              <a:xfrm>
                <a:off x="5154235" y="519386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35" name="Rechteck 134"/>
              <p:cNvSpPr/>
              <p:nvPr/>
            </p:nvSpPr>
            <p:spPr>
              <a:xfrm>
                <a:off x="5351499" y="519387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36" name="Rechteck 135"/>
              <p:cNvSpPr/>
              <p:nvPr/>
            </p:nvSpPr>
            <p:spPr>
              <a:xfrm>
                <a:off x="5551565" y="5193873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37" name="Rechteck 136"/>
              <p:cNvSpPr/>
              <p:nvPr/>
            </p:nvSpPr>
            <p:spPr>
              <a:xfrm>
                <a:off x="5751631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38" name="Rechteck 137"/>
              <p:cNvSpPr/>
              <p:nvPr/>
            </p:nvSpPr>
            <p:spPr>
              <a:xfrm>
                <a:off x="5951697" y="519386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39" name="Rechteck 138"/>
              <p:cNvSpPr/>
              <p:nvPr/>
            </p:nvSpPr>
            <p:spPr>
              <a:xfrm>
                <a:off x="6154565" y="5193865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40" name="Rechteck 139"/>
              <p:cNvSpPr/>
              <p:nvPr/>
            </p:nvSpPr>
            <p:spPr>
              <a:xfrm>
                <a:off x="6352091" y="519386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41" name="Rechteck 140"/>
              <p:cNvSpPr/>
              <p:nvPr/>
            </p:nvSpPr>
            <p:spPr>
              <a:xfrm>
                <a:off x="6552157" y="519386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42" name="Rechteck 141"/>
              <p:cNvSpPr/>
              <p:nvPr/>
            </p:nvSpPr>
            <p:spPr>
              <a:xfrm>
                <a:off x="6752223" y="5193863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43" name="Rechteck 142"/>
              <p:cNvSpPr/>
              <p:nvPr/>
            </p:nvSpPr>
            <p:spPr>
              <a:xfrm>
                <a:off x="6952289" y="519386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44" name="Rechteck 143"/>
              <p:cNvSpPr/>
              <p:nvPr/>
            </p:nvSpPr>
            <p:spPr>
              <a:xfrm>
                <a:off x="7155157" y="519385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  <p:grpSp>
          <p:nvGrpSpPr>
            <p:cNvPr id="145" name="Gruppieren 144"/>
            <p:cNvGrpSpPr/>
            <p:nvPr/>
          </p:nvGrpSpPr>
          <p:grpSpPr>
            <a:xfrm>
              <a:off x="1257232" y="5689792"/>
              <a:ext cx="6064437" cy="94950"/>
              <a:chOff x="1346853" y="5193858"/>
              <a:chExt cx="6008370" cy="722502"/>
            </a:xfrm>
          </p:grpSpPr>
          <p:sp>
            <p:nvSpPr>
              <p:cNvPr id="146" name="Rechteck 145"/>
              <p:cNvSpPr/>
              <p:nvPr/>
            </p:nvSpPr>
            <p:spPr>
              <a:xfrm>
                <a:off x="1346853" y="5193879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47" name="Rechteck 146"/>
              <p:cNvSpPr/>
              <p:nvPr/>
            </p:nvSpPr>
            <p:spPr>
              <a:xfrm>
                <a:off x="1546919" y="519387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48" name="Rechteck 147"/>
              <p:cNvSpPr/>
              <p:nvPr/>
            </p:nvSpPr>
            <p:spPr>
              <a:xfrm>
                <a:off x="1746985" y="5193874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49" name="Rechteck 148"/>
              <p:cNvSpPr/>
              <p:nvPr/>
            </p:nvSpPr>
            <p:spPr>
              <a:xfrm>
                <a:off x="1947051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50" name="Rechteck 149"/>
              <p:cNvSpPr/>
              <p:nvPr/>
            </p:nvSpPr>
            <p:spPr>
              <a:xfrm>
                <a:off x="2149919" y="519386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51" name="Rechteck 150"/>
              <p:cNvSpPr/>
              <p:nvPr/>
            </p:nvSpPr>
            <p:spPr>
              <a:xfrm>
                <a:off x="2347445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52" name="Rechteck 151"/>
              <p:cNvSpPr/>
              <p:nvPr/>
            </p:nvSpPr>
            <p:spPr>
              <a:xfrm>
                <a:off x="2547511" y="5193869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53" name="Rechteck 152"/>
              <p:cNvSpPr/>
              <p:nvPr/>
            </p:nvSpPr>
            <p:spPr>
              <a:xfrm>
                <a:off x="2747577" y="519386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54" name="Rechteck 153"/>
              <p:cNvSpPr/>
              <p:nvPr/>
            </p:nvSpPr>
            <p:spPr>
              <a:xfrm>
                <a:off x="2947643" y="5193864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55" name="Rechteck 154"/>
              <p:cNvSpPr/>
              <p:nvPr/>
            </p:nvSpPr>
            <p:spPr>
              <a:xfrm>
                <a:off x="3150511" y="519386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56" name="Rechteck 155"/>
              <p:cNvSpPr/>
              <p:nvPr/>
            </p:nvSpPr>
            <p:spPr>
              <a:xfrm>
                <a:off x="3350577" y="5193879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57" name="Rechteck 156"/>
              <p:cNvSpPr/>
              <p:nvPr/>
            </p:nvSpPr>
            <p:spPr>
              <a:xfrm>
                <a:off x="3550643" y="519387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58" name="Rechteck 157"/>
              <p:cNvSpPr/>
              <p:nvPr/>
            </p:nvSpPr>
            <p:spPr>
              <a:xfrm>
                <a:off x="3750709" y="5193874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59" name="Rechteck 158"/>
              <p:cNvSpPr/>
              <p:nvPr/>
            </p:nvSpPr>
            <p:spPr>
              <a:xfrm>
                <a:off x="3950775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60" name="Rechteck 159"/>
              <p:cNvSpPr/>
              <p:nvPr/>
            </p:nvSpPr>
            <p:spPr>
              <a:xfrm>
                <a:off x="4153643" y="519386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61" name="Rechteck 160"/>
              <p:cNvSpPr/>
              <p:nvPr/>
            </p:nvSpPr>
            <p:spPr>
              <a:xfrm>
                <a:off x="4351169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62" name="Rechteck 161"/>
              <p:cNvSpPr/>
              <p:nvPr/>
            </p:nvSpPr>
            <p:spPr>
              <a:xfrm>
                <a:off x="4551235" y="5193869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63" name="Rechteck 162"/>
              <p:cNvSpPr/>
              <p:nvPr/>
            </p:nvSpPr>
            <p:spPr>
              <a:xfrm>
                <a:off x="4751301" y="519386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64" name="Rechteck 163"/>
              <p:cNvSpPr/>
              <p:nvPr/>
            </p:nvSpPr>
            <p:spPr>
              <a:xfrm>
                <a:off x="4951367" y="5193864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65" name="Rechteck 164"/>
              <p:cNvSpPr/>
              <p:nvPr/>
            </p:nvSpPr>
            <p:spPr>
              <a:xfrm>
                <a:off x="5154235" y="519386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66" name="Rechteck 165"/>
              <p:cNvSpPr/>
              <p:nvPr/>
            </p:nvSpPr>
            <p:spPr>
              <a:xfrm>
                <a:off x="5351499" y="519387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67" name="Rechteck 166"/>
              <p:cNvSpPr/>
              <p:nvPr/>
            </p:nvSpPr>
            <p:spPr>
              <a:xfrm>
                <a:off x="5551565" y="5193873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68" name="Rechteck 167"/>
              <p:cNvSpPr/>
              <p:nvPr/>
            </p:nvSpPr>
            <p:spPr>
              <a:xfrm>
                <a:off x="5751631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69" name="Rechteck 168"/>
              <p:cNvSpPr/>
              <p:nvPr/>
            </p:nvSpPr>
            <p:spPr>
              <a:xfrm>
                <a:off x="5951697" y="519386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70" name="Rechteck 169"/>
              <p:cNvSpPr/>
              <p:nvPr/>
            </p:nvSpPr>
            <p:spPr>
              <a:xfrm>
                <a:off x="6154565" y="5193865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71" name="Rechteck 170"/>
              <p:cNvSpPr/>
              <p:nvPr/>
            </p:nvSpPr>
            <p:spPr>
              <a:xfrm>
                <a:off x="6352091" y="519386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72" name="Rechteck 171"/>
              <p:cNvSpPr/>
              <p:nvPr/>
            </p:nvSpPr>
            <p:spPr>
              <a:xfrm>
                <a:off x="6552157" y="519386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73" name="Rechteck 172"/>
              <p:cNvSpPr/>
              <p:nvPr/>
            </p:nvSpPr>
            <p:spPr>
              <a:xfrm>
                <a:off x="6752223" y="5193863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74" name="Rechteck 173"/>
              <p:cNvSpPr/>
              <p:nvPr/>
            </p:nvSpPr>
            <p:spPr>
              <a:xfrm>
                <a:off x="6952289" y="519386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75" name="Rechteck 174"/>
              <p:cNvSpPr/>
              <p:nvPr/>
            </p:nvSpPr>
            <p:spPr>
              <a:xfrm>
                <a:off x="7155157" y="519385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  <p:grpSp>
          <p:nvGrpSpPr>
            <p:cNvPr id="176" name="Gruppieren 175"/>
            <p:cNvGrpSpPr/>
            <p:nvPr/>
          </p:nvGrpSpPr>
          <p:grpSpPr>
            <a:xfrm>
              <a:off x="1257232" y="5786557"/>
              <a:ext cx="6064437" cy="94950"/>
              <a:chOff x="1346853" y="5193858"/>
              <a:chExt cx="6008370" cy="722502"/>
            </a:xfrm>
          </p:grpSpPr>
          <p:sp>
            <p:nvSpPr>
              <p:cNvPr id="177" name="Rechteck 176"/>
              <p:cNvSpPr/>
              <p:nvPr/>
            </p:nvSpPr>
            <p:spPr>
              <a:xfrm>
                <a:off x="1346853" y="5193879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78" name="Rechteck 177"/>
              <p:cNvSpPr/>
              <p:nvPr/>
            </p:nvSpPr>
            <p:spPr>
              <a:xfrm>
                <a:off x="1546919" y="519387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79" name="Rechteck 178"/>
              <p:cNvSpPr/>
              <p:nvPr/>
            </p:nvSpPr>
            <p:spPr>
              <a:xfrm>
                <a:off x="1746985" y="5193874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80" name="Rechteck 179"/>
              <p:cNvSpPr/>
              <p:nvPr/>
            </p:nvSpPr>
            <p:spPr>
              <a:xfrm>
                <a:off x="1947051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81" name="Rechteck 180"/>
              <p:cNvSpPr/>
              <p:nvPr/>
            </p:nvSpPr>
            <p:spPr>
              <a:xfrm>
                <a:off x="2149919" y="519386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82" name="Rechteck 181"/>
              <p:cNvSpPr/>
              <p:nvPr/>
            </p:nvSpPr>
            <p:spPr>
              <a:xfrm>
                <a:off x="2347445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83" name="Rechteck 182"/>
              <p:cNvSpPr/>
              <p:nvPr/>
            </p:nvSpPr>
            <p:spPr>
              <a:xfrm>
                <a:off x="2547511" y="5193869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84" name="Rechteck 183"/>
              <p:cNvSpPr/>
              <p:nvPr/>
            </p:nvSpPr>
            <p:spPr>
              <a:xfrm>
                <a:off x="2747577" y="519386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85" name="Rechteck 184"/>
              <p:cNvSpPr/>
              <p:nvPr/>
            </p:nvSpPr>
            <p:spPr>
              <a:xfrm>
                <a:off x="2947643" y="5193864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86" name="Rechteck 185"/>
              <p:cNvSpPr/>
              <p:nvPr/>
            </p:nvSpPr>
            <p:spPr>
              <a:xfrm>
                <a:off x="3150511" y="519386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87" name="Rechteck 186"/>
              <p:cNvSpPr/>
              <p:nvPr/>
            </p:nvSpPr>
            <p:spPr>
              <a:xfrm>
                <a:off x="3350577" y="5193879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88" name="Rechteck 187"/>
              <p:cNvSpPr/>
              <p:nvPr/>
            </p:nvSpPr>
            <p:spPr>
              <a:xfrm>
                <a:off x="3550643" y="519387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89" name="Rechteck 188"/>
              <p:cNvSpPr/>
              <p:nvPr/>
            </p:nvSpPr>
            <p:spPr>
              <a:xfrm>
                <a:off x="3750709" y="5193874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90" name="Rechteck 189"/>
              <p:cNvSpPr/>
              <p:nvPr/>
            </p:nvSpPr>
            <p:spPr>
              <a:xfrm>
                <a:off x="3950775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91" name="Rechteck 190"/>
              <p:cNvSpPr/>
              <p:nvPr/>
            </p:nvSpPr>
            <p:spPr>
              <a:xfrm>
                <a:off x="4153643" y="519386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92" name="Rechteck 191"/>
              <p:cNvSpPr/>
              <p:nvPr/>
            </p:nvSpPr>
            <p:spPr>
              <a:xfrm>
                <a:off x="4351169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93" name="Rechteck 192"/>
              <p:cNvSpPr/>
              <p:nvPr/>
            </p:nvSpPr>
            <p:spPr>
              <a:xfrm>
                <a:off x="4551235" y="5193869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94" name="Rechteck 193"/>
              <p:cNvSpPr/>
              <p:nvPr/>
            </p:nvSpPr>
            <p:spPr>
              <a:xfrm>
                <a:off x="4751301" y="519386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95" name="Rechteck 194"/>
              <p:cNvSpPr/>
              <p:nvPr/>
            </p:nvSpPr>
            <p:spPr>
              <a:xfrm>
                <a:off x="4951367" y="5193864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96" name="Rechteck 195"/>
              <p:cNvSpPr/>
              <p:nvPr/>
            </p:nvSpPr>
            <p:spPr>
              <a:xfrm>
                <a:off x="5154235" y="519386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97" name="Rechteck 196"/>
              <p:cNvSpPr/>
              <p:nvPr/>
            </p:nvSpPr>
            <p:spPr>
              <a:xfrm>
                <a:off x="5351499" y="519387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98" name="Rechteck 197"/>
              <p:cNvSpPr/>
              <p:nvPr/>
            </p:nvSpPr>
            <p:spPr>
              <a:xfrm>
                <a:off x="5551565" y="5193873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99" name="Rechteck 198"/>
              <p:cNvSpPr/>
              <p:nvPr/>
            </p:nvSpPr>
            <p:spPr>
              <a:xfrm>
                <a:off x="5751631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00" name="Rechteck 199"/>
              <p:cNvSpPr/>
              <p:nvPr/>
            </p:nvSpPr>
            <p:spPr>
              <a:xfrm>
                <a:off x="5951697" y="519386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01" name="Rechteck 200"/>
              <p:cNvSpPr/>
              <p:nvPr/>
            </p:nvSpPr>
            <p:spPr>
              <a:xfrm>
                <a:off x="6154565" y="5193865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02" name="Rechteck 201"/>
              <p:cNvSpPr/>
              <p:nvPr/>
            </p:nvSpPr>
            <p:spPr>
              <a:xfrm>
                <a:off x="6352091" y="519386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03" name="Rechteck 202"/>
              <p:cNvSpPr/>
              <p:nvPr/>
            </p:nvSpPr>
            <p:spPr>
              <a:xfrm>
                <a:off x="6552157" y="519386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04" name="Rechteck 203"/>
              <p:cNvSpPr/>
              <p:nvPr/>
            </p:nvSpPr>
            <p:spPr>
              <a:xfrm>
                <a:off x="6752223" y="5193863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05" name="Rechteck 204"/>
              <p:cNvSpPr/>
              <p:nvPr/>
            </p:nvSpPr>
            <p:spPr>
              <a:xfrm>
                <a:off x="6952289" y="519386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06" name="Rechteck 205"/>
              <p:cNvSpPr/>
              <p:nvPr/>
            </p:nvSpPr>
            <p:spPr>
              <a:xfrm>
                <a:off x="7155157" y="519385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  <p:grpSp>
          <p:nvGrpSpPr>
            <p:cNvPr id="207" name="Gruppieren 206"/>
            <p:cNvGrpSpPr/>
            <p:nvPr/>
          </p:nvGrpSpPr>
          <p:grpSpPr>
            <a:xfrm>
              <a:off x="1257364" y="5876335"/>
              <a:ext cx="6064437" cy="94950"/>
              <a:chOff x="1346853" y="5193858"/>
              <a:chExt cx="6008370" cy="722502"/>
            </a:xfrm>
          </p:grpSpPr>
          <p:sp>
            <p:nvSpPr>
              <p:cNvPr id="208" name="Rechteck 207"/>
              <p:cNvSpPr/>
              <p:nvPr/>
            </p:nvSpPr>
            <p:spPr>
              <a:xfrm>
                <a:off x="1346853" y="5193879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09" name="Rechteck 208"/>
              <p:cNvSpPr/>
              <p:nvPr/>
            </p:nvSpPr>
            <p:spPr>
              <a:xfrm>
                <a:off x="1546919" y="519387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10" name="Rechteck 209"/>
              <p:cNvSpPr/>
              <p:nvPr/>
            </p:nvSpPr>
            <p:spPr>
              <a:xfrm>
                <a:off x="1746985" y="5193874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11" name="Rechteck 210"/>
              <p:cNvSpPr/>
              <p:nvPr/>
            </p:nvSpPr>
            <p:spPr>
              <a:xfrm>
                <a:off x="1947051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12" name="Rechteck 211"/>
              <p:cNvSpPr/>
              <p:nvPr/>
            </p:nvSpPr>
            <p:spPr>
              <a:xfrm>
                <a:off x="2149919" y="519386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13" name="Rechteck 212"/>
              <p:cNvSpPr/>
              <p:nvPr/>
            </p:nvSpPr>
            <p:spPr>
              <a:xfrm>
                <a:off x="2347445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14" name="Rechteck 213"/>
              <p:cNvSpPr/>
              <p:nvPr/>
            </p:nvSpPr>
            <p:spPr>
              <a:xfrm>
                <a:off x="2547511" y="5193869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15" name="Rechteck 214"/>
              <p:cNvSpPr/>
              <p:nvPr/>
            </p:nvSpPr>
            <p:spPr>
              <a:xfrm>
                <a:off x="2747577" y="519386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16" name="Rechteck 215"/>
              <p:cNvSpPr/>
              <p:nvPr/>
            </p:nvSpPr>
            <p:spPr>
              <a:xfrm>
                <a:off x="2947643" y="5193864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17" name="Rechteck 216"/>
              <p:cNvSpPr/>
              <p:nvPr/>
            </p:nvSpPr>
            <p:spPr>
              <a:xfrm>
                <a:off x="3150511" y="519386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18" name="Rechteck 217"/>
              <p:cNvSpPr/>
              <p:nvPr/>
            </p:nvSpPr>
            <p:spPr>
              <a:xfrm>
                <a:off x="3350577" y="5193879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19" name="Rechteck 218"/>
              <p:cNvSpPr/>
              <p:nvPr/>
            </p:nvSpPr>
            <p:spPr>
              <a:xfrm>
                <a:off x="3550643" y="519387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20" name="Rechteck 219"/>
              <p:cNvSpPr/>
              <p:nvPr/>
            </p:nvSpPr>
            <p:spPr>
              <a:xfrm>
                <a:off x="3750709" y="5193874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21" name="Rechteck 220"/>
              <p:cNvSpPr/>
              <p:nvPr/>
            </p:nvSpPr>
            <p:spPr>
              <a:xfrm>
                <a:off x="3950775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22" name="Rechteck 221"/>
              <p:cNvSpPr/>
              <p:nvPr/>
            </p:nvSpPr>
            <p:spPr>
              <a:xfrm>
                <a:off x="4153643" y="519386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23" name="Rechteck 222"/>
              <p:cNvSpPr/>
              <p:nvPr/>
            </p:nvSpPr>
            <p:spPr>
              <a:xfrm>
                <a:off x="4351169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24" name="Rechteck 223"/>
              <p:cNvSpPr/>
              <p:nvPr/>
            </p:nvSpPr>
            <p:spPr>
              <a:xfrm>
                <a:off x="4551235" y="5193869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25" name="Rechteck 224"/>
              <p:cNvSpPr/>
              <p:nvPr/>
            </p:nvSpPr>
            <p:spPr>
              <a:xfrm>
                <a:off x="4751301" y="519386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26" name="Rechteck 225"/>
              <p:cNvSpPr/>
              <p:nvPr/>
            </p:nvSpPr>
            <p:spPr>
              <a:xfrm>
                <a:off x="4951367" y="5193864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27" name="Rechteck 226"/>
              <p:cNvSpPr/>
              <p:nvPr/>
            </p:nvSpPr>
            <p:spPr>
              <a:xfrm>
                <a:off x="5154235" y="519386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28" name="Rechteck 227"/>
              <p:cNvSpPr/>
              <p:nvPr/>
            </p:nvSpPr>
            <p:spPr>
              <a:xfrm>
                <a:off x="5351499" y="519387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29" name="Rechteck 228"/>
              <p:cNvSpPr/>
              <p:nvPr/>
            </p:nvSpPr>
            <p:spPr>
              <a:xfrm>
                <a:off x="5551565" y="5193873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30" name="Rechteck 229"/>
              <p:cNvSpPr/>
              <p:nvPr/>
            </p:nvSpPr>
            <p:spPr>
              <a:xfrm>
                <a:off x="5751631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31" name="Rechteck 230"/>
              <p:cNvSpPr/>
              <p:nvPr/>
            </p:nvSpPr>
            <p:spPr>
              <a:xfrm>
                <a:off x="5951697" y="519386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32" name="Rechteck 231"/>
              <p:cNvSpPr/>
              <p:nvPr/>
            </p:nvSpPr>
            <p:spPr>
              <a:xfrm>
                <a:off x="6154565" y="5193865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33" name="Rechteck 232"/>
              <p:cNvSpPr/>
              <p:nvPr/>
            </p:nvSpPr>
            <p:spPr>
              <a:xfrm>
                <a:off x="6352091" y="519386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34" name="Rechteck 233"/>
              <p:cNvSpPr/>
              <p:nvPr/>
            </p:nvSpPr>
            <p:spPr>
              <a:xfrm>
                <a:off x="6552157" y="519386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35" name="Rechteck 234"/>
              <p:cNvSpPr/>
              <p:nvPr/>
            </p:nvSpPr>
            <p:spPr>
              <a:xfrm>
                <a:off x="6752223" y="5193863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36" name="Rechteck 235"/>
              <p:cNvSpPr/>
              <p:nvPr/>
            </p:nvSpPr>
            <p:spPr>
              <a:xfrm>
                <a:off x="6952289" y="519386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37" name="Rechteck 236"/>
              <p:cNvSpPr/>
              <p:nvPr/>
            </p:nvSpPr>
            <p:spPr>
              <a:xfrm>
                <a:off x="7155157" y="519385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  <p:grpSp>
          <p:nvGrpSpPr>
            <p:cNvPr id="238" name="Gruppieren 237"/>
            <p:cNvGrpSpPr/>
            <p:nvPr/>
          </p:nvGrpSpPr>
          <p:grpSpPr>
            <a:xfrm>
              <a:off x="1257364" y="5971282"/>
              <a:ext cx="6064437" cy="94950"/>
              <a:chOff x="1346853" y="5193858"/>
              <a:chExt cx="6008370" cy="722502"/>
            </a:xfrm>
          </p:grpSpPr>
          <p:sp>
            <p:nvSpPr>
              <p:cNvPr id="239" name="Rechteck 238"/>
              <p:cNvSpPr/>
              <p:nvPr/>
            </p:nvSpPr>
            <p:spPr>
              <a:xfrm>
                <a:off x="1346853" y="5193879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40" name="Rechteck 239"/>
              <p:cNvSpPr/>
              <p:nvPr/>
            </p:nvSpPr>
            <p:spPr>
              <a:xfrm>
                <a:off x="1546919" y="519387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41" name="Rechteck 240"/>
              <p:cNvSpPr/>
              <p:nvPr/>
            </p:nvSpPr>
            <p:spPr>
              <a:xfrm>
                <a:off x="1746985" y="5193874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42" name="Rechteck 241"/>
              <p:cNvSpPr/>
              <p:nvPr/>
            </p:nvSpPr>
            <p:spPr>
              <a:xfrm>
                <a:off x="1947051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43" name="Rechteck 242"/>
              <p:cNvSpPr/>
              <p:nvPr/>
            </p:nvSpPr>
            <p:spPr>
              <a:xfrm>
                <a:off x="2149919" y="519386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44" name="Rechteck 243"/>
              <p:cNvSpPr/>
              <p:nvPr/>
            </p:nvSpPr>
            <p:spPr>
              <a:xfrm>
                <a:off x="2347445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45" name="Rechteck 244"/>
              <p:cNvSpPr/>
              <p:nvPr/>
            </p:nvSpPr>
            <p:spPr>
              <a:xfrm>
                <a:off x="2547511" y="5193869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46" name="Rechteck 245"/>
              <p:cNvSpPr/>
              <p:nvPr/>
            </p:nvSpPr>
            <p:spPr>
              <a:xfrm>
                <a:off x="2747577" y="519386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47" name="Rechteck 246"/>
              <p:cNvSpPr/>
              <p:nvPr/>
            </p:nvSpPr>
            <p:spPr>
              <a:xfrm>
                <a:off x="2947643" y="5193864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48" name="Rechteck 247"/>
              <p:cNvSpPr/>
              <p:nvPr/>
            </p:nvSpPr>
            <p:spPr>
              <a:xfrm>
                <a:off x="3150511" y="519386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49" name="Rechteck 248"/>
              <p:cNvSpPr/>
              <p:nvPr/>
            </p:nvSpPr>
            <p:spPr>
              <a:xfrm>
                <a:off x="3350577" y="5193879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50" name="Rechteck 249"/>
              <p:cNvSpPr/>
              <p:nvPr/>
            </p:nvSpPr>
            <p:spPr>
              <a:xfrm>
                <a:off x="3550643" y="519387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51" name="Rechteck 250"/>
              <p:cNvSpPr/>
              <p:nvPr/>
            </p:nvSpPr>
            <p:spPr>
              <a:xfrm>
                <a:off x="3750709" y="5193874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52" name="Rechteck 251"/>
              <p:cNvSpPr/>
              <p:nvPr/>
            </p:nvSpPr>
            <p:spPr>
              <a:xfrm>
                <a:off x="3950775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53" name="Rechteck 252"/>
              <p:cNvSpPr/>
              <p:nvPr/>
            </p:nvSpPr>
            <p:spPr>
              <a:xfrm>
                <a:off x="4153643" y="519386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54" name="Rechteck 253"/>
              <p:cNvSpPr/>
              <p:nvPr/>
            </p:nvSpPr>
            <p:spPr>
              <a:xfrm>
                <a:off x="4351169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55" name="Rechteck 254"/>
              <p:cNvSpPr/>
              <p:nvPr/>
            </p:nvSpPr>
            <p:spPr>
              <a:xfrm>
                <a:off x="4551235" y="5193869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56" name="Rechteck 255"/>
              <p:cNvSpPr/>
              <p:nvPr/>
            </p:nvSpPr>
            <p:spPr>
              <a:xfrm>
                <a:off x="4751301" y="519386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57" name="Rechteck 256"/>
              <p:cNvSpPr/>
              <p:nvPr/>
            </p:nvSpPr>
            <p:spPr>
              <a:xfrm>
                <a:off x="4951367" y="5193864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58" name="Rechteck 257"/>
              <p:cNvSpPr/>
              <p:nvPr/>
            </p:nvSpPr>
            <p:spPr>
              <a:xfrm>
                <a:off x="5154235" y="519386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59" name="Rechteck 258"/>
              <p:cNvSpPr/>
              <p:nvPr/>
            </p:nvSpPr>
            <p:spPr>
              <a:xfrm>
                <a:off x="5351499" y="519387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60" name="Rechteck 259"/>
              <p:cNvSpPr/>
              <p:nvPr/>
            </p:nvSpPr>
            <p:spPr>
              <a:xfrm>
                <a:off x="5551565" y="5193873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61" name="Rechteck 260"/>
              <p:cNvSpPr/>
              <p:nvPr/>
            </p:nvSpPr>
            <p:spPr>
              <a:xfrm>
                <a:off x="5751631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62" name="Rechteck 261"/>
              <p:cNvSpPr/>
              <p:nvPr/>
            </p:nvSpPr>
            <p:spPr>
              <a:xfrm>
                <a:off x="5951697" y="519386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63" name="Rechteck 262"/>
              <p:cNvSpPr/>
              <p:nvPr/>
            </p:nvSpPr>
            <p:spPr>
              <a:xfrm>
                <a:off x="6154565" y="5193865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64" name="Rechteck 263"/>
              <p:cNvSpPr/>
              <p:nvPr/>
            </p:nvSpPr>
            <p:spPr>
              <a:xfrm>
                <a:off x="6352091" y="519386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65" name="Rechteck 264"/>
              <p:cNvSpPr/>
              <p:nvPr/>
            </p:nvSpPr>
            <p:spPr>
              <a:xfrm>
                <a:off x="6552157" y="519386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66" name="Rechteck 265"/>
              <p:cNvSpPr/>
              <p:nvPr/>
            </p:nvSpPr>
            <p:spPr>
              <a:xfrm>
                <a:off x="6752223" y="5193863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67" name="Rechteck 266"/>
              <p:cNvSpPr/>
              <p:nvPr/>
            </p:nvSpPr>
            <p:spPr>
              <a:xfrm>
                <a:off x="6952289" y="519386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68" name="Rechteck 267"/>
              <p:cNvSpPr/>
              <p:nvPr/>
            </p:nvSpPr>
            <p:spPr>
              <a:xfrm>
                <a:off x="7155157" y="519385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  <p:grpSp>
          <p:nvGrpSpPr>
            <p:cNvPr id="269" name="Gruppieren 268"/>
            <p:cNvGrpSpPr/>
            <p:nvPr/>
          </p:nvGrpSpPr>
          <p:grpSpPr>
            <a:xfrm>
              <a:off x="1257364" y="6066226"/>
              <a:ext cx="6064437" cy="94950"/>
              <a:chOff x="1346853" y="5193858"/>
              <a:chExt cx="6008370" cy="722502"/>
            </a:xfrm>
          </p:grpSpPr>
          <p:sp>
            <p:nvSpPr>
              <p:cNvPr id="270" name="Rechteck 269"/>
              <p:cNvSpPr/>
              <p:nvPr/>
            </p:nvSpPr>
            <p:spPr>
              <a:xfrm>
                <a:off x="1346853" y="5193879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71" name="Rechteck 270"/>
              <p:cNvSpPr/>
              <p:nvPr/>
            </p:nvSpPr>
            <p:spPr>
              <a:xfrm>
                <a:off x="1546919" y="519387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72" name="Rechteck 271"/>
              <p:cNvSpPr/>
              <p:nvPr/>
            </p:nvSpPr>
            <p:spPr>
              <a:xfrm>
                <a:off x="1746985" y="5193874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73" name="Rechteck 272"/>
              <p:cNvSpPr/>
              <p:nvPr/>
            </p:nvSpPr>
            <p:spPr>
              <a:xfrm>
                <a:off x="1947051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74" name="Rechteck 273"/>
              <p:cNvSpPr/>
              <p:nvPr/>
            </p:nvSpPr>
            <p:spPr>
              <a:xfrm>
                <a:off x="2149919" y="519386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75" name="Rechteck 274"/>
              <p:cNvSpPr/>
              <p:nvPr/>
            </p:nvSpPr>
            <p:spPr>
              <a:xfrm>
                <a:off x="2347445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76" name="Rechteck 275"/>
              <p:cNvSpPr/>
              <p:nvPr/>
            </p:nvSpPr>
            <p:spPr>
              <a:xfrm>
                <a:off x="2547511" y="5193869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77" name="Rechteck 276"/>
              <p:cNvSpPr/>
              <p:nvPr/>
            </p:nvSpPr>
            <p:spPr>
              <a:xfrm>
                <a:off x="2747577" y="519386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78" name="Rechteck 277"/>
              <p:cNvSpPr/>
              <p:nvPr/>
            </p:nvSpPr>
            <p:spPr>
              <a:xfrm>
                <a:off x="2947643" y="5193864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79" name="Rechteck 278"/>
              <p:cNvSpPr/>
              <p:nvPr/>
            </p:nvSpPr>
            <p:spPr>
              <a:xfrm>
                <a:off x="3150511" y="519386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80" name="Rechteck 279"/>
              <p:cNvSpPr/>
              <p:nvPr/>
            </p:nvSpPr>
            <p:spPr>
              <a:xfrm>
                <a:off x="3350577" y="5193879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81" name="Rechteck 280"/>
              <p:cNvSpPr/>
              <p:nvPr/>
            </p:nvSpPr>
            <p:spPr>
              <a:xfrm>
                <a:off x="3550643" y="519387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82" name="Rechteck 281"/>
              <p:cNvSpPr/>
              <p:nvPr/>
            </p:nvSpPr>
            <p:spPr>
              <a:xfrm>
                <a:off x="3750709" y="5193874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83" name="Rechteck 282"/>
              <p:cNvSpPr/>
              <p:nvPr/>
            </p:nvSpPr>
            <p:spPr>
              <a:xfrm>
                <a:off x="3950775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84" name="Rechteck 283"/>
              <p:cNvSpPr/>
              <p:nvPr/>
            </p:nvSpPr>
            <p:spPr>
              <a:xfrm>
                <a:off x="4153643" y="519386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85" name="Rechteck 284"/>
              <p:cNvSpPr/>
              <p:nvPr/>
            </p:nvSpPr>
            <p:spPr>
              <a:xfrm>
                <a:off x="4351169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86" name="Rechteck 285"/>
              <p:cNvSpPr/>
              <p:nvPr/>
            </p:nvSpPr>
            <p:spPr>
              <a:xfrm>
                <a:off x="4551235" y="5193869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87" name="Rechteck 286"/>
              <p:cNvSpPr/>
              <p:nvPr/>
            </p:nvSpPr>
            <p:spPr>
              <a:xfrm>
                <a:off x="4751301" y="519386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88" name="Rechteck 287"/>
              <p:cNvSpPr/>
              <p:nvPr/>
            </p:nvSpPr>
            <p:spPr>
              <a:xfrm>
                <a:off x="4951367" y="5193864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89" name="Rechteck 288"/>
              <p:cNvSpPr/>
              <p:nvPr/>
            </p:nvSpPr>
            <p:spPr>
              <a:xfrm>
                <a:off x="5154235" y="519386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90" name="Rechteck 289"/>
              <p:cNvSpPr/>
              <p:nvPr/>
            </p:nvSpPr>
            <p:spPr>
              <a:xfrm>
                <a:off x="5351499" y="519387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91" name="Rechteck 290"/>
              <p:cNvSpPr/>
              <p:nvPr/>
            </p:nvSpPr>
            <p:spPr>
              <a:xfrm>
                <a:off x="5551565" y="5193873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92" name="Rechteck 291"/>
              <p:cNvSpPr/>
              <p:nvPr/>
            </p:nvSpPr>
            <p:spPr>
              <a:xfrm>
                <a:off x="5751631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93" name="Rechteck 292"/>
              <p:cNvSpPr/>
              <p:nvPr/>
            </p:nvSpPr>
            <p:spPr>
              <a:xfrm>
                <a:off x="5951697" y="519386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94" name="Rechteck 293"/>
              <p:cNvSpPr/>
              <p:nvPr/>
            </p:nvSpPr>
            <p:spPr>
              <a:xfrm>
                <a:off x="6154565" y="5193865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95" name="Rechteck 294"/>
              <p:cNvSpPr/>
              <p:nvPr/>
            </p:nvSpPr>
            <p:spPr>
              <a:xfrm>
                <a:off x="6352091" y="519386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96" name="Rechteck 295"/>
              <p:cNvSpPr/>
              <p:nvPr/>
            </p:nvSpPr>
            <p:spPr>
              <a:xfrm>
                <a:off x="6552157" y="519386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97" name="Rechteck 296"/>
              <p:cNvSpPr/>
              <p:nvPr/>
            </p:nvSpPr>
            <p:spPr>
              <a:xfrm>
                <a:off x="6752223" y="5193863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98" name="Rechteck 297"/>
              <p:cNvSpPr/>
              <p:nvPr/>
            </p:nvSpPr>
            <p:spPr>
              <a:xfrm>
                <a:off x="6952289" y="519386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99" name="Rechteck 298"/>
              <p:cNvSpPr/>
              <p:nvPr/>
            </p:nvSpPr>
            <p:spPr>
              <a:xfrm>
                <a:off x="7155157" y="519385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  <p:grpSp>
          <p:nvGrpSpPr>
            <p:cNvPr id="300" name="Gruppieren 299"/>
            <p:cNvGrpSpPr/>
            <p:nvPr/>
          </p:nvGrpSpPr>
          <p:grpSpPr>
            <a:xfrm>
              <a:off x="1257364" y="6161170"/>
              <a:ext cx="6064437" cy="94950"/>
              <a:chOff x="1346853" y="5193858"/>
              <a:chExt cx="6008370" cy="722502"/>
            </a:xfrm>
          </p:grpSpPr>
          <p:sp>
            <p:nvSpPr>
              <p:cNvPr id="301" name="Rechteck 300"/>
              <p:cNvSpPr/>
              <p:nvPr/>
            </p:nvSpPr>
            <p:spPr>
              <a:xfrm>
                <a:off x="1346853" y="5193879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02" name="Rechteck 301"/>
              <p:cNvSpPr/>
              <p:nvPr/>
            </p:nvSpPr>
            <p:spPr>
              <a:xfrm>
                <a:off x="1546919" y="519387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03" name="Rechteck 302"/>
              <p:cNvSpPr/>
              <p:nvPr/>
            </p:nvSpPr>
            <p:spPr>
              <a:xfrm>
                <a:off x="1746985" y="5193874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04" name="Rechteck 303"/>
              <p:cNvSpPr/>
              <p:nvPr/>
            </p:nvSpPr>
            <p:spPr>
              <a:xfrm>
                <a:off x="1947051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05" name="Rechteck 304"/>
              <p:cNvSpPr/>
              <p:nvPr/>
            </p:nvSpPr>
            <p:spPr>
              <a:xfrm>
                <a:off x="2149919" y="519386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06" name="Rechteck 305"/>
              <p:cNvSpPr/>
              <p:nvPr/>
            </p:nvSpPr>
            <p:spPr>
              <a:xfrm>
                <a:off x="2347445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07" name="Rechteck 306"/>
              <p:cNvSpPr/>
              <p:nvPr/>
            </p:nvSpPr>
            <p:spPr>
              <a:xfrm>
                <a:off x="2547511" y="5193869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08" name="Rechteck 307"/>
              <p:cNvSpPr/>
              <p:nvPr/>
            </p:nvSpPr>
            <p:spPr>
              <a:xfrm>
                <a:off x="2747577" y="519386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09" name="Rechteck 308"/>
              <p:cNvSpPr/>
              <p:nvPr/>
            </p:nvSpPr>
            <p:spPr>
              <a:xfrm>
                <a:off x="2947643" y="5193864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10" name="Rechteck 309"/>
              <p:cNvSpPr/>
              <p:nvPr/>
            </p:nvSpPr>
            <p:spPr>
              <a:xfrm>
                <a:off x="3150511" y="519386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11" name="Rechteck 310"/>
              <p:cNvSpPr/>
              <p:nvPr/>
            </p:nvSpPr>
            <p:spPr>
              <a:xfrm>
                <a:off x="3350577" y="5193879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12" name="Rechteck 311"/>
              <p:cNvSpPr/>
              <p:nvPr/>
            </p:nvSpPr>
            <p:spPr>
              <a:xfrm>
                <a:off x="3550643" y="519387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13" name="Rechteck 312"/>
              <p:cNvSpPr/>
              <p:nvPr/>
            </p:nvSpPr>
            <p:spPr>
              <a:xfrm>
                <a:off x="3750709" y="5193874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14" name="Rechteck 313"/>
              <p:cNvSpPr/>
              <p:nvPr/>
            </p:nvSpPr>
            <p:spPr>
              <a:xfrm>
                <a:off x="3950775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15" name="Rechteck 314"/>
              <p:cNvSpPr/>
              <p:nvPr/>
            </p:nvSpPr>
            <p:spPr>
              <a:xfrm>
                <a:off x="4153643" y="519386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16" name="Rechteck 315"/>
              <p:cNvSpPr/>
              <p:nvPr/>
            </p:nvSpPr>
            <p:spPr>
              <a:xfrm>
                <a:off x="4351169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17" name="Rechteck 316"/>
              <p:cNvSpPr/>
              <p:nvPr/>
            </p:nvSpPr>
            <p:spPr>
              <a:xfrm>
                <a:off x="4551235" y="5193869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18" name="Rechteck 317"/>
              <p:cNvSpPr/>
              <p:nvPr/>
            </p:nvSpPr>
            <p:spPr>
              <a:xfrm>
                <a:off x="4751301" y="519386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19" name="Rechteck 318"/>
              <p:cNvSpPr/>
              <p:nvPr/>
            </p:nvSpPr>
            <p:spPr>
              <a:xfrm>
                <a:off x="4951367" y="5193864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20" name="Rechteck 319"/>
              <p:cNvSpPr/>
              <p:nvPr/>
            </p:nvSpPr>
            <p:spPr>
              <a:xfrm>
                <a:off x="5154235" y="519386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21" name="Rechteck 320"/>
              <p:cNvSpPr/>
              <p:nvPr/>
            </p:nvSpPr>
            <p:spPr>
              <a:xfrm>
                <a:off x="5351499" y="519387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22" name="Rechteck 321"/>
              <p:cNvSpPr/>
              <p:nvPr/>
            </p:nvSpPr>
            <p:spPr>
              <a:xfrm>
                <a:off x="5551565" y="5193873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23" name="Rechteck 322"/>
              <p:cNvSpPr/>
              <p:nvPr/>
            </p:nvSpPr>
            <p:spPr>
              <a:xfrm>
                <a:off x="5751631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24" name="Rechteck 323"/>
              <p:cNvSpPr/>
              <p:nvPr/>
            </p:nvSpPr>
            <p:spPr>
              <a:xfrm>
                <a:off x="5951697" y="519386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25" name="Rechteck 324"/>
              <p:cNvSpPr/>
              <p:nvPr/>
            </p:nvSpPr>
            <p:spPr>
              <a:xfrm>
                <a:off x="6154565" y="5193865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26" name="Rechteck 325"/>
              <p:cNvSpPr/>
              <p:nvPr/>
            </p:nvSpPr>
            <p:spPr>
              <a:xfrm>
                <a:off x="6352091" y="519386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27" name="Rechteck 326"/>
              <p:cNvSpPr/>
              <p:nvPr/>
            </p:nvSpPr>
            <p:spPr>
              <a:xfrm>
                <a:off x="6552157" y="519386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28" name="Rechteck 327"/>
              <p:cNvSpPr/>
              <p:nvPr/>
            </p:nvSpPr>
            <p:spPr>
              <a:xfrm>
                <a:off x="6752223" y="5193863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29" name="Rechteck 328"/>
              <p:cNvSpPr/>
              <p:nvPr/>
            </p:nvSpPr>
            <p:spPr>
              <a:xfrm>
                <a:off x="6952289" y="519386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30" name="Rechteck 329"/>
              <p:cNvSpPr/>
              <p:nvPr/>
            </p:nvSpPr>
            <p:spPr>
              <a:xfrm>
                <a:off x="7155157" y="519385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  <p:grpSp>
          <p:nvGrpSpPr>
            <p:cNvPr id="331" name="Gruppieren 330"/>
            <p:cNvGrpSpPr/>
            <p:nvPr/>
          </p:nvGrpSpPr>
          <p:grpSpPr>
            <a:xfrm>
              <a:off x="1257364" y="6257935"/>
              <a:ext cx="6064437" cy="94950"/>
              <a:chOff x="1346853" y="5193858"/>
              <a:chExt cx="6008370" cy="722502"/>
            </a:xfrm>
          </p:grpSpPr>
          <p:sp>
            <p:nvSpPr>
              <p:cNvPr id="332" name="Rechteck 331"/>
              <p:cNvSpPr/>
              <p:nvPr/>
            </p:nvSpPr>
            <p:spPr>
              <a:xfrm>
                <a:off x="1346853" y="5193879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33" name="Rechteck 332"/>
              <p:cNvSpPr/>
              <p:nvPr/>
            </p:nvSpPr>
            <p:spPr>
              <a:xfrm>
                <a:off x="1546919" y="519387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34" name="Rechteck 333"/>
              <p:cNvSpPr/>
              <p:nvPr/>
            </p:nvSpPr>
            <p:spPr>
              <a:xfrm>
                <a:off x="1746985" y="5193874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35" name="Rechteck 334"/>
              <p:cNvSpPr/>
              <p:nvPr/>
            </p:nvSpPr>
            <p:spPr>
              <a:xfrm>
                <a:off x="1947051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36" name="Rechteck 335"/>
              <p:cNvSpPr/>
              <p:nvPr/>
            </p:nvSpPr>
            <p:spPr>
              <a:xfrm>
                <a:off x="2149919" y="519386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37" name="Rechteck 336"/>
              <p:cNvSpPr/>
              <p:nvPr/>
            </p:nvSpPr>
            <p:spPr>
              <a:xfrm>
                <a:off x="2347445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38" name="Rechteck 337"/>
              <p:cNvSpPr/>
              <p:nvPr/>
            </p:nvSpPr>
            <p:spPr>
              <a:xfrm>
                <a:off x="2547511" y="5193869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39" name="Rechteck 338"/>
              <p:cNvSpPr/>
              <p:nvPr/>
            </p:nvSpPr>
            <p:spPr>
              <a:xfrm>
                <a:off x="2747577" y="519386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40" name="Rechteck 339"/>
              <p:cNvSpPr/>
              <p:nvPr/>
            </p:nvSpPr>
            <p:spPr>
              <a:xfrm>
                <a:off x="2947643" y="5193864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41" name="Rechteck 340"/>
              <p:cNvSpPr/>
              <p:nvPr/>
            </p:nvSpPr>
            <p:spPr>
              <a:xfrm>
                <a:off x="3150511" y="519386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42" name="Rechteck 341"/>
              <p:cNvSpPr/>
              <p:nvPr/>
            </p:nvSpPr>
            <p:spPr>
              <a:xfrm>
                <a:off x="3350577" y="5193879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43" name="Rechteck 342"/>
              <p:cNvSpPr/>
              <p:nvPr/>
            </p:nvSpPr>
            <p:spPr>
              <a:xfrm>
                <a:off x="3550643" y="519387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44" name="Rechteck 343"/>
              <p:cNvSpPr/>
              <p:nvPr/>
            </p:nvSpPr>
            <p:spPr>
              <a:xfrm>
                <a:off x="3750709" y="5193874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45" name="Rechteck 344"/>
              <p:cNvSpPr/>
              <p:nvPr/>
            </p:nvSpPr>
            <p:spPr>
              <a:xfrm>
                <a:off x="3950775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46" name="Rechteck 345"/>
              <p:cNvSpPr/>
              <p:nvPr/>
            </p:nvSpPr>
            <p:spPr>
              <a:xfrm>
                <a:off x="4153643" y="519386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47" name="Rechteck 346"/>
              <p:cNvSpPr/>
              <p:nvPr/>
            </p:nvSpPr>
            <p:spPr>
              <a:xfrm>
                <a:off x="4351169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48" name="Rechteck 347"/>
              <p:cNvSpPr/>
              <p:nvPr/>
            </p:nvSpPr>
            <p:spPr>
              <a:xfrm>
                <a:off x="4551235" y="5193869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49" name="Rechteck 348"/>
              <p:cNvSpPr/>
              <p:nvPr/>
            </p:nvSpPr>
            <p:spPr>
              <a:xfrm>
                <a:off x="4751301" y="519386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50" name="Rechteck 349"/>
              <p:cNvSpPr/>
              <p:nvPr/>
            </p:nvSpPr>
            <p:spPr>
              <a:xfrm>
                <a:off x="4951367" y="5193864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51" name="Rechteck 350"/>
              <p:cNvSpPr/>
              <p:nvPr/>
            </p:nvSpPr>
            <p:spPr>
              <a:xfrm>
                <a:off x="5154235" y="519386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52" name="Rechteck 351"/>
              <p:cNvSpPr/>
              <p:nvPr/>
            </p:nvSpPr>
            <p:spPr>
              <a:xfrm>
                <a:off x="5351499" y="519387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53" name="Rechteck 352"/>
              <p:cNvSpPr/>
              <p:nvPr/>
            </p:nvSpPr>
            <p:spPr>
              <a:xfrm>
                <a:off x="5551565" y="5193873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54" name="Rechteck 353"/>
              <p:cNvSpPr/>
              <p:nvPr/>
            </p:nvSpPr>
            <p:spPr>
              <a:xfrm>
                <a:off x="5751631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55" name="Rechteck 354"/>
              <p:cNvSpPr/>
              <p:nvPr/>
            </p:nvSpPr>
            <p:spPr>
              <a:xfrm>
                <a:off x="5951697" y="519386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56" name="Rechteck 355"/>
              <p:cNvSpPr/>
              <p:nvPr/>
            </p:nvSpPr>
            <p:spPr>
              <a:xfrm>
                <a:off x="6154565" y="5193865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57" name="Rechteck 356"/>
              <p:cNvSpPr/>
              <p:nvPr/>
            </p:nvSpPr>
            <p:spPr>
              <a:xfrm>
                <a:off x="6352091" y="519386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58" name="Rechteck 357"/>
              <p:cNvSpPr/>
              <p:nvPr/>
            </p:nvSpPr>
            <p:spPr>
              <a:xfrm>
                <a:off x="6552157" y="519386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59" name="Rechteck 358"/>
              <p:cNvSpPr/>
              <p:nvPr/>
            </p:nvSpPr>
            <p:spPr>
              <a:xfrm>
                <a:off x="6752223" y="5193863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60" name="Rechteck 359"/>
              <p:cNvSpPr/>
              <p:nvPr/>
            </p:nvSpPr>
            <p:spPr>
              <a:xfrm>
                <a:off x="6952289" y="519386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61" name="Rechteck 360"/>
              <p:cNvSpPr/>
              <p:nvPr/>
            </p:nvSpPr>
            <p:spPr>
              <a:xfrm>
                <a:off x="7155157" y="519385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</p:grpSp>
      <p:pic>
        <p:nvPicPr>
          <p:cNvPr id="36" name="Google Shape;365;g6fe11b7731_0_0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7214376" y="2240874"/>
            <a:ext cx="1270535" cy="1839843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72994" y="133822"/>
            <a:ext cx="4193060" cy="434588"/>
          </a:xfrm>
        </p:spPr>
        <p:txBody>
          <a:bodyPr>
            <a:normAutofit/>
          </a:bodyPr>
          <a:lstStyle/>
          <a:p>
            <a:r>
              <a:rPr lang="de-DE" sz="2400" dirty="0" smtClean="0"/>
              <a:t>PWM Puls Weiten Modulation</a:t>
            </a:r>
            <a:endParaRPr lang="de-DE" sz="2400" dirty="0"/>
          </a:p>
        </p:txBody>
      </p:sp>
      <p:sp>
        <p:nvSpPr>
          <p:cNvPr id="5" name="Google Shape;165;p1"/>
          <p:cNvSpPr/>
          <p:nvPr/>
        </p:nvSpPr>
        <p:spPr>
          <a:xfrm>
            <a:off x="8639969" y="3527937"/>
            <a:ext cx="3295901" cy="1082163"/>
          </a:xfrm>
          <a:prstGeom prst="wedgeRoundRectCallout">
            <a:avLst>
              <a:gd name="adj1" fmla="val -59181"/>
              <a:gd name="adj2" fmla="val -39050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Kurz Ein, lang Aus =&gt; ziemlich dunkel</a:t>
            </a:r>
            <a:endParaRPr sz="2400" b="0" i="0" u="none" strike="noStrike" cap="none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9" name="Ellipse 28"/>
          <p:cNvSpPr/>
          <p:nvPr/>
        </p:nvSpPr>
        <p:spPr>
          <a:xfrm>
            <a:off x="5770810" y="1355229"/>
            <a:ext cx="644496" cy="626076"/>
          </a:xfrm>
          <a:prstGeom prst="ellipse">
            <a:avLst/>
          </a:prstGeom>
          <a:solidFill>
            <a:srgbClr val="FE0000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30" name="Gerader Verbinder 29"/>
          <p:cNvCxnSpPr>
            <a:stCxn id="29" idx="2"/>
          </p:cNvCxnSpPr>
          <p:nvPr/>
        </p:nvCxnSpPr>
        <p:spPr>
          <a:xfrm flipH="1">
            <a:off x="3144674" y="1668267"/>
            <a:ext cx="2626136" cy="0"/>
          </a:xfrm>
          <a:prstGeom prst="line">
            <a:avLst/>
          </a:prstGeom>
          <a:ln w="508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Rechteck 30"/>
          <p:cNvSpPr/>
          <p:nvPr/>
        </p:nvSpPr>
        <p:spPr>
          <a:xfrm>
            <a:off x="624379" y="1031100"/>
            <a:ext cx="2521385" cy="1301578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ctr"/>
            <a:r>
              <a:rPr lang="de-DE" dirty="0" smtClean="0">
                <a:solidFill>
                  <a:schemeClr val="tx1"/>
                </a:solidFill>
              </a:rPr>
              <a:t>Mikrocontroller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32" name="Textfeld 31"/>
          <p:cNvSpPr txBox="1"/>
          <p:nvPr/>
        </p:nvSpPr>
        <p:spPr>
          <a:xfrm>
            <a:off x="2395427" y="1497223"/>
            <a:ext cx="7503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PC_6</a:t>
            </a:r>
            <a:endParaRPr lang="de-DE" dirty="0"/>
          </a:p>
        </p:txBody>
      </p:sp>
      <p:sp>
        <p:nvSpPr>
          <p:cNvPr id="40" name="Freihandform 39"/>
          <p:cNvSpPr/>
          <p:nvPr/>
        </p:nvSpPr>
        <p:spPr>
          <a:xfrm>
            <a:off x="3288075" y="1055656"/>
            <a:ext cx="1169667" cy="363512"/>
          </a:xfrm>
          <a:custGeom>
            <a:avLst/>
            <a:gdLst>
              <a:gd name="connsiteX0" fmla="*/ 0 w 1522238"/>
              <a:gd name="connsiteY0" fmla="*/ 417558 h 417558"/>
              <a:gd name="connsiteX1" fmla="*/ 0 w 1522238"/>
              <a:gd name="connsiteY1" fmla="*/ 0 h 417558"/>
              <a:gd name="connsiteX2" fmla="*/ 961970 w 1522238"/>
              <a:gd name="connsiteY2" fmla="*/ 0 h 417558"/>
              <a:gd name="connsiteX3" fmla="*/ 961970 w 1522238"/>
              <a:gd name="connsiteY3" fmla="*/ 412272 h 417558"/>
              <a:gd name="connsiteX4" fmla="*/ 1522238 w 1522238"/>
              <a:gd name="connsiteY4" fmla="*/ 412272 h 417558"/>
              <a:gd name="connsiteX0" fmla="*/ 0 w 1522238"/>
              <a:gd name="connsiteY0" fmla="*/ 417558 h 417558"/>
              <a:gd name="connsiteX1" fmla="*/ 0 w 1522238"/>
              <a:gd name="connsiteY1" fmla="*/ 0 h 417558"/>
              <a:gd name="connsiteX2" fmla="*/ 961970 w 1522238"/>
              <a:gd name="connsiteY2" fmla="*/ 0 h 417558"/>
              <a:gd name="connsiteX3" fmla="*/ 1389690 w 1522238"/>
              <a:gd name="connsiteY3" fmla="*/ 406183 h 417558"/>
              <a:gd name="connsiteX4" fmla="*/ 1522238 w 1522238"/>
              <a:gd name="connsiteY4" fmla="*/ 412272 h 417558"/>
              <a:gd name="connsiteX0" fmla="*/ 0 w 1522238"/>
              <a:gd name="connsiteY0" fmla="*/ 417558 h 418361"/>
              <a:gd name="connsiteX1" fmla="*/ 0 w 1522238"/>
              <a:gd name="connsiteY1" fmla="*/ 0 h 418361"/>
              <a:gd name="connsiteX2" fmla="*/ 961970 w 1522238"/>
              <a:gd name="connsiteY2" fmla="*/ 0 h 418361"/>
              <a:gd name="connsiteX3" fmla="*/ 1406937 w 1522238"/>
              <a:gd name="connsiteY3" fmla="*/ 418361 h 418361"/>
              <a:gd name="connsiteX4" fmla="*/ 1522238 w 1522238"/>
              <a:gd name="connsiteY4" fmla="*/ 412272 h 418361"/>
              <a:gd name="connsiteX0" fmla="*/ 0 w 1522238"/>
              <a:gd name="connsiteY0" fmla="*/ 417558 h 417558"/>
              <a:gd name="connsiteX1" fmla="*/ 0 w 1522238"/>
              <a:gd name="connsiteY1" fmla="*/ 0 h 417558"/>
              <a:gd name="connsiteX2" fmla="*/ 961970 w 1522238"/>
              <a:gd name="connsiteY2" fmla="*/ 0 h 417558"/>
              <a:gd name="connsiteX3" fmla="*/ 1410387 w 1522238"/>
              <a:gd name="connsiteY3" fmla="*/ 412272 h 417558"/>
              <a:gd name="connsiteX4" fmla="*/ 1522238 w 1522238"/>
              <a:gd name="connsiteY4" fmla="*/ 412272 h 417558"/>
              <a:gd name="connsiteX0" fmla="*/ 0 w 1522238"/>
              <a:gd name="connsiteY0" fmla="*/ 417558 h 417558"/>
              <a:gd name="connsiteX1" fmla="*/ 0 w 1522238"/>
              <a:gd name="connsiteY1" fmla="*/ 0 h 417558"/>
              <a:gd name="connsiteX2" fmla="*/ 1400038 w 1522238"/>
              <a:gd name="connsiteY2" fmla="*/ 0 h 417558"/>
              <a:gd name="connsiteX3" fmla="*/ 1410387 w 1522238"/>
              <a:gd name="connsiteY3" fmla="*/ 412272 h 417558"/>
              <a:gd name="connsiteX4" fmla="*/ 1522238 w 1522238"/>
              <a:gd name="connsiteY4" fmla="*/ 412272 h 417558"/>
              <a:gd name="connsiteX0" fmla="*/ 0 w 1522238"/>
              <a:gd name="connsiteY0" fmla="*/ 417558 h 417558"/>
              <a:gd name="connsiteX1" fmla="*/ 0 w 1522238"/>
              <a:gd name="connsiteY1" fmla="*/ 0 h 417558"/>
              <a:gd name="connsiteX2" fmla="*/ 845313 w 1522238"/>
              <a:gd name="connsiteY2" fmla="*/ 0 h 417558"/>
              <a:gd name="connsiteX3" fmla="*/ 1410387 w 1522238"/>
              <a:gd name="connsiteY3" fmla="*/ 412272 h 417558"/>
              <a:gd name="connsiteX4" fmla="*/ 1522238 w 1522238"/>
              <a:gd name="connsiteY4" fmla="*/ 412272 h 417558"/>
              <a:gd name="connsiteX0" fmla="*/ 0 w 1522238"/>
              <a:gd name="connsiteY0" fmla="*/ 417558 h 417558"/>
              <a:gd name="connsiteX1" fmla="*/ 0 w 1522238"/>
              <a:gd name="connsiteY1" fmla="*/ 0 h 417558"/>
              <a:gd name="connsiteX2" fmla="*/ 845313 w 1522238"/>
              <a:gd name="connsiteY2" fmla="*/ 0 h 417558"/>
              <a:gd name="connsiteX3" fmla="*/ 849463 w 1522238"/>
              <a:gd name="connsiteY3" fmla="*/ 412272 h 417558"/>
              <a:gd name="connsiteX4" fmla="*/ 1522238 w 1522238"/>
              <a:gd name="connsiteY4" fmla="*/ 412272 h 417558"/>
              <a:gd name="connsiteX0" fmla="*/ 0 w 1522238"/>
              <a:gd name="connsiteY0" fmla="*/ 417558 h 417558"/>
              <a:gd name="connsiteX1" fmla="*/ 0 w 1522238"/>
              <a:gd name="connsiteY1" fmla="*/ 0 h 417558"/>
              <a:gd name="connsiteX2" fmla="*/ 805026 w 1522238"/>
              <a:gd name="connsiteY2" fmla="*/ 5470 h 417558"/>
              <a:gd name="connsiteX3" fmla="*/ 849463 w 1522238"/>
              <a:gd name="connsiteY3" fmla="*/ 412272 h 417558"/>
              <a:gd name="connsiteX4" fmla="*/ 1522238 w 1522238"/>
              <a:gd name="connsiteY4" fmla="*/ 412272 h 417558"/>
              <a:gd name="connsiteX0" fmla="*/ 0 w 1522238"/>
              <a:gd name="connsiteY0" fmla="*/ 417558 h 417558"/>
              <a:gd name="connsiteX1" fmla="*/ 0 w 1522238"/>
              <a:gd name="connsiteY1" fmla="*/ 0 h 417558"/>
              <a:gd name="connsiteX2" fmla="*/ 805026 w 1522238"/>
              <a:gd name="connsiteY2" fmla="*/ 5470 h 417558"/>
              <a:gd name="connsiteX3" fmla="*/ 812275 w 1522238"/>
              <a:gd name="connsiteY3" fmla="*/ 415007 h 417558"/>
              <a:gd name="connsiteX4" fmla="*/ 1522238 w 1522238"/>
              <a:gd name="connsiteY4" fmla="*/ 412272 h 417558"/>
              <a:gd name="connsiteX0" fmla="*/ 0 w 1522238"/>
              <a:gd name="connsiteY0" fmla="*/ 417559 h 417559"/>
              <a:gd name="connsiteX1" fmla="*/ 0 w 1522238"/>
              <a:gd name="connsiteY1" fmla="*/ 1 h 417559"/>
              <a:gd name="connsiteX2" fmla="*/ 110844 w 1522238"/>
              <a:gd name="connsiteY2" fmla="*/ 0 h 417559"/>
              <a:gd name="connsiteX3" fmla="*/ 812275 w 1522238"/>
              <a:gd name="connsiteY3" fmla="*/ 415008 h 417559"/>
              <a:gd name="connsiteX4" fmla="*/ 1522238 w 1522238"/>
              <a:gd name="connsiteY4" fmla="*/ 412273 h 417559"/>
              <a:gd name="connsiteX0" fmla="*/ 0 w 1522238"/>
              <a:gd name="connsiteY0" fmla="*/ 417559 h 417743"/>
              <a:gd name="connsiteX1" fmla="*/ 0 w 1522238"/>
              <a:gd name="connsiteY1" fmla="*/ 1 h 417743"/>
              <a:gd name="connsiteX2" fmla="*/ 110844 w 1522238"/>
              <a:gd name="connsiteY2" fmla="*/ 0 h 417743"/>
              <a:gd name="connsiteX3" fmla="*/ 121193 w 1522238"/>
              <a:gd name="connsiteY3" fmla="*/ 417743 h 417743"/>
              <a:gd name="connsiteX4" fmla="*/ 1522238 w 1522238"/>
              <a:gd name="connsiteY4" fmla="*/ 412273 h 417743"/>
              <a:gd name="connsiteX0" fmla="*/ 0 w 1522238"/>
              <a:gd name="connsiteY0" fmla="*/ 417559 h 417743"/>
              <a:gd name="connsiteX1" fmla="*/ 0 w 1522238"/>
              <a:gd name="connsiteY1" fmla="*/ 1 h 417743"/>
              <a:gd name="connsiteX2" fmla="*/ 176957 w 1522238"/>
              <a:gd name="connsiteY2" fmla="*/ 0 h 417743"/>
              <a:gd name="connsiteX3" fmla="*/ 121193 w 1522238"/>
              <a:gd name="connsiteY3" fmla="*/ 417743 h 417743"/>
              <a:gd name="connsiteX4" fmla="*/ 1522238 w 1522238"/>
              <a:gd name="connsiteY4" fmla="*/ 412273 h 417743"/>
              <a:gd name="connsiteX0" fmla="*/ 0 w 1522238"/>
              <a:gd name="connsiteY0" fmla="*/ 417559 h 417559"/>
              <a:gd name="connsiteX1" fmla="*/ 0 w 1522238"/>
              <a:gd name="connsiteY1" fmla="*/ 1 h 417559"/>
              <a:gd name="connsiteX2" fmla="*/ 176957 w 1522238"/>
              <a:gd name="connsiteY2" fmla="*/ 0 h 417559"/>
              <a:gd name="connsiteX3" fmla="*/ 195570 w 1522238"/>
              <a:gd name="connsiteY3" fmla="*/ 410449 h 417559"/>
              <a:gd name="connsiteX4" fmla="*/ 1522238 w 1522238"/>
              <a:gd name="connsiteY4" fmla="*/ 412273 h 417559"/>
              <a:gd name="connsiteX0" fmla="*/ 0 w 1522238"/>
              <a:gd name="connsiteY0" fmla="*/ 417559 h 417743"/>
              <a:gd name="connsiteX1" fmla="*/ 0 w 1522238"/>
              <a:gd name="connsiteY1" fmla="*/ 1 h 417743"/>
              <a:gd name="connsiteX2" fmla="*/ 176957 w 1522238"/>
              <a:gd name="connsiteY2" fmla="*/ 0 h 417743"/>
              <a:gd name="connsiteX3" fmla="*/ 170777 w 1522238"/>
              <a:gd name="connsiteY3" fmla="*/ 417743 h 417743"/>
              <a:gd name="connsiteX4" fmla="*/ 1522238 w 1522238"/>
              <a:gd name="connsiteY4" fmla="*/ 412273 h 417743"/>
              <a:gd name="connsiteX0" fmla="*/ 0 w 1522238"/>
              <a:gd name="connsiteY0" fmla="*/ 417559 h 417743"/>
              <a:gd name="connsiteX1" fmla="*/ 0 w 1522238"/>
              <a:gd name="connsiteY1" fmla="*/ 1 h 417743"/>
              <a:gd name="connsiteX2" fmla="*/ 259597 w 1522238"/>
              <a:gd name="connsiteY2" fmla="*/ 0 h 417743"/>
              <a:gd name="connsiteX3" fmla="*/ 170777 w 1522238"/>
              <a:gd name="connsiteY3" fmla="*/ 417743 h 417743"/>
              <a:gd name="connsiteX4" fmla="*/ 1522238 w 1522238"/>
              <a:gd name="connsiteY4" fmla="*/ 412273 h 417743"/>
              <a:gd name="connsiteX0" fmla="*/ 0 w 1522238"/>
              <a:gd name="connsiteY0" fmla="*/ 417559 h 417559"/>
              <a:gd name="connsiteX1" fmla="*/ 0 w 1522238"/>
              <a:gd name="connsiteY1" fmla="*/ 1 h 417559"/>
              <a:gd name="connsiteX2" fmla="*/ 259597 w 1522238"/>
              <a:gd name="connsiteY2" fmla="*/ 0 h 417559"/>
              <a:gd name="connsiteX3" fmla="*/ 303002 w 1522238"/>
              <a:gd name="connsiteY3" fmla="*/ 410449 h 417559"/>
              <a:gd name="connsiteX4" fmla="*/ 1522238 w 1522238"/>
              <a:gd name="connsiteY4" fmla="*/ 412273 h 417559"/>
              <a:gd name="connsiteX0" fmla="*/ 0 w 1522238"/>
              <a:gd name="connsiteY0" fmla="*/ 417559 h 417559"/>
              <a:gd name="connsiteX1" fmla="*/ 0 w 1522238"/>
              <a:gd name="connsiteY1" fmla="*/ 1 h 417559"/>
              <a:gd name="connsiteX2" fmla="*/ 309182 w 1522238"/>
              <a:gd name="connsiteY2" fmla="*/ 0 h 417559"/>
              <a:gd name="connsiteX3" fmla="*/ 303002 w 1522238"/>
              <a:gd name="connsiteY3" fmla="*/ 410449 h 417559"/>
              <a:gd name="connsiteX4" fmla="*/ 1522238 w 1522238"/>
              <a:gd name="connsiteY4" fmla="*/ 412273 h 417559"/>
              <a:gd name="connsiteX0" fmla="*/ 0 w 1522238"/>
              <a:gd name="connsiteY0" fmla="*/ 417558 h 417558"/>
              <a:gd name="connsiteX1" fmla="*/ 0 w 1522238"/>
              <a:gd name="connsiteY1" fmla="*/ 0 h 417558"/>
              <a:gd name="connsiteX2" fmla="*/ 499255 w 1522238"/>
              <a:gd name="connsiteY2" fmla="*/ 7293 h 417558"/>
              <a:gd name="connsiteX3" fmla="*/ 303002 w 1522238"/>
              <a:gd name="connsiteY3" fmla="*/ 410448 h 417558"/>
              <a:gd name="connsiteX4" fmla="*/ 1522238 w 1522238"/>
              <a:gd name="connsiteY4" fmla="*/ 412272 h 417558"/>
              <a:gd name="connsiteX0" fmla="*/ 0 w 1522238"/>
              <a:gd name="connsiteY0" fmla="*/ 417558 h 417558"/>
              <a:gd name="connsiteX1" fmla="*/ 0 w 1522238"/>
              <a:gd name="connsiteY1" fmla="*/ 0 h 417558"/>
              <a:gd name="connsiteX2" fmla="*/ 499255 w 1522238"/>
              <a:gd name="connsiteY2" fmla="*/ 7293 h 417558"/>
              <a:gd name="connsiteX3" fmla="*/ 493076 w 1522238"/>
              <a:gd name="connsiteY3" fmla="*/ 410448 h 417558"/>
              <a:gd name="connsiteX4" fmla="*/ 1522238 w 1522238"/>
              <a:gd name="connsiteY4" fmla="*/ 412272 h 4175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22238" h="417558">
                <a:moveTo>
                  <a:pt x="0" y="417558"/>
                </a:moveTo>
                <a:lnTo>
                  <a:pt x="0" y="0"/>
                </a:lnTo>
                <a:lnTo>
                  <a:pt x="499255" y="7293"/>
                </a:lnTo>
                <a:cubicBezTo>
                  <a:pt x="500638" y="144717"/>
                  <a:pt x="491693" y="273024"/>
                  <a:pt x="493076" y="410448"/>
                </a:cubicBezTo>
                <a:lnTo>
                  <a:pt x="1522238" y="412272"/>
                </a:lnTo>
              </a:path>
            </a:pathLst>
          </a:cu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de-DE" dirty="0"/>
          </a:p>
        </p:txBody>
      </p:sp>
      <p:sp>
        <p:nvSpPr>
          <p:cNvPr id="4" name="Textfeld 3"/>
          <p:cNvSpPr txBox="1"/>
          <p:nvPr/>
        </p:nvSpPr>
        <p:spPr>
          <a:xfrm>
            <a:off x="3652292" y="1336707"/>
            <a:ext cx="6626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Aus</a:t>
            </a:r>
            <a:endParaRPr lang="de-DE" dirty="0"/>
          </a:p>
        </p:txBody>
      </p:sp>
      <p:sp>
        <p:nvSpPr>
          <p:cNvPr id="43" name="Textfeld 42"/>
          <p:cNvSpPr txBox="1"/>
          <p:nvPr/>
        </p:nvSpPr>
        <p:spPr>
          <a:xfrm>
            <a:off x="3133017" y="742617"/>
            <a:ext cx="6626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Ein</a:t>
            </a:r>
            <a:endParaRPr lang="de-DE" dirty="0"/>
          </a:p>
        </p:txBody>
      </p:sp>
      <p:cxnSp>
        <p:nvCxnSpPr>
          <p:cNvPr id="6" name="Gewinkelte Verbindung 5"/>
          <p:cNvCxnSpPr/>
          <p:nvPr/>
        </p:nvCxnSpPr>
        <p:spPr>
          <a:xfrm>
            <a:off x="1260389" y="2861385"/>
            <a:ext cx="2027686" cy="1577675"/>
          </a:xfrm>
          <a:prstGeom prst="bentConnector3">
            <a:avLst>
              <a:gd name="adj1" fmla="val 40370"/>
            </a:avLst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Gerade Verbindung mit Pfeil 9"/>
          <p:cNvCxnSpPr/>
          <p:nvPr/>
        </p:nvCxnSpPr>
        <p:spPr>
          <a:xfrm flipV="1">
            <a:off x="1260389" y="2861385"/>
            <a:ext cx="0" cy="1577677"/>
          </a:xfrm>
          <a:prstGeom prst="straightConnector1">
            <a:avLst/>
          </a:prstGeom>
          <a:ln w="19050"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Gerade Verbindung mit Pfeil 22"/>
          <p:cNvCxnSpPr/>
          <p:nvPr/>
        </p:nvCxnSpPr>
        <p:spPr>
          <a:xfrm>
            <a:off x="1257232" y="4443213"/>
            <a:ext cx="6064436" cy="0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Gewinkelte Verbindung 27"/>
          <p:cNvCxnSpPr/>
          <p:nvPr/>
        </p:nvCxnSpPr>
        <p:spPr>
          <a:xfrm>
            <a:off x="3277186" y="2861383"/>
            <a:ext cx="2027686" cy="1577675"/>
          </a:xfrm>
          <a:prstGeom prst="bentConnector3">
            <a:avLst>
              <a:gd name="adj1" fmla="val 40292"/>
            </a:avLst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Gerade Verbindung mit Pfeil 32"/>
          <p:cNvCxnSpPr/>
          <p:nvPr/>
        </p:nvCxnSpPr>
        <p:spPr>
          <a:xfrm flipV="1">
            <a:off x="3277186" y="2861383"/>
            <a:ext cx="0" cy="1577677"/>
          </a:xfrm>
          <a:prstGeom prst="straightConnector1">
            <a:avLst/>
          </a:prstGeom>
          <a:ln w="19050"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Gewinkelte Verbindung 33"/>
          <p:cNvCxnSpPr/>
          <p:nvPr/>
        </p:nvCxnSpPr>
        <p:spPr>
          <a:xfrm>
            <a:off x="5299639" y="2861252"/>
            <a:ext cx="2027686" cy="1577675"/>
          </a:xfrm>
          <a:prstGeom prst="bentConnector3">
            <a:avLst>
              <a:gd name="adj1" fmla="val 39978"/>
            </a:avLst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Gerade Verbindung mit Pfeil 34"/>
          <p:cNvCxnSpPr/>
          <p:nvPr/>
        </p:nvCxnSpPr>
        <p:spPr>
          <a:xfrm flipV="1">
            <a:off x="5293982" y="2856566"/>
            <a:ext cx="0" cy="1577677"/>
          </a:xfrm>
          <a:prstGeom prst="straightConnector1">
            <a:avLst/>
          </a:prstGeom>
          <a:ln w="19050"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feld 16"/>
          <p:cNvSpPr txBox="1"/>
          <p:nvPr/>
        </p:nvSpPr>
        <p:spPr>
          <a:xfrm>
            <a:off x="7178342" y="4434641"/>
            <a:ext cx="59676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t</a:t>
            </a:r>
            <a:endParaRPr lang="de-DE" dirty="0"/>
          </a:p>
        </p:txBody>
      </p:sp>
      <p:sp>
        <p:nvSpPr>
          <p:cNvPr id="20" name="Textfeld 19"/>
          <p:cNvSpPr txBox="1"/>
          <p:nvPr/>
        </p:nvSpPr>
        <p:spPr>
          <a:xfrm>
            <a:off x="2924811" y="4441272"/>
            <a:ext cx="9914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100µs</a:t>
            </a:r>
            <a:endParaRPr lang="de-DE" dirty="0"/>
          </a:p>
        </p:txBody>
      </p:sp>
      <p:sp>
        <p:nvSpPr>
          <p:cNvPr id="37" name="Textfeld 36"/>
          <p:cNvSpPr txBox="1"/>
          <p:nvPr/>
        </p:nvSpPr>
        <p:spPr>
          <a:xfrm>
            <a:off x="4972620" y="4441272"/>
            <a:ext cx="9914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2</a:t>
            </a:r>
            <a:r>
              <a:rPr lang="de-DE" dirty="0" smtClean="0"/>
              <a:t>00µs</a:t>
            </a:r>
            <a:endParaRPr lang="de-DE" dirty="0"/>
          </a:p>
        </p:txBody>
      </p:sp>
      <p:sp>
        <p:nvSpPr>
          <p:cNvPr id="38" name="Textfeld 37"/>
          <p:cNvSpPr txBox="1"/>
          <p:nvPr/>
        </p:nvSpPr>
        <p:spPr>
          <a:xfrm>
            <a:off x="1094349" y="4425434"/>
            <a:ext cx="9914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0µs</a:t>
            </a:r>
            <a:endParaRPr lang="de-DE" dirty="0"/>
          </a:p>
        </p:txBody>
      </p:sp>
      <p:sp>
        <p:nvSpPr>
          <p:cNvPr id="369" name="Textfeld 368"/>
          <p:cNvSpPr txBox="1"/>
          <p:nvPr/>
        </p:nvSpPr>
        <p:spPr>
          <a:xfrm>
            <a:off x="832915" y="4225749"/>
            <a:ext cx="9914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0,0</a:t>
            </a:r>
            <a:endParaRPr lang="de-DE" dirty="0"/>
          </a:p>
        </p:txBody>
      </p:sp>
      <p:sp>
        <p:nvSpPr>
          <p:cNvPr id="370" name="Textfeld 369"/>
          <p:cNvSpPr txBox="1"/>
          <p:nvPr/>
        </p:nvSpPr>
        <p:spPr>
          <a:xfrm>
            <a:off x="845687" y="3451424"/>
            <a:ext cx="9914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0,5</a:t>
            </a:r>
            <a:endParaRPr lang="de-DE" dirty="0"/>
          </a:p>
        </p:txBody>
      </p:sp>
      <p:sp>
        <p:nvSpPr>
          <p:cNvPr id="371" name="Textfeld 370"/>
          <p:cNvSpPr txBox="1"/>
          <p:nvPr/>
        </p:nvSpPr>
        <p:spPr>
          <a:xfrm>
            <a:off x="832915" y="2682526"/>
            <a:ext cx="9914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1</a:t>
            </a:r>
            <a:r>
              <a:rPr lang="de-DE" dirty="0" smtClean="0"/>
              <a:t>,0</a:t>
            </a:r>
            <a:endParaRPr lang="de-DE" dirty="0"/>
          </a:p>
        </p:txBody>
      </p:sp>
      <p:sp>
        <p:nvSpPr>
          <p:cNvPr id="372" name="Textfeld 371"/>
          <p:cNvSpPr txBox="1"/>
          <p:nvPr/>
        </p:nvSpPr>
        <p:spPr>
          <a:xfrm>
            <a:off x="1251995" y="2552541"/>
            <a:ext cx="9914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10µs</a:t>
            </a:r>
            <a:endParaRPr lang="de-DE" dirty="0"/>
          </a:p>
        </p:txBody>
      </p:sp>
      <p:sp>
        <p:nvSpPr>
          <p:cNvPr id="373" name="Textfeld 372"/>
          <p:cNvSpPr txBox="1"/>
          <p:nvPr/>
        </p:nvSpPr>
        <p:spPr>
          <a:xfrm>
            <a:off x="1255717" y="5292840"/>
            <a:ext cx="25961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Periode T=100µs</a:t>
            </a:r>
            <a:endParaRPr lang="de-DE" dirty="0"/>
          </a:p>
        </p:txBody>
      </p:sp>
      <p:cxnSp>
        <p:nvCxnSpPr>
          <p:cNvPr id="375" name="Gerade Verbindung mit Pfeil 374"/>
          <p:cNvCxnSpPr/>
          <p:nvPr/>
        </p:nvCxnSpPr>
        <p:spPr>
          <a:xfrm>
            <a:off x="1251995" y="5277002"/>
            <a:ext cx="2025191" cy="0"/>
          </a:xfrm>
          <a:prstGeom prst="straightConnector1">
            <a:avLst/>
          </a:prstGeom>
          <a:ln w="12700"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7" name="Gerader Verbinder 376"/>
          <p:cNvCxnSpPr/>
          <p:nvPr/>
        </p:nvCxnSpPr>
        <p:spPr>
          <a:xfrm flipH="1">
            <a:off x="1251995" y="4441271"/>
            <a:ext cx="7445" cy="886379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9" name="Gerader Verbinder 378"/>
          <p:cNvCxnSpPr/>
          <p:nvPr/>
        </p:nvCxnSpPr>
        <p:spPr>
          <a:xfrm flipH="1">
            <a:off x="3266180" y="4441271"/>
            <a:ext cx="7445" cy="886379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0" name="Gerader Verbinder 379"/>
          <p:cNvCxnSpPr/>
          <p:nvPr/>
        </p:nvCxnSpPr>
        <p:spPr>
          <a:xfrm flipH="1">
            <a:off x="2071012" y="4467345"/>
            <a:ext cx="1" cy="540482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3" name="Gerade Verbindung mit Pfeil 382"/>
          <p:cNvCxnSpPr/>
          <p:nvPr/>
        </p:nvCxnSpPr>
        <p:spPr>
          <a:xfrm>
            <a:off x="952500" y="4884460"/>
            <a:ext cx="299495" cy="0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4" name="Gerade Verbindung mit Pfeil 383"/>
          <p:cNvCxnSpPr/>
          <p:nvPr/>
        </p:nvCxnSpPr>
        <p:spPr>
          <a:xfrm flipH="1">
            <a:off x="2074749" y="4898067"/>
            <a:ext cx="290870" cy="1310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6" name="Textfeld 385"/>
          <p:cNvSpPr txBox="1"/>
          <p:nvPr/>
        </p:nvSpPr>
        <p:spPr>
          <a:xfrm>
            <a:off x="1251995" y="4899377"/>
            <a:ext cx="25961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err="1" smtClean="0"/>
              <a:t>Pulswidth</a:t>
            </a:r>
            <a:r>
              <a:rPr lang="de-DE" dirty="0" smtClean="0"/>
              <a:t> T</a:t>
            </a:r>
            <a:r>
              <a:rPr lang="de-DE" baseline="-25000" dirty="0" smtClean="0"/>
              <a:t>on</a:t>
            </a:r>
            <a:r>
              <a:rPr lang="de-DE" dirty="0" smtClean="0"/>
              <a:t>=40µs</a:t>
            </a:r>
            <a:endParaRPr lang="de-DE" dirty="0"/>
          </a:p>
        </p:txBody>
      </p:sp>
      <p:cxnSp>
        <p:nvCxnSpPr>
          <p:cNvPr id="388" name="Gerade Verbindung mit Pfeil 387"/>
          <p:cNvCxnSpPr/>
          <p:nvPr/>
        </p:nvCxnSpPr>
        <p:spPr>
          <a:xfrm flipV="1">
            <a:off x="1251995" y="2381250"/>
            <a:ext cx="0" cy="301276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9" name="Textfeld 388"/>
          <p:cNvSpPr txBox="1"/>
          <p:nvPr/>
        </p:nvSpPr>
        <p:spPr>
          <a:xfrm>
            <a:off x="952500" y="2353048"/>
            <a:ext cx="1941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>
                <a:solidFill>
                  <a:srgbClr val="FF0000"/>
                </a:solidFill>
              </a:rPr>
              <a:t>g</a:t>
            </a:r>
            <a:endParaRPr lang="de-DE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90" name="Textfeld 389"/>
              <p:cNvSpPr txBox="1"/>
              <p:nvPr/>
            </p:nvSpPr>
            <p:spPr>
              <a:xfrm>
                <a:off x="1328616" y="5873750"/>
                <a:ext cx="3465634" cy="65883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de-DE" sz="2400" b="0" i="1" smtClean="0">
                        <a:latin typeface="Cambria Math" panose="02040503050406030204" pitchFamily="18" charset="0"/>
                      </a:rPr>
                      <m:t>𝑔</m:t>
                    </m:r>
                    <m:r>
                      <a:rPr lang="de-DE" sz="2400" b="0" i="1" smtClean="0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de-DE" sz="24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de-DE" sz="2400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de-DE" sz="2400" b="0" i="1" smtClean="0">
                                <a:latin typeface="Cambria Math" panose="02040503050406030204" pitchFamily="18" charset="0"/>
                              </a:rPr>
                              <m:t>𝑇</m:t>
                            </m:r>
                          </m:e>
                          <m:sub>
                            <m:r>
                              <a:rPr lang="de-DE" sz="2400" b="0" i="1" smtClean="0">
                                <a:latin typeface="Cambria Math" panose="02040503050406030204" pitchFamily="18" charset="0"/>
                              </a:rPr>
                              <m:t>𝑜𝑛</m:t>
                            </m:r>
                          </m:sub>
                        </m:sSub>
                      </m:num>
                      <m:den>
                        <m:r>
                          <a:rPr lang="de-DE" sz="2400" b="0" i="1" smtClean="0">
                            <a:latin typeface="Cambria Math" panose="02040503050406030204" pitchFamily="18" charset="0"/>
                          </a:rPr>
                          <m:t>𝑇</m:t>
                        </m:r>
                      </m:den>
                    </m:f>
                    <m:r>
                      <a:rPr lang="de-DE" sz="2400" b="0" i="1" smtClean="0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de-DE" sz="24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de-DE" sz="2400" b="0" i="1" smtClean="0">
                            <a:latin typeface="Cambria Math" panose="02040503050406030204" pitchFamily="18" charset="0"/>
                          </a:rPr>
                          <m:t>40µ</m:t>
                        </m:r>
                        <m:r>
                          <a:rPr lang="de-DE" sz="2400" b="0" i="1" smtClean="0">
                            <a:latin typeface="Cambria Math" panose="02040503050406030204" pitchFamily="18" charset="0"/>
                          </a:rPr>
                          <m:t>𝑠</m:t>
                        </m:r>
                      </m:num>
                      <m:den>
                        <m:r>
                          <a:rPr lang="de-DE" sz="2400" b="0" i="1" smtClean="0">
                            <a:latin typeface="Cambria Math" panose="02040503050406030204" pitchFamily="18" charset="0"/>
                          </a:rPr>
                          <m:t>100µ</m:t>
                        </m:r>
                        <m:r>
                          <a:rPr lang="de-DE" sz="2400" b="0" i="1" smtClean="0">
                            <a:latin typeface="Cambria Math" panose="02040503050406030204" pitchFamily="18" charset="0"/>
                          </a:rPr>
                          <m:t>𝑠</m:t>
                        </m:r>
                      </m:den>
                    </m:f>
                  </m:oMath>
                </a14:m>
                <a:r>
                  <a:rPr lang="de-DE" sz="2400" dirty="0" smtClean="0"/>
                  <a:t>=</a:t>
                </a:r>
                <a:r>
                  <a:rPr lang="de-DE" sz="2400" dirty="0" smtClean="0">
                    <a:solidFill>
                      <a:srgbClr val="FF0000"/>
                    </a:solidFill>
                  </a:rPr>
                  <a:t>0,4</a:t>
                </a:r>
                <a:endParaRPr lang="de-DE" sz="2400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90" name="Textfeld 38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28616" y="5873750"/>
                <a:ext cx="3465634" cy="658835"/>
              </a:xfrm>
              <a:prstGeom prst="rect">
                <a:avLst/>
              </a:prstGeom>
              <a:blipFill rotWithShape="0">
                <a:blip r:embed="rId6"/>
                <a:stretch>
                  <a:fillRect b="-2778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91" name="Textfeld 390"/>
          <p:cNvSpPr txBox="1"/>
          <p:nvPr/>
        </p:nvSpPr>
        <p:spPr>
          <a:xfrm>
            <a:off x="498490" y="3617106"/>
            <a:ext cx="5308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>
                <a:solidFill>
                  <a:srgbClr val="FF0000"/>
                </a:solidFill>
              </a:rPr>
              <a:t>0,4</a:t>
            </a:r>
            <a:endParaRPr lang="de-DE" dirty="0">
              <a:solidFill>
                <a:srgbClr val="FF0000"/>
              </a:solidFill>
            </a:endParaRPr>
          </a:p>
        </p:txBody>
      </p:sp>
      <p:cxnSp>
        <p:nvCxnSpPr>
          <p:cNvPr id="393" name="Gerader Verbinder 392"/>
          <p:cNvCxnSpPr/>
          <p:nvPr/>
        </p:nvCxnSpPr>
        <p:spPr>
          <a:xfrm>
            <a:off x="952500" y="3801772"/>
            <a:ext cx="6428200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6" name="Textfeld 395"/>
          <p:cNvSpPr txBox="1"/>
          <p:nvPr/>
        </p:nvSpPr>
        <p:spPr>
          <a:xfrm>
            <a:off x="4036710" y="6018501"/>
            <a:ext cx="31776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>
                <a:solidFill>
                  <a:srgbClr val="FF0000"/>
                </a:solidFill>
              </a:rPr>
              <a:t>Relativer Mittelwert von PC_6</a:t>
            </a:r>
            <a:endParaRPr lang="de-DE" dirty="0">
              <a:solidFill>
                <a:srgbClr val="FF0000"/>
              </a:solidFill>
            </a:endParaRPr>
          </a:p>
        </p:txBody>
      </p:sp>
      <p:sp>
        <p:nvSpPr>
          <p:cNvPr id="363" name="Freihandform 362"/>
          <p:cNvSpPr/>
          <p:nvPr/>
        </p:nvSpPr>
        <p:spPr>
          <a:xfrm>
            <a:off x="4455875" y="1048790"/>
            <a:ext cx="1169667" cy="363512"/>
          </a:xfrm>
          <a:custGeom>
            <a:avLst/>
            <a:gdLst>
              <a:gd name="connsiteX0" fmla="*/ 0 w 1522238"/>
              <a:gd name="connsiteY0" fmla="*/ 417558 h 417558"/>
              <a:gd name="connsiteX1" fmla="*/ 0 w 1522238"/>
              <a:gd name="connsiteY1" fmla="*/ 0 h 417558"/>
              <a:gd name="connsiteX2" fmla="*/ 961970 w 1522238"/>
              <a:gd name="connsiteY2" fmla="*/ 0 h 417558"/>
              <a:gd name="connsiteX3" fmla="*/ 961970 w 1522238"/>
              <a:gd name="connsiteY3" fmla="*/ 412272 h 417558"/>
              <a:gd name="connsiteX4" fmla="*/ 1522238 w 1522238"/>
              <a:gd name="connsiteY4" fmla="*/ 412272 h 417558"/>
              <a:gd name="connsiteX0" fmla="*/ 0 w 1522238"/>
              <a:gd name="connsiteY0" fmla="*/ 417558 h 417558"/>
              <a:gd name="connsiteX1" fmla="*/ 0 w 1522238"/>
              <a:gd name="connsiteY1" fmla="*/ 0 h 417558"/>
              <a:gd name="connsiteX2" fmla="*/ 961970 w 1522238"/>
              <a:gd name="connsiteY2" fmla="*/ 0 h 417558"/>
              <a:gd name="connsiteX3" fmla="*/ 1389690 w 1522238"/>
              <a:gd name="connsiteY3" fmla="*/ 406183 h 417558"/>
              <a:gd name="connsiteX4" fmla="*/ 1522238 w 1522238"/>
              <a:gd name="connsiteY4" fmla="*/ 412272 h 417558"/>
              <a:gd name="connsiteX0" fmla="*/ 0 w 1522238"/>
              <a:gd name="connsiteY0" fmla="*/ 417558 h 418361"/>
              <a:gd name="connsiteX1" fmla="*/ 0 w 1522238"/>
              <a:gd name="connsiteY1" fmla="*/ 0 h 418361"/>
              <a:gd name="connsiteX2" fmla="*/ 961970 w 1522238"/>
              <a:gd name="connsiteY2" fmla="*/ 0 h 418361"/>
              <a:gd name="connsiteX3" fmla="*/ 1406937 w 1522238"/>
              <a:gd name="connsiteY3" fmla="*/ 418361 h 418361"/>
              <a:gd name="connsiteX4" fmla="*/ 1522238 w 1522238"/>
              <a:gd name="connsiteY4" fmla="*/ 412272 h 418361"/>
              <a:gd name="connsiteX0" fmla="*/ 0 w 1522238"/>
              <a:gd name="connsiteY0" fmla="*/ 417558 h 417558"/>
              <a:gd name="connsiteX1" fmla="*/ 0 w 1522238"/>
              <a:gd name="connsiteY1" fmla="*/ 0 h 417558"/>
              <a:gd name="connsiteX2" fmla="*/ 961970 w 1522238"/>
              <a:gd name="connsiteY2" fmla="*/ 0 h 417558"/>
              <a:gd name="connsiteX3" fmla="*/ 1410387 w 1522238"/>
              <a:gd name="connsiteY3" fmla="*/ 412272 h 417558"/>
              <a:gd name="connsiteX4" fmla="*/ 1522238 w 1522238"/>
              <a:gd name="connsiteY4" fmla="*/ 412272 h 417558"/>
              <a:gd name="connsiteX0" fmla="*/ 0 w 1522238"/>
              <a:gd name="connsiteY0" fmla="*/ 417558 h 417558"/>
              <a:gd name="connsiteX1" fmla="*/ 0 w 1522238"/>
              <a:gd name="connsiteY1" fmla="*/ 0 h 417558"/>
              <a:gd name="connsiteX2" fmla="*/ 1400038 w 1522238"/>
              <a:gd name="connsiteY2" fmla="*/ 0 h 417558"/>
              <a:gd name="connsiteX3" fmla="*/ 1410387 w 1522238"/>
              <a:gd name="connsiteY3" fmla="*/ 412272 h 417558"/>
              <a:gd name="connsiteX4" fmla="*/ 1522238 w 1522238"/>
              <a:gd name="connsiteY4" fmla="*/ 412272 h 417558"/>
              <a:gd name="connsiteX0" fmla="*/ 0 w 1522238"/>
              <a:gd name="connsiteY0" fmla="*/ 417558 h 417558"/>
              <a:gd name="connsiteX1" fmla="*/ 0 w 1522238"/>
              <a:gd name="connsiteY1" fmla="*/ 0 h 417558"/>
              <a:gd name="connsiteX2" fmla="*/ 845313 w 1522238"/>
              <a:gd name="connsiteY2" fmla="*/ 0 h 417558"/>
              <a:gd name="connsiteX3" fmla="*/ 1410387 w 1522238"/>
              <a:gd name="connsiteY3" fmla="*/ 412272 h 417558"/>
              <a:gd name="connsiteX4" fmla="*/ 1522238 w 1522238"/>
              <a:gd name="connsiteY4" fmla="*/ 412272 h 417558"/>
              <a:gd name="connsiteX0" fmla="*/ 0 w 1522238"/>
              <a:gd name="connsiteY0" fmla="*/ 417558 h 417558"/>
              <a:gd name="connsiteX1" fmla="*/ 0 w 1522238"/>
              <a:gd name="connsiteY1" fmla="*/ 0 h 417558"/>
              <a:gd name="connsiteX2" fmla="*/ 845313 w 1522238"/>
              <a:gd name="connsiteY2" fmla="*/ 0 h 417558"/>
              <a:gd name="connsiteX3" fmla="*/ 849463 w 1522238"/>
              <a:gd name="connsiteY3" fmla="*/ 412272 h 417558"/>
              <a:gd name="connsiteX4" fmla="*/ 1522238 w 1522238"/>
              <a:gd name="connsiteY4" fmla="*/ 412272 h 417558"/>
              <a:gd name="connsiteX0" fmla="*/ 0 w 1522238"/>
              <a:gd name="connsiteY0" fmla="*/ 417558 h 417558"/>
              <a:gd name="connsiteX1" fmla="*/ 0 w 1522238"/>
              <a:gd name="connsiteY1" fmla="*/ 0 h 417558"/>
              <a:gd name="connsiteX2" fmla="*/ 805026 w 1522238"/>
              <a:gd name="connsiteY2" fmla="*/ 5470 h 417558"/>
              <a:gd name="connsiteX3" fmla="*/ 849463 w 1522238"/>
              <a:gd name="connsiteY3" fmla="*/ 412272 h 417558"/>
              <a:gd name="connsiteX4" fmla="*/ 1522238 w 1522238"/>
              <a:gd name="connsiteY4" fmla="*/ 412272 h 417558"/>
              <a:gd name="connsiteX0" fmla="*/ 0 w 1522238"/>
              <a:gd name="connsiteY0" fmla="*/ 417558 h 417558"/>
              <a:gd name="connsiteX1" fmla="*/ 0 w 1522238"/>
              <a:gd name="connsiteY1" fmla="*/ 0 h 417558"/>
              <a:gd name="connsiteX2" fmla="*/ 805026 w 1522238"/>
              <a:gd name="connsiteY2" fmla="*/ 5470 h 417558"/>
              <a:gd name="connsiteX3" fmla="*/ 812275 w 1522238"/>
              <a:gd name="connsiteY3" fmla="*/ 415007 h 417558"/>
              <a:gd name="connsiteX4" fmla="*/ 1522238 w 1522238"/>
              <a:gd name="connsiteY4" fmla="*/ 412272 h 417558"/>
              <a:gd name="connsiteX0" fmla="*/ 0 w 1522238"/>
              <a:gd name="connsiteY0" fmla="*/ 417559 h 417559"/>
              <a:gd name="connsiteX1" fmla="*/ 0 w 1522238"/>
              <a:gd name="connsiteY1" fmla="*/ 1 h 417559"/>
              <a:gd name="connsiteX2" fmla="*/ 110844 w 1522238"/>
              <a:gd name="connsiteY2" fmla="*/ 0 h 417559"/>
              <a:gd name="connsiteX3" fmla="*/ 812275 w 1522238"/>
              <a:gd name="connsiteY3" fmla="*/ 415008 h 417559"/>
              <a:gd name="connsiteX4" fmla="*/ 1522238 w 1522238"/>
              <a:gd name="connsiteY4" fmla="*/ 412273 h 417559"/>
              <a:gd name="connsiteX0" fmla="*/ 0 w 1522238"/>
              <a:gd name="connsiteY0" fmla="*/ 417559 h 417743"/>
              <a:gd name="connsiteX1" fmla="*/ 0 w 1522238"/>
              <a:gd name="connsiteY1" fmla="*/ 1 h 417743"/>
              <a:gd name="connsiteX2" fmla="*/ 110844 w 1522238"/>
              <a:gd name="connsiteY2" fmla="*/ 0 h 417743"/>
              <a:gd name="connsiteX3" fmla="*/ 121193 w 1522238"/>
              <a:gd name="connsiteY3" fmla="*/ 417743 h 417743"/>
              <a:gd name="connsiteX4" fmla="*/ 1522238 w 1522238"/>
              <a:gd name="connsiteY4" fmla="*/ 412273 h 417743"/>
              <a:gd name="connsiteX0" fmla="*/ 0 w 1522238"/>
              <a:gd name="connsiteY0" fmla="*/ 417559 h 417743"/>
              <a:gd name="connsiteX1" fmla="*/ 0 w 1522238"/>
              <a:gd name="connsiteY1" fmla="*/ 1 h 417743"/>
              <a:gd name="connsiteX2" fmla="*/ 176957 w 1522238"/>
              <a:gd name="connsiteY2" fmla="*/ 0 h 417743"/>
              <a:gd name="connsiteX3" fmla="*/ 121193 w 1522238"/>
              <a:gd name="connsiteY3" fmla="*/ 417743 h 417743"/>
              <a:gd name="connsiteX4" fmla="*/ 1522238 w 1522238"/>
              <a:gd name="connsiteY4" fmla="*/ 412273 h 417743"/>
              <a:gd name="connsiteX0" fmla="*/ 0 w 1522238"/>
              <a:gd name="connsiteY0" fmla="*/ 417559 h 417559"/>
              <a:gd name="connsiteX1" fmla="*/ 0 w 1522238"/>
              <a:gd name="connsiteY1" fmla="*/ 1 h 417559"/>
              <a:gd name="connsiteX2" fmla="*/ 176957 w 1522238"/>
              <a:gd name="connsiteY2" fmla="*/ 0 h 417559"/>
              <a:gd name="connsiteX3" fmla="*/ 195570 w 1522238"/>
              <a:gd name="connsiteY3" fmla="*/ 410449 h 417559"/>
              <a:gd name="connsiteX4" fmla="*/ 1522238 w 1522238"/>
              <a:gd name="connsiteY4" fmla="*/ 412273 h 417559"/>
              <a:gd name="connsiteX0" fmla="*/ 0 w 1522238"/>
              <a:gd name="connsiteY0" fmla="*/ 417559 h 417743"/>
              <a:gd name="connsiteX1" fmla="*/ 0 w 1522238"/>
              <a:gd name="connsiteY1" fmla="*/ 1 h 417743"/>
              <a:gd name="connsiteX2" fmla="*/ 176957 w 1522238"/>
              <a:gd name="connsiteY2" fmla="*/ 0 h 417743"/>
              <a:gd name="connsiteX3" fmla="*/ 170777 w 1522238"/>
              <a:gd name="connsiteY3" fmla="*/ 417743 h 417743"/>
              <a:gd name="connsiteX4" fmla="*/ 1522238 w 1522238"/>
              <a:gd name="connsiteY4" fmla="*/ 412273 h 417743"/>
              <a:gd name="connsiteX0" fmla="*/ 0 w 1522238"/>
              <a:gd name="connsiteY0" fmla="*/ 417559 h 417743"/>
              <a:gd name="connsiteX1" fmla="*/ 0 w 1522238"/>
              <a:gd name="connsiteY1" fmla="*/ 1 h 417743"/>
              <a:gd name="connsiteX2" fmla="*/ 259597 w 1522238"/>
              <a:gd name="connsiteY2" fmla="*/ 0 h 417743"/>
              <a:gd name="connsiteX3" fmla="*/ 170777 w 1522238"/>
              <a:gd name="connsiteY3" fmla="*/ 417743 h 417743"/>
              <a:gd name="connsiteX4" fmla="*/ 1522238 w 1522238"/>
              <a:gd name="connsiteY4" fmla="*/ 412273 h 417743"/>
              <a:gd name="connsiteX0" fmla="*/ 0 w 1522238"/>
              <a:gd name="connsiteY0" fmla="*/ 417559 h 417559"/>
              <a:gd name="connsiteX1" fmla="*/ 0 w 1522238"/>
              <a:gd name="connsiteY1" fmla="*/ 1 h 417559"/>
              <a:gd name="connsiteX2" fmla="*/ 259597 w 1522238"/>
              <a:gd name="connsiteY2" fmla="*/ 0 h 417559"/>
              <a:gd name="connsiteX3" fmla="*/ 303002 w 1522238"/>
              <a:gd name="connsiteY3" fmla="*/ 410449 h 417559"/>
              <a:gd name="connsiteX4" fmla="*/ 1522238 w 1522238"/>
              <a:gd name="connsiteY4" fmla="*/ 412273 h 417559"/>
              <a:gd name="connsiteX0" fmla="*/ 0 w 1522238"/>
              <a:gd name="connsiteY0" fmla="*/ 417559 h 417559"/>
              <a:gd name="connsiteX1" fmla="*/ 0 w 1522238"/>
              <a:gd name="connsiteY1" fmla="*/ 1 h 417559"/>
              <a:gd name="connsiteX2" fmla="*/ 309182 w 1522238"/>
              <a:gd name="connsiteY2" fmla="*/ 0 h 417559"/>
              <a:gd name="connsiteX3" fmla="*/ 303002 w 1522238"/>
              <a:gd name="connsiteY3" fmla="*/ 410449 h 417559"/>
              <a:gd name="connsiteX4" fmla="*/ 1522238 w 1522238"/>
              <a:gd name="connsiteY4" fmla="*/ 412273 h 417559"/>
              <a:gd name="connsiteX0" fmla="*/ 0 w 1522238"/>
              <a:gd name="connsiteY0" fmla="*/ 417558 h 417558"/>
              <a:gd name="connsiteX1" fmla="*/ 0 w 1522238"/>
              <a:gd name="connsiteY1" fmla="*/ 0 h 417558"/>
              <a:gd name="connsiteX2" fmla="*/ 499255 w 1522238"/>
              <a:gd name="connsiteY2" fmla="*/ 7293 h 417558"/>
              <a:gd name="connsiteX3" fmla="*/ 303002 w 1522238"/>
              <a:gd name="connsiteY3" fmla="*/ 410448 h 417558"/>
              <a:gd name="connsiteX4" fmla="*/ 1522238 w 1522238"/>
              <a:gd name="connsiteY4" fmla="*/ 412272 h 417558"/>
              <a:gd name="connsiteX0" fmla="*/ 0 w 1522238"/>
              <a:gd name="connsiteY0" fmla="*/ 417558 h 417558"/>
              <a:gd name="connsiteX1" fmla="*/ 0 w 1522238"/>
              <a:gd name="connsiteY1" fmla="*/ 0 h 417558"/>
              <a:gd name="connsiteX2" fmla="*/ 499255 w 1522238"/>
              <a:gd name="connsiteY2" fmla="*/ 7293 h 417558"/>
              <a:gd name="connsiteX3" fmla="*/ 493076 w 1522238"/>
              <a:gd name="connsiteY3" fmla="*/ 410448 h 417558"/>
              <a:gd name="connsiteX4" fmla="*/ 1522238 w 1522238"/>
              <a:gd name="connsiteY4" fmla="*/ 412272 h 4175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22238" h="417558">
                <a:moveTo>
                  <a:pt x="0" y="417558"/>
                </a:moveTo>
                <a:lnTo>
                  <a:pt x="0" y="0"/>
                </a:lnTo>
                <a:lnTo>
                  <a:pt x="499255" y="7293"/>
                </a:lnTo>
                <a:cubicBezTo>
                  <a:pt x="500638" y="144717"/>
                  <a:pt x="491693" y="273024"/>
                  <a:pt x="493076" y="410448"/>
                </a:cubicBezTo>
                <a:lnTo>
                  <a:pt x="1522238" y="412272"/>
                </a:lnTo>
              </a:path>
            </a:pathLst>
          </a:cu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de-DE" dirty="0"/>
          </a:p>
        </p:txBody>
      </p:sp>
      <p:pic>
        <p:nvPicPr>
          <p:cNvPr id="12" name="Audio 11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183840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654"/>
    </mc:Choice>
    <mc:Fallback>
      <p:transition spd="slow" advTm="165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2" name="Gruppieren 361"/>
          <p:cNvGrpSpPr/>
          <p:nvPr/>
        </p:nvGrpSpPr>
        <p:grpSpPr>
          <a:xfrm>
            <a:off x="1264189" y="2859169"/>
            <a:ext cx="6064569" cy="1579759"/>
            <a:chOff x="1257232" y="5404957"/>
            <a:chExt cx="6064569" cy="947928"/>
          </a:xfrm>
        </p:grpSpPr>
        <p:grpSp>
          <p:nvGrpSpPr>
            <p:cNvPr id="25" name="Gruppieren 24"/>
            <p:cNvGrpSpPr/>
            <p:nvPr/>
          </p:nvGrpSpPr>
          <p:grpSpPr>
            <a:xfrm>
              <a:off x="1257232" y="5404957"/>
              <a:ext cx="6064437" cy="94950"/>
              <a:chOff x="1346853" y="5193858"/>
              <a:chExt cx="6008370" cy="722502"/>
            </a:xfrm>
          </p:grpSpPr>
          <p:sp>
            <p:nvSpPr>
              <p:cNvPr id="22" name="Rechteck 21"/>
              <p:cNvSpPr/>
              <p:nvPr/>
            </p:nvSpPr>
            <p:spPr>
              <a:xfrm>
                <a:off x="1346853" y="5193879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9" name="Rechteck 38"/>
              <p:cNvSpPr/>
              <p:nvPr/>
            </p:nvSpPr>
            <p:spPr>
              <a:xfrm>
                <a:off x="1546919" y="519387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41" name="Rechteck 40"/>
              <p:cNvSpPr/>
              <p:nvPr/>
            </p:nvSpPr>
            <p:spPr>
              <a:xfrm>
                <a:off x="1746985" y="5193874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42" name="Rechteck 41"/>
              <p:cNvSpPr/>
              <p:nvPr/>
            </p:nvSpPr>
            <p:spPr>
              <a:xfrm>
                <a:off x="1947051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44" name="Rechteck 43"/>
              <p:cNvSpPr/>
              <p:nvPr/>
            </p:nvSpPr>
            <p:spPr>
              <a:xfrm>
                <a:off x="2149919" y="519386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45" name="Rechteck 44"/>
              <p:cNvSpPr/>
              <p:nvPr/>
            </p:nvSpPr>
            <p:spPr>
              <a:xfrm>
                <a:off x="2347445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46" name="Rechteck 45"/>
              <p:cNvSpPr/>
              <p:nvPr/>
            </p:nvSpPr>
            <p:spPr>
              <a:xfrm>
                <a:off x="2547511" y="5193869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47" name="Rechteck 46"/>
              <p:cNvSpPr/>
              <p:nvPr/>
            </p:nvSpPr>
            <p:spPr>
              <a:xfrm>
                <a:off x="2747577" y="519386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48" name="Rechteck 47"/>
              <p:cNvSpPr/>
              <p:nvPr/>
            </p:nvSpPr>
            <p:spPr>
              <a:xfrm>
                <a:off x="2947643" y="5193864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49" name="Rechteck 48"/>
              <p:cNvSpPr/>
              <p:nvPr/>
            </p:nvSpPr>
            <p:spPr>
              <a:xfrm>
                <a:off x="3150511" y="519386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61" name="Rechteck 60"/>
              <p:cNvSpPr/>
              <p:nvPr/>
            </p:nvSpPr>
            <p:spPr>
              <a:xfrm>
                <a:off x="3350577" y="5193879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62" name="Rechteck 61"/>
              <p:cNvSpPr/>
              <p:nvPr/>
            </p:nvSpPr>
            <p:spPr>
              <a:xfrm>
                <a:off x="3550643" y="519387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63" name="Rechteck 62"/>
              <p:cNvSpPr/>
              <p:nvPr/>
            </p:nvSpPr>
            <p:spPr>
              <a:xfrm>
                <a:off x="3750709" y="5193874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64" name="Rechteck 63"/>
              <p:cNvSpPr/>
              <p:nvPr/>
            </p:nvSpPr>
            <p:spPr>
              <a:xfrm>
                <a:off x="3950775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65" name="Rechteck 64"/>
              <p:cNvSpPr/>
              <p:nvPr/>
            </p:nvSpPr>
            <p:spPr>
              <a:xfrm>
                <a:off x="4153643" y="519386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66" name="Rechteck 65"/>
              <p:cNvSpPr/>
              <p:nvPr/>
            </p:nvSpPr>
            <p:spPr>
              <a:xfrm>
                <a:off x="4351169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67" name="Rechteck 66"/>
              <p:cNvSpPr/>
              <p:nvPr/>
            </p:nvSpPr>
            <p:spPr>
              <a:xfrm>
                <a:off x="4551235" y="5193869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68" name="Rechteck 67"/>
              <p:cNvSpPr/>
              <p:nvPr/>
            </p:nvSpPr>
            <p:spPr>
              <a:xfrm>
                <a:off x="4751301" y="519386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69" name="Rechteck 68"/>
              <p:cNvSpPr/>
              <p:nvPr/>
            </p:nvSpPr>
            <p:spPr>
              <a:xfrm>
                <a:off x="4951367" y="5193864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70" name="Rechteck 69"/>
              <p:cNvSpPr/>
              <p:nvPr/>
            </p:nvSpPr>
            <p:spPr>
              <a:xfrm>
                <a:off x="5154235" y="519386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71" name="Rechteck 70"/>
              <p:cNvSpPr/>
              <p:nvPr/>
            </p:nvSpPr>
            <p:spPr>
              <a:xfrm>
                <a:off x="5351499" y="519387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72" name="Rechteck 71"/>
              <p:cNvSpPr/>
              <p:nvPr/>
            </p:nvSpPr>
            <p:spPr>
              <a:xfrm>
                <a:off x="5551565" y="5193873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73" name="Rechteck 72"/>
              <p:cNvSpPr/>
              <p:nvPr/>
            </p:nvSpPr>
            <p:spPr>
              <a:xfrm>
                <a:off x="5751631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74" name="Rechteck 73"/>
              <p:cNvSpPr/>
              <p:nvPr/>
            </p:nvSpPr>
            <p:spPr>
              <a:xfrm>
                <a:off x="5951697" y="519386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75" name="Rechteck 74"/>
              <p:cNvSpPr/>
              <p:nvPr/>
            </p:nvSpPr>
            <p:spPr>
              <a:xfrm>
                <a:off x="6154565" y="5193865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76" name="Rechteck 75"/>
              <p:cNvSpPr/>
              <p:nvPr/>
            </p:nvSpPr>
            <p:spPr>
              <a:xfrm>
                <a:off x="6352091" y="519386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77" name="Rechteck 76"/>
              <p:cNvSpPr/>
              <p:nvPr/>
            </p:nvSpPr>
            <p:spPr>
              <a:xfrm>
                <a:off x="6552157" y="519386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78" name="Rechteck 77"/>
              <p:cNvSpPr/>
              <p:nvPr/>
            </p:nvSpPr>
            <p:spPr>
              <a:xfrm>
                <a:off x="6752223" y="5193863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79" name="Rechteck 78"/>
              <p:cNvSpPr/>
              <p:nvPr/>
            </p:nvSpPr>
            <p:spPr>
              <a:xfrm>
                <a:off x="6952289" y="519386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80" name="Rechteck 79"/>
              <p:cNvSpPr/>
              <p:nvPr/>
            </p:nvSpPr>
            <p:spPr>
              <a:xfrm>
                <a:off x="7155157" y="519385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  <p:grpSp>
          <p:nvGrpSpPr>
            <p:cNvPr id="83" name="Gruppieren 82"/>
            <p:cNvGrpSpPr/>
            <p:nvPr/>
          </p:nvGrpSpPr>
          <p:grpSpPr>
            <a:xfrm>
              <a:off x="1257232" y="5499904"/>
              <a:ext cx="6064437" cy="94950"/>
              <a:chOff x="1346853" y="5193858"/>
              <a:chExt cx="6008370" cy="722502"/>
            </a:xfrm>
          </p:grpSpPr>
          <p:sp>
            <p:nvSpPr>
              <p:cNvPr id="84" name="Rechteck 83"/>
              <p:cNvSpPr/>
              <p:nvPr/>
            </p:nvSpPr>
            <p:spPr>
              <a:xfrm>
                <a:off x="1346853" y="5193879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85" name="Rechteck 84"/>
              <p:cNvSpPr/>
              <p:nvPr/>
            </p:nvSpPr>
            <p:spPr>
              <a:xfrm>
                <a:off x="1546919" y="519387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86" name="Rechteck 85"/>
              <p:cNvSpPr/>
              <p:nvPr/>
            </p:nvSpPr>
            <p:spPr>
              <a:xfrm>
                <a:off x="1746985" y="5193874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87" name="Rechteck 86"/>
              <p:cNvSpPr/>
              <p:nvPr/>
            </p:nvSpPr>
            <p:spPr>
              <a:xfrm>
                <a:off x="1947051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88" name="Rechteck 87"/>
              <p:cNvSpPr/>
              <p:nvPr/>
            </p:nvSpPr>
            <p:spPr>
              <a:xfrm>
                <a:off x="2149919" y="519386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89" name="Rechteck 88"/>
              <p:cNvSpPr/>
              <p:nvPr/>
            </p:nvSpPr>
            <p:spPr>
              <a:xfrm>
                <a:off x="2347445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90" name="Rechteck 89"/>
              <p:cNvSpPr/>
              <p:nvPr/>
            </p:nvSpPr>
            <p:spPr>
              <a:xfrm>
                <a:off x="2547511" y="5193869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91" name="Rechteck 90"/>
              <p:cNvSpPr/>
              <p:nvPr/>
            </p:nvSpPr>
            <p:spPr>
              <a:xfrm>
                <a:off x="2747577" y="519386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92" name="Rechteck 91"/>
              <p:cNvSpPr/>
              <p:nvPr/>
            </p:nvSpPr>
            <p:spPr>
              <a:xfrm>
                <a:off x="2947643" y="5193864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93" name="Rechteck 92"/>
              <p:cNvSpPr/>
              <p:nvPr/>
            </p:nvSpPr>
            <p:spPr>
              <a:xfrm>
                <a:off x="3150511" y="519386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94" name="Rechteck 93"/>
              <p:cNvSpPr/>
              <p:nvPr/>
            </p:nvSpPr>
            <p:spPr>
              <a:xfrm>
                <a:off x="3350577" y="5193879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95" name="Rechteck 94"/>
              <p:cNvSpPr/>
              <p:nvPr/>
            </p:nvSpPr>
            <p:spPr>
              <a:xfrm>
                <a:off x="3550643" y="519387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96" name="Rechteck 95"/>
              <p:cNvSpPr/>
              <p:nvPr/>
            </p:nvSpPr>
            <p:spPr>
              <a:xfrm>
                <a:off x="3750709" y="5193874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97" name="Rechteck 96"/>
              <p:cNvSpPr/>
              <p:nvPr/>
            </p:nvSpPr>
            <p:spPr>
              <a:xfrm>
                <a:off x="3950775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98" name="Rechteck 97"/>
              <p:cNvSpPr/>
              <p:nvPr/>
            </p:nvSpPr>
            <p:spPr>
              <a:xfrm>
                <a:off x="4153643" y="519386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99" name="Rechteck 98"/>
              <p:cNvSpPr/>
              <p:nvPr/>
            </p:nvSpPr>
            <p:spPr>
              <a:xfrm>
                <a:off x="4351169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00" name="Rechteck 99"/>
              <p:cNvSpPr/>
              <p:nvPr/>
            </p:nvSpPr>
            <p:spPr>
              <a:xfrm>
                <a:off x="4551235" y="5193869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01" name="Rechteck 100"/>
              <p:cNvSpPr/>
              <p:nvPr/>
            </p:nvSpPr>
            <p:spPr>
              <a:xfrm>
                <a:off x="4751301" y="519386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02" name="Rechteck 101"/>
              <p:cNvSpPr/>
              <p:nvPr/>
            </p:nvSpPr>
            <p:spPr>
              <a:xfrm>
                <a:off x="4951367" y="5193864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03" name="Rechteck 102"/>
              <p:cNvSpPr/>
              <p:nvPr/>
            </p:nvSpPr>
            <p:spPr>
              <a:xfrm>
                <a:off x="5154235" y="519386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04" name="Rechteck 103"/>
              <p:cNvSpPr/>
              <p:nvPr/>
            </p:nvSpPr>
            <p:spPr>
              <a:xfrm>
                <a:off x="5351499" y="519387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05" name="Rechteck 104"/>
              <p:cNvSpPr/>
              <p:nvPr/>
            </p:nvSpPr>
            <p:spPr>
              <a:xfrm>
                <a:off x="5551565" y="5193873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06" name="Rechteck 105"/>
              <p:cNvSpPr/>
              <p:nvPr/>
            </p:nvSpPr>
            <p:spPr>
              <a:xfrm>
                <a:off x="5751631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07" name="Rechteck 106"/>
              <p:cNvSpPr/>
              <p:nvPr/>
            </p:nvSpPr>
            <p:spPr>
              <a:xfrm>
                <a:off x="5951697" y="519386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08" name="Rechteck 107"/>
              <p:cNvSpPr/>
              <p:nvPr/>
            </p:nvSpPr>
            <p:spPr>
              <a:xfrm>
                <a:off x="6154565" y="5193865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09" name="Rechteck 108"/>
              <p:cNvSpPr/>
              <p:nvPr/>
            </p:nvSpPr>
            <p:spPr>
              <a:xfrm>
                <a:off x="6352091" y="519386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10" name="Rechteck 109"/>
              <p:cNvSpPr/>
              <p:nvPr/>
            </p:nvSpPr>
            <p:spPr>
              <a:xfrm>
                <a:off x="6552157" y="519386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11" name="Rechteck 110"/>
              <p:cNvSpPr/>
              <p:nvPr/>
            </p:nvSpPr>
            <p:spPr>
              <a:xfrm>
                <a:off x="6752223" y="5193863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12" name="Rechteck 111"/>
              <p:cNvSpPr/>
              <p:nvPr/>
            </p:nvSpPr>
            <p:spPr>
              <a:xfrm>
                <a:off x="6952289" y="519386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13" name="Rechteck 112"/>
              <p:cNvSpPr/>
              <p:nvPr/>
            </p:nvSpPr>
            <p:spPr>
              <a:xfrm>
                <a:off x="7155157" y="519385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  <p:grpSp>
          <p:nvGrpSpPr>
            <p:cNvPr id="114" name="Gruppieren 113"/>
            <p:cNvGrpSpPr/>
            <p:nvPr/>
          </p:nvGrpSpPr>
          <p:grpSpPr>
            <a:xfrm>
              <a:off x="1257232" y="5594848"/>
              <a:ext cx="6064437" cy="94950"/>
              <a:chOff x="1346853" y="5193858"/>
              <a:chExt cx="6008370" cy="722502"/>
            </a:xfrm>
          </p:grpSpPr>
          <p:sp>
            <p:nvSpPr>
              <p:cNvPr id="115" name="Rechteck 114"/>
              <p:cNvSpPr/>
              <p:nvPr/>
            </p:nvSpPr>
            <p:spPr>
              <a:xfrm>
                <a:off x="1346853" y="5193879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16" name="Rechteck 115"/>
              <p:cNvSpPr/>
              <p:nvPr/>
            </p:nvSpPr>
            <p:spPr>
              <a:xfrm>
                <a:off x="1546919" y="519387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17" name="Rechteck 116"/>
              <p:cNvSpPr/>
              <p:nvPr/>
            </p:nvSpPr>
            <p:spPr>
              <a:xfrm>
                <a:off x="1746985" y="5193874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18" name="Rechteck 117"/>
              <p:cNvSpPr/>
              <p:nvPr/>
            </p:nvSpPr>
            <p:spPr>
              <a:xfrm>
                <a:off x="1947051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19" name="Rechteck 118"/>
              <p:cNvSpPr/>
              <p:nvPr/>
            </p:nvSpPr>
            <p:spPr>
              <a:xfrm>
                <a:off x="2149919" y="519386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20" name="Rechteck 119"/>
              <p:cNvSpPr/>
              <p:nvPr/>
            </p:nvSpPr>
            <p:spPr>
              <a:xfrm>
                <a:off x="2347445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21" name="Rechteck 120"/>
              <p:cNvSpPr/>
              <p:nvPr/>
            </p:nvSpPr>
            <p:spPr>
              <a:xfrm>
                <a:off x="2547511" y="5193869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22" name="Rechteck 121"/>
              <p:cNvSpPr/>
              <p:nvPr/>
            </p:nvSpPr>
            <p:spPr>
              <a:xfrm>
                <a:off x="2747577" y="519386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23" name="Rechteck 122"/>
              <p:cNvSpPr/>
              <p:nvPr/>
            </p:nvSpPr>
            <p:spPr>
              <a:xfrm>
                <a:off x="2947643" y="5193864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24" name="Rechteck 123"/>
              <p:cNvSpPr/>
              <p:nvPr/>
            </p:nvSpPr>
            <p:spPr>
              <a:xfrm>
                <a:off x="3150511" y="519386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25" name="Rechteck 124"/>
              <p:cNvSpPr/>
              <p:nvPr/>
            </p:nvSpPr>
            <p:spPr>
              <a:xfrm>
                <a:off x="3350577" y="5193879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26" name="Rechteck 125"/>
              <p:cNvSpPr/>
              <p:nvPr/>
            </p:nvSpPr>
            <p:spPr>
              <a:xfrm>
                <a:off x="3550643" y="519387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27" name="Rechteck 126"/>
              <p:cNvSpPr/>
              <p:nvPr/>
            </p:nvSpPr>
            <p:spPr>
              <a:xfrm>
                <a:off x="3750709" y="5193874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28" name="Rechteck 127"/>
              <p:cNvSpPr/>
              <p:nvPr/>
            </p:nvSpPr>
            <p:spPr>
              <a:xfrm>
                <a:off x="3950775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29" name="Rechteck 128"/>
              <p:cNvSpPr/>
              <p:nvPr/>
            </p:nvSpPr>
            <p:spPr>
              <a:xfrm>
                <a:off x="4153643" y="519386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30" name="Rechteck 129"/>
              <p:cNvSpPr/>
              <p:nvPr/>
            </p:nvSpPr>
            <p:spPr>
              <a:xfrm>
                <a:off x="4351169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31" name="Rechteck 130"/>
              <p:cNvSpPr/>
              <p:nvPr/>
            </p:nvSpPr>
            <p:spPr>
              <a:xfrm>
                <a:off x="4551235" y="5193869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32" name="Rechteck 131"/>
              <p:cNvSpPr/>
              <p:nvPr/>
            </p:nvSpPr>
            <p:spPr>
              <a:xfrm>
                <a:off x="4751301" y="519386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33" name="Rechteck 132"/>
              <p:cNvSpPr/>
              <p:nvPr/>
            </p:nvSpPr>
            <p:spPr>
              <a:xfrm>
                <a:off x="4951367" y="5193864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34" name="Rechteck 133"/>
              <p:cNvSpPr/>
              <p:nvPr/>
            </p:nvSpPr>
            <p:spPr>
              <a:xfrm>
                <a:off x="5154235" y="519386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35" name="Rechteck 134"/>
              <p:cNvSpPr/>
              <p:nvPr/>
            </p:nvSpPr>
            <p:spPr>
              <a:xfrm>
                <a:off x="5351499" y="519387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36" name="Rechteck 135"/>
              <p:cNvSpPr/>
              <p:nvPr/>
            </p:nvSpPr>
            <p:spPr>
              <a:xfrm>
                <a:off x="5551565" y="5193873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37" name="Rechteck 136"/>
              <p:cNvSpPr/>
              <p:nvPr/>
            </p:nvSpPr>
            <p:spPr>
              <a:xfrm>
                <a:off x="5751631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38" name="Rechteck 137"/>
              <p:cNvSpPr/>
              <p:nvPr/>
            </p:nvSpPr>
            <p:spPr>
              <a:xfrm>
                <a:off x="5951697" y="519386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39" name="Rechteck 138"/>
              <p:cNvSpPr/>
              <p:nvPr/>
            </p:nvSpPr>
            <p:spPr>
              <a:xfrm>
                <a:off x="6154565" y="5193865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40" name="Rechteck 139"/>
              <p:cNvSpPr/>
              <p:nvPr/>
            </p:nvSpPr>
            <p:spPr>
              <a:xfrm>
                <a:off x="6352091" y="519386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41" name="Rechteck 140"/>
              <p:cNvSpPr/>
              <p:nvPr/>
            </p:nvSpPr>
            <p:spPr>
              <a:xfrm>
                <a:off x="6552157" y="519386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42" name="Rechteck 141"/>
              <p:cNvSpPr/>
              <p:nvPr/>
            </p:nvSpPr>
            <p:spPr>
              <a:xfrm>
                <a:off x="6752223" y="5193863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43" name="Rechteck 142"/>
              <p:cNvSpPr/>
              <p:nvPr/>
            </p:nvSpPr>
            <p:spPr>
              <a:xfrm>
                <a:off x="6952289" y="519386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44" name="Rechteck 143"/>
              <p:cNvSpPr/>
              <p:nvPr/>
            </p:nvSpPr>
            <p:spPr>
              <a:xfrm>
                <a:off x="7155157" y="519385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  <p:grpSp>
          <p:nvGrpSpPr>
            <p:cNvPr id="145" name="Gruppieren 144"/>
            <p:cNvGrpSpPr/>
            <p:nvPr/>
          </p:nvGrpSpPr>
          <p:grpSpPr>
            <a:xfrm>
              <a:off x="1257232" y="5689792"/>
              <a:ext cx="6064437" cy="94950"/>
              <a:chOff x="1346853" y="5193858"/>
              <a:chExt cx="6008370" cy="722502"/>
            </a:xfrm>
          </p:grpSpPr>
          <p:sp>
            <p:nvSpPr>
              <p:cNvPr id="146" name="Rechteck 145"/>
              <p:cNvSpPr/>
              <p:nvPr/>
            </p:nvSpPr>
            <p:spPr>
              <a:xfrm>
                <a:off x="1346853" y="5193879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47" name="Rechteck 146"/>
              <p:cNvSpPr/>
              <p:nvPr/>
            </p:nvSpPr>
            <p:spPr>
              <a:xfrm>
                <a:off x="1546919" y="519387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48" name="Rechteck 147"/>
              <p:cNvSpPr/>
              <p:nvPr/>
            </p:nvSpPr>
            <p:spPr>
              <a:xfrm>
                <a:off x="1746985" y="5193874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49" name="Rechteck 148"/>
              <p:cNvSpPr/>
              <p:nvPr/>
            </p:nvSpPr>
            <p:spPr>
              <a:xfrm>
                <a:off x="1947051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50" name="Rechteck 149"/>
              <p:cNvSpPr/>
              <p:nvPr/>
            </p:nvSpPr>
            <p:spPr>
              <a:xfrm>
                <a:off x="2149919" y="519386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51" name="Rechteck 150"/>
              <p:cNvSpPr/>
              <p:nvPr/>
            </p:nvSpPr>
            <p:spPr>
              <a:xfrm>
                <a:off x="2347445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52" name="Rechteck 151"/>
              <p:cNvSpPr/>
              <p:nvPr/>
            </p:nvSpPr>
            <p:spPr>
              <a:xfrm>
                <a:off x="2547511" y="5193869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53" name="Rechteck 152"/>
              <p:cNvSpPr/>
              <p:nvPr/>
            </p:nvSpPr>
            <p:spPr>
              <a:xfrm>
                <a:off x="2747577" y="519386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54" name="Rechteck 153"/>
              <p:cNvSpPr/>
              <p:nvPr/>
            </p:nvSpPr>
            <p:spPr>
              <a:xfrm>
                <a:off x="2947643" y="5193864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55" name="Rechteck 154"/>
              <p:cNvSpPr/>
              <p:nvPr/>
            </p:nvSpPr>
            <p:spPr>
              <a:xfrm>
                <a:off x="3150511" y="519386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56" name="Rechteck 155"/>
              <p:cNvSpPr/>
              <p:nvPr/>
            </p:nvSpPr>
            <p:spPr>
              <a:xfrm>
                <a:off x="3350577" y="5193879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57" name="Rechteck 156"/>
              <p:cNvSpPr/>
              <p:nvPr/>
            </p:nvSpPr>
            <p:spPr>
              <a:xfrm>
                <a:off x="3550643" y="519387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58" name="Rechteck 157"/>
              <p:cNvSpPr/>
              <p:nvPr/>
            </p:nvSpPr>
            <p:spPr>
              <a:xfrm>
                <a:off x="3750709" y="5193874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59" name="Rechteck 158"/>
              <p:cNvSpPr/>
              <p:nvPr/>
            </p:nvSpPr>
            <p:spPr>
              <a:xfrm>
                <a:off x="3950775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60" name="Rechteck 159"/>
              <p:cNvSpPr/>
              <p:nvPr/>
            </p:nvSpPr>
            <p:spPr>
              <a:xfrm>
                <a:off x="4153643" y="519386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61" name="Rechteck 160"/>
              <p:cNvSpPr/>
              <p:nvPr/>
            </p:nvSpPr>
            <p:spPr>
              <a:xfrm>
                <a:off x="4351169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62" name="Rechteck 161"/>
              <p:cNvSpPr/>
              <p:nvPr/>
            </p:nvSpPr>
            <p:spPr>
              <a:xfrm>
                <a:off x="4551235" y="5193869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63" name="Rechteck 162"/>
              <p:cNvSpPr/>
              <p:nvPr/>
            </p:nvSpPr>
            <p:spPr>
              <a:xfrm>
                <a:off x="4751301" y="519386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64" name="Rechteck 163"/>
              <p:cNvSpPr/>
              <p:nvPr/>
            </p:nvSpPr>
            <p:spPr>
              <a:xfrm>
                <a:off x="4951367" y="5193864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65" name="Rechteck 164"/>
              <p:cNvSpPr/>
              <p:nvPr/>
            </p:nvSpPr>
            <p:spPr>
              <a:xfrm>
                <a:off x="5154235" y="519386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66" name="Rechteck 165"/>
              <p:cNvSpPr/>
              <p:nvPr/>
            </p:nvSpPr>
            <p:spPr>
              <a:xfrm>
                <a:off x="5351499" y="519387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67" name="Rechteck 166"/>
              <p:cNvSpPr/>
              <p:nvPr/>
            </p:nvSpPr>
            <p:spPr>
              <a:xfrm>
                <a:off x="5551565" y="5193873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68" name="Rechteck 167"/>
              <p:cNvSpPr/>
              <p:nvPr/>
            </p:nvSpPr>
            <p:spPr>
              <a:xfrm>
                <a:off x="5751631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69" name="Rechteck 168"/>
              <p:cNvSpPr/>
              <p:nvPr/>
            </p:nvSpPr>
            <p:spPr>
              <a:xfrm>
                <a:off x="5951697" y="519386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70" name="Rechteck 169"/>
              <p:cNvSpPr/>
              <p:nvPr/>
            </p:nvSpPr>
            <p:spPr>
              <a:xfrm>
                <a:off x="6154565" y="5193865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71" name="Rechteck 170"/>
              <p:cNvSpPr/>
              <p:nvPr/>
            </p:nvSpPr>
            <p:spPr>
              <a:xfrm>
                <a:off x="6352091" y="519386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72" name="Rechteck 171"/>
              <p:cNvSpPr/>
              <p:nvPr/>
            </p:nvSpPr>
            <p:spPr>
              <a:xfrm>
                <a:off x="6552157" y="519386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73" name="Rechteck 172"/>
              <p:cNvSpPr/>
              <p:nvPr/>
            </p:nvSpPr>
            <p:spPr>
              <a:xfrm>
                <a:off x="6752223" y="5193863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74" name="Rechteck 173"/>
              <p:cNvSpPr/>
              <p:nvPr/>
            </p:nvSpPr>
            <p:spPr>
              <a:xfrm>
                <a:off x="6952289" y="519386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75" name="Rechteck 174"/>
              <p:cNvSpPr/>
              <p:nvPr/>
            </p:nvSpPr>
            <p:spPr>
              <a:xfrm>
                <a:off x="7155157" y="519385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  <p:grpSp>
          <p:nvGrpSpPr>
            <p:cNvPr id="176" name="Gruppieren 175"/>
            <p:cNvGrpSpPr/>
            <p:nvPr/>
          </p:nvGrpSpPr>
          <p:grpSpPr>
            <a:xfrm>
              <a:off x="1257232" y="5786557"/>
              <a:ext cx="6064437" cy="94950"/>
              <a:chOff x="1346853" y="5193858"/>
              <a:chExt cx="6008370" cy="722502"/>
            </a:xfrm>
          </p:grpSpPr>
          <p:sp>
            <p:nvSpPr>
              <p:cNvPr id="177" name="Rechteck 176"/>
              <p:cNvSpPr/>
              <p:nvPr/>
            </p:nvSpPr>
            <p:spPr>
              <a:xfrm>
                <a:off x="1346853" y="5193879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78" name="Rechteck 177"/>
              <p:cNvSpPr/>
              <p:nvPr/>
            </p:nvSpPr>
            <p:spPr>
              <a:xfrm>
                <a:off x="1546919" y="519387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79" name="Rechteck 178"/>
              <p:cNvSpPr/>
              <p:nvPr/>
            </p:nvSpPr>
            <p:spPr>
              <a:xfrm>
                <a:off x="1746985" y="5193874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80" name="Rechteck 179"/>
              <p:cNvSpPr/>
              <p:nvPr/>
            </p:nvSpPr>
            <p:spPr>
              <a:xfrm>
                <a:off x="1947051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81" name="Rechteck 180"/>
              <p:cNvSpPr/>
              <p:nvPr/>
            </p:nvSpPr>
            <p:spPr>
              <a:xfrm>
                <a:off x="2149919" y="519386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82" name="Rechteck 181"/>
              <p:cNvSpPr/>
              <p:nvPr/>
            </p:nvSpPr>
            <p:spPr>
              <a:xfrm>
                <a:off x="2347445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83" name="Rechteck 182"/>
              <p:cNvSpPr/>
              <p:nvPr/>
            </p:nvSpPr>
            <p:spPr>
              <a:xfrm>
                <a:off x="2547511" y="5193869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84" name="Rechteck 183"/>
              <p:cNvSpPr/>
              <p:nvPr/>
            </p:nvSpPr>
            <p:spPr>
              <a:xfrm>
                <a:off x="2747577" y="519386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85" name="Rechteck 184"/>
              <p:cNvSpPr/>
              <p:nvPr/>
            </p:nvSpPr>
            <p:spPr>
              <a:xfrm>
                <a:off x="2947643" y="5193864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86" name="Rechteck 185"/>
              <p:cNvSpPr/>
              <p:nvPr/>
            </p:nvSpPr>
            <p:spPr>
              <a:xfrm>
                <a:off x="3150511" y="519386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87" name="Rechteck 186"/>
              <p:cNvSpPr/>
              <p:nvPr/>
            </p:nvSpPr>
            <p:spPr>
              <a:xfrm>
                <a:off x="3350577" y="5193879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88" name="Rechteck 187"/>
              <p:cNvSpPr/>
              <p:nvPr/>
            </p:nvSpPr>
            <p:spPr>
              <a:xfrm>
                <a:off x="3550643" y="519387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89" name="Rechteck 188"/>
              <p:cNvSpPr/>
              <p:nvPr/>
            </p:nvSpPr>
            <p:spPr>
              <a:xfrm>
                <a:off x="3750709" y="5193874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90" name="Rechteck 189"/>
              <p:cNvSpPr/>
              <p:nvPr/>
            </p:nvSpPr>
            <p:spPr>
              <a:xfrm>
                <a:off x="3950775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91" name="Rechteck 190"/>
              <p:cNvSpPr/>
              <p:nvPr/>
            </p:nvSpPr>
            <p:spPr>
              <a:xfrm>
                <a:off x="4153643" y="519386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92" name="Rechteck 191"/>
              <p:cNvSpPr/>
              <p:nvPr/>
            </p:nvSpPr>
            <p:spPr>
              <a:xfrm>
                <a:off x="4351169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93" name="Rechteck 192"/>
              <p:cNvSpPr/>
              <p:nvPr/>
            </p:nvSpPr>
            <p:spPr>
              <a:xfrm>
                <a:off x="4551235" y="5193869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94" name="Rechteck 193"/>
              <p:cNvSpPr/>
              <p:nvPr/>
            </p:nvSpPr>
            <p:spPr>
              <a:xfrm>
                <a:off x="4751301" y="519386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95" name="Rechteck 194"/>
              <p:cNvSpPr/>
              <p:nvPr/>
            </p:nvSpPr>
            <p:spPr>
              <a:xfrm>
                <a:off x="4951367" y="5193864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96" name="Rechteck 195"/>
              <p:cNvSpPr/>
              <p:nvPr/>
            </p:nvSpPr>
            <p:spPr>
              <a:xfrm>
                <a:off x="5154235" y="519386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97" name="Rechteck 196"/>
              <p:cNvSpPr/>
              <p:nvPr/>
            </p:nvSpPr>
            <p:spPr>
              <a:xfrm>
                <a:off x="5351499" y="519387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98" name="Rechteck 197"/>
              <p:cNvSpPr/>
              <p:nvPr/>
            </p:nvSpPr>
            <p:spPr>
              <a:xfrm>
                <a:off x="5551565" y="5193873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99" name="Rechteck 198"/>
              <p:cNvSpPr/>
              <p:nvPr/>
            </p:nvSpPr>
            <p:spPr>
              <a:xfrm>
                <a:off x="5751631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00" name="Rechteck 199"/>
              <p:cNvSpPr/>
              <p:nvPr/>
            </p:nvSpPr>
            <p:spPr>
              <a:xfrm>
                <a:off x="5951697" y="519386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01" name="Rechteck 200"/>
              <p:cNvSpPr/>
              <p:nvPr/>
            </p:nvSpPr>
            <p:spPr>
              <a:xfrm>
                <a:off x="6154565" y="5193865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02" name="Rechteck 201"/>
              <p:cNvSpPr/>
              <p:nvPr/>
            </p:nvSpPr>
            <p:spPr>
              <a:xfrm>
                <a:off x="6352091" y="519386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03" name="Rechteck 202"/>
              <p:cNvSpPr/>
              <p:nvPr/>
            </p:nvSpPr>
            <p:spPr>
              <a:xfrm>
                <a:off x="6552157" y="519386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04" name="Rechteck 203"/>
              <p:cNvSpPr/>
              <p:nvPr/>
            </p:nvSpPr>
            <p:spPr>
              <a:xfrm>
                <a:off x="6752223" y="5193863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05" name="Rechteck 204"/>
              <p:cNvSpPr/>
              <p:nvPr/>
            </p:nvSpPr>
            <p:spPr>
              <a:xfrm>
                <a:off x="6952289" y="519386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06" name="Rechteck 205"/>
              <p:cNvSpPr/>
              <p:nvPr/>
            </p:nvSpPr>
            <p:spPr>
              <a:xfrm>
                <a:off x="7155157" y="519385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  <p:grpSp>
          <p:nvGrpSpPr>
            <p:cNvPr id="207" name="Gruppieren 206"/>
            <p:cNvGrpSpPr/>
            <p:nvPr/>
          </p:nvGrpSpPr>
          <p:grpSpPr>
            <a:xfrm>
              <a:off x="1257364" y="5876335"/>
              <a:ext cx="6064437" cy="94950"/>
              <a:chOff x="1346853" y="5193858"/>
              <a:chExt cx="6008370" cy="722502"/>
            </a:xfrm>
          </p:grpSpPr>
          <p:sp>
            <p:nvSpPr>
              <p:cNvPr id="208" name="Rechteck 207"/>
              <p:cNvSpPr/>
              <p:nvPr/>
            </p:nvSpPr>
            <p:spPr>
              <a:xfrm>
                <a:off x="1346853" y="5193879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09" name="Rechteck 208"/>
              <p:cNvSpPr/>
              <p:nvPr/>
            </p:nvSpPr>
            <p:spPr>
              <a:xfrm>
                <a:off x="1546919" y="519387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10" name="Rechteck 209"/>
              <p:cNvSpPr/>
              <p:nvPr/>
            </p:nvSpPr>
            <p:spPr>
              <a:xfrm>
                <a:off x="1746985" y="5193874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11" name="Rechteck 210"/>
              <p:cNvSpPr/>
              <p:nvPr/>
            </p:nvSpPr>
            <p:spPr>
              <a:xfrm>
                <a:off x="1947051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12" name="Rechteck 211"/>
              <p:cNvSpPr/>
              <p:nvPr/>
            </p:nvSpPr>
            <p:spPr>
              <a:xfrm>
                <a:off x="2149919" y="519386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13" name="Rechteck 212"/>
              <p:cNvSpPr/>
              <p:nvPr/>
            </p:nvSpPr>
            <p:spPr>
              <a:xfrm>
                <a:off x="2347445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14" name="Rechteck 213"/>
              <p:cNvSpPr/>
              <p:nvPr/>
            </p:nvSpPr>
            <p:spPr>
              <a:xfrm>
                <a:off x="2547511" y="5193869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15" name="Rechteck 214"/>
              <p:cNvSpPr/>
              <p:nvPr/>
            </p:nvSpPr>
            <p:spPr>
              <a:xfrm>
                <a:off x="2747577" y="519386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16" name="Rechteck 215"/>
              <p:cNvSpPr/>
              <p:nvPr/>
            </p:nvSpPr>
            <p:spPr>
              <a:xfrm>
                <a:off x="2947643" y="5193864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17" name="Rechteck 216"/>
              <p:cNvSpPr/>
              <p:nvPr/>
            </p:nvSpPr>
            <p:spPr>
              <a:xfrm>
                <a:off x="3150511" y="519386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18" name="Rechteck 217"/>
              <p:cNvSpPr/>
              <p:nvPr/>
            </p:nvSpPr>
            <p:spPr>
              <a:xfrm>
                <a:off x="3350577" y="5193879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19" name="Rechteck 218"/>
              <p:cNvSpPr/>
              <p:nvPr/>
            </p:nvSpPr>
            <p:spPr>
              <a:xfrm>
                <a:off x="3550643" y="519387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20" name="Rechteck 219"/>
              <p:cNvSpPr/>
              <p:nvPr/>
            </p:nvSpPr>
            <p:spPr>
              <a:xfrm>
                <a:off x="3750709" y="5193874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21" name="Rechteck 220"/>
              <p:cNvSpPr/>
              <p:nvPr/>
            </p:nvSpPr>
            <p:spPr>
              <a:xfrm>
                <a:off x="3950775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22" name="Rechteck 221"/>
              <p:cNvSpPr/>
              <p:nvPr/>
            </p:nvSpPr>
            <p:spPr>
              <a:xfrm>
                <a:off x="4153643" y="519386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23" name="Rechteck 222"/>
              <p:cNvSpPr/>
              <p:nvPr/>
            </p:nvSpPr>
            <p:spPr>
              <a:xfrm>
                <a:off x="4351169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24" name="Rechteck 223"/>
              <p:cNvSpPr/>
              <p:nvPr/>
            </p:nvSpPr>
            <p:spPr>
              <a:xfrm>
                <a:off x="4551235" y="5193869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25" name="Rechteck 224"/>
              <p:cNvSpPr/>
              <p:nvPr/>
            </p:nvSpPr>
            <p:spPr>
              <a:xfrm>
                <a:off x="4751301" y="519386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26" name="Rechteck 225"/>
              <p:cNvSpPr/>
              <p:nvPr/>
            </p:nvSpPr>
            <p:spPr>
              <a:xfrm>
                <a:off x="4951367" y="5193864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27" name="Rechteck 226"/>
              <p:cNvSpPr/>
              <p:nvPr/>
            </p:nvSpPr>
            <p:spPr>
              <a:xfrm>
                <a:off x="5154235" y="519386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28" name="Rechteck 227"/>
              <p:cNvSpPr/>
              <p:nvPr/>
            </p:nvSpPr>
            <p:spPr>
              <a:xfrm>
                <a:off x="5351499" y="519387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29" name="Rechteck 228"/>
              <p:cNvSpPr/>
              <p:nvPr/>
            </p:nvSpPr>
            <p:spPr>
              <a:xfrm>
                <a:off x="5551565" y="5193873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30" name="Rechteck 229"/>
              <p:cNvSpPr/>
              <p:nvPr/>
            </p:nvSpPr>
            <p:spPr>
              <a:xfrm>
                <a:off x="5751631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31" name="Rechteck 230"/>
              <p:cNvSpPr/>
              <p:nvPr/>
            </p:nvSpPr>
            <p:spPr>
              <a:xfrm>
                <a:off x="5951697" y="519386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32" name="Rechteck 231"/>
              <p:cNvSpPr/>
              <p:nvPr/>
            </p:nvSpPr>
            <p:spPr>
              <a:xfrm>
                <a:off x="6154565" y="5193865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33" name="Rechteck 232"/>
              <p:cNvSpPr/>
              <p:nvPr/>
            </p:nvSpPr>
            <p:spPr>
              <a:xfrm>
                <a:off x="6352091" y="519386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34" name="Rechteck 233"/>
              <p:cNvSpPr/>
              <p:nvPr/>
            </p:nvSpPr>
            <p:spPr>
              <a:xfrm>
                <a:off x="6552157" y="519386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35" name="Rechteck 234"/>
              <p:cNvSpPr/>
              <p:nvPr/>
            </p:nvSpPr>
            <p:spPr>
              <a:xfrm>
                <a:off x="6752223" y="5193863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36" name="Rechteck 235"/>
              <p:cNvSpPr/>
              <p:nvPr/>
            </p:nvSpPr>
            <p:spPr>
              <a:xfrm>
                <a:off x="6952289" y="519386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37" name="Rechteck 236"/>
              <p:cNvSpPr/>
              <p:nvPr/>
            </p:nvSpPr>
            <p:spPr>
              <a:xfrm>
                <a:off x="7155157" y="519385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  <p:grpSp>
          <p:nvGrpSpPr>
            <p:cNvPr id="238" name="Gruppieren 237"/>
            <p:cNvGrpSpPr/>
            <p:nvPr/>
          </p:nvGrpSpPr>
          <p:grpSpPr>
            <a:xfrm>
              <a:off x="1257364" y="5971282"/>
              <a:ext cx="6064437" cy="94950"/>
              <a:chOff x="1346853" y="5193858"/>
              <a:chExt cx="6008370" cy="722502"/>
            </a:xfrm>
          </p:grpSpPr>
          <p:sp>
            <p:nvSpPr>
              <p:cNvPr id="239" name="Rechteck 238"/>
              <p:cNvSpPr/>
              <p:nvPr/>
            </p:nvSpPr>
            <p:spPr>
              <a:xfrm>
                <a:off x="1346853" y="5193879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40" name="Rechteck 239"/>
              <p:cNvSpPr/>
              <p:nvPr/>
            </p:nvSpPr>
            <p:spPr>
              <a:xfrm>
                <a:off x="1546919" y="519387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41" name="Rechteck 240"/>
              <p:cNvSpPr/>
              <p:nvPr/>
            </p:nvSpPr>
            <p:spPr>
              <a:xfrm>
                <a:off x="1746985" y="5193874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42" name="Rechteck 241"/>
              <p:cNvSpPr/>
              <p:nvPr/>
            </p:nvSpPr>
            <p:spPr>
              <a:xfrm>
                <a:off x="1947051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43" name="Rechteck 242"/>
              <p:cNvSpPr/>
              <p:nvPr/>
            </p:nvSpPr>
            <p:spPr>
              <a:xfrm>
                <a:off x="2149919" y="519386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44" name="Rechteck 243"/>
              <p:cNvSpPr/>
              <p:nvPr/>
            </p:nvSpPr>
            <p:spPr>
              <a:xfrm>
                <a:off x="2347445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45" name="Rechteck 244"/>
              <p:cNvSpPr/>
              <p:nvPr/>
            </p:nvSpPr>
            <p:spPr>
              <a:xfrm>
                <a:off x="2547511" y="5193869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46" name="Rechteck 245"/>
              <p:cNvSpPr/>
              <p:nvPr/>
            </p:nvSpPr>
            <p:spPr>
              <a:xfrm>
                <a:off x="2747577" y="519386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47" name="Rechteck 246"/>
              <p:cNvSpPr/>
              <p:nvPr/>
            </p:nvSpPr>
            <p:spPr>
              <a:xfrm>
                <a:off x="2947643" y="5193864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48" name="Rechteck 247"/>
              <p:cNvSpPr/>
              <p:nvPr/>
            </p:nvSpPr>
            <p:spPr>
              <a:xfrm>
                <a:off x="3150511" y="519386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49" name="Rechteck 248"/>
              <p:cNvSpPr/>
              <p:nvPr/>
            </p:nvSpPr>
            <p:spPr>
              <a:xfrm>
                <a:off x="3350577" y="5193879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50" name="Rechteck 249"/>
              <p:cNvSpPr/>
              <p:nvPr/>
            </p:nvSpPr>
            <p:spPr>
              <a:xfrm>
                <a:off x="3550643" y="519387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51" name="Rechteck 250"/>
              <p:cNvSpPr/>
              <p:nvPr/>
            </p:nvSpPr>
            <p:spPr>
              <a:xfrm>
                <a:off x="3750709" y="5193874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52" name="Rechteck 251"/>
              <p:cNvSpPr/>
              <p:nvPr/>
            </p:nvSpPr>
            <p:spPr>
              <a:xfrm>
                <a:off x="3950775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53" name="Rechteck 252"/>
              <p:cNvSpPr/>
              <p:nvPr/>
            </p:nvSpPr>
            <p:spPr>
              <a:xfrm>
                <a:off x="4153643" y="519386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54" name="Rechteck 253"/>
              <p:cNvSpPr/>
              <p:nvPr/>
            </p:nvSpPr>
            <p:spPr>
              <a:xfrm>
                <a:off x="4351169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55" name="Rechteck 254"/>
              <p:cNvSpPr/>
              <p:nvPr/>
            </p:nvSpPr>
            <p:spPr>
              <a:xfrm>
                <a:off x="4551235" y="5193869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56" name="Rechteck 255"/>
              <p:cNvSpPr/>
              <p:nvPr/>
            </p:nvSpPr>
            <p:spPr>
              <a:xfrm>
                <a:off x="4751301" y="519386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57" name="Rechteck 256"/>
              <p:cNvSpPr/>
              <p:nvPr/>
            </p:nvSpPr>
            <p:spPr>
              <a:xfrm>
                <a:off x="4951367" y="5193864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58" name="Rechteck 257"/>
              <p:cNvSpPr/>
              <p:nvPr/>
            </p:nvSpPr>
            <p:spPr>
              <a:xfrm>
                <a:off x="5154235" y="519386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59" name="Rechteck 258"/>
              <p:cNvSpPr/>
              <p:nvPr/>
            </p:nvSpPr>
            <p:spPr>
              <a:xfrm>
                <a:off x="5351499" y="519387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60" name="Rechteck 259"/>
              <p:cNvSpPr/>
              <p:nvPr/>
            </p:nvSpPr>
            <p:spPr>
              <a:xfrm>
                <a:off x="5551565" y="5193873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61" name="Rechteck 260"/>
              <p:cNvSpPr/>
              <p:nvPr/>
            </p:nvSpPr>
            <p:spPr>
              <a:xfrm>
                <a:off x="5751631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62" name="Rechteck 261"/>
              <p:cNvSpPr/>
              <p:nvPr/>
            </p:nvSpPr>
            <p:spPr>
              <a:xfrm>
                <a:off x="5951697" y="519386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63" name="Rechteck 262"/>
              <p:cNvSpPr/>
              <p:nvPr/>
            </p:nvSpPr>
            <p:spPr>
              <a:xfrm>
                <a:off x="6154565" y="5193865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64" name="Rechteck 263"/>
              <p:cNvSpPr/>
              <p:nvPr/>
            </p:nvSpPr>
            <p:spPr>
              <a:xfrm>
                <a:off x="6352091" y="519386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65" name="Rechteck 264"/>
              <p:cNvSpPr/>
              <p:nvPr/>
            </p:nvSpPr>
            <p:spPr>
              <a:xfrm>
                <a:off x="6552157" y="519386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66" name="Rechteck 265"/>
              <p:cNvSpPr/>
              <p:nvPr/>
            </p:nvSpPr>
            <p:spPr>
              <a:xfrm>
                <a:off x="6752223" y="5193863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67" name="Rechteck 266"/>
              <p:cNvSpPr/>
              <p:nvPr/>
            </p:nvSpPr>
            <p:spPr>
              <a:xfrm>
                <a:off x="6952289" y="519386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68" name="Rechteck 267"/>
              <p:cNvSpPr/>
              <p:nvPr/>
            </p:nvSpPr>
            <p:spPr>
              <a:xfrm>
                <a:off x="7155157" y="519385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  <p:grpSp>
          <p:nvGrpSpPr>
            <p:cNvPr id="269" name="Gruppieren 268"/>
            <p:cNvGrpSpPr/>
            <p:nvPr/>
          </p:nvGrpSpPr>
          <p:grpSpPr>
            <a:xfrm>
              <a:off x="1257364" y="6066226"/>
              <a:ext cx="6064437" cy="94950"/>
              <a:chOff x="1346853" y="5193858"/>
              <a:chExt cx="6008370" cy="722502"/>
            </a:xfrm>
          </p:grpSpPr>
          <p:sp>
            <p:nvSpPr>
              <p:cNvPr id="270" name="Rechteck 269"/>
              <p:cNvSpPr/>
              <p:nvPr/>
            </p:nvSpPr>
            <p:spPr>
              <a:xfrm>
                <a:off x="1346853" y="5193879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71" name="Rechteck 270"/>
              <p:cNvSpPr/>
              <p:nvPr/>
            </p:nvSpPr>
            <p:spPr>
              <a:xfrm>
                <a:off x="1546919" y="519387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72" name="Rechteck 271"/>
              <p:cNvSpPr/>
              <p:nvPr/>
            </p:nvSpPr>
            <p:spPr>
              <a:xfrm>
                <a:off x="1746985" y="5193874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73" name="Rechteck 272"/>
              <p:cNvSpPr/>
              <p:nvPr/>
            </p:nvSpPr>
            <p:spPr>
              <a:xfrm>
                <a:off x="1947051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74" name="Rechteck 273"/>
              <p:cNvSpPr/>
              <p:nvPr/>
            </p:nvSpPr>
            <p:spPr>
              <a:xfrm>
                <a:off x="2149919" y="519386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75" name="Rechteck 274"/>
              <p:cNvSpPr/>
              <p:nvPr/>
            </p:nvSpPr>
            <p:spPr>
              <a:xfrm>
                <a:off x="2347445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76" name="Rechteck 275"/>
              <p:cNvSpPr/>
              <p:nvPr/>
            </p:nvSpPr>
            <p:spPr>
              <a:xfrm>
                <a:off x="2547511" y="5193869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77" name="Rechteck 276"/>
              <p:cNvSpPr/>
              <p:nvPr/>
            </p:nvSpPr>
            <p:spPr>
              <a:xfrm>
                <a:off x="2747577" y="519386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78" name="Rechteck 277"/>
              <p:cNvSpPr/>
              <p:nvPr/>
            </p:nvSpPr>
            <p:spPr>
              <a:xfrm>
                <a:off x="2947643" y="5193864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79" name="Rechteck 278"/>
              <p:cNvSpPr/>
              <p:nvPr/>
            </p:nvSpPr>
            <p:spPr>
              <a:xfrm>
                <a:off x="3150511" y="519386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80" name="Rechteck 279"/>
              <p:cNvSpPr/>
              <p:nvPr/>
            </p:nvSpPr>
            <p:spPr>
              <a:xfrm>
                <a:off x="3350577" y="5193879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81" name="Rechteck 280"/>
              <p:cNvSpPr/>
              <p:nvPr/>
            </p:nvSpPr>
            <p:spPr>
              <a:xfrm>
                <a:off x="3550643" y="519387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82" name="Rechteck 281"/>
              <p:cNvSpPr/>
              <p:nvPr/>
            </p:nvSpPr>
            <p:spPr>
              <a:xfrm>
                <a:off x="3750709" y="5193874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83" name="Rechteck 282"/>
              <p:cNvSpPr/>
              <p:nvPr/>
            </p:nvSpPr>
            <p:spPr>
              <a:xfrm>
                <a:off x="3950775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84" name="Rechteck 283"/>
              <p:cNvSpPr/>
              <p:nvPr/>
            </p:nvSpPr>
            <p:spPr>
              <a:xfrm>
                <a:off x="4153643" y="519386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85" name="Rechteck 284"/>
              <p:cNvSpPr/>
              <p:nvPr/>
            </p:nvSpPr>
            <p:spPr>
              <a:xfrm>
                <a:off x="4351169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86" name="Rechteck 285"/>
              <p:cNvSpPr/>
              <p:nvPr/>
            </p:nvSpPr>
            <p:spPr>
              <a:xfrm>
                <a:off x="4551235" y="5193869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87" name="Rechteck 286"/>
              <p:cNvSpPr/>
              <p:nvPr/>
            </p:nvSpPr>
            <p:spPr>
              <a:xfrm>
                <a:off x="4751301" y="519386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88" name="Rechteck 287"/>
              <p:cNvSpPr/>
              <p:nvPr/>
            </p:nvSpPr>
            <p:spPr>
              <a:xfrm>
                <a:off x="4951367" y="5193864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89" name="Rechteck 288"/>
              <p:cNvSpPr/>
              <p:nvPr/>
            </p:nvSpPr>
            <p:spPr>
              <a:xfrm>
                <a:off x="5154235" y="519386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90" name="Rechteck 289"/>
              <p:cNvSpPr/>
              <p:nvPr/>
            </p:nvSpPr>
            <p:spPr>
              <a:xfrm>
                <a:off x="5351499" y="519387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91" name="Rechteck 290"/>
              <p:cNvSpPr/>
              <p:nvPr/>
            </p:nvSpPr>
            <p:spPr>
              <a:xfrm>
                <a:off x="5551565" y="5193873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92" name="Rechteck 291"/>
              <p:cNvSpPr/>
              <p:nvPr/>
            </p:nvSpPr>
            <p:spPr>
              <a:xfrm>
                <a:off x="5751631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93" name="Rechteck 292"/>
              <p:cNvSpPr/>
              <p:nvPr/>
            </p:nvSpPr>
            <p:spPr>
              <a:xfrm>
                <a:off x="5951697" y="519386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94" name="Rechteck 293"/>
              <p:cNvSpPr/>
              <p:nvPr/>
            </p:nvSpPr>
            <p:spPr>
              <a:xfrm>
                <a:off x="6154565" y="5193865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95" name="Rechteck 294"/>
              <p:cNvSpPr/>
              <p:nvPr/>
            </p:nvSpPr>
            <p:spPr>
              <a:xfrm>
                <a:off x="6352091" y="519386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96" name="Rechteck 295"/>
              <p:cNvSpPr/>
              <p:nvPr/>
            </p:nvSpPr>
            <p:spPr>
              <a:xfrm>
                <a:off x="6552157" y="519386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97" name="Rechteck 296"/>
              <p:cNvSpPr/>
              <p:nvPr/>
            </p:nvSpPr>
            <p:spPr>
              <a:xfrm>
                <a:off x="6752223" y="5193863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98" name="Rechteck 297"/>
              <p:cNvSpPr/>
              <p:nvPr/>
            </p:nvSpPr>
            <p:spPr>
              <a:xfrm>
                <a:off x="6952289" y="519386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99" name="Rechteck 298"/>
              <p:cNvSpPr/>
              <p:nvPr/>
            </p:nvSpPr>
            <p:spPr>
              <a:xfrm>
                <a:off x="7155157" y="519385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  <p:grpSp>
          <p:nvGrpSpPr>
            <p:cNvPr id="300" name="Gruppieren 299"/>
            <p:cNvGrpSpPr/>
            <p:nvPr/>
          </p:nvGrpSpPr>
          <p:grpSpPr>
            <a:xfrm>
              <a:off x="1257364" y="6161170"/>
              <a:ext cx="6064437" cy="94950"/>
              <a:chOff x="1346853" y="5193858"/>
              <a:chExt cx="6008370" cy="722502"/>
            </a:xfrm>
          </p:grpSpPr>
          <p:sp>
            <p:nvSpPr>
              <p:cNvPr id="301" name="Rechteck 300"/>
              <p:cNvSpPr/>
              <p:nvPr/>
            </p:nvSpPr>
            <p:spPr>
              <a:xfrm>
                <a:off x="1346853" y="5193879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02" name="Rechteck 301"/>
              <p:cNvSpPr/>
              <p:nvPr/>
            </p:nvSpPr>
            <p:spPr>
              <a:xfrm>
                <a:off x="1546919" y="519387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03" name="Rechteck 302"/>
              <p:cNvSpPr/>
              <p:nvPr/>
            </p:nvSpPr>
            <p:spPr>
              <a:xfrm>
                <a:off x="1746985" y="5193874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04" name="Rechteck 303"/>
              <p:cNvSpPr/>
              <p:nvPr/>
            </p:nvSpPr>
            <p:spPr>
              <a:xfrm>
                <a:off x="1947051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05" name="Rechteck 304"/>
              <p:cNvSpPr/>
              <p:nvPr/>
            </p:nvSpPr>
            <p:spPr>
              <a:xfrm>
                <a:off x="2149919" y="519386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06" name="Rechteck 305"/>
              <p:cNvSpPr/>
              <p:nvPr/>
            </p:nvSpPr>
            <p:spPr>
              <a:xfrm>
                <a:off x="2347445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07" name="Rechteck 306"/>
              <p:cNvSpPr/>
              <p:nvPr/>
            </p:nvSpPr>
            <p:spPr>
              <a:xfrm>
                <a:off x="2547511" y="5193869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08" name="Rechteck 307"/>
              <p:cNvSpPr/>
              <p:nvPr/>
            </p:nvSpPr>
            <p:spPr>
              <a:xfrm>
                <a:off x="2747577" y="519386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09" name="Rechteck 308"/>
              <p:cNvSpPr/>
              <p:nvPr/>
            </p:nvSpPr>
            <p:spPr>
              <a:xfrm>
                <a:off x="2947643" y="5193864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10" name="Rechteck 309"/>
              <p:cNvSpPr/>
              <p:nvPr/>
            </p:nvSpPr>
            <p:spPr>
              <a:xfrm>
                <a:off x="3150511" y="519386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11" name="Rechteck 310"/>
              <p:cNvSpPr/>
              <p:nvPr/>
            </p:nvSpPr>
            <p:spPr>
              <a:xfrm>
                <a:off x="3350577" y="5193879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12" name="Rechteck 311"/>
              <p:cNvSpPr/>
              <p:nvPr/>
            </p:nvSpPr>
            <p:spPr>
              <a:xfrm>
                <a:off x="3550643" y="519387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13" name="Rechteck 312"/>
              <p:cNvSpPr/>
              <p:nvPr/>
            </p:nvSpPr>
            <p:spPr>
              <a:xfrm>
                <a:off x="3750709" y="5193874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14" name="Rechteck 313"/>
              <p:cNvSpPr/>
              <p:nvPr/>
            </p:nvSpPr>
            <p:spPr>
              <a:xfrm>
                <a:off x="3950775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15" name="Rechteck 314"/>
              <p:cNvSpPr/>
              <p:nvPr/>
            </p:nvSpPr>
            <p:spPr>
              <a:xfrm>
                <a:off x="4153643" y="519386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16" name="Rechteck 315"/>
              <p:cNvSpPr/>
              <p:nvPr/>
            </p:nvSpPr>
            <p:spPr>
              <a:xfrm>
                <a:off x="4351169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17" name="Rechteck 316"/>
              <p:cNvSpPr/>
              <p:nvPr/>
            </p:nvSpPr>
            <p:spPr>
              <a:xfrm>
                <a:off x="4551235" y="5193869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18" name="Rechteck 317"/>
              <p:cNvSpPr/>
              <p:nvPr/>
            </p:nvSpPr>
            <p:spPr>
              <a:xfrm>
                <a:off x="4751301" y="519386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19" name="Rechteck 318"/>
              <p:cNvSpPr/>
              <p:nvPr/>
            </p:nvSpPr>
            <p:spPr>
              <a:xfrm>
                <a:off x="4951367" y="5193864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20" name="Rechteck 319"/>
              <p:cNvSpPr/>
              <p:nvPr/>
            </p:nvSpPr>
            <p:spPr>
              <a:xfrm>
                <a:off x="5154235" y="519386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21" name="Rechteck 320"/>
              <p:cNvSpPr/>
              <p:nvPr/>
            </p:nvSpPr>
            <p:spPr>
              <a:xfrm>
                <a:off x="5351499" y="519387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22" name="Rechteck 321"/>
              <p:cNvSpPr/>
              <p:nvPr/>
            </p:nvSpPr>
            <p:spPr>
              <a:xfrm>
                <a:off x="5551565" y="5193873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23" name="Rechteck 322"/>
              <p:cNvSpPr/>
              <p:nvPr/>
            </p:nvSpPr>
            <p:spPr>
              <a:xfrm>
                <a:off x="5751631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24" name="Rechteck 323"/>
              <p:cNvSpPr/>
              <p:nvPr/>
            </p:nvSpPr>
            <p:spPr>
              <a:xfrm>
                <a:off x="5951697" y="519386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25" name="Rechteck 324"/>
              <p:cNvSpPr/>
              <p:nvPr/>
            </p:nvSpPr>
            <p:spPr>
              <a:xfrm>
                <a:off x="6154565" y="5193865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26" name="Rechteck 325"/>
              <p:cNvSpPr/>
              <p:nvPr/>
            </p:nvSpPr>
            <p:spPr>
              <a:xfrm>
                <a:off x="6352091" y="519386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27" name="Rechteck 326"/>
              <p:cNvSpPr/>
              <p:nvPr/>
            </p:nvSpPr>
            <p:spPr>
              <a:xfrm>
                <a:off x="6552157" y="519386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28" name="Rechteck 327"/>
              <p:cNvSpPr/>
              <p:nvPr/>
            </p:nvSpPr>
            <p:spPr>
              <a:xfrm>
                <a:off x="6752223" y="5193863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29" name="Rechteck 328"/>
              <p:cNvSpPr/>
              <p:nvPr/>
            </p:nvSpPr>
            <p:spPr>
              <a:xfrm>
                <a:off x="6952289" y="519386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30" name="Rechteck 329"/>
              <p:cNvSpPr/>
              <p:nvPr/>
            </p:nvSpPr>
            <p:spPr>
              <a:xfrm>
                <a:off x="7155157" y="519385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  <p:grpSp>
          <p:nvGrpSpPr>
            <p:cNvPr id="331" name="Gruppieren 330"/>
            <p:cNvGrpSpPr/>
            <p:nvPr/>
          </p:nvGrpSpPr>
          <p:grpSpPr>
            <a:xfrm>
              <a:off x="1257364" y="6257935"/>
              <a:ext cx="6064437" cy="94950"/>
              <a:chOff x="1346853" y="5193858"/>
              <a:chExt cx="6008370" cy="722502"/>
            </a:xfrm>
          </p:grpSpPr>
          <p:sp>
            <p:nvSpPr>
              <p:cNvPr id="332" name="Rechteck 331"/>
              <p:cNvSpPr/>
              <p:nvPr/>
            </p:nvSpPr>
            <p:spPr>
              <a:xfrm>
                <a:off x="1346853" y="5193879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33" name="Rechteck 332"/>
              <p:cNvSpPr/>
              <p:nvPr/>
            </p:nvSpPr>
            <p:spPr>
              <a:xfrm>
                <a:off x="1546919" y="519387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34" name="Rechteck 333"/>
              <p:cNvSpPr/>
              <p:nvPr/>
            </p:nvSpPr>
            <p:spPr>
              <a:xfrm>
                <a:off x="1746985" y="5193874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35" name="Rechteck 334"/>
              <p:cNvSpPr/>
              <p:nvPr/>
            </p:nvSpPr>
            <p:spPr>
              <a:xfrm>
                <a:off x="1947051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36" name="Rechteck 335"/>
              <p:cNvSpPr/>
              <p:nvPr/>
            </p:nvSpPr>
            <p:spPr>
              <a:xfrm>
                <a:off x="2149919" y="519386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37" name="Rechteck 336"/>
              <p:cNvSpPr/>
              <p:nvPr/>
            </p:nvSpPr>
            <p:spPr>
              <a:xfrm>
                <a:off x="2347445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38" name="Rechteck 337"/>
              <p:cNvSpPr/>
              <p:nvPr/>
            </p:nvSpPr>
            <p:spPr>
              <a:xfrm>
                <a:off x="2547511" y="5193869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39" name="Rechteck 338"/>
              <p:cNvSpPr/>
              <p:nvPr/>
            </p:nvSpPr>
            <p:spPr>
              <a:xfrm>
                <a:off x="2747577" y="519386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40" name="Rechteck 339"/>
              <p:cNvSpPr/>
              <p:nvPr/>
            </p:nvSpPr>
            <p:spPr>
              <a:xfrm>
                <a:off x="2947643" y="5193864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41" name="Rechteck 340"/>
              <p:cNvSpPr/>
              <p:nvPr/>
            </p:nvSpPr>
            <p:spPr>
              <a:xfrm>
                <a:off x="3150511" y="519386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42" name="Rechteck 341"/>
              <p:cNvSpPr/>
              <p:nvPr/>
            </p:nvSpPr>
            <p:spPr>
              <a:xfrm>
                <a:off x="3350577" y="5193879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43" name="Rechteck 342"/>
              <p:cNvSpPr/>
              <p:nvPr/>
            </p:nvSpPr>
            <p:spPr>
              <a:xfrm>
                <a:off x="3550643" y="519387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44" name="Rechteck 343"/>
              <p:cNvSpPr/>
              <p:nvPr/>
            </p:nvSpPr>
            <p:spPr>
              <a:xfrm>
                <a:off x="3750709" y="5193874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45" name="Rechteck 344"/>
              <p:cNvSpPr/>
              <p:nvPr/>
            </p:nvSpPr>
            <p:spPr>
              <a:xfrm>
                <a:off x="3950775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46" name="Rechteck 345"/>
              <p:cNvSpPr/>
              <p:nvPr/>
            </p:nvSpPr>
            <p:spPr>
              <a:xfrm>
                <a:off x="4153643" y="519386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47" name="Rechteck 346"/>
              <p:cNvSpPr/>
              <p:nvPr/>
            </p:nvSpPr>
            <p:spPr>
              <a:xfrm>
                <a:off x="4351169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48" name="Rechteck 347"/>
              <p:cNvSpPr/>
              <p:nvPr/>
            </p:nvSpPr>
            <p:spPr>
              <a:xfrm>
                <a:off x="4551235" y="5193869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49" name="Rechteck 348"/>
              <p:cNvSpPr/>
              <p:nvPr/>
            </p:nvSpPr>
            <p:spPr>
              <a:xfrm>
                <a:off x="4751301" y="519386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50" name="Rechteck 349"/>
              <p:cNvSpPr/>
              <p:nvPr/>
            </p:nvSpPr>
            <p:spPr>
              <a:xfrm>
                <a:off x="4951367" y="5193864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51" name="Rechteck 350"/>
              <p:cNvSpPr/>
              <p:nvPr/>
            </p:nvSpPr>
            <p:spPr>
              <a:xfrm>
                <a:off x="5154235" y="519386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52" name="Rechteck 351"/>
              <p:cNvSpPr/>
              <p:nvPr/>
            </p:nvSpPr>
            <p:spPr>
              <a:xfrm>
                <a:off x="5351499" y="519387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53" name="Rechteck 352"/>
              <p:cNvSpPr/>
              <p:nvPr/>
            </p:nvSpPr>
            <p:spPr>
              <a:xfrm>
                <a:off x="5551565" y="5193873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54" name="Rechteck 353"/>
              <p:cNvSpPr/>
              <p:nvPr/>
            </p:nvSpPr>
            <p:spPr>
              <a:xfrm>
                <a:off x="5751631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55" name="Rechteck 354"/>
              <p:cNvSpPr/>
              <p:nvPr/>
            </p:nvSpPr>
            <p:spPr>
              <a:xfrm>
                <a:off x="5951697" y="519386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56" name="Rechteck 355"/>
              <p:cNvSpPr/>
              <p:nvPr/>
            </p:nvSpPr>
            <p:spPr>
              <a:xfrm>
                <a:off x="6154565" y="5193865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57" name="Rechteck 356"/>
              <p:cNvSpPr/>
              <p:nvPr/>
            </p:nvSpPr>
            <p:spPr>
              <a:xfrm>
                <a:off x="6352091" y="519386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58" name="Rechteck 357"/>
              <p:cNvSpPr/>
              <p:nvPr/>
            </p:nvSpPr>
            <p:spPr>
              <a:xfrm>
                <a:off x="6552157" y="519386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59" name="Rechteck 358"/>
              <p:cNvSpPr/>
              <p:nvPr/>
            </p:nvSpPr>
            <p:spPr>
              <a:xfrm>
                <a:off x="6752223" y="5193863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60" name="Rechteck 359"/>
              <p:cNvSpPr/>
              <p:nvPr/>
            </p:nvSpPr>
            <p:spPr>
              <a:xfrm>
                <a:off x="6952289" y="519386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61" name="Rechteck 360"/>
              <p:cNvSpPr/>
              <p:nvPr/>
            </p:nvSpPr>
            <p:spPr>
              <a:xfrm>
                <a:off x="7155157" y="519385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</p:grpSp>
      <p:pic>
        <p:nvPicPr>
          <p:cNvPr id="36" name="Google Shape;365;g6fe11b7731_0_0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7214376" y="2240874"/>
            <a:ext cx="1270535" cy="1839843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72994" y="133822"/>
            <a:ext cx="4193060" cy="434588"/>
          </a:xfrm>
        </p:spPr>
        <p:txBody>
          <a:bodyPr>
            <a:normAutofit/>
          </a:bodyPr>
          <a:lstStyle/>
          <a:p>
            <a:r>
              <a:rPr lang="de-DE" sz="2400" dirty="0" smtClean="0"/>
              <a:t>PWM Puls Weiten Modulation</a:t>
            </a:r>
            <a:endParaRPr lang="de-DE" sz="2400" dirty="0"/>
          </a:p>
        </p:txBody>
      </p:sp>
      <p:sp>
        <p:nvSpPr>
          <p:cNvPr id="5" name="Google Shape;165;p1"/>
          <p:cNvSpPr/>
          <p:nvPr/>
        </p:nvSpPr>
        <p:spPr>
          <a:xfrm>
            <a:off x="8639969" y="3527937"/>
            <a:ext cx="3295901" cy="1082163"/>
          </a:xfrm>
          <a:prstGeom prst="wedgeRoundRectCallout">
            <a:avLst>
              <a:gd name="adj1" fmla="val -59181"/>
              <a:gd name="adj2" fmla="val -39050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Kurz Ein, lang Aus =&gt; ziemlich dunkel</a:t>
            </a:r>
            <a:endParaRPr sz="2400" b="0" i="0" u="none" strike="noStrike" cap="none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9" name="Ellipse 28"/>
          <p:cNvSpPr/>
          <p:nvPr/>
        </p:nvSpPr>
        <p:spPr>
          <a:xfrm>
            <a:off x="5770810" y="1355229"/>
            <a:ext cx="644496" cy="626076"/>
          </a:xfrm>
          <a:prstGeom prst="ellipse">
            <a:avLst/>
          </a:prstGeom>
          <a:solidFill>
            <a:srgbClr val="FF3B3B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30" name="Gerader Verbinder 29"/>
          <p:cNvCxnSpPr>
            <a:stCxn id="29" idx="2"/>
          </p:cNvCxnSpPr>
          <p:nvPr/>
        </p:nvCxnSpPr>
        <p:spPr>
          <a:xfrm flipH="1">
            <a:off x="3144674" y="1668267"/>
            <a:ext cx="2626136" cy="0"/>
          </a:xfrm>
          <a:prstGeom prst="line">
            <a:avLst/>
          </a:prstGeom>
          <a:ln w="508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Rechteck 30"/>
          <p:cNvSpPr/>
          <p:nvPr/>
        </p:nvSpPr>
        <p:spPr>
          <a:xfrm>
            <a:off x="624379" y="1031100"/>
            <a:ext cx="2521385" cy="1301578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ctr"/>
            <a:r>
              <a:rPr lang="de-DE" dirty="0" smtClean="0">
                <a:solidFill>
                  <a:schemeClr val="tx1"/>
                </a:solidFill>
              </a:rPr>
              <a:t>Mikrocontroller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32" name="Textfeld 31"/>
          <p:cNvSpPr txBox="1"/>
          <p:nvPr/>
        </p:nvSpPr>
        <p:spPr>
          <a:xfrm>
            <a:off x="2395427" y="1497223"/>
            <a:ext cx="7503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PC_6</a:t>
            </a:r>
            <a:endParaRPr lang="de-DE" dirty="0"/>
          </a:p>
        </p:txBody>
      </p:sp>
      <p:sp>
        <p:nvSpPr>
          <p:cNvPr id="40" name="Freihandform 39"/>
          <p:cNvSpPr/>
          <p:nvPr/>
        </p:nvSpPr>
        <p:spPr>
          <a:xfrm>
            <a:off x="3288075" y="1055656"/>
            <a:ext cx="1169667" cy="363512"/>
          </a:xfrm>
          <a:custGeom>
            <a:avLst/>
            <a:gdLst>
              <a:gd name="connsiteX0" fmla="*/ 0 w 1522238"/>
              <a:gd name="connsiteY0" fmla="*/ 417558 h 417558"/>
              <a:gd name="connsiteX1" fmla="*/ 0 w 1522238"/>
              <a:gd name="connsiteY1" fmla="*/ 0 h 417558"/>
              <a:gd name="connsiteX2" fmla="*/ 961970 w 1522238"/>
              <a:gd name="connsiteY2" fmla="*/ 0 h 417558"/>
              <a:gd name="connsiteX3" fmla="*/ 961970 w 1522238"/>
              <a:gd name="connsiteY3" fmla="*/ 412272 h 417558"/>
              <a:gd name="connsiteX4" fmla="*/ 1522238 w 1522238"/>
              <a:gd name="connsiteY4" fmla="*/ 412272 h 417558"/>
              <a:gd name="connsiteX0" fmla="*/ 0 w 1522238"/>
              <a:gd name="connsiteY0" fmla="*/ 417558 h 417558"/>
              <a:gd name="connsiteX1" fmla="*/ 0 w 1522238"/>
              <a:gd name="connsiteY1" fmla="*/ 0 h 417558"/>
              <a:gd name="connsiteX2" fmla="*/ 961970 w 1522238"/>
              <a:gd name="connsiteY2" fmla="*/ 0 h 417558"/>
              <a:gd name="connsiteX3" fmla="*/ 1389690 w 1522238"/>
              <a:gd name="connsiteY3" fmla="*/ 406183 h 417558"/>
              <a:gd name="connsiteX4" fmla="*/ 1522238 w 1522238"/>
              <a:gd name="connsiteY4" fmla="*/ 412272 h 417558"/>
              <a:gd name="connsiteX0" fmla="*/ 0 w 1522238"/>
              <a:gd name="connsiteY0" fmla="*/ 417558 h 418361"/>
              <a:gd name="connsiteX1" fmla="*/ 0 w 1522238"/>
              <a:gd name="connsiteY1" fmla="*/ 0 h 418361"/>
              <a:gd name="connsiteX2" fmla="*/ 961970 w 1522238"/>
              <a:gd name="connsiteY2" fmla="*/ 0 h 418361"/>
              <a:gd name="connsiteX3" fmla="*/ 1406937 w 1522238"/>
              <a:gd name="connsiteY3" fmla="*/ 418361 h 418361"/>
              <a:gd name="connsiteX4" fmla="*/ 1522238 w 1522238"/>
              <a:gd name="connsiteY4" fmla="*/ 412272 h 418361"/>
              <a:gd name="connsiteX0" fmla="*/ 0 w 1522238"/>
              <a:gd name="connsiteY0" fmla="*/ 417558 h 417558"/>
              <a:gd name="connsiteX1" fmla="*/ 0 w 1522238"/>
              <a:gd name="connsiteY1" fmla="*/ 0 h 417558"/>
              <a:gd name="connsiteX2" fmla="*/ 961970 w 1522238"/>
              <a:gd name="connsiteY2" fmla="*/ 0 h 417558"/>
              <a:gd name="connsiteX3" fmla="*/ 1410387 w 1522238"/>
              <a:gd name="connsiteY3" fmla="*/ 412272 h 417558"/>
              <a:gd name="connsiteX4" fmla="*/ 1522238 w 1522238"/>
              <a:gd name="connsiteY4" fmla="*/ 412272 h 417558"/>
              <a:gd name="connsiteX0" fmla="*/ 0 w 1522238"/>
              <a:gd name="connsiteY0" fmla="*/ 417558 h 417558"/>
              <a:gd name="connsiteX1" fmla="*/ 0 w 1522238"/>
              <a:gd name="connsiteY1" fmla="*/ 0 h 417558"/>
              <a:gd name="connsiteX2" fmla="*/ 1400038 w 1522238"/>
              <a:gd name="connsiteY2" fmla="*/ 0 h 417558"/>
              <a:gd name="connsiteX3" fmla="*/ 1410387 w 1522238"/>
              <a:gd name="connsiteY3" fmla="*/ 412272 h 417558"/>
              <a:gd name="connsiteX4" fmla="*/ 1522238 w 1522238"/>
              <a:gd name="connsiteY4" fmla="*/ 412272 h 417558"/>
              <a:gd name="connsiteX0" fmla="*/ 0 w 1522238"/>
              <a:gd name="connsiteY0" fmla="*/ 417558 h 417558"/>
              <a:gd name="connsiteX1" fmla="*/ 0 w 1522238"/>
              <a:gd name="connsiteY1" fmla="*/ 0 h 417558"/>
              <a:gd name="connsiteX2" fmla="*/ 845313 w 1522238"/>
              <a:gd name="connsiteY2" fmla="*/ 0 h 417558"/>
              <a:gd name="connsiteX3" fmla="*/ 1410387 w 1522238"/>
              <a:gd name="connsiteY3" fmla="*/ 412272 h 417558"/>
              <a:gd name="connsiteX4" fmla="*/ 1522238 w 1522238"/>
              <a:gd name="connsiteY4" fmla="*/ 412272 h 417558"/>
              <a:gd name="connsiteX0" fmla="*/ 0 w 1522238"/>
              <a:gd name="connsiteY0" fmla="*/ 417558 h 417558"/>
              <a:gd name="connsiteX1" fmla="*/ 0 w 1522238"/>
              <a:gd name="connsiteY1" fmla="*/ 0 h 417558"/>
              <a:gd name="connsiteX2" fmla="*/ 845313 w 1522238"/>
              <a:gd name="connsiteY2" fmla="*/ 0 h 417558"/>
              <a:gd name="connsiteX3" fmla="*/ 849463 w 1522238"/>
              <a:gd name="connsiteY3" fmla="*/ 412272 h 417558"/>
              <a:gd name="connsiteX4" fmla="*/ 1522238 w 1522238"/>
              <a:gd name="connsiteY4" fmla="*/ 412272 h 417558"/>
              <a:gd name="connsiteX0" fmla="*/ 0 w 1522238"/>
              <a:gd name="connsiteY0" fmla="*/ 417558 h 417558"/>
              <a:gd name="connsiteX1" fmla="*/ 0 w 1522238"/>
              <a:gd name="connsiteY1" fmla="*/ 0 h 417558"/>
              <a:gd name="connsiteX2" fmla="*/ 805026 w 1522238"/>
              <a:gd name="connsiteY2" fmla="*/ 5470 h 417558"/>
              <a:gd name="connsiteX3" fmla="*/ 849463 w 1522238"/>
              <a:gd name="connsiteY3" fmla="*/ 412272 h 417558"/>
              <a:gd name="connsiteX4" fmla="*/ 1522238 w 1522238"/>
              <a:gd name="connsiteY4" fmla="*/ 412272 h 417558"/>
              <a:gd name="connsiteX0" fmla="*/ 0 w 1522238"/>
              <a:gd name="connsiteY0" fmla="*/ 417558 h 417558"/>
              <a:gd name="connsiteX1" fmla="*/ 0 w 1522238"/>
              <a:gd name="connsiteY1" fmla="*/ 0 h 417558"/>
              <a:gd name="connsiteX2" fmla="*/ 805026 w 1522238"/>
              <a:gd name="connsiteY2" fmla="*/ 5470 h 417558"/>
              <a:gd name="connsiteX3" fmla="*/ 812275 w 1522238"/>
              <a:gd name="connsiteY3" fmla="*/ 415007 h 417558"/>
              <a:gd name="connsiteX4" fmla="*/ 1522238 w 1522238"/>
              <a:gd name="connsiteY4" fmla="*/ 412272 h 417558"/>
              <a:gd name="connsiteX0" fmla="*/ 0 w 1522238"/>
              <a:gd name="connsiteY0" fmla="*/ 417559 h 417559"/>
              <a:gd name="connsiteX1" fmla="*/ 0 w 1522238"/>
              <a:gd name="connsiteY1" fmla="*/ 1 h 417559"/>
              <a:gd name="connsiteX2" fmla="*/ 110844 w 1522238"/>
              <a:gd name="connsiteY2" fmla="*/ 0 h 417559"/>
              <a:gd name="connsiteX3" fmla="*/ 812275 w 1522238"/>
              <a:gd name="connsiteY3" fmla="*/ 415008 h 417559"/>
              <a:gd name="connsiteX4" fmla="*/ 1522238 w 1522238"/>
              <a:gd name="connsiteY4" fmla="*/ 412273 h 417559"/>
              <a:gd name="connsiteX0" fmla="*/ 0 w 1522238"/>
              <a:gd name="connsiteY0" fmla="*/ 417559 h 417743"/>
              <a:gd name="connsiteX1" fmla="*/ 0 w 1522238"/>
              <a:gd name="connsiteY1" fmla="*/ 1 h 417743"/>
              <a:gd name="connsiteX2" fmla="*/ 110844 w 1522238"/>
              <a:gd name="connsiteY2" fmla="*/ 0 h 417743"/>
              <a:gd name="connsiteX3" fmla="*/ 121193 w 1522238"/>
              <a:gd name="connsiteY3" fmla="*/ 417743 h 417743"/>
              <a:gd name="connsiteX4" fmla="*/ 1522238 w 1522238"/>
              <a:gd name="connsiteY4" fmla="*/ 412273 h 417743"/>
              <a:gd name="connsiteX0" fmla="*/ 0 w 1522238"/>
              <a:gd name="connsiteY0" fmla="*/ 417559 h 417743"/>
              <a:gd name="connsiteX1" fmla="*/ 0 w 1522238"/>
              <a:gd name="connsiteY1" fmla="*/ 1 h 417743"/>
              <a:gd name="connsiteX2" fmla="*/ 176957 w 1522238"/>
              <a:gd name="connsiteY2" fmla="*/ 0 h 417743"/>
              <a:gd name="connsiteX3" fmla="*/ 121193 w 1522238"/>
              <a:gd name="connsiteY3" fmla="*/ 417743 h 417743"/>
              <a:gd name="connsiteX4" fmla="*/ 1522238 w 1522238"/>
              <a:gd name="connsiteY4" fmla="*/ 412273 h 417743"/>
              <a:gd name="connsiteX0" fmla="*/ 0 w 1522238"/>
              <a:gd name="connsiteY0" fmla="*/ 417559 h 417559"/>
              <a:gd name="connsiteX1" fmla="*/ 0 w 1522238"/>
              <a:gd name="connsiteY1" fmla="*/ 1 h 417559"/>
              <a:gd name="connsiteX2" fmla="*/ 176957 w 1522238"/>
              <a:gd name="connsiteY2" fmla="*/ 0 h 417559"/>
              <a:gd name="connsiteX3" fmla="*/ 195570 w 1522238"/>
              <a:gd name="connsiteY3" fmla="*/ 410449 h 417559"/>
              <a:gd name="connsiteX4" fmla="*/ 1522238 w 1522238"/>
              <a:gd name="connsiteY4" fmla="*/ 412273 h 417559"/>
              <a:gd name="connsiteX0" fmla="*/ 0 w 1522238"/>
              <a:gd name="connsiteY0" fmla="*/ 417559 h 417743"/>
              <a:gd name="connsiteX1" fmla="*/ 0 w 1522238"/>
              <a:gd name="connsiteY1" fmla="*/ 1 h 417743"/>
              <a:gd name="connsiteX2" fmla="*/ 176957 w 1522238"/>
              <a:gd name="connsiteY2" fmla="*/ 0 h 417743"/>
              <a:gd name="connsiteX3" fmla="*/ 170777 w 1522238"/>
              <a:gd name="connsiteY3" fmla="*/ 417743 h 417743"/>
              <a:gd name="connsiteX4" fmla="*/ 1522238 w 1522238"/>
              <a:gd name="connsiteY4" fmla="*/ 412273 h 417743"/>
              <a:gd name="connsiteX0" fmla="*/ 0 w 1522238"/>
              <a:gd name="connsiteY0" fmla="*/ 417559 h 417743"/>
              <a:gd name="connsiteX1" fmla="*/ 0 w 1522238"/>
              <a:gd name="connsiteY1" fmla="*/ 1 h 417743"/>
              <a:gd name="connsiteX2" fmla="*/ 259597 w 1522238"/>
              <a:gd name="connsiteY2" fmla="*/ 0 h 417743"/>
              <a:gd name="connsiteX3" fmla="*/ 170777 w 1522238"/>
              <a:gd name="connsiteY3" fmla="*/ 417743 h 417743"/>
              <a:gd name="connsiteX4" fmla="*/ 1522238 w 1522238"/>
              <a:gd name="connsiteY4" fmla="*/ 412273 h 417743"/>
              <a:gd name="connsiteX0" fmla="*/ 0 w 1522238"/>
              <a:gd name="connsiteY0" fmla="*/ 417559 h 417559"/>
              <a:gd name="connsiteX1" fmla="*/ 0 w 1522238"/>
              <a:gd name="connsiteY1" fmla="*/ 1 h 417559"/>
              <a:gd name="connsiteX2" fmla="*/ 259597 w 1522238"/>
              <a:gd name="connsiteY2" fmla="*/ 0 h 417559"/>
              <a:gd name="connsiteX3" fmla="*/ 303002 w 1522238"/>
              <a:gd name="connsiteY3" fmla="*/ 410449 h 417559"/>
              <a:gd name="connsiteX4" fmla="*/ 1522238 w 1522238"/>
              <a:gd name="connsiteY4" fmla="*/ 412273 h 417559"/>
              <a:gd name="connsiteX0" fmla="*/ 0 w 1522238"/>
              <a:gd name="connsiteY0" fmla="*/ 417559 h 417559"/>
              <a:gd name="connsiteX1" fmla="*/ 0 w 1522238"/>
              <a:gd name="connsiteY1" fmla="*/ 1 h 417559"/>
              <a:gd name="connsiteX2" fmla="*/ 309182 w 1522238"/>
              <a:gd name="connsiteY2" fmla="*/ 0 h 417559"/>
              <a:gd name="connsiteX3" fmla="*/ 303002 w 1522238"/>
              <a:gd name="connsiteY3" fmla="*/ 410449 h 417559"/>
              <a:gd name="connsiteX4" fmla="*/ 1522238 w 1522238"/>
              <a:gd name="connsiteY4" fmla="*/ 412273 h 417559"/>
              <a:gd name="connsiteX0" fmla="*/ 0 w 1522238"/>
              <a:gd name="connsiteY0" fmla="*/ 417558 h 417558"/>
              <a:gd name="connsiteX1" fmla="*/ 0 w 1522238"/>
              <a:gd name="connsiteY1" fmla="*/ 0 h 417558"/>
              <a:gd name="connsiteX2" fmla="*/ 499255 w 1522238"/>
              <a:gd name="connsiteY2" fmla="*/ 7293 h 417558"/>
              <a:gd name="connsiteX3" fmla="*/ 303002 w 1522238"/>
              <a:gd name="connsiteY3" fmla="*/ 410448 h 417558"/>
              <a:gd name="connsiteX4" fmla="*/ 1522238 w 1522238"/>
              <a:gd name="connsiteY4" fmla="*/ 412272 h 417558"/>
              <a:gd name="connsiteX0" fmla="*/ 0 w 1522238"/>
              <a:gd name="connsiteY0" fmla="*/ 417558 h 417558"/>
              <a:gd name="connsiteX1" fmla="*/ 0 w 1522238"/>
              <a:gd name="connsiteY1" fmla="*/ 0 h 417558"/>
              <a:gd name="connsiteX2" fmla="*/ 499255 w 1522238"/>
              <a:gd name="connsiteY2" fmla="*/ 7293 h 417558"/>
              <a:gd name="connsiteX3" fmla="*/ 493076 w 1522238"/>
              <a:gd name="connsiteY3" fmla="*/ 410448 h 417558"/>
              <a:gd name="connsiteX4" fmla="*/ 1522238 w 1522238"/>
              <a:gd name="connsiteY4" fmla="*/ 412272 h 417558"/>
              <a:gd name="connsiteX0" fmla="*/ 0 w 1522238"/>
              <a:gd name="connsiteY0" fmla="*/ 417558 h 417558"/>
              <a:gd name="connsiteX1" fmla="*/ 0 w 1522238"/>
              <a:gd name="connsiteY1" fmla="*/ 0 h 417558"/>
              <a:gd name="connsiteX2" fmla="*/ 780234 w 1522238"/>
              <a:gd name="connsiteY2" fmla="*/ 14587 h 417558"/>
              <a:gd name="connsiteX3" fmla="*/ 493076 w 1522238"/>
              <a:gd name="connsiteY3" fmla="*/ 410448 h 417558"/>
              <a:gd name="connsiteX4" fmla="*/ 1522238 w 1522238"/>
              <a:gd name="connsiteY4" fmla="*/ 412272 h 417558"/>
              <a:gd name="connsiteX0" fmla="*/ 0 w 1522238"/>
              <a:gd name="connsiteY0" fmla="*/ 417558 h 417558"/>
              <a:gd name="connsiteX1" fmla="*/ 0 w 1522238"/>
              <a:gd name="connsiteY1" fmla="*/ 0 h 417558"/>
              <a:gd name="connsiteX2" fmla="*/ 780234 w 1522238"/>
              <a:gd name="connsiteY2" fmla="*/ 14587 h 417558"/>
              <a:gd name="connsiteX3" fmla="*/ 782319 w 1522238"/>
              <a:gd name="connsiteY3" fmla="*/ 403154 h 417558"/>
              <a:gd name="connsiteX4" fmla="*/ 1522238 w 1522238"/>
              <a:gd name="connsiteY4" fmla="*/ 412272 h 417558"/>
              <a:gd name="connsiteX0" fmla="*/ 0 w 1522238"/>
              <a:gd name="connsiteY0" fmla="*/ 417558 h 417558"/>
              <a:gd name="connsiteX1" fmla="*/ 0 w 1522238"/>
              <a:gd name="connsiteY1" fmla="*/ 0 h 417558"/>
              <a:gd name="connsiteX2" fmla="*/ 780234 w 1522238"/>
              <a:gd name="connsiteY2" fmla="*/ 7293 h 417558"/>
              <a:gd name="connsiteX3" fmla="*/ 782319 w 1522238"/>
              <a:gd name="connsiteY3" fmla="*/ 403154 h 417558"/>
              <a:gd name="connsiteX4" fmla="*/ 1522238 w 1522238"/>
              <a:gd name="connsiteY4" fmla="*/ 412272 h 4175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22238" h="417558">
                <a:moveTo>
                  <a:pt x="0" y="417558"/>
                </a:moveTo>
                <a:lnTo>
                  <a:pt x="0" y="0"/>
                </a:lnTo>
                <a:lnTo>
                  <a:pt x="780234" y="7293"/>
                </a:lnTo>
                <a:cubicBezTo>
                  <a:pt x="781617" y="144717"/>
                  <a:pt x="780936" y="265730"/>
                  <a:pt x="782319" y="403154"/>
                </a:cubicBezTo>
                <a:lnTo>
                  <a:pt x="1522238" y="412272"/>
                </a:lnTo>
              </a:path>
            </a:pathLst>
          </a:cu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de-DE" dirty="0"/>
          </a:p>
        </p:txBody>
      </p:sp>
      <p:sp>
        <p:nvSpPr>
          <p:cNvPr id="4" name="Textfeld 3"/>
          <p:cNvSpPr txBox="1"/>
          <p:nvPr/>
        </p:nvSpPr>
        <p:spPr>
          <a:xfrm>
            <a:off x="3652292" y="1336707"/>
            <a:ext cx="6626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Aus</a:t>
            </a:r>
            <a:endParaRPr lang="de-DE" dirty="0"/>
          </a:p>
        </p:txBody>
      </p:sp>
      <p:sp>
        <p:nvSpPr>
          <p:cNvPr id="43" name="Textfeld 42"/>
          <p:cNvSpPr txBox="1"/>
          <p:nvPr/>
        </p:nvSpPr>
        <p:spPr>
          <a:xfrm>
            <a:off x="3133017" y="742617"/>
            <a:ext cx="6626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Ein</a:t>
            </a:r>
            <a:endParaRPr lang="de-DE" dirty="0"/>
          </a:p>
        </p:txBody>
      </p:sp>
      <p:cxnSp>
        <p:nvCxnSpPr>
          <p:cNvPr id="6" name="Gewinkelte Verbindung 5"/>
          <p:cNvCxnSpPr/>
          <p:nvPr/>
        </p:nvCxnSpPr>
        <p:spPr>
          <a:xfrm>
            <a:off x="1260389" y="2861385"/>
            <a:ext cx="2027686" cy="1577675"/>
          </a:xfrm>
          <a:prstGeom prst="bentConnector3">
            <a:avLst>
              <a:gd name="adj1" fmla="val 50078"/>
            </a:avLst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Gerade Verbindung mit Pfeil 9"/>
          <p:cNvCxnSpPr/>
          <p:nvPr/>
        </p:nvCxnSpPr>
        <p:spPr>
          <a:xfrm flipV="1">
            <a:off x="1260389" y="2861385"/>
            <a:ext cx="0" cy="1577677"/>
          </a:xfrm>
          <a:prstGeom prst="straightConnector1">
            <a:avLst/>
          </a:prstGeom>
          <a:ln w="19050"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Gerade Verbindung mit Pfeil 22"/>
          <p:cNvCxnSpPr/>
          <p:nvPr/>
        </p:nvCxnSpPr>
        <p:spPr>
          <a:xfrm>
            <a:off x="1257232" y="4443213"/>
            <a:ext cx="6064436" cy="0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Gewinkelte Verbindung 27"/>
          <p:cNvCxnSpPr/>
          <p:nvPr/>
        </p:nvCxnSpPr>
        <p:spPr>
          <a:xfrm>
            <a:off x="3277186" y="2861383"/>
            <a:ext cx="2027686" cy="1577675"/>
          </a:xfrm>
          <a:prstGeom prst="bentConnector3">
            <a:avLst>
              <a:gd name="adj1" fmla="val 50000"/>
            </a:avLst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Gerade Verbindung mit Pfeil 32"/>
          <p:cNvCxnSpPr/>
          <p:nvPr/>
        </p:nvCxnSpPr>
        <p:spPr>
          <a:xfrm flipV="1">
            <a:off x="3277186" y="2861383"/>
            <a:ext cx="0" cy="1577677"/>
          </a:xfrm>
          <a:prstGeom prst="straightConnector1">
            <a:avLst/>
          </a:prstGeom>
          <a:ln w="19050"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Gewinkelte Verbindung 33"/>
          <p:cNvCxnSpPr/>
          <p:nvPr/>
        </p:nvCxnSpPr>
        <p:spPr>
          <a:xfrm>
            <a:off x="5299639" y="2861252"/>
            <a:ext cx="2027686" cy="1577675"/>
          </a:xfrm>
          <a:prstGeom prst="bentConnector3">
            <a:avLst>
              <a:gd name="adj1" fmla="val 50313"/>
            </a:avLst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Gerade Verbindung mit Pfeil 34"/>
          <p:cNvCxnSpPr/>
          <p:nvPr/>
        </p:nvCxnSpPr>
        <p:spPr>
          <a:xfrm flipV="1">
            <a:off x="5293982" y="2856566"/>
            <a:ext cx="0" cy="1577677"/>
          </a:xfrm>
          <a:prstGeom prst="straightConnector1">
            <a:avLst/>
          </a:prstGeom>
          <a:ln w="19050"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feld 16"/>
          <p:cNvSpPr txBox="1"/>
          <p:nvPr/>
        </p:nvSpPr>
        <p:spPr>
          <a:xfrm>
            <a:off x="7178342" y="4434641"/>
            <a:ext cx="59676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t</a:t>
            </a:r>
            <a:endParaRPr lang="de-DE" dirty="0"/>
          </a:p>
        </p:txBody>
      </p:sp>
      <p:sp>
        <p:nvSpPr>
          <p:cNvPr id="20" name="Textfeld 19"/>
          <p:cNvSpPr txBox="1"/>
          <p:nvPr/>
        </p:nvSpPr>
        <p:spPr>
          <a:xfrm>
            <a:off x="2924811" y="4441272"/>
            <a:ext cx="9914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100µs</a:t>
            </a:r>
            <a:endParaRPr lang="de-DE" dirty="0"/>
          </a:p>
        </p:txBody>
      </p:sp>
      <p:sp>
        <p:nvSpPr>
          <p:cNvPr id="37" name="Textfeld 36"/>
          <p:cNvSpPr txBox="1"/>
          <p:nvPr/>
        </p:nvSpPr>
        <p:spPr>
          <a:xfrm>
            <a:off x="4972620" y="4441272"/>
            <a:ext cx="9914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2</a:t>
            </a:r>
            <a:r>
              <a:rPr lang="de-DE" dirty="0" smtClean="0"/>
              <a:t>00µs</a:t>
            </a:r>
            <a:endParaRPr lang="de-DE" dirty="0"/>
          </a:p>
        </p:txBody>
      </p:sp>
      <p:sp>
        <p:nvSpPr>
          <p:cNvPr id="38" name="Textfeld 37"/>
          <p:cNvSpPr txBox="1"/>
          <p:nvPr/>
        </p:nvSpPr>
        <p:spPr>
          <a:xfrm>
            <a:off x="1094349" y="4425434"/>
            <a:ext cx="9914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0µs</a:t>
            </a:r>
            <a:endParaRPr lang="de-DE" dirty="0"/>
          </a:p>
        </p:txBody>
      </p:sp>
      <p:sp>
        <p:nvSpPr>
          <p:cNvPr id="369" name="Textfeld 368"/>
          <p:cNvSpPr txBox="1"/>
          <p:nvPr/>
        </p:nvSpPr>
        <p:spPr>
          <a:xfrm>
            <a:off x="832915" y="4225749"/>
            <a:ext cx="9914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0,0</a:t>
            </a:r>
            <a:endParaRPr lang="de-DE" dirty="0"/>
          </a:p>
        </p:txBody>
      </p:sp>
      <p:sp>
        <p:nvSpPr>
          <p:cNvPr id="370" name="Textfeld 369"/>
          <p:cNvSpPr txBox="1"/>
          <p:nvPr/>
        </p:nvSpPr>
        <p:spPr>
          <a:xfrm>
            <a:off x="845687" y="3451424"/>
            <a:ext cx="9914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0,5</a:t>
            </a:r>
            <a:endParaRPr lang="de-DE" dirty="0"/>
          </a:p>
        </p:txBody>
      </p:sp>
      <p:sp>
        <p:nvSpPr>
          <p:cNvPr id="371" name="Textfeld 370"/>
          <p:cNvSpPr txBox="1"/>
          <p:nvPr/>
        </p:nvSpPr>
        <p:spPr>
          <a:xfrm>
            <a:off x="832915" y="2682526"/>
            <a:ext cx="9914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1</a:t>
            </a:r>
            <a:r>
              <a:rPr lang="de-DE" dirty="0" smtClean="0"/>
              <a:t>,0</a:t>
            </a:r>
            <a:endParaRPr lang="de-DE" dirty="0"/>
          </a:p>
        </p:txBody>
      </p:sp>
      <p:sp>
        <p:nvSpPr>
          <p:cNvPr id="372" name="Textfeld 371"/>
          <p:cNvSpPr txBox="1"/>
          <p:nvPr/>
        </p:nvSpPr>
        <p:spPr>
          <a:xfrm>
            <a:off x="1251995" y="2552541"/>
            <a:ext cx="9914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10µs</a:t>
            </a:r>
            <a:endParaRPr lang="de-DE" dirty="0"/>
          </a:p>
        </p:txBody>
      </p:sp>
      <p:sp>
        <p:nvSpPr>
          <p:cNvPr id="373" name="Textfeld 372"/>
          <p:cNvSpPr txBox="1"/>
          <p:nvPr/>
        </p:nvSpPr>
        <p:spPr>
          <a:xfrm>
            <a:off x="1255717" y="5292840"/>
            <a:ext cx="25961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Periode T=100µs</a:t>
            </a:r>
            <a:endParaRPr lang="de-DE" dirty="0"/>
          </a:p>
        </p:txBody>
      </p:sp>
      <p:cxnSp>
        <p:nvCxnSpPr>
          <p:cNvPr id="375" name="Gerade Verbindung mit Pfeil 374"/>
          <p:cNvCxnSpPr/>
          <p:nvPr/>
        </p:nvCxnSpPr>
        <p:spPr>
          <a:xfrm>
            <a:off x="1251995" y="5277002"/>
            <a:ext cx="2025191" cy="0"/>
          </a:xfrm>
          <a:prstGeom prst="straightConnector1">
            <a:avLst/>
          </a:prstGeom>
          <a:ln w="12700"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7" name="Gerader Verbinder 376"/>
          <p:cNvCxnSpPr/>
          <p:nvPr/>
        </p:nvCxnSpPr>
        <p:spPr>
          <a:xfrm flipH="1">
            <a:off x="1251995" y="4441271"/>
            <a:ext cx="7445" cy="886379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9" name="Gerader Verbinder 378"/>
          <p:cNvCxnSpPr/>
          <p:nvPr/>
        </p:nvCxnSpPr>
        <p:spPr>
          <a:xfrm flipH="1">
            <a:off x="3266180" y="4441271"/>
            <a:ext cx="7445" cy="886379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0" name="Gerader Verbinder 379"/>
          <p:cNvCxnSpPr/>
          <p:nvPr/>
        </p:nvCxnSpPr>
        <p:spPr>
          <a:xfrm flipH="1">
            <a:off x="2266411" y="4454235"/>
            <a:ext cx="1" cy="540482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3" name="Gerade Verbindung mit Pfeil 382"/>
          <p:cNvCxnSpPr/>
          <p:nvPr/>
        </p:nvCxnSpPr>
        <p:spPr>
          <a:xfrm>
            <a:off x="952500" y="4884460"/>
            <a:ext cx="299495" cy="0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4" name="Gerade Verbindung mit Pfeil 383"/>
          <p:cNvCxnSpPr/>
          <p:nvPr/>
        </p:nvCxnSpPr>
        <p:spPr>
          <a:xfrm flipH="1">
            <a:off x="2259189" y="4898067"/>
            <a:ext cx="290870" cy="1310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6" name="Textfeld 385"/>
          <p:cNvSpPr txBox="1"/>
          <p:nvPr/>
        </p:nvSpPr>
        <p:spPr>
          <a:xfrm>
            <a:off x="1251995" y="4899377"/>
            <a:ext cx="25961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err="1" smtClean="0"/>
              <a:t>Pulswidth</a:t>
            </a:r>
            <a:r>
              <a:rPr lang="de-DE" dirty="0" smtClean="0"/>
              <a:t> T</a:t>
            </a:r>
            <a:r>
              <a:rPr lang="de-DE" baseline="-25000" dirty="0" smtClean="0"/>
              <a:t>on</a:t>
            </a:r>
            <a:r>
              <a:rPr lang="de-DE" dirty="0" smtClean="0"/>
              <a:t>=50µs</a:t>
            </a:r>
            <a:endParaRPr lang="de-DE" dirty="0"/>
          </a:p>
        </p:txBody>
      </p:sp>
      <p:cxnSp>
        <p:nvCxnSpPr>
          <p:cNvPr id="388" name="Gerade Verbindung mit Pfeil 387"/>
          <p:cNvCxnSpPr/>
          <p:nvPr/>
        </p:nvCxnSpPr>
        <p:spPr>
          <a:xfrm flipV="1">
            <a:off x="1251995" y="2381250"/>
            <a:ext cx="0" cy="301276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9" name="Textfeld 388"/>
          <p:cNvSpPr txBox="1"/>
          <p:nvPr/>
        </p:nvSpPr>
        <p:spPr>
          <a:xfrm>
            <a:off x="952500" y="2353048"/>
            <a:ext cx="1941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>
                <a:solidFill>
                  <a:srgbClr val="FF0000"/>
                </a:solidFill>
              </a:rPr>
              <a:t>g</a:t>
            </a:r>
            <a:endParaRPr lang="de-DE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90" name="Textfeld 389"/>
              <p:cNvSpPr txBox="1"/>
              <p:nvPr/>
            </p:nvSpPr>
            <p:spPr>
              <a:xfrm>
                <a:off x="1328616" y="5873750"/>
                <a:ext cx="3465634" cy="65883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de-DE" sz="2400" b="0" i="1" smtClean="0">
                        <a:latin typeface="Cambria Math" panose="02040503050406030204" pitchFamily="18" charset="0"/>
                      </a:rPr>
                      <m:t>𝑔</m:t>
                    </m:r>
                    <m:r>
                      <a:rPr lang="de-DE" sz="2400" b="0" i="1" smtClean="0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de-DE" sz="24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de-DE" sz="2400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de-DE" sz="2400" b="0" i="1" smtClean="0">
                                <a:latin typeface="Cambria Math" panose="02040503050406030204" pitchFamily="18" charset="0"/>
                              </a:rPr>
                              <m:t>𝑇</m:t>
                            </m:r>
                          </m:e>
                          <m:sub>
                            <m:r>
                              <a:rPr lang="de-DE" sz="2400" b="0" i="1" smtClean="0">
                                <a:latin typeface="Cambria Math" panose="02040503050406030204" pitchFamily="18" charset="0"/>
                              </a:rPr>
                              <m:t>𝑜𝑛</m:t>
                            </m:r>
                          </m:sub>
                        </m:sSub>
                      </m:num>
                      <m:den>
                        <m:r>
                          <a:rPr lang="de-DE" sz="2400" b="0" i="1" smtClean="0">
                            <a:latin typeface="Cambria Math" panose="02040503050406030204" pitchFamily="18" charset="0"/>
                          </a:rPr>
                          <m:t>𝑇</m:t>
                        </m:r>
                      </m:den>
                    </m:f>
                    <m:r>
                      <a:rPr lang="de-DE" sz="2400" b="0" i="1" smtClean="0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de-DE" sz="24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de-DE" sz="2400" b="0" i="1" smtClean="0">
                            <a:latin typeface="Cambria Math" panose="02040503050406030204" pitchFamily="18" charset="0"/>
                          </a:rPr>
                          <m:t>50µ</m:t>
                        </m:r>
                        <m:r>
                          <a:rPr lang="de-DE" sz="2400" b="0" i="1" smtClean="0">
                            <a:latin typeface="Cambria Math" panose="02040503050406030204" pitchFamily="18" charset="0"/>
                          </a:rPr>
                          <m:t>𝑠</m:t>
                        </m:r>
                      </m:num>
                      <m:den>
                        <m:r>
                          <a:rPr lang="de-DE" sz="2400" b="0" i="1" smtClean="0">
                            <a:latin typeface="Cambria Math" panose="02040503050406030204" pitchFamily="18" charset="0"/>
                          </a:rPr>
                          <m:t>100µ</m:t>
                        </m:r>
                        <m:r>
                          <a:rPr lang="de-DE" sz="2400" b="0" i="1" smtClean="0">
                            <a:latin typeface="Cambria Math" panose="02040503050406030204" pitchFamily="18" charset="0"/>
                          </a:rPr>
                          <m:t>𝑠</m:t>
                        </m:r>
                      </m:den>
                    </m:f>
                  </m:oMath>
                </a14:m>
                <a:r>
                  <a:rPr lang="de-DE" sz="2400" dirty="0" smtClean="0"/>
                  <a:t>=</a:t>
                </a:r>
                <a:r>
                  <a:rPr lang="de-DE" sz="2400" dirty="0" smtClean="0">
                    <a:solidFill>
                      <a:srgbClr val="FF0000"/>
                    </a:solidFill>
                  </a:rPr>
                  <a:t>0,5</a:t>
                </a:r>
                <a:endParaRPr lang="de-DE" sz="2400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90" name="Textfeld 38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28616" y="5873750"/>
                <a:ext cx="3465634" cy="658835"/>
              </a:xfrm>
              <a:prstGeom prst="rect">
                <a:avLst/>
              </a:prstGeom>
              <a:blipFill rotWithShape="0">
                <a:blip r:embed="rId6"/>
                <a:stretch>
                  <a:fillRect b="-3704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91" name="Textfeld 390"/>
          <p:cNvSpPr txBox="1"/>
          <p:nvPr/>
        </p:nvSpPr>
        <p:spPr>
          <a:xfrm>
            <a:off x="519507" y="3448038"/>
            <a:ext cx="5308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>
                <a:solidFill>
                  <a:srgbClr val="FF0000"/>
                </a:solidFill>
              </a:rPr>
              <a:t>0,5</a:t>
            </a:r>
            <a:endParaRPr lang="de-DE" dirty="0">
              <a:solidFill>
                <a:srgbClr val="FF0000"/>
              </a:solidFill>
            </a:endParaRPr>
          </a:p>
        </p:txBody>
      </p:sp>
      <p:cxnSp>
        <p:nvCxnSpPr>
          <p:cNvPr id="393" name="Gerader Verbinder 392"/>
          <p:cNvCxnSpPr/>
          <p:nvPr/>
        </p:nvCxnSpPr>
        <p:spPr>
          <a:xfrm>
            <a:off x="1259440" y="3653353"/>
            <a:ext cx="6112884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6" name="Textfeld 395"/>
          <p:cNvSpPr txBox="1"/>
          <p:nvPr/>
        </p:nvSpPr>
        <p:spPr>
          <a:xfrm>
            <a:off x="4036710" y="6018501"/>
            <a:ext cx="31776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>
                <a:solidFill>
                  <a:srgbClr val="FF0000"/>
                </a:solidFill>
              </a:rPr>
              <a:t>Relativer Mittelwert von PC_6</a:t>
            </a:r>
            <a:endParaRPr lang="de-DE" dirty="0">
              <a:solidFill>
                <a:srgbClr val="FF0000"/>
              </a:solidFill>
            </a:endParaRPr>
          </a:p>
        </p:txBody>
      </p:sp>
      <p:sp>
        <p:nvSpPr>
          <p:cNvPr id="364" name="Freihandform 363"/>
          <p:cNvSpPr/>
          <p:nvPr/>
        </p:nvSpPr>
        <p:spPr>
          <a:xfrm>
            <a:off x="4455875" y="1055656"/>
            <a:ext cx="1169667" cy="363512"/>
          </a:xfrm>
          <a:custGeom>
            <a:avLst/>
            <a:gdLst>
              <a:gd name="connsiteX0" fmla="*/ 0 w 1522238"/>
              <a:gd name="connsiteY0" fmla="*/ 417558 h 417558"/>
              <a:gd name="connsiteX1" fmla="*/ 0 w 1522238"/>
              <a:gd name="connsiteY1" fmla="*/ 0 h 417558"/>
              <a:gd name="connsiteX2" fmla="*/ 961970 w 1522238"/>
              <a:gd name="connsiteY2" fmla="*/ 0 h 417558"/>
              <a:gd name="connsiteX3" fmla="*/ 961970 w 1522238"/>
              <a:gd name="connsiteY3" fmla="*/ 412272 h 417558"/>
              <a:gd name="connsiteX4" fmla="*/ 1522238 w 1522238"/>
              <a:gd name="connsiteY4" fmla="*/ 412272 h 417558"/>
              <a:gd name="connsiteX0" fmla="*/ 0 w 1522238"/>
              <a:gd name="connsiteY0" fmla="*/ 417558 h 417558"/>
              <a:gd name="connsiteX1" fmla="*/ 0 w 1522238"/>
              <a:gd name="connsiteY1" fmla="*/ 0 h 417558"/>
              <a:gd name="connsiteX2" fmla="*/ 961970 w 1522238"/>
              <a:gd name="connsiteY2" fmla="*/ 0 h 417558"/>
              <a:gd name="connsiteX3" fmla="*/ 1389690 w 1522238"/>
              <a:gd name="connsiteY3" fmla="*/ 406183 h 417558"/>
              <a:gd name="connsiteX4" fmla="*/ 1522238 w 1522238"/>
              <a:gd name="connsiteY4" fmla="*/ 412272 h 417558"/>
              <a:gd name="connsiteX0" fmla="*/ 0 w 1522238"/>
              <a:gd name="connsiteY0" fmla="*/ 417558 h 418361"/>
              <a:gd name="connsiteX1" fmla="*/ 0 w 1522238"/>
              <a:gd name="connsiteY1" fmla="*/ 0 h 418361"/>
              <a:gd name="connsiteX2" fmla="*/ 961970 w 1522238"/>
              <a:gd name="connsiteY2" fmla="*/ 0 h 418361"/>
              <a:gd name="connsiteX3" fmla="*/ 1406937 w 1522238"/>
              <a:gd name="connsiteY3" fmla="*/ 418361 h 418361"/>
              <a:gd name="connsiteX4" fmla="*/ 1522238 w 1522238"/>
              <a:gd name="connsiteY4" fmla="*/ 412272 h 418361"/>
              <a:gd name="connsiteX0" fmla="*/ 0 w 1522238"/>
              <a:gd name="connsiteY0" fmla="*/ 417558 h 417558"/>
              <a:gd name="connsiteX1" fmla="*/ 0 w 1522238"/>
              <a:gd name="connsiteY1" fmla="*/ 0 h 417558"/>
              <a:gd name="connsiteX2" fmla="*/ 961970 w 1522238"/>
              <a:gd name="connsiteY2" fmla="*/ 0 h 417558"/>
              <a:gd name="connsiteX3" fmla="*/ 1410387 w 1522238"/>
              <a:gd name="connsiteY3" fmla="*/ 412272 h 417558"/>
              <a:gd name="connsiteX4" fmla="*/ 1522238 w 1522238"/>
              <a:gd name="connsiteY4" fmla="*/ 412272 h 417558"/>
              <a:gd name="connsiteX0" fmla="*/ 0 w 1522238"/>
              <a:gd name="connsiteY0" fmla="*/ 417558 h 417558"/>
              <a:gd name="connsiteX1" fmla="*/ 0 w 1522238"/>
              <a:gd name="connsiteY1" fmla="*/ 0 h 417558"/>
              <a:gd name="connsiteX2" fmla="*/ 1400038 w 1522238"/>
              <a:gd name="connsiteY2" fmla="*/ 0 h 417558"/>
              <a:gd name="connsiteX3" fmla="*/ 1410387 w 1522238"/>
              <a:gd name="connsiteY3" fmla="*/ 412272 h 417558"/>
              <a:gd name="connsiteX4" fmla="*/ 1522238 w 1522238"/>
              <a:gd name="connsiteY4" fmla="*/ 412272 h 417558"/>
              <a:gd name="connsiteX0" fmla="*/ 0 w 1522238"/>
              <a:gd name="connsiteY0" fmla="*/ 417558 h 417558"/>
              <a:gd name="connsiteX1" fmla="*/ 0 w 1522238"/>
              <a:gd name="connsiteY1" fmla="*/ 0 h 417558"/>
              <a:gd name="connsiteX2" fmla="*/ 845313 w 1522238"/>
              <a:gd name="connsiteY2" fmla="*/ 0 h 417558"/>
              <a:gd name="connsiteX3" fmla="*/ 1410387 w 1522238"/>
              <a:gd name="connsiteY3" fmla="*/ 412272 h 417558"/>
              <a:gd name="connsiteX4" fmla="*/ 1522238 w 1522238"/>
              <a:gd name="connsiteY4" fmla="*/ 412272 h 417558"/>
              <a:gd name="connsiteX0" fmla="*/ 0 w 1522238"/>
              <a:gd name="connsiteY0" fmla="*/ 417558 h 417558"/>
              <a:gd name="connsiteX1" fmla="*/ 0 w 1522238"/>
              <a:gd name="connsiteY1" fmla="*/ 0 h 417558"/>
              <a:gd name="connsiteX2" fmla="*/ 845313 w 1522238"/>
              <a:gd name="connsiteY2" fmla="*/ 0 h 417558"/>
              <a:gd name="connsiteX3" fmla="*/ 849463 w 1522238"/>
              <a:gd name="connsiteY3" fmla="*/ 412272 h 417558"/>
              <a:gd name="connsiteX4" fmla="*/ 1522238 w 1522238"/>
              <a:gd name="connsiteY4" fmla="*/ 412272 h 417558"/>
              <a:gd name="connsiteX0" fmla="*/ 0 w 1522238"/>
              <a:gd name="connsiteY0" fmla="*/ 417558 h 417558"/>
              <a:gd name="connsiteX1" fmla="*/ 0 w 1522238"/>
              <a:gd name="connsiteY1" fmla="*/ 0 h 417558"/>
              <a:gd name="connsiteX2" fmla="*/ 805026 w 1522238"/>
              <a:gd name="connsiteY2" fmla="*/ 5470 h 417558"/>
              <a:gd name="connsiteX3" fmla="*/ 849463 w 1522238"/>
              <a:gd name="connsiteY3" fmla="*/ 412272 h 417558"/>
              <a:gd name="connsiteX4" fmla="*/ 1522238 w 1522238"/>
              <a:gd name="connsiteY4" fmla="*/ 412272 h 417558"/>
              <a:gd name="connsiteX0" fmla="*/ 0 w 1522238"/>
              <a:gd name="connsiteY0" fmla="*/ 417558 h 417558"/>
              <a:gd name="connsiteX1" fmla="*/ 0 w 1522238"/>
              <a:gd name="connsiteY1" fmla="*/ 0 h 417558"/>
              <a:gd name="connsiteX2" fmla="*/ 805026 w 1522238"/>
              <a:gd name="connsiteY2" fmla="*/ 5470 h 417558"/>
              <a:gd name="connsiteX3" fmla="*/ 812275 w 1522238"/>
              <a:gd name="connsiteY3" fmla="*/ 415007 h 417558"/>
              <a:gd name="connsiteX4" fmla="*/ 1522238 w 1522238"/>
              <a:gd name="connsiteY4" fmla="*/ 412272 h 417558"/>
              <a:gd name="connsiteX0" fmla="*/ 0 w 1522238"/>
              <a:gd name="connsiteY0" fmla="*/ 417559 h 417559"/>
              <a:gd name="connsiteX1" fmla="*/ 0 w 1522238"/>
              <a:gd name="connsiteY1" fmla="*/ 1 h 417559"/>
              <a:gd name="connsiteX2" fmla="*/ 110844 w 1522238"/>
              <a:gd name="connsiteY2" fmla="*/ 0 h 417559"/>
              <a:gd name="connsiteX3" fmla="*/ 812275 w 1522238"/>
              <a:gd name="connsiteY3" fmla="*/ 415008 h 417559"/>
              <a:gd name="connsiteX4" fmla="*/ 1522238 w 1522238"/>
              <a:gd name="connsiteY4" fmla="*/ 412273 h 417559"/>
              <a:gd name="connsiteX0" fmla="*/ 0 w 1522238"/>
              <a:gd name="connsiteY0" fmla="*/ 417559 h 417743"/>
              <a:gd name="connsiteX1" fmla="*/ 0 w 1522238"/>
              <a:gd name="connsiteY1" fmla="*/ 1 h 417743"/>
              <a:gd name="connsiteX2" fmla="*/ 110844 w 1522238"/>
              <a:gd name="connsiteY2" fmla="*/ 0 h 417743"/>
              <a:gd name="connsiteX3" fmla="*/ 121193 w 1522238"/>
              <a:gd name="connsiteY3" fmla="*/ 417743 h 417743"/>
              <a:gd name="connsiteX4" fmla="*/ 1522238 w 1522238"/>
              <a:gd name="connsiteY4" fmla="*/ 412273 h 417743"/>
              <a:gd name="connsiteX0" fmla="*/ 0 w 1522238"/>
              <a:gd name="connsiteY0" fmla="*/ 417559 h 417743"/>
              <a:gd name="connsiteX1" fmla="*/ 0 w 1522238"/>
              <a:gd name="connsiteY1" fmla="*/ 1 h 417743"/>
              <a:gd name="connsiteX2" fmla="*/ 176957 w 1522238"/>
              <a:gd name="connsiteY2" fmla="*/ 0 h 417743"/>
              <a:gd name="connsiteX3" fmla="*/ 121193 w 1522238"/>
              <a:gd name="connsiteY3" fmla="*/ 417743 h 417743"/>
              <a:gd name="connsiteX4" fmla="*/ 1522238 w 1522238"/>
              <a:gd name="connsiteY4" fmla="*/ 412273 h 417743"/>
              <a:gd name="connsiteX0" fmla="*/ 0 w 1522238"/>
              <a:gd name="connsiteY0" fmla="*/ 417559 h 417559"/>
              <a:gd name="connsiteX1" fmla="*/ 0 w 1522238"/>
              <a:gd name="connsiteY1" fmla="*/ 1 h 417559"/>
              <a:gd name="connsiteX2" fmla="*/ 176957 w 1522238"/>
              <a:gd name="connsiteY2" fmla="*/ 0 h 417559"/>
              <a:gd name="connsiteX3" fmla="*/ 195570 w 1522238"/>
              <a:gd name="connsiteY3" fmla="*/ 410449 h 417559"/>
              <a:gd name="connsiteX4" fmla="*/ 1522238 w 1522238"/>
              <a:gd name="connsiteY4" fmla="*/ 412273 h 417559"/>
              <a:gd name="connsiteX0" fmla="*/ 0 w 1522238"/>
              <a:gd name="connsiteY0" fmla="*/ 417559 h 417743"/>
              <a:gd name="connsiteX1" fmla="*/ 0 w 1522238"/>
              <a:gd name="connsiteY1" fmla="*/ 1 h 417743"/>
              <a:gd name="connsiteX2" fmla="*/ 176957 w 1522238"/>
              <a:gd name="connsiteY2" fmla="*/ 0 h 417743"/>
              <a:gd name="connsiteX3" fmla="*/ 170777 w 1522238"/>
              <a:gd name="connsiteY3" fmla="*/ 417743 h 417743"/>
              <a:gd name="connsiteX4" fmla="*/ 1522238 w 1522238"/>
              <a:gd name="connsiteY4" fmla="*/ 412273 h 417743"/>
              <a:gd name="connsiteX0" fmla="*/ 0 w 1522238"/>
              <a:gd name="connsiteY0" fmla="*/ 417559 h 417743"/>
              <a:gd name="connsiteX1" fmla="*/ 0 w 1522238"/>
              <a:gd name="connsiteY1" fmla="*/ 1 h 417743"/>
              <a:gd name="connsiteX2" fmla="*/ 259597 w 1522238"/>
              <a:gd name="connsiteY2" fmla="*/ 0 h 417743"/>
              <a:gd name="connsiteX3" fmla="*/ 170777 w 1522238"/>
              <a:gd name="connsiteY3" fmla="*/ 417743 h 417743"/>
              <a:gd name="connsiteX4" fmla="*/ 1522238 w 1522238"/>
              <a:gd name="connsiteY4" fmla="*/ 412273 h 417743"/>
              <a:gd name="connsiteX0" fmla="*/ 0 w 1522238"/>
              <a:gd name="connsiteY0" fmla="*/ 417559 h 417559"/>
              <a:gd name="connsiteX1" fmla="*/ 0 w 1522238"/>
              <a:gd name="connsiteY1" fmla="*/ 1 h 417559"/>
              <a:gd name="connsiteX2" fmla="*/ 259597 w 1522238"/>
              <a:gd name="connsiteY2" fmla="*/ 0 h 417559"/>
              <a:gd name="connsiteX3" fmla="*/ 303002 w 1522238"/>
              <a:gd name="connsiteY3" fmla="*/ 410449 h 417559"/>
              <a:gd name="connsiteX4" fmla="*/ 1522238 w 1522238"/>
              <a:gd name="connsiteY4" fmla="*/ 412273 h 417559"/>
              <a:gd name="connsiteX0" fmla="*/ 0 w 1522238"/>
              <a:gd name="connsiteY0" fmla="*/ 417559 h 417559"/>
              <a:gd name="connsiteX1" fmla="*/ 0 w 1522238"/>
              <a:gd name="connsiteY1" fmla="*/ 1 h 417559"/>
              <a:gd name="connsiteX2" fmla="*/ 309182 w 1522238"/>
              <a:gd name="connsiteY2" fmla="*/ 0 h 417559"/>
              <a:gd name="connsiteX3" fmla="*/ 303002 w 1522238"/>
              <a:gd name="connsiteY3" fmla="*/ 410449 h 417559"/>
              <a:gd name="connsiteX4" fmla="*/ 1522238 w 1522238"/>
              <a:gd name="connsiteY4" fmla="*/ 412273 h 417559"/>
              <a:gd name="connsiteX0" fmla="*/ 0 w 1522238"/>
              <a:gd name="connsiteY0" fmla="*/ 417558 h 417558"/>
              <a:gd name="connsiteX1" fmla="*/ 0 w 1522238"/>
              <a:gd name="connsiteY1" fmla="*/ 0 h 417558"/>
              <a:gd name="connsiteX2" fmla="*/ 499255 w 1522238"/>
              <a:gd name="connsiteY2" fmla="*/ 7293 h 417558"/>
              <a:gd name="connsiteX3" fmla="*/ 303002 w 1522238"/>
              <a:gd name="connsiteY3" fmla="*/ 410448 h 417558"/>
              <a:gd name="connsiteX4" fmla="*/ 1522238 w 1522238"/>
              <a:gd name="connsiteY4" fmla="*/ 412272 h 417558"/>
              <a:gd name="connsiteX0" fmla="*/ 0 w 1522238"/>
              <a:gd name="connsiteY0" fmla="*/ 417558 h 417558"/>
              <a:gd name="connsiteX1" fmla="*/ 0 w 1522238"/>
              <a:gd name="connsiteY1" fmla="*/ 0 h 417558"/>
              <a:gd name="connsiteX2" fmla="*/ 499255 w 1522238"/>
              <a:gd name="connsiteY2" fmla="*/ 7293 h 417558"/>
              <a:gd name="connsiteX3" fmla="*/ 493076 w 1522238"/>
              <a:gd name="connsiteY3" fmla="*/ 410448 h 417558"/>
              <a:gd name="connsiteX4" fmla="*/ 1522238 w 1522238"/>
              <a:gd name="connsiteY4" fmla="*/ 412272 h 417558"/>
              <a:gd name="connsiteX0" fmla="*/ 0 w 1522238"/>
              <a:gd name="connsiteY0" fmla="*/ 417558 h 417558"/>
              <a:gd name="connsiteX1" fmla="*/ 0 w 1522238"/>
              <a:gd name="connsiteY1" fmla="*/ 0 h 417558"/>
              <a:gd name="connsiteX2" fmla="*/ 780234 w 1522238"/>
              <a:gd name="connsiteY2" fmla="*/ 14587 h 417558"/>
              <a:gd name="connsiteX3" fmla="*/ 493076 w 1522238"/>
              <a:gd name="connsiteY3" fmla="*/ 410448 h 417558"/>
              <a:gd name="connsiteX4" fmla="*/ 1522238 w 1522238"/>
              <a:gd name="connsiteY4" fmla="*/ 412272 h 417558"/>
              <a:gd name="connsiteX0" fmla="*/ 0 w 1522238"/>
              <a:gd name="connsiteY0" fmla="*/ 417558 h 417558"/>
              <a:gd name="connsiteX1" fmla="*/ 0 w 1522238"/>
              <a:gd name="connsiteY1" fmla="*/ 0 h 417558"/>
              <a:gd name="connsiteX2" fmla="*/ 780234 w 1522238"/>
              <a:gd name="connsiteY2" fmla="*/ 14587 h 417558"/>
              <a:gd name="connsiteX3" fmla="*/ 782319 w 1522238"/>
              <a:gd name="connsiteY3" fmla="*/ 403154 h 417558"/>
              <a:gd name="connsiteX4" fmla="*/ 1522238 w 1522238"/>
              <a:gd name="connsiteY4" fmla="*/ 412272 h 417558"/>
              <a:gd name="connsiteX0" fmla="*/ 0 w 1522238"/>
              <a:gd name="connsiteY0" fmla="*/ 417558 h 417558"/>
              <a:gd name="connsiteX1" fmla="*/ 0 w 1522238"/>
              <a:gd name="connsiteY1" fmla="*/ 0 h 417558"/>
              <a:gd name="connsiteX2" fmla="*/ 780234 w 1522238"/>
              <a:gd name="connsiteY2" fmla="*/ 7293 h 417558"/>
              <a:gd name="connsiteX3" fmla="*/ 782319 w 1522238"/>
              <a:gd name="connsiteY3" fmla="*/ 403154 h 417558"/>
              <a:gd name="connsiteX4" fmla="*/ 1522238 w 1522238"/>
              <a:gd name="connsiteY4" fmla="*/ 412272 h 4175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22238" h="417558">
                <a:moveTo>
                  <a:pt x="0" y="417558"/>
                </a:moveTo>
                <a:lnTo>
                  <a:pt x="0" y="0"/>
                </a:lnTo>
                <a:lnTo>
                  <a:pt x="780234" y="7293"/>
                </a:lnTo>
                <a:cubicBezTo>
                  <a:pt x="781617" y="144717"/>
                  <a:pt x="780936" y="265730"/>
                  <a:pt x="782319" y="403154"/>
                </a:cubicBezTo>
                <a:lnTo>
                  <a:pt x="1522238" y="412272"/>
                </a:lnTo>
              </a:path>
            </a:pathLst>
          </a:cu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de-DE" dirty="0"/>
          </a:p>
        </p:txBody>
      </p:sp>
      <p:pic>
        <p:nvPicPr>
          <p:cNvPr id="11" name="Audio 10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311425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895"/>
    </mc:Choice>
    <mc:Fallback>
      <p:transition spd="slow" advTm="189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2" name="Gruppieren 361"/>
          <p:cNvGrpSpPr/>
          <p:nvPr/>
        </p:nvGrpSpPr>
        <p:grpSpPr>
          <a:xfrm>
            <a:off x="1264189" y="2859169"/>
            <a:ext cx="6064569" cy="1579759"/>
            <a:chOff x="1257232" y="5404957"/>
            <a:chExt cx="6064569" cy="947928"/>
          </a:xfrm>
        </p:grpSpPr>
        <p:grpSp>
          <p:nvGrpSpPr>
            <p:cNvPr id="25" name="Gruppieren 24"/>
            <p:cNvGrpSpPr/>
            <p:nvPr/>
          </p:nvGrpSpPr>
          <p:grpSpPr>
            <a:xfrm>
              <a:off x="1257232" y="5404957"/>
              <a:ext cx="6064437" cy="94950"/>
              <a:chOff x="1346853" y="5193858"/>
              <a:chExt cx="6008370" cy="722502"/>
            </a:xfrm>
          </p:grpSpPr>
          <p:sp>
            <p:nvSpPr>
              <p:cNvPr id="22" name="Rechteck 21"/>
              <p:cNvSpPr/>
              <p:nvPr/>
            </p:nvSpPr>
            <p:spPr>
              <a:xfrm>
                <a:off x="1346853" y="5193879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9" name="Rechteck 38"/>
              <p:cNvSpPr/>
              <p:nvPr/>
            </p:nvSpPr>
            <p:spPr>
              <a:xfrm>
                <a:off x="1546919" y="519387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41" name="Rechteck 40"/>
              <p:cNvSpPr/>
              <p:nvPr/>
            </p:nvSpPr>
            <p:spPr>
              <a:xfrm>
                <a:off x="1746985" y="5193874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42" name="Rechteck 41"/>
              <p:cNvSpPr/>
              <p:nvPr/>
            </p:nvSpPr>
            <p:spPr>
              <a:xfrm>
                <a:off x="1947051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44" name="Rechteck 43"/>
              <p:cNvSpPr/>
              <p:nvPr/>
            </p:nvSpPr>
            <p:spPr>
              <a:xfrm>
                <a:off x="2149919" y="519386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45" name="Rechteck 44"/>
              <p:cNvSpPr/>
              <p:nvPr/>
            </p:nvSpPr>
            <p:spPr>
              <a:xfrm>
                <a:off x="2347445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46" name="Rechteck 45"/>
              <p:cNvSpPr/>
              <p:nvPr/>
            </p:nvSpPr>
            <p:spPr>
              <a:xfrm>
                <a:off x="2547511" y="5193869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47" name="Rechteck 46"/>
              <p:cNvSpPr/>
              <p:nvPr/>
            </p:nvSpPr>
            <p:spPr>
              <a:xfrm>
                <a:off x="2747577" y="519386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48" name="Rechteck 47"/>
              <p:cNvSpPr/>
              <p:nvPr/>
            </p:nvSpPr>
            <p:spPr>
              <a:xfrm>
                <a:off x="2947643" y="5193864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49" name="Rechteck 48"/>
              <p:cNvSpPr/>
              <p:nvPr/>
            </p:nvSpPr>
            <p:spPr>
              <a:xfrm>
                <a:off x="3150511" y="519386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61" name="Rechteck 60"/>
              <p:cNvSpPr/>
              <p:nvPr/>
            </p:nvSpPr>
            <p:spPr>
              <a:xfrm>
                <a:off x="3350577" y="5193879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62" name="Rechteck 61"/>
              <p:cNvSpPr/>
              <p:nvPr/>
            </p:nvSpPr>
            <p:spPr>
              <a:xfrm>
                <a:off x="3550643" y="519387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63" name="Rechteck 62"/>
              <p:cNvSpPr/>
              <p:nvPr/>
            </p:nvSpPr>
            <p:spPr>
              <a:xfrm>
                <a:off x="3750709" y="5193874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64" name="Rechteck 63"/>
              <p:cNvSpPr/>
              <p:nvPr/>
            </p:nvSpPr>
            <p:spPr>
              <a:xfrm>
                <a:off x="3950775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65" name="Rechteck 64"/>
              <p:cNvSpPr/>
              <p:nvPr/>
            </p:nvSpPr>
            <p:spPr>
              <a:xfrm>
                <a:off x="4153643" y="519386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66" name="Rechteck 65"/>
              <p:cNvSpPr/>
              <p:nvPr/>
            </p:nvSpPr>
            <p:spPr>
              <a:xfrm>
                <a:off x="4351169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67" name="Rechteck 66"/>
              <p:cNvSpPr/>
              <p:nvPr/>
            </p:nvSpPr>
            <p:spPr>
              <a:xfrm>
                <a:off x="4551235" y="5193869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68" name="Rechteck 67"/>
              <p:cNvSpPr/>
              <p:nvPr/>
            </p:nvSpPr>
            <p:spPr>
              <a:xfrm>
                <a:off x="4751301" y="519386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69" name="Rechteck 68"/>
              <p:cNvSpPr/>
              <p:nvPr/>
            </p:nvSpPr>
            <p:spPr>
              <a:xfrm>
                <a:off x="4951367" y="5193864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70" name="Rechteck 69"/>
              <p:cNvSpPr/>
              <p:nvPr/>
            </p:nvSpPr>
            <p:spPr>
              <a:xfrm>
                <a:off x="5154235" y="519386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71" name="Rechteck 70"/>
              <p:cNvSpPr/>
              <p:nvPr/>
            </p:nvSpPr>
            <p:spPr>
              <a:xfrm>
                <a:off x="5351499" y="519387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72" name="Rechteck 71"/>
              <p:cNvSpPr/>
              <p:nvPr/>
            </p:nvSpPr>
            <p:spPr>
              <a:xfrm>
                <a:off x="5551565" y="5193873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73" name="Rechteck 72"/>
              <p:cNvSpPr/>
              <p:nvPr/>
            </p:nvSpPr>
            <p:spPr>
              <a:xfrm>
                <a:off x="5751631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74" name="Rechteck 73"/>
              <p:cNvSpPr/>
              <p:nvPr/>
            </p:nvSpPr>
            <p:spPr>
              <a:xfrm>
                <a:off x="5951697" y="519386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75" name="Rechteck 74"/>
              <p:cNvSpPr/>
              <p:nvPr/>
            </p:nvSpPr>
            <p:spPr>
              <a:xfrm>
                <a:off x="6154565" y="5193865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76" name="Rechteck 75"/>
              <p:cNvSpPr/>
              <p:nvPr/>
            </p:nvSpPr>
            <p:spPr>
              <a:xfrm>
                <a:off x="6352091" y="519386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77" name="Rechteck 76"/>
              <p:cNvSpPr/>
              <p:nvPr/>
            </p:nvSpPr>
            <p:spPr>
              <a:xfrm>
                <a:off x="6552157" y="519386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78" name="Rechteck 77"/>
              <p:cNvSpPr/>
              <p:nvPr/>
            </p:nvSpPr>
            <p:spPr>
              <a:xfrm>
                <a:off x="6752223" y="5193863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79" name="Rechteck 78"/>
              <p:cNvSpPr/>
              <p:nvPr/>
            </p:nvSpPr>
            <p:spPr>
              <a:xfrm>
                <a:off x="6952289" y="519386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80" name="Rechteck 79"/>
              <p:cNvSpPr/>
              <p:nvPr/>
            </p:nvSpPr>
            <p:spPr>
              <a:xfrm>
                <a:off x="7155157" y="519385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  <p:grpSp>
          <p:nvGrpSpPr>
            <p:cNvPr id="83" name="Gruppieren 82"/>
            <p:cNvGrpSpPr/>
            <p:nvPr/>
          </p:nvGrpSpPr>
          <p:grpSpPr>
            <a:xfrm>
              <a:off x="1257232" y="5499904"/>
              <a:ext cx="6064437" cy="94950"/>
              <a:chOff x="1346853" y="5193858"/>
              <a:chExt cx="6008370" cy="722502"/>
            </a:xfrm>
          </p:grpSpPr>
          <p:sp>
            <p:nvSpPr>
              <p:cNvPr id="84" name="Rechteck 83"/>
              <p:cNvSpPr/>
              <p:nvPr/>
            </p:nvSpPr>
            <p:spPr>
              <a:xfrm>
                <a:off x="1346853" y="5193879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85" name="Rechteck 84"/>
              <p:cNvSpPr/>
              <p:nvPr/>
            </p:nvSpPr>
            <p:spPr>
              <a:xfrm>
                <a:off x="1546919" y="519387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86" name="Rechteck 85"/>
              <p:cNvSpPr/>
              <p:nvPr/>
            </p:nvSpPr>
            <p:spPr>
              <a:xfrm>
                <a:off x="1746985" y="5193874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87" name="Rechteck 86"/>
              <p:cNvSpPr/>
              <p:nvPr/>
            </p:nvSpPr>
            <p:spPr>
              <a:xfrm>
                <a:off x="1947051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88" name="Rechteck 87"/>
              <p:cNvSpPr/>
              <p:nvPr/>
            </p:nvSpPr>
            <p:spPr>
              <a:xfrm>
                <a:off x="2149919" y="519386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89" name="Rechteck 88"/>
              <p:cNvSpPr/>
              <p:nvPr/>
            </p:nvSpPr>
            <p:spPr>
              <a:xfrm>
                <a:off x="2347445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90" name="Rechteck 89"/>
              <p:cNvSpPr/>
              <p:nvPr/>
            </p:nvSpPr>
            <p:spPr>
              <a:xfrm>
                <a:off x="2547511" y="5193869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91" name="Rechteck 90"/>
              <p:cNvSpPr/>
              <p:nvPr/>
            </p:nvSpPr>
            <p:spPr>
              <a:xfrm>
                <a:off x="2747577" y="519386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92" name="Rechteck 91"/>
              <p:cNvSpPr/>
              <p:nvPr/>
            </p:nvSpPr>
            <p:spPr>
              <a:xfrm>
                <a:off x="2947643" y="5193864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93" name="Rechteck 92"/>
              <p:cNvSpPr/>
              <p:nvPr/>
            </p:nvSpPr>
            <p:spPr>
              <a:xfrm>
                <a:off x="3150511" y="519386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94" name="Rechteck 93"/>
              <p:cNvSpPr/>
              <p:nvPr/>
            </p:nvSpPr>
            <p:spPr>
              <a:xfrm>
                <a:off x="3350577" y="5193879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95" name="Rechteck 94"/>
              <p:cNvSpPr/>
              <p:nvPr/>
            </p:nvSpPr>
            <p:spPr>
              <a:xfrm>
                <a:off x="3550643" y="519387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96" name="Rechteck 95"/>
              <p:cNvSpPr/>
              <p:nvPr/>
            </p:nvSpPr>
            <p:spPr>
              <a:xfrm>
                <a:off x="3750709" y="5193874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97" name="Rechteck 96"/>
              <p:cNvSpPr/>
              <p:nvPr/>
            </p:nvSpPr>
            <p:spPr>
              <a:xfrm>
                <a:off x="3950775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98" name="Rechteck 97"/>
              <p:cNvSpPr/>
              <p:nvPr/>
            </p:nvSpPr>
            <p:spPr>
              <a:xfrm>
                <a:off x="4153643" y="519386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99" name="Rechteck 98"/>
              <p:cNvSpPr/>
              <p:nvPr/>
            </p:nvSpPr>
            <p:spPr>
              <a:xfrm>
                <a:off x="4351169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00" name="Rechteck 99"/>
              <p:cNvSpPr/>
              <p:nvPr/>
            </p:nvSpPr>
            <p:spPr>
              <a:xfrm>
                <a:off x="4551235" y="5193869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01" name="Rechteck 100"/>
              <p:cNvSpPr/>
              <p:nvPr/>
            </p:nvSpPr>
            <p:spPr>
              <a:xfrm>
                <a:off x="4751301" y="519386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02" name="Rechteck 101"/>
              <p:cNvSpPr/>
              <p:nvPr/>
            </p:nvSpPr>
            <p:spPr>
              <a:xfrm>
                <a:off x="4951367" y="5193864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03" name="Rechteck 102"/>
              <p:cNvSpPr/>
              <p:nvPr/>
            </p:nvSpPr>
            <p:spPr>
              <a:xfrm>
                <a:off x="5154235" y="519386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04" name="Rechteck 103"/>
              <p:cNvSpPr/>
              <p:nvPr/>
            </p:nvSpPr>
            <p:spPr>
              <a:xfrm>
                <a:off x="5351499" y="519387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05" name="Rechteck 104"/>
              <p:cNvSpPr/>
              <p:nvPr/>
            </p:nvSpPr>
            <p:spPr>
              <a:xfrm>
                <a:off x="5551565" y="5193873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06" name="Rechteck 105"/>
              <p:cNvSpPr/>
              <p:nvPr/>
            </p:nvSpPr>
            <p:spPr>
              <a:xfrm>
                <a:off x="5751631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07" name="Rechteck 106"/>
              <p:cNvSpPr/>
              <p:nvPr/>
            </p:nvSpPr>
            <p:spPr>
              <a:xfrm>
                <a:off x="5951697" y="519386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08" name="Rechteck 107"/>
              <p:cNvSpPr/>
              <p:nvPr/>
            </p:nvSpPr>
            <p:spPr>
              <a:xfrm>
                <a:off x="6154565" y="5193865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09" name="Rechteck 108"/>
              <p:cNvSpPr/>
              <p:nvPr/>
            </p:nvSpPr>
            <p:spPr>
              <a:xfrm>
                <a:off x="6352091" y="519386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10" name="Rechteck 109"/>
              <p:cNvSpPr/>
              <p:nvPr/>
            </p:nvSpPr>
            <p:spPr>
              <a:xfrm>
                <a:off x="6552157" y="519386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11" name="Rechteck 110"/>
              <p:cNvSpPr/>
              <p:nvPr/>
            </p:nvSpPr>
            <p:spPr>
              <a:xfrm>
                <a:off x="6752223" y="5193863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12" name="Rechteck 111"/>
              <p:cNvSpPr/>
              <p:nvPr/>
            </p:nvSpPr>
            <p:spPr>
              <a:xfrm>
                <a:off x="6952289" y="519386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13" name="Rechteck 112"/>
              <p:cNvSpPr/>
              <p:nvPr/>
            </p:nvSpPr>
            <p:spPr>
              <a:xfrm>
                <a:off x="7155157" y="519385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  <p:grpSp>
          <p:nvGrpSpPr>
            <p:cNvPr id="114" name="Gruppieren 113"/>
            <p:cNvGrpSpPr/>
            <p:nvPr/>
          </p:nvGrpSpPr>
          <p:grpSpPr>
            <a:xfrm>
              <a:off x="1257232" y="5594848"/>
              <a:ext cx="6064437" cy="94950"/>
              <a:chOff x="1346853" y="5193858"/>
              <a:chExt cx="6008370" cy="722502"/>
            </a:xfrm>
          </p:grpSpPr>
          <p:sp>
            <p:nvSpPr>
              <p:cNvPr id="115" name="Rechteck 114"/>
              <p:cNvSpPr/>
              <p:nvPr/>
            </p:nvSpPr>
            <p:spPr>
              <a:xfrm>
                <a:off x="1346853" y="5193879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16" name="Rechteck 115"/>
              <p:cNvSpPr/>
              <p:nvPr/>
            </p:nvSpPr>
            <p:spPr>
              <a:xfrm>
                <a:off x="1546919" y="519387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17" name="Rechteck 116"/>
              <p:cNvSpPr/>
              <p:nvPr/>
            </p:nvSpPr>
            <p:spPr>
              <a:xfrm>
                <a:off x="1746985" y="5193874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18" name="Rechteck 117"/>
              <p:cNvSpPr/>
              <p:nvPr/>
            </p:nvSpPr>
            <p:spPr>
              <a:xfrm>
                <a:off x="1947051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19" name="Rechteck 118"/>
              <p:cNvSpPr/>
              <p:nvPr/>
            </p:nvSpPr>
            <p:spPr>
              <a:xfrm>
                <a:off x="2149919" y="519386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20" name="Rechteck 119"/>
              <p:cNvSpPr/>
              <p:nvPr/>
            </p:nvSpPr>
            <p:spPr>
              <a:xfrm>
                <a:off x="2347445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21" name="Rechteck 120"/>
              <p:cNvSpPr/>
              <p:nvPr/>
            </p:nvSpPr>
            <p:spPr>
              <a:xfrm>
                <a:off x="2547511" y="5193869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22" name="Rechteck 121"/>
              <p:cNvSpPr/>
              <p:nvPr/>
            </p:nvSpPr>
            <p:spPr>
              <a:xfrm>
                <a:off x="2747577" y="519386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23" name="Rechteck 122"/>
              <p:cNvSpPr/>
              <p:nvPr/>
            </p:nvSpPr>
            <p:spPr>
              <a:xfrm>
                <a:off x="2947643" y="5193864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24" name="Rechteck 123"/>
              <p:cNvSpPr/>
              <p:nvPr/>
            </p:nvSpPr>
            <p:spPr>
              <a:xfrm>
                <a:off x="3150511" y="519386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25" name="Rechteck 124"/>
              <p:cNvSpPr/>
              <p:nvPr/>
            </p:nvSpPr>
            <p:spPr>
              <a:xfrm>
                <a:off x="3350577" y="5193879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26" name="Rechteck 125"/>
              <p:cNvSpPr/>
              <p:nvPr/>
            </p:nvSpPr>
            <p:spPr>
              <a:xfrm>
                <a:off x="3550643" y="519387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27" name="Rechteck 126"/>
              <p:cNvSpPr/>
              <p:nvPr/>
            </p:nvSpPr>
            <p:spPr>
              <a:xfrm>
                <a:off x="3750709" y="5193874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28" name="Rechteck 127"/>
              <p:cNvSpPr/>
              <p:nvPr/>
            </p:nvSpPr>
            <p:spPr>
              <a:xfrm>
                <a:off x="3950775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29" name="Rechteck 128"/>
              <p:cNvSpPr/>
              <p:nvPr/>
            </p:nvSpPr>
            <p:spPr>
              <a:xfrm>
                <a:off x="4153643" y="519386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30" name="Rechteck 129"/>
              <p:cNvSpPr/>
              <p:nvPr/>
            </p:nvSpPr>
            <p:spPr>
              <a:xfrm>
                <a:off x="4351169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31" name="Rechteck 130"/>
              <p:cNvSpPr/>
              <p:nvPr/>
            </p:nvSpPr>
            <p:spPr>
              <a:xfrm>
                <a:off x="4551235" y="5193869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32" name="Rechteck 131"/>
              <p:cNvSpPr/>
              <p:nvPr/>
            </p:nvSpPr>
            <p:spPr>
              <a:xfrm>
                <a:off x="4751301" y="519386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33" name="Rechteck 132"/>
              <p:cNvSpPr/>
              <p:nvPr/>
            </p:nvSpPr>
            <p:spPr>
              <a:xfrm>
                <a:off x="4951367" y="5193864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34" name="Rechteck 133"/>
              <p:cNvSpPr/>
              <p:nvPr/>
            </p:nvSpPr>
            <p:spPr>
              <a:xfrm>
                <a:off x="5154235" y="519386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35" name="Rechteck 134"/>
              <p:cNvSpPr/>
              <p:nvPr/>
            </p:nvSpPr>
            <p:spPr>
              <a:xfrm>
                <a:off x="5351499" y="519387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36" name="Rechteck 135"/>
              <p:cNvSpPr/>
              <p:nvPr/>
            </p:nvSpPr>
            <p:spPr>
              <a:xfrm>
                <a:off x="5551565" y="5193873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37" name="Rechteck 136"/>
              <p:cNvSpPr/>
              <p:nvPr/>
            </p:nvSpPr>
            <p:spPr>
              <a:xfrm>
                <a:off x="5751631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38" name="Rechteck 137"/>
              <p:cNvSpPr/>
              <p:nvPr/>
            </p:nvSpPr>
            <p:spPr>
              <a:xfrm>
                <a:off x="5951697" y="519386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39" name="Rechteck 138"/>
              <p:cNvSpPr/>
              <p:nvPr/>
            </p:nvSpPr>
            <p:spPr>
              <a:xfrm>
                <a:off x="6154565" y="5193865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40" name="Rechteck 139"/>
              <p:cNvSpPr/>
              <p:nvPr/>
            </p:nvSpPr>
            <p:spPr>
              <a:xfrm>
                <a:off x="6352091" y="519386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41" name="Rechteck 140"/>
              <p:cNvSpPr/>
              <p:nvPr/>
            </p:nvSpPr>
            <p:spPr>
              <a:xfrm>
                <a:off x="6552157" y="519386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42" name="Rechteck 141"/>
              <p:cNvSpPr/>
              <p:nvPr/>
            </p:nvSpPr>
            <p:spPr>
              <a:xfrm>
                <a:off x="6752223" y="5193863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43" name="Rechteck 142"/>
              <p:cNvSpPr/>
              <p:nvPr/>
            </p:nvSpPr>
            <p:spPr>
              <a:xfrm>
                <a:off x="6952289" y="519386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44" name="Rechteck 143"/>
              <p:cNvSpPr/>
              <p:nvPr/>
            </p:nvSpPr>
            <p:spPr>
              <a:xfrm>
                <a:off x="7155157" y="519385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  <p:grpSp>
          <p:nvGrpSpPr>
            <p:cNvPr id="145" name="Gruppieren 144"/>
            <p:cNvGrpSpPr/>
            <p:nvPr/>
          </p:nvGrpSpPr>
          <p:grpSpPr>
            <a:xfrm>
              <a:off x="1257232" y="5689792"/>
              <a:ext cx="6064437" cy="94950"/>
              <a:chOff x="1346853" y="5193858"/>
              <a:chExt cx="6008370" cy="722502"/>
            </a:xfrm>
          </p:grpSpPr>
          <p:sp>
            <p:nvSpPr>
              <p:cNvPr id="146" name="Rechteck 145"/>
              <p:cNvSpPr/>
              <p:nvPr/>
            </p:nvSpPr>
            <p:spPr>
              <a:xfrm>
                <a:off x="1346853" y="5193879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47" name="Rechteck 146"/>
              <p:cNvSpPr/>
              <p:nvPr/>
            </p:nvSpPr>
            <p:spPr>
              <a:xfrm>
                <a:off x="1546919" y="519387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48" name="Rechteck 147"/>
              <p:cNvSpPr/>
              <p:nvPr/>
            </p:nvSpPr>
            <p:spPr>
              <a:xfrm>
                <a:off x="1746985" y="5193874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49" name="Rechteck 148"/>
              <p:cNvSpPr/>
              <p:nvPr/>
            </p:nvSpPr>
            <p:spPr>
              <a:xfrm>
                <a:off x="1947051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50" name="Rechteck 149"/>
              <p:cNvSpPr/>
              <p:nvPr/>
            </p:nvSpPr>
            <p:spPr>
              <a:xfrm>
                <a:off x="2149919" y="519386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51" name="Rechteck 150"/>
              <p:cNvSpPr/>
              <p:nvPr/>
            </p:nvSpPr>
            <p:spPr>
              <a:xfrm>
                <a:off x="2347445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52" name="Rechteck 151"/>
              <p:cNvSpPr/>
              <p:nvPr/>
            </p:nvSpPr>
            <p:spPr>
              <a:xfrm>
                <a:off x="2547511" y="5193869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53" name="Rechteck 152"/>
              <p:cNvSpPr/>
              <p:nvPr/>
            </p:nvSpPr>
            <p:spPr>
              <a:xfrm>
                <a:off x="2747577" y="519386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54" name="Rechteck 153"/>
              <p:cNvSpPr/>
              <p:nvPr/>
            </p:nvSpPr>
            <p:spPr>
              <a:xfrm>
                <a:off x="2947643" y="5193864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55" name="Rechteck 154"/>
              <p:cNvSpPr/>
              <p:nvPr/>
            </p:nvSpPr>
            <p:spPr>
              <a:xfrm>
                <a:off x="3150511" y="519386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56" name="Rechteck 155"/>
              <p:cNvSpPr/>
              <p:nvPr/>
            </p:nvSpPr>
            <p:spPr>
              <a:xfrm>
                <a:off x="3350577" y="5193879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57" name="Rechteck 156"/>
              <p:cNvSpPr/>
              <p:nvPr/>
            </p:nvSpPr>
            <p:spPr>
              <a:xfrm>
                <a:off x="3550643" y="519387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58" name="Rechteck 157"/>
              <p:cNvSpPr/>
              <p:nvPr/>
            </p:nvSpPr>
            <p:spPr>
              <a:xfrm>
                <a:off x="3750709" y="5193874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59" name="Rechteck 158"/>
              <p:cNvSpPr/>
              <p:nvPr/>
            </p:nvSpPr>
            <p:spPr>
              <a:xfrm>
                <a:off x="3950775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60" name="Rechteck 159"/>
              <p:cNvSpPr/>
              <p:nvPr/>
            </p:nvSpPr>
            <p:spPr>
              <a:xfrm>
                <a:off x="4153643" y="519386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61" name="Rechteck 160"/>
              <p:cNvSpPr/>
              <p:nvPr/>
            </p:nvSpPr>
            <p:spPr>
              <a:xfrm>
                <a:off x="4351169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62" name="Rechteck 161"/>
              <p:cNvSpPr/>
              <p:nvPr/>
            </p:nvSpPr>
            <p:spPr>
              <a:xfrm>
                <a:off x="4551235" y="5193869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63" name="Rechteck 162"/>
              <p:cNvSpPr/>
              <p:nvPr/>
            </p:nvSpPr>
            <p:spPr>
              <a:xfrm>
                <a:off x="4751301" y="519386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64" name="Rechteck 163"/>
              <p:cNvSpPr/>
              <p:nvPr/>
            </p:nvSpPr>
            <p:spPr>
              <a:xfrm>
                <a:off x="4951367" y="5193864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65" name="Rechteck 164"/>
              <p:cNvSpPr/>
              <p:nvPr/>
            </p:nvSpPr>
            <p:spPr>
              <a:xfrm>
                <a:off x="5154235" y="519386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66" name="Rechteck 165"/>
              <p:cNvSpPr/>
              <p:nvPr/>
            </p:nvSpPr>
            <p:spPr>
              <a:xfrm>
                <a:off x="5351499" y="519387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67" name="Rechteck 166"/>
              <p:cNvSpPr/>
              <p:nvPr/>
            </p:nvSpPr>
            <p:spPr>
              <a:xfrm>
                <a:off x="5551565" y="5193873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68" name="Rechteck 167"/>
              <p:cNvSpPr/>
              <p:nvPr/>
            </p:nvSpPr>
            <p:spPr>
              <a:xfrm>
                <a:off x="5751631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69" name="Rechteck 168"/>
              <p:cNvSpPr/>
              <p:nvPr/>
            </p:nvSpPr>
            <p:spPr>
              <a:xfrm>
                <a:off x="5951697" y="519386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70" name="Rechteck 169"/>
              <p:cNvSpPr/>
              <p:nvPr/>
            </p:nvSpPr>
            <p:spPr>
              <a:xfrm>
                <a:off x="6154565" y="5193865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71" name="Rechteck 170"/>
              <p:cNvSpPr/>
              <p:nvPr/>
            </p:nvSpPr>
            <p:spPr>
              <a:xfrm>
                <a:off x="6352091" y="519386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72" name="Rechteck 171"/>
              <p:cNvSpPr/>
              <p:nvPr/>
            </p:nvSpPr>
            <p:spPr>
              <a:xfrm>
                <a:off x="6552157" y="519386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73" name="Rechteck 172"/>
              <p:cNvSpPr/>
              <p:nvPr/>
            </p:nvSpPr>
            <p:spPr>
              <a:xfrm>
                <a:off x="6752223" y="5193863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74" name="Rechteck 173"/>
              <p:cNvSpPr/>
              <p:nvPr/>
            </p:nvSpPr>
            <p:spPr>
              <a:xfrm>
                <a:off x="6952289" y="519386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75" name="Rechteck 174"/>
              <p:cNvSpPr/>
              <p:nvPr/>
            </p:nvSpPr>
            <p:spPr>
              <a:xfrm>
                <a:off x="7155157" y="519385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  <p:grpSp>
          <p:nvGrpSpPr>
            <p:cNvPr id="176" name="Gruppieren 175"/>
            <p:cNvGrpSpPr/>
            <p:nvPr/>
          </p:nvGrpSpPr>
          <p:grpSpPr>
            <a:xfrm>
              <a:off x="1257232" y="5786557"/>
              <a:ext cx="6064437" cy="94950"/>
              <a:chOff x="1346853" y="5193858"/>
              <a:chExt cx="6008370" cy="722502"/>
            </a:xfrm>
          </p:grpSpPr>
          <p:sp>
            <p:nvSpPr>
              <p:cNvPr id="177" name="Rechteck 176"/>
              <p:cNvSpPr/>
              <p:nvPr/>
            </p:nvSpPr>
            <p:spPr>
              <a:xfrm>
                <a:off x="1346853" y="5193879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78" name="Rechteck 177"/>
              <p:cNvSpPr/>
              <p:nvPr/>
            </p:nvSpPr>
            <p:spPr>
              <a:xfrm>
                <a:off x="1546919" y="519387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79" name="Rechteck 178"/>
              <p:cNvSpPr/>
              <p:nvPr/>
            </p:nvSpPr>
            <p:spPr>
              <a:xfrm>
                <a:off x="1746985" y="5193874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80" name="Rechteck 179"/>
              <p:cNvSpPr/>
              <p:nvPr/>
            </p:nvSpPr>
            <p:spPr>
              <a:xfrm>
                <a:off x="1947051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81" name="Rechteck 180"/>
              <p:cNvSpPr/>
              <p:nvPr/>
            </p:nvSpPr>
            <p:spPr>
              <a:xfrm>
                <a:off x="2149919" y="519386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82" name="Rechteck 181"/>
              <p:cNvSpPr/>
              <p:nvPr/>
            </p:nvSpPr>
            <p:spPr>
              <a:xfrm>
                <a:off x="2347445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83" name="Rechteck 182"/>
              <p:cNvSpPr/>
              <p:nvPr/>
            </p:nvSpPr>
            <p:spPr>
              <a:xfrm>
                <a:off x="2547511" y="5193869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84" name="Rechteck 183"/>
              <p:cNvSpPr/>
              <p:nvPr/>
            </p:nvSpPr>
            <p:spPr>
              <a:xfrm>
                <a:off x="2747577" y="519386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85" name="Rechteck 184"/>
              <p:cNvSpPr/>
              <p:nvPr/>
            </p:nvSpPr>
            <p:spPr>
              <a:xfrm>
                <a:off x="2947643" y="5193864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86" name="Rechteck 185"/>
              <p:cNvSpPr/>
              <p:nvPr/>
            </p:nvSpPr>
            <p:spPr>
              <a:xfrm>
                <a:off x="3150511" y="519386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87" name="Rechteck 186"/>
              <p:cNvSpPr/>
              <p:nvPr/>
            </p:nvSpPr>
            <p:spPr>
              <a:xfrm>
                <a:off x="3350577" y="5193879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88" name="Rechteck 187"/>
              <p:cNvSpPr/>
              <p:nvPr/>
            </p:nvSpPr>
            <p:spPr>
              <a:xfrm>
                <a:off x="3550643" y="519387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89" name="Rechteck 188"/>
              <p:cNvSpPr/>
              <p:nvPr/>
            </p:nvSpPr>
            <p:spPr>
              <a:xfrm>
                <a:off x="3750709" y="5193874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90" name="Rechteck 189"/>
              <p:cNvSpPr/>
              <p:nvPr/>
            </p:nvSpPr>
            <p:spPr>
              <a:xfrm>
                <a:off x="3950775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91" name="Rechteck 190"/>
              <p:cNvSpPr/>
              <p:nvPr/>
            </p:nvSpPr>
            <p:spPr>
              <a:xfrm>
                <a:off x="4153643" y="519386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92" name="Rechteck 191"/>
              <p:cNvSpPr/>
              <p:nvPr/>
            </p:nvSpPr>
            <p:spPr>
              <a:xfrm>
                <a:off x="4351169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93" name="Rechteck 192"/>
              <p:cNvSpPr/>
              <p:nvPr/>
            </p:nvSpPr>
            <p:spPr>
              <a:xfrm>
                <a:off x="4551235" y="5193869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94" name="Rechteck 193"/>
              <p:cNvSpPr/>
              <p:nvPr/>
            </p:nvSpPr>
            <p:spPr>
              <a:xfrm>
                <a:off x="4751301" y="519386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95" name="Rechteck 194"/>
              <p:cNvSpPr/>
              <p:nvPr/>
            </p:nvSpPr>
            <p:spPr>
              <a:xfrm>
                <a:off x="4951367" y="5193864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96" name="Rechteck 195"/>
              <p:cNvSpPr/>
              <p:nvPr/>
            </p:nvSpPr>
            <p:spPr>
              <a:xfrm>
                <a:off x="5154235" y="519386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97" name="Rechteck 196"/>
              <p:cNvSpPr/>
              <p:nvPr/>
            </p:nvSpPr>
            <p:spPr>
              <a:xfrm>
                <a:off x="5351499" y="519387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98" name="Rechteck 197"/>
              <p:cNvSpPr/>
              <p:nvPr/>
            </p:nvSpPr>
            <p:spPr>
              <a:xfrm>
                <a:off x="5551565" y="5193873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99" name="Rechteck 198"/>
              <p:cNvSpPr/>
              <p:nvPr/>
            </p:nvSpPr>
            <p:spPr>
              <a:xfrm>
                <a:off x="5751631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00" name="Rechteck 199"/>
              <p:cNvSpPr/>
              <p:nvPr/>
            </p:nvSpPr>
            <p:spPr>
              <a:xfrm>
                <a:off x="5951697" y="519386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01" name="Rechteck 200"/>
              <p:cNvSpPr/>
              <p:nvPr/>
            </p:nvSpPr>
            <p:spPr>
              <a:xfrm>
                <a:off x="6154565" y="5193865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02" name="Rechteck 201"/>
              <p:cNvSpPr/>
              <p:nvPr/>
            </p:nvSpPr>
            <p:spPr>
              <a:xfrm>
                <a:off x="6352091" y="519386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03" name="Rechteck 202"/>
              <p:cNvSpPr/>
              <p:nvPr/>
            </p:nvSpPr>
            <p:spPr>
              <a:xfrm>
                <a:off x="6552157" y="519386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04" name="Rechteck 203"/>
              <p:cNvSpPr/>
              <p:nvPr/>
            </p:nvSpPr>
            <p:spPr>
              <a:xfrm>
                <a:off x="6752223" y="5193863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05" name="Rechteck 204"/>
              <p:cNvSpPr/>
              <p:nvPr/>
            </p:nvSpPr>
            <p:spPr>
              <a:xfrm>
                <a:off x="6952289" y="519386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06" name="Rechteck 205"/>
              <p:cNvSpPr/>
              <p:nvPr/>
            </p:nvSpPr>
            <p:spPr>
              <a:xfrm>
                <a:off x="7155157" y="519385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  <p:grpSp>
          <p:nvGrpSpPr>
            <p:cNvPr id="207" name="Gruppieren 206"/>
            <p:cNvGrpSpPr/>
            <p:nvPr/>
          </p:nvGrpSpPr>
          <p:grpSpPr>
            <a:xfrm>
              <a:off x="1257364" y="5876335"/>
              <a:ext cx="6064437" cy="94950"/>
              <a:chOff x="1346853" y="5193858"/>
              <a:chExt cx="6008370" cy="722502"/>
            </a:xfrm>
          </p:grpSpPr>
          <p:sp>
            <p:nvSpPr>
              <p:cNvPr id="208" name="Rechteck 207"/>
              <p:cNvSpPr/>
              <p:nvPr/>
            </p:nvSpPr>
            <p:spPr>
              <a:xfrm>
                <a:off x="1346853" y="5193879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09" name="Rechteck 208"/>
              <p:cNvSpPr/>
              <p:nvPr/>
            </p:nvSpPr>
            <p:spPr>
              <a:xfrm>
                <a:off x="1546919" y="519387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10" name="Rechteck 209"/>
              <p:cNvSpPr/>
              <p:nvPr/>
            </p:nvSpPr>
            <p:spPr>
              <a:xfrm>
                <a:off x="1746985" y="5193874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11" name="Rechteck 210"/>
              <p:cNvSpPr/>
              <p:nvPr/>
            </p:nvSpPr>
            <p:spPr>
              <a:xfrm>
                <a:off x="1947051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12" name="Rechteck 211"/>
              <p:cNvSpPr/>
              <p:nvPr/>
            </p:nvSpPr>
            <p:spPr>
              <a:xfrm>
                <a:off x="2149919" y="519386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13" name="Rechteck 212"/>
              <p:cNvSpPr/>
              <p:nvPr/>
            </p:nvSpPr>
            <p:spPr>
              <a:xfrm>
                <a:off x="2347445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14" name="Rechteck 213"/>
              <p:cNvSpPr/>
              <p:nvPr/>
            </p:nvSpPr>
            <p:spPr>
              <a:xfrm>
                <a:off x="2547511" y="5193869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15" name="Rechteck 214"/>
              <p:cNvSpPr/>
              <p:nvPr/>
            </p:nvSpPr>
            <p:spPr>
              <a:xfrm>
                <a:off x="2747577" y="519386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16" name="Rechteck 215"/>
              <p:cNvSpPr/>
              <p:nvPr/>
            </p:nvSpPr>
            <p:spPr>
              <a:xfrm>
                <a:off x="2947643" y="5193864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17" name="Rechteck 216"/>
              <p:cNvSpPr/>
              <p:nvPr/>
            </p:nvSpPr>
            <p:spPr>
              <a:xfrm>
                <a:off x="3150511" y="519386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18" name="Rechteck 217"/>
              <p:cNvSpPr/>
              <p:nvPr/>
            </p:nvSpPr>
            <p:spPr>
              <a:xfrm>
                <a:off x="3350577" y="5193879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19" name="Rechteck 218"/>
              <p:cNvSpPr/>
              <p:nvPr/>
            </p:nvSpPr>
            <p:spPr>
              <a:xfrm>
                <a:off x="3550643" y="519387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20" name="Rechteck 219"/>
              <p:cNvSpPr/>
              <p:nvPr/>
            </p:nvSpPr>
            <p:spPr>
              <a:xfrm>
                <a:off x="3750709" y="5193874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21" name="Rechteck 220"/>
              <p:cNvSpPr/>
              <p:nvPr/>
            </p:nvSpPr>
            <p:spPr>
              <a:xfrm>
                <a:off x="3950775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22" name="Rechteck 221"/>
              <p:cNvSpPr/>
              <p:nvPr/>
            </p:nvSpPr>
            <p:spPr>
              <a:xfrm>
                <a:off x="4153643" y="519386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23" name="Rechteck 222"/>
              <p:cNvSpPr/>
              <p:nvPr/>
            </p:nvSpPr>
            <p:spPr>
              <a:xfrm>
                <a:off x="4351169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24" name="Rechteck 223"/>
              <p:cNvSpPr/>
              <p:nvPr/>
            </p:nvSpPr>
            <p:spPr>
              <a:xfrm>
                <a:off x="4551235" y="5193869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25" name="Rechteck 224"/>
              <p:cNvSpPr/>
              <p:nvPr/>
            </p:nvSpPr>
            <p:spPr>
              <a:xfrm>
                <a:off x="4751301" y="519386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26" name="Rechteck 225"/>
              <p:cNvSpPr/>
              <p:nvPr/>
            </p:nvSpPr>
            <p:spPr>
              <a:xfrm>
                <a:off x="4951367" y="5193864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27" name="Rechteck 226"/>
              <p:cNvSpPr/>
              <p:nvPr/>
            </p:nvSpPr>
            <p:spPr>
              <a:xfrm>
                <a:off x="5154235" y="519386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28" name="Rechteck 227"/>
              <p:cNvSpPr/>
              <p:nvPr/>
            </p:nvSpPr>
            <p:spPr>
              <a:xfrm>
                <a:off x="5351499" y="519387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29" name="Rechteck 228"/>
              <p:cNvSpPr/>
              <p:nvPr/>
            </p:nvSpPr>
            <p:spPr>
              <a:xfrm>
                <a:off x="5551565" y="5193873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30" name="Rechteck 229"/>
              <p:cNvSpPr/>
              <p:nvPr/>
            </p:nvSpPr>
            <p:spPr>
              <a:xfrm>
                <a:off x="5751631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31" name="Rechteck 230"/>
              <p:cNvSpPr/>
              <p:nvPr/>
            </p:nvSpPr>
            <p:spPr>
              <a:xfrm>
                <a:off x="5951697" y="519386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32" name="Rechteck 231"/>
              <p:cNvSpPr/>
              <p:nvPr/>
            </p:nvSpPr>
            <p:spPr>
              <a:xfrm>
                <a:off x="6154565" y="5193865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33" name="Rechteck 232"/>
              <p:cNvSpPr/>
              <p:nvPr/>
            </p:nvSpPr>
            <p:spPr>
              <a:xfrm>
                <a:off x="6352091" y="519386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34" name="Rechteck 233"/>
              <p:cNvSpPr/>
              <p:nvPr/>
            </p:nvSpPr>
            <p:spPr>
              <a:xfrm>
                <a:off x="6552157" y="519386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35" name="Rechteck 234"/>
              <p:cNvSpPr/>
              <p:nvPr/>
            </p:nvSpPr>
            <p:spPr>
              <a:xfrm>
                <a:off x="6752223" y="5193863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36" name="Rechteck 235"/>
              <p:cNvSpPr/>
              <p:nvPr/>
            </p:nvSpPr>
            <p:spPr>
              <a:xfrm>
                <a:off x="6952289" y="519386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37" name="Rechteck 236"/>
              <p:cNvSpPr/>
              <p:nvPr/>
            </p:nvSpPr>
            <p:spPr>
              <a:xfrm>
                <a:off x="7155157" y="519385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  <p:grpSp>
          <p:nvGrpSpPr>
            <p:cNvPr id="238" name="Gruppieren 237"/>
            <p:cNvGrpSpPr/>
            <p:nvPr/>
          </p:nvGrpSpPr>
          <p:grpSpPr>
            <a:xfrm>
              <a:off x="1257364" y="5971282"/>
              <a:ext cx="6064437" cy="94950"/>
              <a:chOff x="1346853" y="5193858"/>
              <a:chExt cx="6008370" cy="722502"/>
            </a:xfrm>
          </p:grpSpPr>
          <p:sp>
            <p:nvSpPr>
              <p:cNvPr id="239" name="Rechteck 238"/>
              <p:cNvSpPr/>
              <p:nvPr/>
            </p:nvSpPr>
            <p:spPr>
              <a:xfrm>
                <a:off x="1346853" y="5193879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40" name="Rechteck 239"/>
              <p:cNvSpPr/>
              <p:nvPr/>
            </p:nvSpPr>
            <p:spPr>
              <a:xfrm>
                <a:off x="1546919" y="519387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41" name="Rechteck 240"/>
              <p:cNvSpPr/>
              <p:nvPr/>
            </p:nvSpPr>
            <p:spPr>
              <a:xfrm>
                <a:off x="1746985" y="5193874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42" name="Rechteck 241"/>
              <p:cNvSpPr/>
              <p:nvPr/>
            </p:nvSpPr>
            <p:spPr>
              <a:xfrm>
                <a:off x="1947051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43" name="Rechteck 242"/>
              <p:cNvSpPr/>
              <p:nvPr/>
            </p:nvSpPr>
            <p:spPr>
              <a:xfrm>
                <a:off x="2149919" y="519386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44" name="Rechteck 243"/>
              <p:cNvSpPr/>
              <p:nvPr/>
            </p:nvSpPr>
            <p:spPr>
              <a:xfrm>
                <a:off x="2347445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45" name="Rechteck 244"/>
              <p:cNvSpPr/>
              <p:nvPr/>
            </p:nvSpPr>
            <p:spPr>
              <a:xfrm>
                <a:off x="2547511" y="5193869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46" name="Rechteck 245"/>
              <p:cNvSpPr/>
              <p:nvPr/>
            </p:nvSpPr>
            <p:spPr>
              <a:xfrm>
                <a:off x="2747577" y="519386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47" name="Rechteck 246"/>
              <p:cNvSpPr/>
              <p:nvPr/>
            </p:nvSpPr>
            <p:spPr>
              <a:xfrm>
                <a:off x="2947643" y="5193864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48" name="Rechteck 247"/>
              <p:cNvSpPr/>
              <p:nvPr/>
            </p:nvSpPr>
            <p:spPr>
              <a:xfrm>
                <a:off x="3150511" y="519386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49" name="Rechteck 248"/>
              <p:cNvSpPr/>
              <p:nvPr/>
            </p:nvSpPr>
            <p:spPr>
              <a:xfrm>
                <a:off x="3350577" y="5193879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50" name="Rechteck 249"/>
              <p:cNvSpPr/>
              <p:nvPr/>
            </p:nvSpPr>
            <p:spPr>
              <a:xfrm>
                <a:off x="3550643" y="519387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51" name="Rechteck 250"/>
              <p:cNvSpPr/>
              <p:nvPr/>
            </p:nvSpPr>
            <p:spPr>
              <a:xfrm>
                <a:off x="3750709" y="5193874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52" name="Rechteck 251"/>
              <p:cNvSpPr/>
              <p:nvPr/>
            </p:nvSpPr>
            <p:spPr>
              <a:xfrm>
                <a:off x="3950775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53" name="Rechteck 252"/>
              <p:cNvSpPr/>
              <p:nvPr/>
            </p:nvSpPr>
            <p:spPr>
              <a:xfrm>
                <a:off x="4153643" y="519386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54" name="Rechteck 253"/>
              <p:cNvSpPr/>
              <p:nvPr/>
            </p:nvSpPr>
            <p:spPr>
              <a:xfrm>
                <a:off x="4351169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55" name="Rechteck 254"/>
              <p:cNvSpPr/>
              <p:nvPr/>
            </p:nvSpPr>
            <p:spPr>
              <a:xfrm>
                <a:off x="4551235" y="5193869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56" name="Rechteck 255"/>
              <p:cNvSpPr/>
              <p:nvPr/>
            </p:nvSpPr>
            <p:spPr>
              <a:xfrm>
                <a:off x="4751301" y="519386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57" name="Rechteck 256"/>
              <p:cNvSpPr/>
              <p:nvPr/>
            </p:nvSpPr>
            <p:spPr>
              <a:xfrm>
                <a:off x="4951367" y="5193864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58" name="Rechteck 257"/>
              <p:cNvSpPr/>
              <p:nvPr/>
            </p:nvSpPr>
            <p:spPr>
              <a:xfrm>
                <a:off x="5154235" y="519386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59" name="Rechteck 258"/>
              <p:cNvSpPr/>
              <p:nvPr/>
            </p:nvSpPr>
            <p:spPr>
              <a:xfrm>
                <a:off x="5351499" y="519387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60" name="Rechteck 259"/>
              <p:cNvSpPr/>
              <p:nvPr/>
            </p:nvSpPr>
            <p:spPr>
              <a:xfrm>
                <a:off x="5551565" y="5193873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61" name="Rechteck 260"/>
              <p:cNvSpPr/>
              <p:nvPr/>
            </p:nvSpPr>
            <p:spPr>
              <a:xfrm>
                <a:off x="5751631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62" name="Rechteck 261"/>
              <p:cNvSpPr/>
              <p:nvPr/>
            </p:nvSpPr>
            <p:spPr>
              <a:xfrm>
                <a:off x="5951697" y="519386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63" name="Rechteck 262"/>
              <p:cNvSpPr/>
              <p:nvPr/>
            </p:nvSpPr>
            <p:spPr>
              <a:xfrm>
                <a:off x="6154565" y="5193865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64" name="Rechteck 263"/>
              <p:cNvSpPr/>
              <p:nvPr/>
            </p:nvSpPr>
            <p:spPr>
              <a:xfrm>
                <a:off x="6352091" y="519386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65" name="Rechteck 264"/>
              <p:cNvSpPr/>
              <p:nvPr/>
            </p:nvSpPr>
            <p:spPr>
              <a:xfrm>
                <a:off x="6552157" y="519386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66" name="Rechteck 265"/>
              <p:cNvSpPr/>
              <p:nvPr/>
            </p:nvSpPr>
            <p:spPr>
              <a:xfrm>
                <a:off x="6752223" y="5193863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67" name="Rechteck 266"/>
              <p:cNvSpPr/>
              <p:nvPr/>
            </p:nvSpPr>
            <p:spPr>
              <a:xfrm>
                <a:off x="6952289" y="519386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68" name="Rechteck 267"/>
              <p:cNvSpPr/>
              <p:nvPr/>
            </p:nvSpPr>
            <p:spPr>
              <a:xfrm>
                <a:off x="7155157" y="519385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  <p:grpSp>
          <p:nvGrpSpPr>
            <p:cNvPr id="269" name="Gruppieren 268"/>
            <p:cNvGrpSpPr/>
            <p:nvPr/>
          </p:nvGrpSpPr>
          <p:grpSpPr>
            <a:xfrm>
              <a:off x="1257364" y="6066226"/>
              <a:ext cx="6064437" cy="94950"/>
              <a:chOff x="1346853" y="5193858"/>
              <a:chExt cx="6008370" cy="722502"/>
            </a:xfrm>
          </p:grpSpPr>
          <p:sp>
            <p:nvSpPr>
              <p:cNvPr id="270" name="Rechteck 269"/>
              <p:cNvSpPr/>
              <p:nvPr/>
            </p:nvSpPr>
            <p:spPr>
              <a:xfrm>
                <a:off x="1346853" y="5193879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71" name="Rechteck 270"/>
              <p:cNvSpPr/>
              <p:nvPr/>
            </p:nvSpPr>
            <p:spPr>
              <a:xfrm>
                <a:off x="1546919" y="519387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72" name="Rechteck 271"/>
              <p:cNvSpPr/>
              <p:nvPr/>
            </p:nvSpPr>
            <p:spPr>
              <a:xfrm>
                <a:off x="1746985" y="5193874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73" name="Rechteck 272"/>
              <p:cNvSpPr/>
              <p:nvPr/>
            </p:nvSpPr>
            <p:spPr>
              <a:xfrm>
                <a:off x="1947051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74" name="Rechteck 273"/>
              <p:cNvSpPr/>
              <p:nvPr/>
            </p:nvSpPr>
            <p:spPr>
              <a:xfrm>
                <a:off x="2149919" y="519386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75" name="Rechteck 274"/>
              <p:cNvSpPr/>
              <p:nvPr/>
            </p:nvSpPr>
            <p:spPr>
              <a:xfrm>
                <a:off x="2347445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76" name="Rechteck 275"/>
              <p:cNvSpPr/>
              <p:nvPr/>
            </p:nvSpPr>
            <p:spPr>
              <a:xfrm>
                <a:off x="2547511" y="5193869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77" name="Rechteck 276"/>
              <p:cNvSpPr/>
              <p:nvPr/>
            </p:nvSpPr>
            <p:spPr>
              <a:xfrm>
                <a:off x="2747577" y="519386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78" name="Rechteck 277"/>
              <p:cNvSpPr/>
              <p:nvPr/>
            </p:nvSpPr>
            <p:spPr>
              <a:xfrm>
                <a:off x="2947643" y="5193864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79" name="Rechteck 278"/>
              <p:cNvSpPr/>
              <p:nvPr/>
            </p:nvSpPr>
            <p:spPr>
              <a:xfrm>
                <a:off x="3150511" y="519386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80" name="Rechteck 279"/>
              <p:cNvSpPr/>
              <p:nvPr/>
            </p:nvSpPr>
            <p:spPr>
              <a:xfrm>
                <a:off x="3350577" y="5193879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81" name="Rechteck 280"/>
              <p:cNvSpPr/>
              <p:nvPr/>
            </p:nvSpPr>
            <p:spPr>
              <a:xfrm>
                <a:off x="3550643" y="519387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82" name="Rechteck 281"/>
              <p:cNvSpPr/>
              <p:nvPr/>
            </p:nvSpPr>
            <p:spPr>
              <a:xfrm>
                <a:off x="3750709" y="5193874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83" name="Rechteck 282"/>
              <p:cNvSpPr/>
              <p:nvPr/>
            </p:nvSpPr>
            <p:spPr>
              <a:xfrm>
                <a:off x="3950775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84" name="Rechteck 283"/>
              <p:cNvSpPr/>
              <p:nvPr/>
            </p:nvSpPr>
            <p:spPr>
              <a:xfrm>
                <a:off x="4153643" y="519386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85" name="Rechteck 284"/>
              <p:cNvSpPr/>
              <p:nvPr/>
            </p:nvSpPr>
            <p:spPr>
              <a:xfrm>
                <a:off x="4351169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86" name="Rechteck 285"/>
              <p:cNvSpPr/>
              <p:nvPr/>
            </p:nvSpPr>
            <p:spPr>
              <a:xfrm>
                <a:off x="4551235" y="5193869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87" name="Rechteck 286"/>
              <p:cNvSpPr/>
              <p:nvPr/>
            </p:nvSpPr>
            <p:spPr>
              <a:xfrm>
                <a:off x="4751301" y="519386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88" name="Rechteck 287"/>
              <p:cNvSpPr/>
              <p:nvPr/>
            </p:nvSpPr>
            <p:spPr>
              <a:xfrm>
                <a:off x="4951367" y="5193864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89" name="Rechteck 288"/>
              <p:cNvSpPr/>
              <p:nvPr/>
            </p:nvSpPr>
            <p:spPr>
              <a:xfrm>
                <a:off x="5154235" y="519386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90" name="Rechteck 289"/>
              <p:cNvSpPr/>
              <p:nvPr/>
            </p:nvSpPr>
            <p:spPr>
              <a:xfrm>
                <a:off x="5351499" y="519387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91" name="Rechteck 290"/>
              <p:cNvSpPr/>
              <p:nvPr/>
            </p:nvSpPr>
            <p:spPr>
              <a:xfrm>
                <a:off x="5551565" y="5193873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92" name="Rechteck 291"/>
              <p:cNvSpPr/>
              <p:nvPr/>
            </p:nvSpPr>
            <p:spPr>
              <a:xfrm>
                <a:off x="5751631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93" name="Rechteck 292"/>
              <p:cNvSpPr/>
              <p:nvPr/>
            </p:nvSpPr>
            <p:spPr>
              <a:xfrm>
                <a:off x="5951697" y="519386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94" name="Rechteck 293"/>
              <p:cNvSpPr/>
              <p:nvPr/>
            </p:nvSpPr>
            <p:spPr>
              <a:xfrm>
                <a:off x="6154565" y="5193865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95" name="Rechteck 294"/>
              <p:cNvSpPr/>
              <p:nvPr/>
            </p:nvSpPr>
            <p:spPr>
              <a:xfrm>
                <a:off x="6352091" y="519386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96" name="Rechteck 295"/>
              <p:cNvSpPr/>
              <p:nvPr/>
            </p:nvSpPr>
            <p:spPr>
              <a:xfrm>
                <a:off x="6552157" y="519386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97" name="Rechteck 296"/>
              <p:cNvSpPr/>
              <p:nvPr/>
            </p:nvSpPr>
            <p:spPr>
              <a:xfrm>
                <a:off x="6752223" y="5193863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98" name="Rechteck 297"/>
              <p:cNvSpPr/>
              <p:nvPr/>
            </p:nvSpPr>
            <p:spPr>
              <a:xfrm>
                <a:off x="6952289" y="519386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99" name="Rechteck 298"/>
              <p:cNvSpPr/>
              <p:nvPr/>
            </p:nvSpPr>
            <p:spPr>
              <a:xfrm>
                <a:off x="7155157" y="519385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  <p:grpSp>
          <p:nvGrpSpPr>
            <p:cNvPr id="300" name="Gruppieren 299"/>
            <p:cNvGrpSpPr/>
            <p:nvPr/>
          </p:nvGrpSpPr>
          <p:grpSpPr>
            <a:xfrm>
              <a:off x="1257364" y="6161170"/>
              <a:ext cx="6064437" cy="94950"/>
              <a:chOff x="1346853" y="5193858"/>
              <a:chExt cx="6008370" cy="722502"/>
            </a:xfrm>
          </p:grpSpPr>
          <p:sp>
            <p:nvSpPr>
              <p:cNvPr id="301" name="Rechteck 300"/>
              <p:cNvSpPr/>
              <p:nvPr/>
            </p:nvSpPr>
            <p:spPr>
              <a:xfrm>
                <a:off x="1346853" y="5193879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02" name="Rechteck 301"/>
              <p:cNvSpPr/>
              <p:nvPr/>
            </p:nvSpPr>
            <p:spPr>
              <a:xfrm>
                <a:off x="1546919" y="519387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03" name="Rechteck 302"/>
              <p:cNvSpPr/>
              <p:nvPr/>
            </p:nvSpPr>
            <p:spPr>
              <a:xfrm>
                <a:off x="1746985" y="5193874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04" name="Rechteck 303"/>
              <p:cNvSpPr/>
              <p:nvPr/>
            </p:nvSpPr>
            <p:spPr>
              <a:xfrm>
                <a:off x="1947051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05" name="Rechteck 304"/>
              <p:cNvSpPr/>
              <p:nvPr/>
            </p:nvSpPr>
            <p:spPr>
              <a:xfrm>
                <a:off x="2149919" y="519386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06" name="Rechteck 305"/>
              <p:cNvSpPr/>
              <p:nvPr/>
            </p:nvSpPr>
            <p:spPr>
              <a:xfrm>
                <a:off x="2347445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07" name="Rechteck 306"/>
              <p:cNvSpPr/>
              <p:nvPr/>
            </p:nvSpPr>
            <p:spPr>
              <a:xfrm>
                <a:off x="2547511" y="5193869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08" name="Rechteck 307"/>
              <p:cNvSpPr/>
              <p:nvPr/>
            </p:nvSpPr>
            <p:spPr>
              <a:xfrm>
                <a:off x="2747577" y="519386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09" name="Rechteck 308"/>
              <p:cNvSpPr/>
              <p:nvPr/>
            </p:nvSpPr>
            <p:spPr>
              <a:xfrm>
                <a:off x="2947643" y="5193864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10" name="Rechteck 309"/>
              <p:cNvSpPr/>
              <p:nvPr/>
            </p:nvSpPr>
            <p:spPr>
              <a:xfrm>
                <a:off x="3150511" y="519386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11" name="Rechteck 310"/>
              <p:cNvSpPr/>
              <p:nvPr/>
            </p:nvSpPr>
            <p:spPr>
              <a:xfrm>
                <a:off x="3350577" y="5193879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12" name="Rechteck 311"/>
              <p:cNvSpPr/>
              <p:nvPr/>
            </p:nvSpPr>
            <p:spPr>
              <a:xfrm>
                <a:off x="3550643" y="519387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13" name="Rechteck 312"/>
              <p:cNvSpPr/>
              <p:nvPr/>
            </p:nvSpPr>
            <p:spPr>
              <a:xfrm>
                <a:off x="3750709" y="5193874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14" name="Rechteck 313"/>
              <p:cNvSpPr/>
              <p:nvPr/>
            </p:nvSpPr>
            <p:spPr>
              <a:xfrm>
                <a:off x="3950775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15" name="Rechteck 314"/>
              <p:cNvSpPr/>
              <p:nvPr/>
            </p:nvSpPr>
            <p:spPr>
              <a:xfrm>
                <a:off x="4153643" y="519386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16" name="Rechteck 315"/>
              <p:cNvSpPr/>
              <p:nvPr/>
            </p:nvSpPr>
            <p:spPr>
              <a:xfrm>
                <a:off x="4351169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17" name="Rechteck 316"/>
              <p:cNvSpPr/>
              <p:nvPr/>
            </p:nvSpPr>
            <p:spPr>
              <a:xfrm>
                <a:off x="4551235" y="5193869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18" name="Rechteck 317"/>
              <p:cNvSpPr/>
              <p:nvPr/>
            </p:nvSpPr>
            <p:spPr>
              <a:xfrm>
                <a:off x="4751301" y="519386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19" name="Rechteck 318"/>
              <p:cNvSpPr/>
              <p:nvPr/>
            </p:nvSpPr>
            <p:spPr>
              <a:xfrm>
                <a:off x="4951367" y="5193864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20" name="Rechteck 319"/>
              <p:cNvSpPr/>
              <p:nvPr/>
            </p:nvSpPr>
            <p:spPr>
              <a:xfrm>
                <a:off x="5154235" y="519386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21" name="Rechteck 320"/>
              <p:cNvSpPr/>
              <p:nvPr/>
            </p:nvSpPr>
            <p:spPr>
              <a:xfrm>
                <a:off x="5351499" y="519387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22" name="Rechteck 321"/>
              <p:cNvSpPr/>
              <p:nvPr/>
            </p:nvSpPr>
            <p:spPr>
              <a:xfrm>
                <a:off x="5551565" y="5193873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23" name="Rechteck 322"/>
              <p:cNvSpPr/>
              <p:nvPr/>
            </p:nvSpPr>
            <p:spPr>
              <a:xfrm>
                <a:off x="5751631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24" name="Rechteck 323"/>
              <p:cNvSpPr/>
              <p:nvPr/>
            </p:nvSpPr>
            <p:spPr>
              <a:xfrm>
                <a:off x="5951697" y="519386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25" name="Rechteck 324"/>
              <p:cNvSpPr/>
              <p:nvPr/>
            </p:nvSpPr>
            <p:spPr>
              <a:xfrm>
                <a:off x="6154565" y="5193865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26" name="Rechteck 325"/>
              <p:cNvSpPr/>
              <p:nvPr/>
            </p:nvSpPr>
            <p:spPr>
              <a:xfrm>
                <a:off x="6352091" y="519386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27" name="Rechteck 326"/>
              <p:cNvSpPr/>
              <p:nvPr/>
            </p:nvSpPr>
            <p:spPr>
              <a:xfrm>
                <a:off x="6552157" y="519386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28" name="Rechteck 327"/>
              <p:cNvSpPr/>
              <p:nvPr/>
            </p:nvSpPr>
            <p:spPr>
              <a:xfrm>
                <a:off x="6752223" y="5193863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29" name="Rechteck 328"/>
              <p:cNvSpPr/>
              <p:nvPr/>
            </p:nvSpPr>
            <p:spPr>
              <a:xfrm>
                <a:off x="6952289" y="519386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30" name="Rechteck 329"/>
              <p:cNvSpPr/>
              <p:nvPr/>
            </p:nvSpPr>
            <p:spPr>
              <a:xfrm>
                <a:off x="7155157" y="519385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  <p:grpSp>
          <p:nvGrpSpPr>
            <p:cNvPr id="331" name="Gruppieren 330"/>
            <p:cNvGrpSpPr/>
            <p:nvPr/>
          </p:nvGrpSpPr>
          <p:grpSpPr>
            <a:xfrm>
              <a:off x="1257364" y="6257935"/>
              <a:ext cx="6064437" cy="94950"/>
              <a:chOff x="1346853" y="5193858"/>
              <a:chExt cx="6008370" cy="722502"/>
            </a:xfrm>
          </p:grpSpPr>
          <p:sp>
            <p:nvSpPr>
              <p:cNvPr id="332" name="Rechteck 331"/>
              <p:cNvSpPr/>
              <p:nvPr/>
            </p:nvSpPr>
            <p:spPr>
              <a:xfrm>
                <a:off x="1346853" y="5193879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33" name="Rechteck 332"/>
              <p:cNvSpPr/>
              <p:nvPr/>
            </p:nvSpPr>
            <p:spPr>
              <a:xfrm>
                <a:off x="1546919" y="519387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34" name="Rechteck 333"/>
              <p:cNvSpPr/>
              <p:nvPr/>
            </p:nvSpPr>
            <p:spPr>
              <a:xfrm>
                <a:off x="1746985" y="5193874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35" name="Rechteck 334"/>
              <p:cNvSpPr/>
              <p:nvPr/>
            </p:nvSpPr>
            <p:spPr>
              <a:xfrm>
                <a:off x="1947051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36" name="Rechteck 335"/>
              <p:cNvSpPr/>
              <p:nvPr/>
            </p:nvSpPr>
            <p:spPr>
              <a:xfrm>
                <a:off x="2149919" y="519386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37" name="Rechteck 336"/>
              <p:cNvSpPr/>
              <p:nvPr/>
            </p:nvSpPr>
            <p:spPr>
              <a:xfrm>
                <a:off x="2347445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38" name="Rechteck 337"/>
              <p:cNvSpPr/>
              <p:nvPr/>
            </p:nvSpPr>
            <p:spPr>
              <a:xfrm>
                <a:off x="2547511" y="5193869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39" name="Rechteck 338"/>
              <p:cNvSpPr/>
              <p:nvPr/>
            </p:nvSpPr>
            <p:spPr>
              <a:xfrm>
                <a:off x="2747577" y="519386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40" name="Rechteck 339"/>
              <p:cNvSpPr/>
              <p:nvPr/>
            </p:nvSpPr>
            <p:spPr>
              <a:xfrm>
                <a:off x="2947643" y="5193864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41" name="Rechteck 340"/>
              <p:cNvSpPr/>
              <p:nvPr/>
            </p:nvSpPr>
            <p:spPr>
              <a:xfrm>
                <a:off x="3150511" y="519386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42" name="Rechteck 341"/>
              <p:cNvSpPr/>
              <p:nvPr/>
            </p:nvSpPr>
            <p:spPr>
              <a:xfrm>
                <a:off x="3350577" y="5193879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43" name="Rechteck 342"/>
              <p:cNvSpPr/>
              <p:nvPr/>
            </p:nvSpPr>
            <p:spPr>
              <a:xfrm>
                <a:off x="3550643" y="519387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44" name="Rechteck 343"/>
              <p:cNvSpPr/>
              <p:nvPr/>
            </p:nvSpPr>
            <p:spPr>
              <a:xfrm>
                <a:off x="3750709" y="5193874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45" name="Rechteck 344"/>
              <p:cNvSpPr/>
              <p:nvPr/>
            </p:nvSpPr>
            <p:spPr>
              <a:xfrm>
                <a:off x="3950775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46" name="Rechteck 345"/>
              <p:cNvSpPr/>
              <p:nvPr/>
            </p:nvSpPr>
            <p:spPr>
              <a:xfrm>
                <a:off x="4153643" y="519386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47" name="Rechteck 346"/>
              <p:cNvSpPr/>
              <p:nvPr/>
            </p:nvSpPr>
            <p:spPr>
              <a:xfrm>
                <a:off x="4351169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48" name="Rechteck 347"/>
              <p:cNvSpPr/>
              <p:nvPr/>
            </p:nvSpPr>
            <p:spPr>
              <a:xfrm>
                <a:off x="4551235" y="5193869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49" name="Rechteck 348"/>
              <p:cNvSpPr/>
              <p:nvPr/>
            </p:nvSpPr>
            <p:spPr>
              <a:xfrm>
                <a:off x="4751301" y="519386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50" name="Rechteck 349"/>
              <p:cNvSpPr/>
              <p:nvPr/>
            </p:nvSpPr>
            <p:spPr>
              <a:xfrm>
                <a:off x="4951367" y="5193864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51" name="Rechteck 350"/>
              <p:cNvSpPr/>
              <p:nvPr/>
            </p:nvSpPr>
            <p:spPr>
              <a:xfrm>
                <a:off x="5154235" y="519386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52" name="Rechteck 351"/>
              <p:cNvSpPr/>
              <p:nvPr/>
            </p:nvSpPr>
            <p:spPr>
              <a:xfrm>
                <a:off x="5351499" y="519387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53" name="Rechteck 352"/>
              <p:cNvSpPr/>
              <p:nvPr/>
            </p:nvSpPr>
            <p:spPr>
              <a:xfrm>
                <a:off x="5551565" y="5193873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54" name="Rechteck 353"/>
              <p:cNvSpPr/>
              <p:nvPr/>
            </p:nvSpPr>
            <p:spPr>
              <a:xfrm>
                <a:off x="5751631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55" name="Rechteck 354"/>
              <p:cNvSpPr/>
              <p:nvPr/>
            </p:nvSpPr>
            <p:spPr>
              <a:xfrm>
                <a:off x="5951697" y="519386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56" name="Rechteck 355"/>
              <p:cNvSpPr/>
              <p:nvPr/>
            </p:nvSpPr>
            <p:spPr>
              <a:xfrm>
                <a:off x="6154565" y="5193865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57" name="Rechteck 356"/>
              <p:cNvSpPr/>
              <p:nvPr/>
            </p:nvSpPr>
            <p:spPr>
              <a:xfrm>
                <a:off x="6352091" y="519386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58" name="Rechteck 357"/>
              <p:cNvSpPr/>
              <p:nvPr/>
            </p:nvSpPr>
            <p:spPr>
              <a:xfrm>
                <a:off x="6552157" y="519386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59" name="Rechteck 358"/>
              <p:cNvSpPr/>
              <p:nvPr/>
            </p:nvSpPr>
            <p:spPr>
              <a:xfrm>
                <a:off x="6752223" y="5193863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60" name="Rechteck 359"/>
              <p:cNvSpPr/>
              <p:nvPr/>
            </p:nvSpPr>
            <p:spPr>
              <a:xfrm>
                <a:off x="6952289" y="519386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61" name="Rechteck 360"/>
              <p:cNvSpPr/>
              <p:nvPr/>
            </p:nvSpPr>
            <p:spPr>
              <a:xfrm>
                <a:off x="7155157" y="519385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</p:grpSp>
      <p:pic>
        <p:nvPicPr>
          <p:cNvPr id="36" name="Google Shape;365;g6fe11b7731_0_0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7214376" y="2240874"/>
            <a:ext cx="1270535" cy="1839843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72994" y="133822"/>
            <a:ext cx="4193060" cy="434588"/>
          </a:xfrm>
        </p:spPr>
        <p:txBody>
          <a:bodyPr>
            <a:normAutofit/>
          </a:bodyPr>
          <a:lstStyle/>
          <a:p>
            <a:r>
              <a:rPr lang="de-DE" sz="2400" dirty="0" smtClean="0"/>
              <a:t>PWM Puls Weiten Modulation</a:t>
            </a:r>
            <a:endParaRPr lang="de-DE" sz="2400" dirty="0"/>
          </a:p>
        </p:txBody>
      </p:sp>
      <p:sp>
        <p:nvSpPr>
          <p:cNvPr id="5" name="Google Shape;165;p1"/>
          <p:cNvSpPr/>
          <p:nvPr/>
        </p:nvSpPr>
        <p:spPr>
          <a:xfrm>
            <a:off x="8639969" y="3527937"/>
            <a:ext cx="3295901" cy="1082163"/>
          </a:xfrm>
          <a:prstGeom prst="wedgeRoundRectCallout">
            <a:avLst>
              <a:gd name="adj1" fmla="val -59181"/>
              <a:gd name="adj2" fmla="val -39050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Kurz Ein, lang Aus =&gt; ziemlich dunkel</a:t>
            </a:r>
            <a:endParaRPr sz="2400" b="0" i="0" u="none" strike="noStrike" cap="none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9" name="Ellipse 28"/>
          <p:cNvSpPr/>
          <p:nvPr/>
        </p:nvSpPr>
        <p:spPr>
          <a:xfrm>
            <a:off x="5770810" y="1355229"/>
            <a:ext cx="644496" cy="626076"/>
          </a:xfrm>
          <a:prstGeom prst="ellipse">
            <a:avLst/>
          </a:prstGeom>
          <a:solidFill>
            <a:srgbClr val="FF5B5B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30" name="Gerader Verbinder 29"/>
          <p:cNvCxnSpPr>
            <a:stCxn id="29" idx="2"/>
          </p:cNvCxnSpPr>
          <p:nvPr/>
        </p:nvCxnSpPr>
        <p:spPr>
          <a:xfrm flipH="1">
            <a:off x="3144674" y="1668267"/>
            <a:ext cx="2626136" cy="0"/>
          </a:xfrm>
          <a:prstGeom prst="line">
            <a:avLst/>
          </a:prstGeom>
          <a:ln w="508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Rechteck 30"/>
          <p:cNvSpPr/>
          <p:nvPr/>
        </p:nvSpPr>
        <p:spPr>
          <a:xfrm>
            <a:off x="624379" y="1031100"/>
            <a:ext cx="2521385" cy="1301578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ctr"/>
            <a:r>
              <a:rPr lang="de-DE" dirty="0" smtClean="0">
                <a:solidFill>
                  <a:schemeClr val="tx1"/>
                </a:solidFill>
              </a:rPr>
              <a:t>Mikrocontroller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32" name="Textfeld 31"/>
          <p:cNvSpPr txBox="1"/>
          <p:nvPr/>
        </p:nvSpPr>
        <p:spPr>
          <a:xfrm>
            <a:off x="2395427" y="1497223"/>
            <a:ext cx="7503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PC_6</a:t>
            </a:r>
            <a:endParaRPr lang="de-DE" dirty="0"/>
          </a:p>
        </p:txBody>
      </p:sp>
      <p:sp>
        <p:nvSpPr>
          <p:cNvPr id="40" name="Freihandform 39"/>
          <p:cNvSpPr/>
          <p:nvPr/>
        </p:nvSpPr>
        <p:spPr>
          <a:xfrm>
            <a:off x="3288075" y="1055656"/>
            <a:ext cx="1169667" cy="363512"/>
          </a:xfrm>
          <a:custGeom>
            <a:avLst/>
            <a:gdLst>
              <a:gd name="connsiteX0" fmla="*/ 0 w 1522238"/>
              <a:gd name="connsiteY0" fmla="*/ 417558 h 417558"/>
              <a:gd name="connsiteX1" fmla="*/ 0 w 1522238"/>
              <a:gd name="connsiteY1" fmla="*/ 0 h 417558"/>
              <a:gd name="connsiteX2" fmla="*/ 961970 w 1522238"/>
              <a:gd name="connsiteY2" fmla="*/ 0 h 417558"/>
              <a:gd name="connsiteX3" fmla="*/ 961970 w 1522238"/>
              <a:gd name="connsiteY3" fmla="*/ 412272 h 417558"/>
              <a:gd name="connsiteX4" fmla="*/ 1522238 w 1522238"/>
              <a:gd name="connsiteY4" fmla="*/ 412272 h 417558"/>
              <a:gd name="connsiteX0" fmla="*/ 0 w 1522238"/>
              <a:gd name="connsiteY0" fmla="*/ 417558 h 417558"/>
              <a:gd name="connsiteX1" fmla="*/ 0 w 1522238"/>
              <a:gd name="connsiteY1" fmla="*/ 0 h 417558"/>
              <a:gd name="connsiteX2" fmla="*/ 961970 w 1522238"/>
              <a:gd name="connsiteY2" fmla="*/ 0 h 417558"/>
              <a:gd name="connsiteX3" fmla="*/ 1389690 w 1522238"/>
              <a:gd name="connsiteY3" fmla="*/ 406183 h 417558"/>
              <a:gd name="connsiteX4" fmla="*/ 1522238 w 1522238"/>
              <a:gd name="connsiteY4" fmla="*/ 412272 h 417558"/>
              <a:gd name="connsiteX0" fmla="*/ 0 w 1522238"/>
              <a:gd name="connsiteY0" fmla="*/ 417558 h 418361"/>
              <a:gd name="connsiteX1" fmla="*/ 0 w 1522238"/>
              <a:gd name="connsiteY1" fmla="*/ 0 h 418361"/>
              <a:gd name="connsiteX2" fmla="*/ 961970 w 1522238"/>
              <a:gd name="connsiteY2" fmla="*/ 0 h 418361"/>
              <a:gd name="connsiteX3" fmla="*/ 1406937 w 1522238"/>
              <a:gd name="connsiteY3" fmla="*/ 418361 h 418361"/>
              <a:gd name="connsiteX4" fmla="*/ 1522238 w 1522238"/>
              <a:gd name="connsiteY4" fmla="*/ 412272 h 418361"/>
              <a:gd name="connsiteX0" fmla="*/ 0 w 1522238"/>
              <a:gd name="connsiteY0" fmla="*/ 417558 h 417558"/>
              <a:gd name="connsiteX1" fmla="*/ 0 w 1522238"/>
              <a:gd name="connsiteY1" fmla="*/ 0 h 417558"/>
              <a:gd name="connsiteX2" fmla="*/ 961970 w 1522238"/>
              <a:gd name="connsiteY2" fmla="*/ 0 h 417558"/>
              <a:gd name="connsiteX3" fmla="*/ 1410387 w 1522238"/>
              <a:gd name="connsiteY3" fmla="*/ 412272 h 417558"/>
              <a:gd name="connsiteX4" fmla="*/ 1522238 w 1522238"/>
              <a:gd name="connsiteY4" fmla="*/ 412272 h 417558"/>
              <a:gd name="connsiteX0" fmla="*/ 0 w 1522238"/>
              <a:gd name="connsiteY0" fmla="*/ 417558 h 417558"/>
              <a:gd name="connsiteX1" fmla="*/ 0 w 1522238"/>
              <a:gd name="connsiteY1" fmla="*/ 0 h 417558"/>
              <a:gd name="connsiteX2" fmla="*/ 1400038 w 1522238"/>
              <a:gd name="connsiteY2" fmla="*/ 0 h 417558"/>
              <a:gd name="connsiteX3" fmla="*/ 1410387 w 1522238"/>
              <a:gd name="connsiteY3" fmla="*/ 412272 h 417558"/>
              <a:gd name="connsiteX4" fmla="*/ 1522238 w 1522238"/>
              <a:gd name="connsiteY4" fmla="*/ 412272 h 417558"/>
              <a:gd name="connsiteX0" fmla="*/ 0 w 1522238"/>
              <a:gd name="connsiteY0" fmla="*/ 417558 h 417558"/>
              <a:gd name="connsiteX1" fmla="*/ 0 w 1522238"/>
              <a:gd name="connsiteY1" fmla="*/ 0 h 417558"/>
              <a:gd name="connsiteX2" fmla="*/ 845313 w 1522238"/>
              <a:gd name="connsiteY2" fmla="*/ 0 h 417558"/>
              <a:gd name="connsiteX3" fmla="*/ 1410387 w 1522238"/>
              <a:gd name="connsiteY3" fmla="*/ 412272 h 417558"/>
              <a:gd name="connsiteX4" fmla="*/ 1522238 w 1522238"/>
              <a:gd name="connsiteY4" fmla="*/ 412272 h 417558"/>
              <a:gd name="connsiteX0" fmla="*/ 0 w 1522238"/>
              <a:gd name="connsiteY0" fmla="*/ 417558 h 417558"/>
              <a:gd name="connsiteX1" fmla="*/ 0 w 1522238"/>
              <a:gd name="connsiteY1" fmla="*/ 0 h 417558"/>
              <a:gd name="connsiteX2" fmla="*/ 845313 w 1522238"/>
              <a:gd name="connsiteY2" fmla="*/ 0 h 417558"/>
              <a:gd name="connsiteX3" fmla="*/ 849463 w 1522238"/>
              <a:gd name="connsiteY3" fmla="*/ 412272 h 417558"/>
              <a:gd name="connsiteX4" fmla="*/ 1522238 w 1522238"/>
              <a:gd name="connsiteY4" fmla="*/ 412272 h 417558"/>
              <a:gd name="connsiteX0" fmla="*/ 0 w 1522238"/>
              <a:gd name="connsiteY0" fmla="*/ 417558 h 417558"/>
              <a:gd name="connsiteX1" fmla="*/ 0 w 1522238"/>
              <a:gd name="connsiteY1" fmla="*/ 0 h 417558"/>
              <a:gd name="connsiteX2" fmla="*/ 805026 w 1522238"/>
              <a:gd name="connsiteY2" fmla="*/ 5470 h 417558"/>
              <a:gd name="connsiteX3" fmla="*/ 849463 w 1522238"/>
              <a:gd name="connsiteY3" fmla="*/ 412272 h 417558"/>
              <a:gd name="connsiteX4" fmla="*/ 1522238 w 1522238"/>
              <a:gd name="connsiteY4" fmla="*/ 412272 h 417558"/>
              <a:gd name="connsiteX0" fmla="*/ 0 w 1522238"/>
              <a:gd name="connsiteY0" fmla="*/ 417558 h 417558"/>
              <a:gd name="connsiteX1" fmla="*/ 0 w 1522238"/>
              <a:gd name="connsiteY1" fmla="*/ 0 h 417558"/>
              <a:gd name="connsiteX2" fmla="*/ 805026 w 1522238"/>
              <a:gd name="connsiteY2" fmla="*/ 5470 h 417558"/>
              <a:gd name="connsiteX3" fmla="*/ 812275 w 1522238"/>
              <a:gd name="connsiteY3" fmla="*/ 415007 h 417558"/>
              <a:gd name="connsiteX4" fmla="*/ 1522238 w 1522238"/>
              <a:gd name="connsiteY4" fmla="*/ 412272 h 417558"/>
              <a:gd name="connsiteX0" fmla="*/ 0 w 1522238"/>
              <a:gd name="connsiteY0" fmla="*/ 417559 h 417559"/>
              <a:gd name="connsiteX1" fmla="*/ 0 w 1522238"/>
              <a:gd name="connsiteY1" fmla="*/ 1 h 417559"/>
              <a:gd name="connsiteX2" fmla="*/ 110844 w 1522238"/>
              <a:gd name="connsiteY2" fmla="*/ 0 h 417559"/>
              <a:gd name="connsiteX3" fmla="*/ 812275 w 1522238"/>
              <a:gd name="connsiteY3" fmla="*/ 415008 h 417559"/>
              <a:gd name="connsiteX4" fmla="*/ 1522238 w 1522238"/>
              <a:gd name="connsiteY4" fmla="*/ 412273 h 417559"/>
              <a:gd name="connsiteX0" fmla="*/ 0 w 1522238"/>
              <a:gd name="connsiteY0" fmla="*/ 417559 h 417743"/>
              <a:gd name="connsiteX1" fmla="*/ 0 w 1522238"/>
              <a:gd name="connsiteY1" fmla="*/ 1 h 417743"/>
              <a:gd name="connsiteX2" fmla="*/ 110844 w 1522238"/>
              <a:gd name="connsiteY2" fmla="*/ 0 h 417743"/>
              <a:gd name="connsiteX3" fmla="*/ 121193 w 1522238"/>
              <a:gd name="connsiteY3" fmla="*/ 417743 h 417743"/>
              <a:gd name="connsiteX4" fmla="*/ 1522238 w 1522238"/>
              <a:gd name="connsiteY4" fmla="*/ 412273 h 417743"/>
              <a:gd name="connsiteX0" fmla="*/ 0 w 1522238"/>
              <a:gd name="connsiteY0" fmla="*/ 417559 h 417743"/>
              <a:gd name="connsiteX1" fmla="*/ 0 w 1522238"/>
              <a:gd name="connsiteY1" fmla="*/ 1 h 417743"/>
              <a:gd name="connsiteX2" fmla="*/ 176957 w 1522238"/>
              <a:gd name="connsiteY2" fmla="*/ 0 h 417743"/>
              <a:gd name="connsiteX3" fmla="*/ 121193 w 1522238"/>
              <a:gd name="connsiteY3" fmla="*/ 417743 h 417743"/>
              <a:gd name="connsiteX4" fmla="*/ 1522238 w 1522238"/>
              <a:gd name="connsiteY4" fmla="*/ 412273 h 417743"/>
              <a:gd name="connsiteX0" fmla="*/ 0 w 1522238"/>
              <a:gd name="connsiteY0" fmla="*/ 417559 h 417559"/>
              <a:gd name="connsiteX1" fmla="*/ 0 w 1522238"/>
              <a:gd name="connsiteY1" fmla="*/ 1 h 417559"/>
              <a:gd name="connsiteX2" fmla="*/ 176957 w 1522238"/>
              <a:gd name="connsiteY2" fmla="*/ 0 h 417559"/>
              <a:gd name="connsiteX3" fmla="*/ 195570 w 1522238"/>
              <a:gd name="connsiteY3" fmla="*/ 410449 h 417559"/>
              <a:gd name="connsiteX4" fmla="*/ 1522238 w 1522238"/>
              <a:gd name="connsiteY4" fmla="*/ 412273 h 417559"/>
              <a:gd name="connsiteX0" fmla="*/ 0 w 1522238"/>
              <a:gd name="connsiteY0" fmla="*/ 417559 h 417743"/>
              <a:gd name="connsiteX1" fmla="*/ 0 w 1522238"/>
              <a:gd name="connsiteY1" fmla="*/ 1 h 417743"/>
              <a:gd name="connsiteX2" fmla="*/ 176957 w 1522238"/>
              <a:gd name="connsiteY2" fmla="*/ 0 h 417743"/>
              <a:gd name="connsiteX3" fmla="*/ 170777 w 1522238"/>
              <a:gd name="connsiteY3" fmla="*/ 417743 h 417743"/>
              <a:gd name="connsiteX4" fmla="*/ 1522238 w 1522238"/>
              <a:gd name="connsiteY4" fmla="*/ 412273 h 417743"/>
              <a:gd name="connsiteX0" fmla="*/ 0 w 1522238"/>
              <a:gd name="connsiteY0" fmla="*/ 417559 h 417743"/>
              <a:gd name="connsiteX1" fmla="*/ 0 w 1522238"/>
              <a:gd name="connsiteY1" fmla="*/ 1 h 417743"/>
              <a:gd name="connsiteX2" fmla="*/ 259597 w 1522238"/>
              <a:gd name="connsiteY2" fmla="*/ 0 h 417743"/>
              <a:gd name="connsiteX3" fmla="*/ 170777 w 1522238"/>
              <a:gd name="connsiteY3" fmla="*/ 417743 h 417743"/>
              <a:gd name="connsiteX4" fmla="*/ 1522238 w 1522238"/>
              <a:gd name="connsiteY4" fmla="*/ 412273 h 417743"/>
              <a:gd name="connsiteX0" fmla="*/ 0 w 1522238"/>
              <a:gd name="connsiteY0" fmla="*/ 417559 h 417559"/>
              <a:gd name="connsiteX1" fmla="*/ 0 w 1522238"/>
              <a:gd name="connsiteY1" fmla="*/ 1 h 417559"/>
              <a:gd name="connsiteX2" fmla="*/ 259597 w 1522238"/>
              <a:gd name="connsiteY2" fmla="*/ 0 h 417559"/>
              <a:gd name="connsiteX3" fmla="*/ 303002 w 1522238"/>
              <a:gd name="connsiteY3" fmla="*/ 410449 h 417559"/>
              <a:gd name="connsiteX4" fmla="*/ 1522238 w 1522238"/>
              <a:gd name="connsiteY4" fmla="*/ 412273 h 417559"/>
              <a:gd name="connsiteX0" fmla="*/ 0 w 1522238"/>
              <a:gd name="connsiteY0" fmla="*/ 417559 h 417559"/>
              <a:gd name="connsiteX1" fmla="*/ 0 w 1522238"/>
              <a:gd name="connsiteY1" fmla="*/ 1 h 417559"/>
              <a:gd name="connsiteX2" fmla="*/ 309182 w 1522238"/>
              <a:gd name="connsiteY2" fmla="*/ 0 h 417559"/>
              <a:gd name="connsiteX3" fmla="*/ 303002 w 1522238"/>
              <a:gd name="connsiteY3" fmla="*/ 410449 h 417559"/>
              <a:gd name="connsiteX4" fmla="*/ 1522238 w 1522238"/>
              <a:gd name="connsiteY4" fmla="*/ 412273 h 417559"/>
              <a:gd name="connsiteX0" fmla="*/ 0 w 1522238"/>
              <a:gd name="connsiteY0" fmla="*/ 417558 h 417558"/>
              <a:gd name="connsiteX1" fmla="*/ 0 w 1522238"/>
              <a:gd name="connsiteY1" fmla="*/ 0 h 417558"/>
              <a:gd name="connsiteX2" fmla="*/ 499255 w 1522238"/>
              <a:gd name="connsiteY2" fmla="*/ 7293 h 417558"/>
              <a:gd name="connsiteX3" fmla="*/ 303002 w 1522238"/>
              <a:gd name="connsiteY3" fmla="*/ 410448 h 417558"/>
              <a:gd name="connsiteX4" fmla="*/ 1522238 w 1522238"/>
              <a:gd name="connsiteY4" fmla="*/ 412272 h 417558"/>
              <a:gd name="connsiteX0" fmla="*/ 0 w 1522238"/>
              <a:gd name="connsiteY0" fmla="*/ 417558 h 417558"/>
              <a:gd name="connsiteX1" fmla="*/ 0 w 1522238"/>
              <a:gd name="connsiteY1" fmla="*/ 0 h 417558"/>
              <a:gd name="connsiteX2" fmla="*/ 499255 w 1522238"/>
              <a:gd name="connsiteY2" fmla="*/ 7293 h 417558"/>
              <a:gd name="connsiteX3" fmla="*/ 493076 w 1522238"/>
              <a:gd name="connsiteY3" fmla="*/ 410448 h 417558"/>
              <a:gd name="connsiteX4" fmla="*/ 1522238 w 1522238"/>
              <a:gd name="connsiteY4" fmla="*/ 412272 h 417558"/>
              <a:gd name="connsiteX0" fmla="*/ 0 w 1522238"/>
              <a:gd name="connsiteY0" fmla="*/ 417558 h 417558"/>
              <a:gd name="connsiteX1" fmla="*/ 0 w 1522238"/>
              <a:gd name="connsiteY1" fmla="*/ 0 h 417558"/>
              <a:gd name="connsiteX2" fmla="*/ 780234 w 1522238"/>
              <a:gd name="connsiteY2" fmla="*/ 14587 h 417558"/>
              <a:gd name="connsiteX3" fmla="*/ 493076 w 1522238"/>
              <a:gd name="connsiteY3" fmla="*/ 410448 h 417558"/>
              <a:gd name="connsiteX4" fmla="*/ 1522238 w 1522238"/>
              <a:gd name="connsiteY4" fmla="*/ 412272 h 417558"/>
              <a:gd name="connsiteX0" fmla="*/ 0 w 1522238"/>
              <a:gd name="connsiteY0" fmla="*/ 417558 h 417558"/>
              <a:gd name="connsiteX1" fmla="*/ 0 w 1522238"/>
              <a:gd name="connsiteY1" fmla="*/ 0 h 417558"/>
              <a:gd name="connsiteX2" fmla="*/ 780234 w 1522238"/>
              <a:gd name="connsiteY2" fmla="*/ 14587 h 417558"/>
              <a:gd name="connsiteX3" fmla="*/ 782319 w 1522238"/>
              <a:gd name="connsiteY3" fmla="*/ 403154 h 417558"/>
              <a:gd name="connsiteX4" fmla="*/ 1522238 w 1522238"/>
              <a:gd name="connsiteY4" fmla="*/ 412272 h 417558"/>
              <a:gd name="connsiteX0" fmla="*/ 0 w 1522238"/>
              <a:gd name="connsiteY0" fmla="*/ 417558 h 417558"/>
              <a:gd name="connsiteX1" fmla="*/ 0 w 1522238"/>
              <a:gd name="connsiteY1" fmla="*/ 0 h 417558"/>
              <a:gd name="connsiteX2" fmla="*/ 780234 w 1522238"/>
              <a:gd name="connsiteY2" fmla="*/ 7293 h 417558"/>
              <a:gd name="connsiteX3" fmla="*/ 782319 w 1522238"/>
              <a:gd name="connsiteY3" fmla="*/ 403154 h 417558"/>
              <a:gd name="connsiteX4" fmla="*/ 1522238 w 1522238"/>
              <a:gd name="connsiteY4" fmla="*/ 412272 h 417558"/>
              <a:gd name="connsiteX0" fmla="*/ 0 w 1522238"/>
              <a:gd name="connsiteY0" fmla="*/ 417558 h 417558"/>
              <a:gd name="connsiteX1" fmla="*/ 0 w 1522238"/>
              <a:gd name="connsiteY1" fmla="*/ 0 h 417558"/>
              <a:gd name="connsiteX2" fmla="*/ 879403 w 1522238"/>
              <a:gd name="connsiteY2" fmla="*/ 7293 h 417558"/>
              <a:gd name="connsiteX3" fmla="*/ 782319 w 1522238"/>
              <a:gd name="connsiteY3" fmla="*/ 403154 h 417558"/>
              <a:gd name="connsiteX4" fmla="*/ 1522238 w 1522238"/>
              <a:gd name="connsiteY4" fmla="*/ 412272 h 417558"/>
              <a:gd name="connsiteX0" fmla="*/ 0 w 1522238"/>
              <a:gd name="connsiteY0" fmla="*/ 417558 h 417558"/>
              <a:gd name="connsiteX1" fmla="*/ 0 w 1522238"/>
              <a:gd name="connsiteY1" fmla="*/ 0 h 417558"/>
              <a:gd name="connsiteX2" fmla="*/ 879403 w 1522238"/>
              <a:gd name="connsiteY2" fmla="*/ 7293 h 417558"/>
              <a:gd name="connsiteX3" fmla="*/ 873223 w 1522238"/>
              <a:gd name="connsiteY3" fmla="*/ 403154 h 417558"/>
              <a:gd name="connsiteX4" fmla="*/ 1522238 w 1522238"/>
              <a:gd name="connsiteY4" fmla="*/ 412272 h 4175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22238" h="417558">
                <a:moveTo>
                  <a:pt x="0" y="417558"/>
                </a:moveTo>
                <a:lnTo>
                  <a:pt x="0" y="0"/>
                </a:lnTo>
                <a:lnTo>
                  <a:pt x="879403" y="7293"/>
                </a:lnTo>
                <a:cubicBezTo>
                  <a:pt x="880786" y="144717"/>
                  <a:pt x="871840" y="265730"/>
                  <a:pt x="873223" y="403154"/>
                </a:cubicBezTo>
                <a:lnTo>
                  <a:pt x="1522238" y="412272"/>
                </a:lnTo>
              </a:path>
            </a:pathLst>
          </a:cu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de-DE" dirty="0"/>
          </a:p>
        </p:txBody>
      </p:sp>
      <p:sp>
        <p:nvSpPr>
          <p:cNvPr id="4" name="Textfeld 3"/>
          <p:cNvSpPr txBox="1"/>
          <p:nvPr/>
        </p:nvSpPr>
        <p:spPr>
          <a:xfrm>
            <a:off x="3652292" y="1336707"/>
            <a:ext cx="6626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Aus</a:t>
            </a:r>
            <a:endParaRPr lang="de-DE" dirty="0"/>
          </a:p>
        </p:txBody>
      </p:sp>
      <p:sp>
        <p:nvSpPr>
          <p:cNvPr id="43" name="Textfeld 42"/>
          <p:cNvSpPr txBox="1"/>
          <p:nvPr/>
        </p:nvSpPr>
        <p:spPr>
          <a:xfrm>
            <a:off x="3133017" y="742617"/>
            <a:ext cx="6626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Ein</a:t>
            </a:r>
            <a:endParaRPr lang="de-DE" dirty="0"/>
          </a:p>
        </p:txBody>
      </p:sp>
      <p:cxnSp>
        <p:nvCxnSpPr>
          <p:cNvPr id="6" name="Gewinkelte Verbindung 5"/>
          <p:cNvCxnSpPr/>
          <p:nvPr/>
        </p:nvCxnSpPr>
        <p:spPr>
          <a:xfrm>
            <a:off x="1260389" y="2861385"/>
            <a:ext cx="2027686" cy="1577675"/>
          </a:xfrm>
          <a:prstGeom prst="bentConnector3">
            <a:avLst>
              <a:gd name="adj1" fmla="val 60099"/>
            </a:avLst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Gerade Verbindung mit Pfeil 9"/>
          <p:cNvCxnSpPr/>
          <p:nvPr/>
        </p:nvCxnSpPr>
        <p:spPr>
          <a:xfrm flipV="1">
            <a:off x="1260389" y="2861385"/>
            <a:ext cx="0" cy="1577677"/>
          </a:xfrm>
          <a:prstGeom prst="straightConnector1">
            <a:avLst/>
          </a:prstGeom>
          <a:ln w="19050"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Gerade Verbindung mit Pfeil 22"/>
          <p:cNvCxnSpPr/>
          <p:nvPr/>
        </p:nvCxnSpPr>
        <p:spPr>
          <a:xfrm>
            <a:off x="1257232" y="4443213"/>
            <a:ext cx="6064436" cy="0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Gewinkelte Verbindung 27"/>
          <p:cNvCxnSpPr/>
          <p:nvPr/>
        </p:nvCxnSpPr>
        <p:spPr>
          <a:xfrm>
            <a:off x="3277186" y="2861383"/>
            <a:ext cx="2027686" cy="1577675"/>
          </a:xfrm>
          <a:prstGeom prst="bentConnector3">
            <a:avLst>
              <a:gd name="adj1" fmla="val 60021"/>
            </a:avLst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Gerade Verbindung mit Pfeil 32"/>
          <p:cNvCxnSpPr/>
          <p:nvPr/>
        </p:nvCxnSpPr>
        <p:spPr>
          <a:xfrm flipV="1">
            <a:off x="3277186" y="2861383"/>
            <a:ext cx="0" cy="1577677"/>
          </a:xfrm>
          <a:prstGeom prst="straightConnector1">
            <a:avLst/>
          </a:prstGeom>
          <a:ln w="19050"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Gewinkelte Verbindung 33"/>
          <p:cNvCxnSpPr/>
          <p:nvPr/>
        </p:nvCxnSpPr>
        <p:spPr>
          <a:xfrm>
            <a:off x="5299639" y="2861252"/>
            <a:ext cx="2027686" cy="1577675"/>
          </a:xfrm>
          <a:prstGeom prst="bentConnector3">
            <a:avLst>
              <a:gd name="adj1" fmla="val 59708"/>
            </a:avLst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Gerade Verbindung mit Pfeil 34"/>
          <p:cNvCxnSpPr/>
          <p:nvPr/>
        </p:nvCxnSpPr>
        <p:spPr>
          <a:xfrm flipV="1">
            <a:off x="5293982" y="2856566"/>
            <a:ext cx="0" cy="1577677"/>
          </a:xfrm>
          <a:prstGeom prst="straightConnector1">
            <a:avLst/>
          </a:prstGeom>
          <a:ln w="19050"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feld 16"/>
          <p:cNvSpPr txBox="1"/>
          <p:nvPr/>
        </p:nvSpPr>
        <p:spPr>
          <a:xfrm>
            <a:off x="7178342" y="4434641"/>
            <a:ext cx="59676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t</a:t>
            </a:r>
            <a:endParaRPr lang="de-DE" dirty="0"/>
          </a:p>
        </p:txBody>
      </p:sp>
      <p:sp>
        <p:nvSpPr>
          <p:cNvPr id="20" name="Textfeld 19"/>
          <p:cNvSpPr txBox="1"/>
          <p:nvPr/>
        </p:nvSpPr>
        <p:spPr>
          <a:xfrm>
            <a:off x="2924811" y="4441272"/>
            <a:ext cx="9914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100µs</a:t>
            </a:r>
            <a:endParaRPr lang="de-DE" dirty="0"/>
          </a:p>
        </p:txBody>
      </p:sp>
      <p:sp>
        <p:nvSpPr>
          <p:cNvPr id="37" name="Textfeld 36"/>
          <p:cNvSpPr txBox="1"/>
          <p:nvPr/>
        </p:nvSpPr>
        <p:spPr>
          <a:xfrm>
            <a:off x="4972620" y="4441272"/>
            <a:ext cx="9914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2</a:t>
            </a:r>
            <a:r>
              <a:rPr lang="de-DE" dirty="0" smtClean="0"/>
              <a:t>00µs</a:t>
            </a:r>
            <a:endParaRPr lang="de-DE" dirty="0"/>
          </a:p>
        </p:txBody>
      </p:sp>
      <p:sp>
        <p:nvSpPr>
          <p:cNvPr id="38" name="Textfeld 37"/>
          <p:cNvSpPr txBox="1"/>
          <p:nvPr/>
        </p:nvSpPr>
        <p:spPr>
          <a:xfrm>
            <a:off x="1094349" y="4425434"/>
            <a:ext cx="9914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0µs</a:t>
            </a:r>
            <a:endParaRPr lang="de-DE" dirty="0"/>
          </a:p>
        </p:txBody>
      </p:sp>
      <p:sp>
        <p:nvSpPr>
          <p:cNvPr id="369" name="Textfeld 368"/>
          <p:cNvSpPr txBox="1"/>
          <p:nvPr/>
        </p:nvSpPr>
        <p:spPr>
          <a:xfrm>
            <a:off x="832915" y="4225749"/>
            <a:ext cx="9914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0,0</a:t>
            </a:r>
            <a:endParaRPr lang="de-DE" dirty="0"/>
          </a:p>
        </p:txBody>
      </p:sp>
      <p:sp>
        <p:nvSpPr>
          <p:cNvPr id="370" name="Textfeld 369"/>
          <p:cNvSpPr txBox="1"/>
          <p:nvPr/>
        </p:nvSpPr>
        <p:spPr>
          <a:xfrm>
            <a:off x="845687" y="3451424"/>
            <a:ext cx="9914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0,5</a:t>
            </a:r>
            <a:endParaRPr lang="de-DE" dirty="0"/>
          </a:p>
        </p:txBody>
      </p:sp>
      <p:sp>
        <p:nvSpPr>
          <p:cNvPr id="371" name="Textfeld 370"/>
          <p:cNvSpPr txBox="1"/>
          <p:nvPr/>
        </p:nvSpPr>
        <p:spPr>
          <a:xfrm>
            <a:off x="832915" y="2682526"/>
            <a:ext cx="9914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1</a:t>
            </a:r>
            <a:r>
              <a:rPr lang="de-DE" dirty="0" smtClean="0"/>
              <a:t>,0</a:t>
            </a:r>
            <a:endParaRPr lang="de-DE" dirty="0"/>
          </a:p>
        </p:txBody>
      </p:sp>
      <p:sp>
        <p:nvSpPr>
          <p:cNvPr id="372" name="Textfeld 371"/>
          <p:cNvSpPr txBox="1"/>
          <p:nvPr/>
        </p:nvSpPr>
        <p:spPr>
          <a:xfrm>
            <a:off x="1251995" y="2552541"/>
            <a:ext cx="9914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10µs</a:t>
            </a:r>
            <a:endParaRPr lang="de-DE" dirty="0"/>
          </a:p>
        </p:txBody>
      </p:sp>
      <p:sp>
        <p:nvSpPr>
          <p:cNvPr id="373" name="Textfeld 372"/>
          <p:cNvSpPr txBox="1"/>
          <p:nvPr/>
        </p:nvSpPr>
        <p:spPr>
          <a:xfrm>
            <a:off x="1255717" y="5292840"/>
            <a:ext cx="25961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Periode T=100µs</a:t>
            </a:r>
            <a:endParaRPr lang="de-DE" dirty="0"/>
          </a:p>
        </p:txBody>
      </p:sp>
      <p:cxnSp>
        <p:nvCxnSpPr>
          <p:cNvPr id="375" name="Gerade Verbindung mit Pfeil 374"/>
          <p:cNvCxnSpPr/>
          <p:nvPr/>
        </p:nvCxnSpPr>
        <p:spPr>
          <a:xfrm>
            <a:off x="1251995" y="5277002"/>
            <a:ext cx="2025191" cy="0"/>
          </a:xfrm>
          <a:prstGeom prst="straightConnector1">
            <a:avLst/>
          </a:prstGeom>
          <a:ln w="12700"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7" name="Gerader Verbinder 376"/>
          <p:cNvCxnSpPr/>
          <p:nvPr/>
        </p:nvCxnSpPr>
        <p:spPr>
          <a:xfrm flipH="1">
            <a:off x="1251995" y="4441271"/>
            <a:ext cx="7445" cy="886379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9" name="Gerader Verbinder 378"/>
          <p:cNvCxnSpPr/>
          <p:nvPr/>
        </p:nvCxnSpPr>
        <p:spPr>
          <a:xfrm flipH="1">
            <a:off x="3266180" y="4441271"/>
            <a:ext cx="7445" cy="886379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0" name="Gerader Verbinder 379"/>
          <p:cNvCxnSpPr/>
          <p:nvPr/>
        </p:nvCxnSpPr>
        <p:spPr>
          <a:xfrm flipH="1">
            <a:off x="2475918" y="4416114"/>
            <a:ext cx="1" cy="540482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3" name="Gerade Verbindung mit Pfeil 382"/>
          <p:cNvCxnSpPr/>
          <p:nvPr/>
        </p:nvCxnSpPr>
        <p:spPr>
          <a:xfrm>
            <a:off x="952500" y="4884460"/>
            <a:ext cx="299495" cy="0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4" name="Gerade Verbindung mit Pfeil 383"/>
          <p:cNvCxnSpPr/>
          <p:nvPr/>
        </p:nvCxnSpPr>
        <p:spPr>
          <a:xfrm flipH="1">
            <a:off x="2487552" y="4884007"/>
            <a:ext cx="290870" cy="1310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6" name="Textfeld 385"/>
          <p:cNvSpPr txBox="1"/>
          <p:nvPr/>
        </p:nvSpPr>
        <p:spPr>
          <a:xfrm>
            <a:off x="1251995" y="4899377"/>
            <a:ext cx="25961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err="1" smtClean="0"/>
              <a:t>Pulswidth</a:t>
            </a:r>
            <a:r>
              <a:rPr lang="de-DE" dirty="0" smtClean="0"/>
              <a:t> T</a:t>
            </a:r>
            <a:r>
              <a:rPr lang="de-DE" baseline="-25000" dirty="0" smtClean="0"/>
              <a:t>on</a:t>
            </a:r>
            <a:r>
              <a:rPr lang="de-DE" dirty="0" smtClean="0"/>
              <a:t>=60µs</a:t>
            </a:r>
            <a:endParaRPr lang="de-DE" dirty="0"/>
          </a:p>
        </p:txBody>
      </p:sp>
      <p:cxnSp>
        <p:nvCxnSpPr>
          <p:cNvPr id="388" name="Gerade Verbindung mit Pfeil 387"/>
          <p:cNvCxnSpPr/>
          <p:nvPr/>
        </p:nvCxnSpPr>
        <p:spPr>
          <a:xfrm flipV="1">
            <a:off x="1251995" y="2381250"/>
            <a:ext cx="0" cy="301276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9" name="Textfeld 388"/>
          <p:cNvSpPr txBox="1"/>
          <p:nvPr/>
        </p:nvSpPr>
        <p:spPr>
          <a:xfrm>
            <a:off x="952500" y="2353048"/>
            <a:ext cx="1941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>
                <a:solidFill>
                  <a:srgbClr val="FF0000"/>
                </a:solidFill>
              </a:rPr>
              <a:t>g</a:t>
            </a:r>
            <a:endParaRPr lang="de-DE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90" name="Textfeld 389"/>
              <p:cNvSpPr txBox="1"/>
              <p:nvPr/>
            </p:nvSpPr>
            <p:spPr>
              <a:xfrm>
                <a:off x="1328616" y="5873750"/>
                <a:ext cx="3465634" cy="65883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de-DE" sz="2400" b="0" i="1" smtClean="0">
                        <a:latin typeface="Cambria Math" panose="02040503050406030204" pitchFamily="18" charset="0"/>
                      </a:rPr>
                      <m:t>𝑔</m:t>
                    </m:r>
                    <m:r>
                      <a:rPr lang="de-DE" sz="2400" b="0" i="1" smtClean="0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de-DE" sz="24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de-DE" sz="2400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de-DE" sz="2400" b="0" i="1" smtClean="0">
                                <a:latin typeface="Cambria Math" panose="02040503050406030204" pitchFamily="18" charset="0"/>
                              </a:rPr>
                              <m:t>𝑇</m:t>
                            </m:r>
                          </m:e>
                          <m:sub>
                            <m:r>
                              <a:rPr lang="de-DE" sz="2400" b="0" i="1" smtClean="0">
                                <a:latin typeface="Cambria Math" panose="02040503050406030204" pitchFamily="18" charset="0"/>
                              </a:rPr>
                              <m:t>𝑜𝑛</m:t>
                            </m:r>
                          </m:sub>
                        </m:sSub>
                      </m:num>
                      <m:den>
                        <m:r>
                          <a:rPr lang="de-DE" sz="2400" b="0" i="1" smtClean="0">
                            <a:latin typeface="Cambria Math" panose="02040503050406030204" pitchFamily="18" charset="0"/>
                          </a:rPr>
                          <m:t>𝑇</m:t>
                        </m:r>
                      </m:den>
                    </m:f>
                    <m:r>
                      <a:rPr lang="de-DE" sz="2400" b="0" i="1" smtClean="0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de-DE" sz="24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de-DE" sz="2400" b="0" i="1" smtClean="0">
                            <a:latin typeface="Cambria Math" panose="02040503050406030204" pitchFamily="18" charset="0"/>
                          </a:rPr>
                          <m:t>60µ</m:t>
                        </m:r>
                        <m:r>
                          <a:rPr lang="de-DE" sz="2400" b="0" i="1" smtClean="0">
                            <a:latin typeface="Cambria Math" panose="02040503050406030204" pitchFamily="18" charset="0"/>
                          </a:rPr>
                          <m:t>𝑠</m:t>
                        </m:r>
                      </m:num>
                      <m:den>
                        <m:r>
                          <a:rPr lang="de-DE" sz="2400" b="0" i="1" smtClean="0">
                            <a:latin typeface="Cambria Math" panose="02040503050406030204" pitchFamily="18" charset="0"/>
                          </a:rPr>
                          <m:t>100µ</m:t>
                        </m:r>
                        <m:r>
                          <a:rPr lang="de-DE" sz="2400" b="0" i="1" smtClean="0">
                            <a:latin typeface="Cambria Math" panose="02040503050406030204" pitchFamily="18" charset="0"/>
                          </a:rPr>
                          <m:t>𝑠</m:t>
                        </m:r>
                      </m:den>
                    </m:f>
                  </m:oMath>
                </a14:m>
                <a:r>
                  <a:rPr lang="de-DE" sz="2400" dirty="0" smtClean="0"/>
                  <a:t>=</a:t>
                </a:r>
                <a:r>
                  <a:rPr lang="de-DE" sz="2400" dirty="0" smtClean="0">
                    <a:solidFill>
                      <a:srgbClr val="FF0000"/>
                    </a:solidFill>
                  </a:rPr>
                  <a:t>0,6</a:t>
                </a:r>
                <a:endParaRPr lang="de-DE" sz="2400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90" name="Textfeld 38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28616" y="5873750"/>
                <a:ext cx="3465634" cy="658835"/>
              </a:xfrm>
              <a:prstGeom prst="rect">
                <a:avLst/>
              </a:prstGeom>
              <a:blipFill rotWithShape="0">
                <a:blip r:embed="rId6"/>
                <a:stretch>
                  <a:fillRect b="-2778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91" name="Textfeld 390"/>
          <p:cNvSpPr txBox="1"/>
          <p:nvPr/>
        </p:nvSpPr>
        <p:spPr>
          <a:xfrm>
            <a:off x="570443" y="3295659"/>
            <a:ext cx="5308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>
                <a:solidFill>
                  <a:srgbClr val="FF0000"/>
                </a:solidFill>
              </a:rPr>
              <a:t>0,6</a:t>
            </a:r>
            <a:endParaRPr lang="de-DE" dirty="0">
              <a:solidFill>
                <a:srgbClr val="FF0000"/>
              </a:solidFill>
            </a:endParaRPr>
          </a:p>
        </p:txBody>
      </p:sp>
      <p:cxnSp>
        <p:nvCxnSpPr>
          <p:cNvPr id="393" name="Gerader Verbinder 392"/>
          <p:cNvCxnSpPr/>
          <p:nvPr/>
        </p:nvCxnSpPr>
        <p:spPr>
          <a:xfrm>
            <a:off x="1259440" y="3492091"/>
            <a:ext cx="6112884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6" name="Textfeld 395"/>
          <p:cNvSpPr txBox="1"/>
          <p:nvPr/>
        </p:nvSpPr>
        <p:spPr>
          <a:xfrm>
            <a:off x="4036710" y="6018501"/>
            <a:ext cx="31776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>
                <a:solidFill>
                  <a:srgbClr val="FF0000"/>
                </a:solidFill>
              </a:rPr>
              <a:t>Relativer Mittelwert von PC_6</a:t>
            </a:r>
            <a:endParaRPr lang="de-DE" dirty="0">
              <a:solidFill>
                <a:srgbClr val="FF0000"/>
              </a:solidFill>
            </a:endParaRPr>
          </a:p>
        </p:txBody>
      </p:sp>
      <p:sp>
        <p:nvSpPr>
          <p:cNvPr id="363" name="Freihandform 362"/>
          <p:cNvSpPr/>
          <p:nvPr/>
        </p:nvSpPr>
        <p:spPr>
          <a:xfrm>
            <a:off x="4449567" y="1060871"/>
            <a:ext cx="1169667" cy="363512"/>
          </a:xfrm>
          <a:custGeom>
            <a:avLst/>
            <a:gdLst>
              <a:gd name="connsiteX0" fmla="*/ 0 w 1522238"/>
              <a:gd name="connsiteY0" fmla="*/ 417558 h 417558"/>
              <a:gd name="connsiteX1" fmla="*/ 0 w 1522238"/>
              <a:gd name="connsiteY1" fmla="*/ 0 h 417558"/>
              <a:gd name="connsiteX2" fmla="*/ 961970 w 1522238"/>
              <a:gd name="connsiteY2" fmla="*/ 0 h 417558"/>
              <a:gd name="connsiteX3" fmla="*/ 961970 w 1522238"/>
              <a:gd name="connsiteY3" fmla="*/ 412272 h 417558"/>
              <a:gd name="connsiteX4" fmla="*/ 1522238 w 1522238"/>
              <a:gd name="connsiteY4" fmla="*/ 412272 h 417558"/>
              <a:gd name="connsiteX0" fmla="*/ 0 w 1522238"/>
              <a:gd name="connsiteY0" fmla="*/ 417558 h 417558"/>
              <a:gd name="connsiteX1" fmla="*/ 0 w 1522238"/>
              <a:gd name="connsiteY1" fmla="*/ 0 h 417558"/>
              <a:gd name="connsiteX2" fmla="*/ 961970 w 1522238"/>
              <a:gd name="connsiteY2" fmla="*/ 0 h 417558"/>
              <a:gd name="connsiteX3" fmla="*/ 1389690 w 1522238"/>
              <a:gd name="connsiteY3" fmla="*/ 406183 h 417558"/>
              <a:gd name="connsiteX4" fmla="*/ 1522238 w 1522238"/>
              <a:gd name="connsiteY4" fmla="*/ 412272 h 417558"/>
              <a:gd name="connsiteX0" fmla="*/ 0 w 1522238"/>
              <a:gd name="connsiteY0" fmla="*/ 417558 h 418361"/>
              <a:gd name="connsiteX1" fmla="*/ 0 w 1522238"/>
              <a:gd name="connsiteY1" fmla="*/ 0 h 418361"/>
              <a:gd name="connsiteX2" fmla="*/ 961970 w 1522238"/>
              <a:gd name="connsiteY2" fmla="*/ 0 h 418361"/>
              <a:gd name="connsiteX3" fmla="*/ 1406937 w 1522238"/>
              <a:gd name="connsiteY3" fmla="*/ 418361 h 418361"/>
              <a:gd name="connsiteX4" fmla="*/ 1522238 w 1522238"/>
              <a:gd name="connsiteY4" fmla="*/ 412272 h 418361"/>
              <a:gd name="connsiteX0" fmla="*/ 0 w 1522238"/>
              <a:gd name="connsiteY0" fmla="*/ 417558 h 417558"/>
              <a:gd name="connsiteX1" fmla="*/ 0 w 1522238"/>
              <a:gd name="connsiteY1" fmla="*/ 0 h 417558"/>
              <a:gd name="connsiteX2" fmla="*/ 961970 w 1522238"/>
              <a:gd name="connsiteY2" fmla="*/ 0 h 417558"/>
              <a:gd name="connsiteX3" fmla="*/ 1410387 w 1522238"/>
              <a:gd name="connsiteY3" fmla="*/ 412272 h 417558"/>
              <a:gd name="connsiteX4" fmla="*/ 1522238 w 1522238"/>
              <a:gd name="connsiteY4" fmla="*/ 412272 h 417558"/>
              <a:gd name="connsiteX0" fmla="*/ 0 w 1522238"/>
              <a:gd name="connsiteY0" fmla="*/ 417558 h 417558"/>
              <a:gd name="connsiteX1" fmla="*/ 0 w 1522238"/>
              <a:gd name="connsiteY1" fmla="*/ 0 h 417558"/>
              <a:gd name="connsiteX2" fmla="*/ 1400038 w 1522238"/>
              <a:gd name="connsiteY2" fmla="*/ 0 h 417558"/>
              <a:gd name="connsiteX3" fmla="*/ 1410387 w 1522238"/>
              <a:gd name="connsiteY3" fmla="*/ 412272 h 417558"/>
              <a:gd name="connsiteX4" fmla="*/ 1522238 w 1522238"/>
              <a:gd name="connsiteY4" fmla="*/ 412272 h 417558"/>
              <a:gd name="connsiteX0" fmla="*/ 0 w 1522238"/>
              <a:gd name="connsiteY0" fmla="*/ 417558 h 417558"/>
              <a:gd name="connsiteX1" fmla="*/ 0 w 1522238"/>
              <a:gd name="connsiteY1" fmla="*/ 0 h 417558"/>
              <a:gd name="connsiteX2" fmla="*/ 845313 w 1522238"/>
              <a:gd name="connsiteY2" fmla="*/ 0 h 417558"/>
              <a:gd name="connsiteX3" fmla="*/ 1410387 w 1522238"/>
              <a:gd name="connsiteY3" fmla="*/ 412272 h 417558"/>
              <a:gd name="connsiteX4" fmla="*/ 1522238 w 1522238"/>
              <a:gd name="connsiteY4" fmla="*/ 412272 h 417558"/>
              <a:gd name="connsiteX0" fmla="*/ 0 w 1522238"/>
              <a:gd name="connsiteY0" fmla="*/ 417558 h 417558"/>
              <a:gd name="connsiteX1" fmla="*/ 0 w 1522238"/>
              <a:gd name="connsiteY1" fmla="*/ 0 h 417558"/>
              <a:gd name="connsiteX2" fmla="*/ 845313 w 1522238"/>
              <a:gd name="connsiteY2" fmla="*/ 0 h 417558"/>
              <a:gd name="connsiteX3" fmla="*/ 849463 w 1522238"/>
              <a:gd name="connsiteY3" fmla="*/ 412272 h 417558"/>
              <a:gd name="connsiteX4" fmla="*/ 1522238 w 1522238"/>
              <a:gd name="connsiteY4" fmla="*/ 412272 h 417558"/>
              <a:gd name="connsiteX0" fmla="*/ 0 w 1522238"/>
              <a:gd name="connsiteY0" fmla="*/ 417558 h 417558"/>
              <a:gd name="connsiteX1" fmla="*/ 0 w 1522238"/>
              <a:gd name="connsiteY1" fmla="*/ 0 h 417558"/>
              <a:gd name="connsiteX2" fmla="*/ 805026 w 1522238"/>
              <a:gd name="connsiteY2" fmla="*/ 5470 h 417558"/>
              <a:gd name="connsiteX3" fmla="*/ 849463 w 1522238"/>
              <a:gd name="connsiteY3" fmla="*/ 412272 h 417558"/>
              <a:gd name="connsiteX4" fmla="*/ 1522238 w 1522238"/>
              <a:gd name="connsiteY4" fmla="*/ 412272 h 417558"/>
              <a:gd name="connsiteX0" fmla="*/ 0 w 1522238"/>
              <a:gd name="connsiteY0" fmla="*/ 417558 h 417558"/>
              <a:gd name="connsiteX1" fmla="*/ 0 w 1522238"/>
              <a:gd name="connsiteY1" fmla="*/ 0 h 417558"/>
              <a:gd name="connsiteX2" fmla="*/ 805026 w 1522238"/>
              <a:gd name="connsiteY2" fmla="*/ 5470 h 417558"/>
              <a:gd name="connsiteX3" fmla="*/ 812275 w 1522238"/>
              <a:gd name="connsiteY3" fmla="*/ 415007 h 417558"/>
              <a:gd name="connsiteX4" fmla="*/ 1522238 w 1522238"/>
              <a:gd name="connsiteY4" fmla="*/ 412272 h 417558"/>
              <a:gd name="connsiteX0" fmla="*/ 0 w 1522238"/>
              <a:gd name="connsiteY0" fmla="*/ 417559 h 417559"/>
              <a:gd name="connsiteX1" fmla="*/ 0 w 1522238"/>
              <a:gd name="connsiteY1" fmla="*/ 1 h 417559"/>
              <a:gd name="connsiteX2" fmla="*/ 110844 w 1522238"/>
              <a:gd name="connsiteY2" fmla="*/ 0 h 417559"/>
              <a:gd name="connsiteX3" fmla="*/ 812275 w 1522238"/>
              <a:gd name="connsiteY3" fmla="*/ 415008 h 417559"/>
              <a:gd name="connsiteX4" fmla="*/ 1522238 w 1522238"/>
              <a:gd name="connsiteY4" fmla="*/ 412273 h 417559"/>
              <a:gd name="connsiteX0" fmla="*/ 0 w 1522238"/>
              <a:gd name="connsiteY0" fmla="*/ 417559 h 417743"/>
              <a:gd name="connsiteX1" fmla="*/ 0 w 1522238"/>
              <a:gd name="connsiteY1" fmla="*/ 1 h 417743"/>
              <a:gd name="connsiteX2" fmla="*/ 110844 w 1522238"/>
              <a:gd name="connsiteY2" fmla="*/ 0 h 417743"/>
              <a:gd name="connsiteX3" fmla="*/ 121193 w 1522238"/>
              <a:gd name="connsiteY3" fmla="*/ 417743 h 417743"/>
              <a:gd name="connsiteX4" fmla="*/ 1522238 w 1522238"/>
              <a:gd name="connsiteY4" fmla="*/ 412273 h 417743"/>
              <a:gd name="connsiteX0" fmla="*/ 0 w 1522238"/>
              <a:gd name="connsiteY0" fmla="*/ 417559 h 417743"/>
              <a:gd name="connsiteX1" fmla="*/ 0 w 1522238"/>
              <a:gd name="connsiteY1" fmla="*/ 1 h 417743"/>
              <a:gd name="connsiteX2" fmla="*/ 176957 w 1522238"/>
              <a:gd name="connsiteY2" fmla="*/ 0 h 417743"/>
              <a:gd name="connsiteX3" fmla="*/ 121193 w 1522238"/>
              <a:gd name="connsiteY3" fmla="*/ 417743 h 417743"/>
              <a:gd name="connsiteX4" fmla="*/ 1522238 w 1522238"/>
              <a:gd name="connsiteY4" fmla="*/ 412273 h 417743"/>
              <a:gd name="connsiteX0" fmla="*/ 0 w 1522238"/>
              <a:gd name="connsiteY0" fmla="*/ 417559 h 417559"/>
              <a:gd name="connsiteX1" fmla="*/ 0 w 1522238"/>
              <a:gd name="connsiteY1" fmla="*/ 1 h 417559"/>
              <a:gd name="connsiteX2" fmla="*/ 176957 w 1522238"/>
              <a:gd name="connsiteY2" fmla="*/ 0 h 417559"/>
              <a:gd name="connsiteX3" fmla="*/ 195570 w 1522238"/>
              <a:gd name="connsiteY3" fmla="*/ 410449 h 417559"/>
              <a:gd name="connsiteX4" fmla="*/ 1522238 w 1522238"/>
              <a:gd name="connsiteY4" fmla="*/ 412273 h 417559"/>
              <a:gd name="connsiteX0" fmla="*/ 0 w 1522238"/>
              <a:gd name="connsiteY0" fmla="*/ 417559 h 417743"/>
              <a:gd name="connsiteX1" fmla="*/ 0 w 1522238"/>
              <a:gd name="connsiteY1" fmla="*/ 1 h 417743"/>
              <a:gd name="connsiteX2" fmla="*/ 176957 w 1522238"/>
              <a:gd name="connsiteY2" fmla="*/ 0 h 417743"/>
              <a:gd name="connsiteX3" fmla="*/ 170777 w 1522238"/>
              <a:gd name="connsiteY3" fmla="*/ 417743 h 417743"/>
              <a:gd name="connsiteX4" fmla="*/ 1522238 w 1522238"/>
              <a:gd name="connsiteY4" fmla="*/ 412273 h 417743"/>
              <a:gd name="connsiteX0" fmla="*/ 0 w 1522238"/>
              <a:gd name="connsiteY0" fmla="*/ 417559 h 417743"/>
              <a:gd name="connsiteX1" fmla="*/ 0 w 1522238"/>
              <a:gd name="connsiteY1" fmla="*/ 1 h 417743"/>
              <a:gd name="connsiteX2" fmla="*/ 259597 w 1522238"/>
              <a:gd name="connsiteY2" fmla="*/ 0 h 417743"/>
              <a:gd name="connsiteX3" fmla="*/ 170777 w 1522238"/>
              <a:gd name="connsiteY3" fmla="*/ 417743 h 417743"/>
              <a:gd name="connsiteX4" fmla="*/ 1522238 w 1522238"/>
              <a:gd name="connsiteY4" fmla="*/ 412273 h 417743"/>
              <a:gd name="connsiteX0" fmla="*/ 0 w 1522238"/>
              <a:gd name="connsiteY0" fmla="*/ 417559 h 417559"/>
              <a:gd name="connsiteX1" fmla="*/ 0 w 1522238"/>
              <a:gd name="connsiteY1" fmla="*/ 1 h 417559"/>
              <a:gd name="connsiteX2" fmla="*/ 259597 w 1522238"/>
              <a:gd name="connsiteY2" fmla="*/ 0 h 417559"/>
              <a:gd name="connsiteX3" fmla="*/ 303002 w 1522238"/>
              <a:gd name="connsiteY3" fmla="*/ 410449 h 417559"/>
              <a:gd name="connsiteX4" fmla="*/ 1522238 w 1522238"/>
              <a:gd name="connsiteY4" fmla="*/ 412273 h 417559"/>
              <a:gd name="connsiteX0" fmla="*/ 0 w 1522238"/>
              <a:gd name="connsiteY0" fmla="*/ 417559 h 417559"/>
              <a:gd name="connsiteX1" fmla="*/ 0 w 1522238"/>
              <a:gd name="connsiteY1" fmla="*/ 1 h 417559"/>
              <a:gd name="connsiteX2" fmla="*/ 309182 w 1522238"/>
              <a:gd name="connsiteY2" fmla="*/ 0 h 417559"/>
              <a:gd name="connsiteX3" fmla="*/ 303002 w 1522238"/>
              <a:gd name="connsiteY3" fmla="*/ 410449 h 417559"/>
              <a:gd name="connsiteX4" fmla="*/ 1522238 w 1522238"/>
              <a:gd name="connsiteY4" fmla="*/ 412273 h 417559"/>
              <a:gd name="connsiteX0" fmla="*/ 0 w 1522238"/>
              <a:gd name="connsiteY0" fmla="*/ 417558 h 417558"/>
              <a:gd name="connsiteX1" fmla="*/ 0 w 1522238"/>
              <a:gd name="connsiteY1" fmla="*/ 0 h 417558"/>
              <a:gd name="connsiteX2" fmla="*/ 499255 w 1522238"/>
              <a:gd name="connsiteY2" fmla="*/ 7293 h 417558"/>
              <a:gd name="connsiteX3" fmla="*/ 303002 w 1522238"/>
              <a:gd name="connsiteY3" fmla="*/ 410448 h 417558"/>
              <a:gd name="connsiteX4" fmla="*/ 1522238 w 1522238"/>
              <a:gd name="connsiteY4" fmla="*/ 412272 h 417558"/>
              <a:gd name="connsiteX0" fmla="*/ 0 w 1522238"/>
              <a:gd name="connsiteY0" fmla="*/ 417558 h 417558"/>
              <a:gd name="connsiteX1" fmla="*/ 0 w 1522238"/>
              <a:gd name="connsiteY1" fmla="*/ 0 h 417558"/>
              <a:gd name="connsiteX2" fmla="*/ 499255 w 1522238"/>
              <a:gd name="connsiteY2" fmla="*/ 7293 h 417558"/>
              <a:gd name="connsiteX3" fmla="*/ 493076 w 1522238"/>
              <a:gd name="connsiteY3" fmla="*/ 410448 h 417558"/>
              <a:gd name="connsiteX4" fmla="*/ 1522238 w 1522238"/>
              <a:gd name="connsiteY4" fmla="*/ 412272 h 417558"/>
              <a:gd name="connsiteX0" fmla="*/ 0 w 1522238"/>
              <a:gd name="connsiteY0" fmla="*/ 417558 h 417558"/>
              <a:gd name="connsiteX1" fmla="*/ 0 w 1522238"/>
              <a:gd name="connsiteY1" fmla="*/ 0 h 417558"/>
              <a:gd name="connsiteX2" fmla="*/ 780234 w 1522238"/>
              <a:gd name="connsiteY2" fmla="*/ 14587 h 417558"/>
              <a:gd name="connsiteX3" fmla="*/ 493076 w 1522238"/>
              <a:gd name="connsiteY3" fmla="*/ 410448 h 417558"/>
              <a:gd name="connsiteX4" fmla="*/ 1522238 w 1522238"/>
              <a:gd name="connsiteY4" fmla="*/ 412272 h 417558"/>
              <a:gd name="connsiteX0" fmla="*/ 0 w 1522238"/>
              <a:gd name="connsiteY0" fmla="*/ 417558 h 417558"/>
              <a:gd name="connsiteX1" fmla="*/ 0 w 1522238"/>
              <a:gd name="connsiteY1" fmla="*/ 0 h 417558"/>
              <a:gd name="connsiteX2" fmla="*/ 780234 w 1522238"/>
              <a:gd name="connsiteY2" fmla="*/ 14587 h 417558"/>
              <a:gd name="connsiteX3" fmla="*/ 782319 w 1522238"/>
              <a:gd name="connsiteY3" fmla="*/ 403154 h 417558"/>
              <a:gd name="connsiteX4" fmla="*/ 1522238 w 1522238"/>
              <a:gd name="connsiteY4" fmla="*/ 412272 h 417558"/>
              <a:gd name="connsiteX0" fmla="*/ 0 w 1522238"/>
              <a:gd name="connsiteY0" fmla="*/ 417558 h 417558"/>
              <a:gd name="connsiteX1" fmla="*/ 0 w 1522238"/>
              <a:gd name="connsiteY1" fmla="*/ 0 h 417558"/>
              <a:gd name="connsiteX2" fmla="*/ 780234 w 1522238"/>
              <a:gd name="connsiteY2" fmla="*/ 7293 h 417558"/>
              <a:gd name="connsiteX3" fmla="*/ 782319 w 1522238"/>
              <a:gd name="connsiteY3" fmla="*/ 403154 h 417558"/>
              <a:gd name="connsiteX4" fmla="*/ 1522238 w 1522238"/>
              <a:gd name="connsiteY4" fmla="*/ 412272 h 417558"/>
              <a:gd name="connsiteX0" fmla="*/ 0 w 1522238"/>
              <a:gd name="connsiteY0" fmla="*/ 417558 h 417558"/>
              <a:gd name="connsiteX1" fmla="*/ 0 w 1522238"/>
              <a:gd name="connsiteY1" fmla="*/ 0 h 417558"/>
              <a:gd name="connsiteX2" fmla="*/ 879403 w 1522238"/>
              <a:gd name="connsiteY2" fmla="*/ 7293 h 417558"/>
              <a:gd name="connsiteX3" fmla="*/ 782319 w 1522238"/>
              <a:gd name="connsiteY3" fmla="*/ 403154 h 417558"/>
              <a:gd name="connsiteX4" fmla="*/ 1522238 w 1522238"/>
              <a:gd name="connsiteY4" fmla="*/ 412272 h 417558"/>
              <a:gd name="connsiteX0" fmla="*/ 0 w 1522238"/>
              <a:gd name="connsiteY0" fmla="*/ 417558 h 417558"/>
              <a:gd name="connsiteX1" fmla="*/ 0 w 1522238"/>
              <a:gd name="connsiteY1" fmla="*/ 0 h 417558"/>
              <a:gd name="connsiteX2" fmla="*/ 879403 w 1522238"/>
              <a:gd name="connsiteY2" fmla="*/ 7293 h 417558"/>
              <a:gd name="connsiteX3" fmla="*/ 873223 w 1522238"/>
              <a:gd name="connsiteY3" fmla="*/ 403154 h 417558"/>
              <a:gd name="connsiteX4" fmla="*/ 1522238 w 1522238"/>
              <a:gd name="connsiteY4" fmla="*/ 412272 h 4175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22238" h="417558">
                <a:moveTo>
                  <a:pt x="0" y="417558"/>
                </a:moveTo>
                <a:lnTo>
                  <a:pt x="0" y="0"/>
                </a:lnTo>
                <a:lnTo>
                  <a:pt x="879403" y="7293"/>
                </a:lnTo>
                <a:cubicBezTo>
                  <a:pt x="880786" y="144717"/>
                  <a:pt x="871840" y="265730"/>
                  <a:pt x="873223" y="403154"/>
                </a:cubicBezTo>
                <a:lnTo>
                  <a:pt x="1522238" y="412272"/>
                </a:lnTo>
              </a:path>
            </a:pathLst>
          </a:cu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de-DE" dirty="0"/>
          </a:p>
        </p:txBody>
      </p:sp>
      <p:pic>
        <p:nvPicPr>
          <p:cNvPr id="9" name="Audio 8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9003191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022"/>
    </mc:Choice>
    <mc:Fallback>
      <p:transition spd="slow" advTm="202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2" name="Gruppieren 361"/>
          <p:cNvGrpSpPr/>
          <p:nvPr/>
        </p:nvGrpSpPr>
        <p:grpSpPr>
          <a:xfrm>
            <a:off x="1264189" y="2859169"/>
            <a:ext cx="6064569" cy="1579759"/>
            <a:chOff x="1257232" y="5404957"/>
            <a:chExt cx="6064569" cy="947928"/>
          </a:xfrm>
        </p:grpSpPr>
        <p:grpSp>
          <p:nvGrpSpPr>
            <p:cNvPr id="25" name="Gruppieren 24"/>
            <p:cNvGrpSpPr/>
            <p:nvPr/>
          </p:nvGrpSpPr>
          <p:grpSpPr>
            <a:xfrm>
              <a:off x="1257232" y="5404957"/>
              <a:ext cx="6064437" cy="94950"/>
              <a:chOff x="1346853" y="5193858"/>
              <a:chExt cx="6008370" cy="722502"/>
            </a:xfrm>
          </p:grpSpPr>
          <p:sp>
            <p:nvSpPr>
              <p:cNvPr id="22" name="Rechteck 21"/>
              <p:cNvSpPr/>
              <p:nvPr/>
            </p:nvSpPr>
            <p:spPr>
              <a:xfrm>
                <a:off x="1346853" y="5193879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9" name="Rechteck 38"/>
              <p:cNvSpPr/>
              <p:nvPr/>
            </p:nvSpPr>
            <p:spPr>
              <a:xfrm>
                <a:off x="1546919" y="519387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41" name="Rechteck 40"/>
              <p:cNvSpPr/>
              <p:nvPr/>
            </p:nvSpPr>
            <p:spPr>
              <a:xfrm>
                <a:off x="1746985" y="5193874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42" name="Rechteck 41"/>
              <p:cNvSpPr/>
              <p:nvPr/>
            </p:nvSpPr>
            <p:spPr>
              <a:xfrm>
                <a:off x="1947051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44" name="Rechteck 43"/>
              <p:cNvSpPr/>
              <p:nvPr/>
            </p:nvSpPr>
            <p:spPr>
              <a:xfrm>
                <a:off x="2149919" y="519386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45" name="Rechteck 44"/>
              <p:cNvSpPr/>
              <p:nvPr/>
            </p:nvSpPr>
            <p:spPr>
              <a:xfrm>
                <a:off x="2347445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46" name="Rechteck 45"/>
              <p:cNvSpPr/>
              <p:nvPr/>
            </p:nvSpPr>
            <p:spPr>
              <a:xfrm>
                <a:off x="2547511" y="5193869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47" name="Rechteck 46"/>
              <p:cNvSpPr/>
              <p:nvPr/>
            </p:nvSpPr>
            <p:spPr>
              <a:xfrm>
                <a:off x="2747577" y="519386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48" name="Rechteck 47"/>
              <p:cNvSpPr/>
              <p:nvPr/>
            </p:nvSpPr>
            <p:spPr>
              <a:xfrm>
                <a:off x="2947643" y="5193864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49" name="Rechteck 48"/>
              <p:cNvSpPr/>
              <p:nvPr/>
            </p:nvSpPr>
            <p:spPr>
              <a:xfrm>
                <a:off x="3150511" y="519386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61" name="Rechteck 60"/>
              <p:cNvSpPr/>
              <p:nvPr/>
            </p:nvSpPr>
            <p:spPr>
              <a:xfrm>
                <a:off x="3350577" y="5193879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62" name="Rechteck 61"/>
              <p:cNvSpPr/>
              <p:nvPr/>
            </p:nvSpPr>
            <p:spPr>
              <a:xfrm>
                <a:off x="3550643" y="519387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63" name="Rechteck 62"/>
              <p:cNvSpPr/>
              <p:nvPr/>
            </p:nvSpPr>
            <p:spPr>
              <a:xfrm>
                <a:off x="3750709" y="5193874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64" name="Rechteck 63"/>
              <p:cNvSpPr/>
              <p:nvPr/>
            </p:nvSpPr>
            <p:spPr>
              <a:xfrm>
                <a:off x="3950775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65" name="Rechteck 64"/>
              <p:cNvSpPr/>
              <p:nvPr/>
            </p:nvSpPr>
            <p:spPr>
              <a:xfrm>
                <a:off x="4153643" y="519386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66" name="Rechteck 65"/>
              <p:cNvSpPr/>
              <p:nvPr/>
            </p:nvSpPr>
            <p:spPr>
              <a:xfrm>
                <a:off x="4351169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67" name="Rechteck 66"/>
              <p:cNvSpPr/>
              <p:nvPr/>
            </p:nvSpPr>
            <p:spPr>
              <a:xfrm>
                <a:off x="4551235" y="5193869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68" name="Rechteck 67"/>
              <p:cNvSpPr/>
              <p:nvPr/>
            </p:nvSpPr>
            <p:spPr>
              <a:xfrm>
                <a:off x="4751301" y="519386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69" name="Rechteck 68"/>
              <p:cNvSpPr/>
              <p:nvPr/>
            </p:nvSpPr>
            <p:spPr>
              <a:xfrm>
                <a:off x="4951367" y="5193864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70" name="Rechteck 69"/>
              <p:cNvSpPr/>
              <p:nvPr/>
            </p:nvSpPr>
            <p:spPr>
              <a:xfrm>
                <a:off x="5154235" y="519386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71" name="Rechteck 70"/>
              <p:cNvSpPr/>
              <p:nvPr/>
            </p:nvSpPr>
            <p:spPr>
              <a:xfrm>
                <a:off x="5351499" y="519387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72" name="Rechteck 71"/>
              <p:cNvSpPr/>
              <p:nvPr/>
            </p:nvSpPr>
            <p:spPr>
              <a:xfrm>
                <a:off x="5551565" y="5193873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73" name="Rechteck 72"/>
              <p:cNvSpPr/>
              <p:nvPr/>
            </p:nvSpPr>
            <p:spPr>
              <a:xfrm>
                <a:off x="5751631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74" name="Rechteck 73"/>
              <p:cNvSpPr/>
              <p:nvPr/>
            </p:nvSpPr>
            <p:spPr>
              <a:xfrm>
                <a:off x="5951697" y="519386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75" name="Rechteck 74"/>
              <p:cNvSpPr/>
              <p:nvPr/>
            </p:nvSpPr>
            <p:spPr>
              <a:xfrm>
                <a:off x="6154565" y="5193865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76" name="Rechteck 75"/>
              <p:cNvSpPr/>
              <p:nvPr/>
            </p:nvSpPr>
            <p:spPr>
              <a:xfrm>
                <a:off x="6352091" y="519386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77" name="Rechteck 76"/>
              <p:cNvSpPr/>
              <p:nvPr/>
            </p:nvSpPr>
            <p:spPr>
              <a:xfrm>
                <a:off x="6552157" y="519386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78" name="Rechteck 77"/>
              <p:cNvSpPr/>
              <p:nvPr/>
            </p:nvSpPr>
            <p:spPr>
              <a:xfrm>
                <a:off x="6752223" y="5193863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79" name="Rechteck 78"/>
              <p:cNvSpPr/>
              <p:nvPr/>
            </p:nvSpPr>
            <p:spPr>
              <a:xfrm>
                <a:off x="6952289" y="519386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80" name="Rechteck 79"/>
              <p:cNvSpPr/>
              <p:nvPr/>
            </p:nvSpPr>
            <p:spPr>
              <a:xfrm>
                <a:off x="7155157" y="519385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  <p:grpSp>
          <p:nvGrpSpPr>
            <p:cNvPr id="83" name="Gruppieren 82"/>
            <p:cNvGrpSpPr/>
            <p:nvPr/>
          </p:nvGrpSpPr>
          <p:grpSpPr>
            <a:xfrm>
              <a:off x="1257232" y="5499904"/>
              <a:ext cx="6064437" cy="94950"/>
              <a:chOff x="1346853" y="5193858"/>
              <a:chExt cx="6008370" cy="722502"/>
            </a:xfrm>
          </p:grpSpPr>
          <p:sp>
            <p:nvSpPr>
              <p:cNvPr id="84" name="Rechteck 83"/>
              <p:cNvSpPr/>
              <p:nvPr/>
            </p:nvSpPr>
            <p:spPr>
              <a:xfrm>
                <a:off x="1346853" y="5193879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85" name="Rechteck 84"/>
              <p:cNvSpPr/>
              <p:nvPr/>
            </p:nvSpPr>
            <p:spPr>
              <a:xfrm>
                <a:off x="1546919" y="519387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86" name="Rechteck 85"/>
              <p:cNvSpPr/>
              <p:nvPr/>
            </p:nvSpPr>
            <p:spPr>
              <a:xfrm>
                <a:off x="1746985" y="5193874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87" name="Rechteck 86"/>
              <p:cNvSpPr/>
              <p:nvPr/>
            </p:nvSpPr>
            <p:spPr>
              <a:xfrm>
                <a:off x="1947051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88" name="Rechteck 87"/>
              <p:cNvSpPr/>
              <p:nvPr/>
            </p:nvSpPr>
            <p:spPr>
              <a:xfrm>
                <a:off x="2149919" y="519386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89" name="Rechteck 88"/>
              <p:cNvSpPr/>
              <p:nvPr/>
            </p:nvSpPr>
            <p:spPr>
              <a:xfrm>
                <a:off x="2347445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90" name="Rechteck 89"/>
              <p:cNvSpPr/>
              <p:nvPr/>
            </p:nvSpPr>
            <p:spPr>
              <a:xfrm>
                <a:off x="2547511" y="5193869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91" name="Rechteck 90"/>
              <p:cNvSpPr/>
              <p:nvPr/>
            </p:nvSpPr>
            <p:spPr>
              <a:xfrm>
                <a:off x="2747577" y="519386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92" name="Rechteck 91"/>
              <p:cNvSpPr/>
              <p:nvPr/>
            </p:nvSpPr>
            <p:spPr>
              <a:xfrm>
                <a:off x="2947643" y="5193864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93" name="Rechteck 92"/>
              <p:cNvSpPr/>
              <p:nvPr/>
            </p:nvSpPr>
            <p:spPr>
              <a:xfrm>
                <a:off x="3150511" y="519386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94" name="Rechteck 93"/>
              <p:cNvSpPr/>
              <p:nvPr/>
            </p:nvSpPr>
            <p:spPr>
              <a:xfrm>
                <a:off x="3350577" y="5193879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95" name="Rechteck 94"/>
              <p:cNvSpPr/>
              <p:nvPr/>
            </p:nvSpPr>
            <p:spPr>
              <a:xfrm>
                <a:off x="3550643" y="519387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96" name="Rechteck 95"/>
              <p:cNvSpPr/>
              <p:nvPr/>
            </p:nvSpPr>
            <p:spPr>
              <a:xfrm>
                <a:off x="3750709" y="5193874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97" name="Rechteck 96"/>
              <p:cNvSpPr/>
              <p:nvPr/>
            </p:nvSpPr>
            <p:spPr>
              <a:xfrm>
                <a:off x="3950775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98" name="Rechteck 97"/>
              <p:cNvSpPr/>
              <p:nvPr/>
            </p:nvSpPr>
            <p:spPr>
              <a:xfrm>
                <a:off x="4153643" y="519386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99" name="Rechteck 98"/>
              <p:cNvSpPr/>
              <p:nvPr/>
            </p:nvSpPr>
            <p:spPr>
              <a:xfrm>
                <a:off x="4351169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00" name="Rechteck 99"/>
              <p:cNvSpPr/>
              <p:nvPr/>
            </p:nvSpPr>
            <p:spPr>
              <a:xfrm>
                <a:off x="4551235" y="5193869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01" name="Rechteck 100"/>
              <p:cNvSpPr/>
              <p:nvPr/>
            </p:nvSpPr>
            <p:spPr>
              <a:xfrm>
                <a:off x="4751301" y="519386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02" name="Rechteck 101"/>
              <p:cNvSpPr/>
              <p:nvPr/>
            </p:nvSpPr>
            <p:spPr>
              <a:xfrm>
                <a:off x="4951367" y="5193864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03" name="Rechteck 102"/>
              <p:cNvSpPr/>
              <p:nvPr/>
            </p:nvSpPr>
            <p:spPr>
              <a:xfrm>
                <a:off x="5154235" y="519386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04" name="Rechteck 103"/>
              <p:cNvSpPr/>
              <p:nvPr/>
            </p:nvSpPr>
            <p:spPr>
              <a:xfrm>
                <a:off x="5351499" y="519387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05" name="Rechteck 104"/>
              <p:cNvSpPr/>
              <p:nvPr/>
            </p:nvSpPr>
            <p:spPr>
              <a:xfrm>
                <a:off x="5551565" y="5193873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06" name="Rechteck 105"/>
              <p:cNvSpPr/>
              <p:nvPr/>
            </p:nvSpPr>
            <p:spPr>
              <a:xfrm>
                <a:off x="5751631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07" name="Rechteck 106"/>
              <p:cNvSpPr/>
              <p:nvPr/>
            </p:nvSpPr>
            <p:spPr>
              <a:xfrm>
                <a:off x="5951697" y="519386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08" name="Rechteck 107"/>
              <p:cNvSpPr/>
              <p:nvPr/>
            </p:nvSpPr>
            <p:spPr>
              <a:xfrm>
                <a:off x="6154565" y="5193865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09" name="Rechteck 108"/>
              <p:cNvSpPr/>
              <p:nvPr/>
            </p:nvSpPr>
            <p:spPr>
              <a:xfrm>
                <a:off x="6352091" y="519386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10" name="Rechteck 109"/>
              <p:cNvSpPr/>
              <p:nvPr/>
            </p:nvSpPr>
            <p:spPr>
              <a:xfrm>
                <a:off x="6552157" y="519386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11" name="Rechteck 110"/>
              <p:cNvSpPr/>
              <p:nvPr/>
            </p:nvSpPr>
            <p:spPr>
              <a:xfrm>
                <a:off x="6752223" y="5193863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12" name="Rechteck 111"/>
              <p:cNvSpPr/>
              <p:nvPr/>
            </p:nvSpPr>
            <p:spPr>
              <a:xfrm>
                <a:off x="6952289" y="519386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13" name="Rechteck 112"/>
              <p:cNvSpPr/>
              <p:nvPr/>
            </p:nvSpPr>
            <p:spPr>
              <a:xfrm>
                <a:off x="7155157" y="519385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  <p:grpSp>
          <p:nvGrpSpPr>
            <p:cNvPr id="114" name="Gruppieren 113"/>
            <p:cNvGrpSpPr/>
            <p:nvPr/>
          </p:nvGrpSpPr>
          <p:grpSpPr>
            <a:xfrm>
              <a:off x="1257232" y="5594848"/>
              <a:ext cx="6064437" cy="94950"/>
              <a:chOff x="1346853" y="5193858"/>
              <a:chExt cx="6008370" cy="722502"/>
            </a:xfrm>
          </p:grpSpPr>
          <p:sp>
            <p:nvSpPr>
              <p:cNvPr id="115" name="Rechteck 114"/>
              <p:cNvSpPr/>
              <p:nvPr/>
            </p:nvSpPr>
            <p:spPr>
              <a:xfrm>
                <a:off x="1346853" y="5193879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16" name="Rechteck 115"/>
              <p:cNvSpPr/>
              <p:nvPr/>
            </p:nvSpPr>
            <p:spPr>
              <a:xfrm>
                <a:off x="1546919" y="519387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17" name="Rechteck 116"/>
              <p:cNvSpPr/>
              <p:nvPr/>
            </p:nvSpPr>
            <p:spPr>
              <a:xfrm>
                <a:off x="1746985" y="5193874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18" name="Rechteck 117"/>
              <p:cNvSpPr/>
              <p:nvPr/>
            </p:nvSpPr>
            <p:spPr>
              <a:xfrm>
                <a:off x="1947051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19" name="Rechteck 118"/>
              <p:cNvSpPr/>
              <p:nvPr/>
            </p:nvSpPr>
            <p:spPr>
              <a:xfrm>
                <a:off x="2149919" y="519386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20" name="Rechteck 119"/>
              <p:cNvSpPr/>
              <p:nvPr/>
            </p:nvSpPr>
            <p:spPr>
              <a:xfrm>
                <a:off x="2347445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21" name="Rechteck 120"/>
              <p:cNvSpPr/>
              <p:nvPr/>
            </p:nvSpPr>
            <p:spPr>
              <a:xfrm>
                <a:off x="2547511" y="5193869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22" name="Rechteck 121"/>
              <p:cNvSpPr/>
              <p:nvPr/>
            </p:nvSpPr>
            <p:spPr>
              <a:xfrm>
                <a:off x="2747577" y="519386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23" name="Rechteck 122"/>
              <p:cNvSpPr/>
              <p:nvPr/>
            </p:nvSpPr>
            <p:spPr>
              <a:xfrm>
                <a:off x="2947643" y="5193864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24" name="Rechteck 123"/>
              <p:cNvSpPr/>
              <p:nvPr/>
            </p:nvSpPr>
            <p:spPr>
              <a:xfrm>
                <a:off x="3150511" y="519386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25" name="Rechteck 124"/>
              <p:cNvSpPr/>
              <p:nvPr/>
            </p:nvSpPr>
            <p:spPr>
              <a:xfrm>
                <a:off x="3350577" y="5193879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26" name="Rechteck 125"/>
              <p:cNvSpPr/>
              <p:nvPr/>
            </p:nvSpPr>
            <p:spPr>
              <a:xfrm>
                <a:off x="3550643" y="519387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27" name="Rechteck 126"/>
              <p:cNvSpPr/>
              <p:nvPr/>
            </p:nvSpPr>
            <p:spPr>
              <a:xfrm>
                <a:off x="3750709" y="5193874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28" name="Rechteck 127"/>
              <p:cNvSpPr/>
              <p:nvPr/>
            </p:nvSpPr>
            <p:spPr>
              <a:xfrm>
                <a:off x="3950775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29" name="Rechteck 128"/>
              <p:cNvSpPr/>
              <p:nvPr/>
            </p:nvSpPr>
            <p:spPr>
              <a:xfrm>
                <a:off x="4153643" y="519386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30" name="Rechteck 129"/>
              <p:cNvSpPr/>
              <p:nvPr/>
            </p:nvSpPr>
            <p:spPr>
              <a:xfrm>
                <a:off x="4351169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31" name="Rechteck 130"/>
              <p:cNvSpPr/>
              <p:nvPr/>
            </p:nvSpPr>
            <p:spPr>
              <a:xfrm>
                <a:off x="4551235" y="5193869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32" name="Rechteck 131"/>
              <p:cNvSpPr/>
              <p:nvPr/>
            </p:nvSpPr>
            <p:spPr>
              <a:xfrm>
                <a:off x="4751301" y="519386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33" name="Rechteck 132"/>
              <p:cNvSpPr/>
              <p:nvPr/>
            </p:nvSpPr>
            <p:spPr>
              <a:xfrm>
                <a:off x="4951367" y="5193864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34" name="Rechteck 133"/>
              <p:cNvSpPr/>
              <p:nvPr/>
            </p:nvSpPr>
            <p:spPr>
              <a:xfrm>
                <a:off x="5154235" y="519386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35" name="Rechteck 134"/>
              <p:cNvSpPr/>
              <p:nvPr/>
            </p:nvSpPr>
            <p:spPr>
              <a:xfrm>
                <a:off x="5351499" y="519387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36" name="Rechteck 135"/>
              <p:cNvSpPr/>
              <p:nvPr/>
            </p:nvSpPr>
            <p:spPr>
              <a:xfrm>
                <a:off x="5551565" y="5193873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37" name="Rechteck 136"/>
              <p:cNvSpPr/>
              <p:nvPr/>
            </p:nvSpPr>
            <p:spPr>
              <a:xfrm>
                <a:off x="5751631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38" name="Rechteck 137"/>
              <p:cNvSpPr/>
              <p:nvPr/>
            </p:nvSpPr>
            <p:spPr>
              <a:xfrm>
                <a:off x="5951697" y="519386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39" name="Rechteck 138"/>
              <p:cNvSpPr/>
              <p:nvPr/>
            </p:nvSpPr>
            <p:spPr>
              <a:xfrm>
                <a:off x="6154565" y="5193865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40" name="Rechteck 139"/>
              <p:cNvSpPr/>
              <p:nvPr/>
            </p:nvSpPr>
            <p:spPr>
              <a:xfrm>
                <a:off x="6352091" y="519386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41" name="Rechteck 140"/>
              <p:cNvSpPr/>
              <p:nvPr/>
            </p:nvSpPr>
            <p:spPr>
              <a:xfrm>
                <a:off x="6552157" y="519386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42" name="Rechteck 141"/>
              <p:cNvSpPr/>
              <p:nvPr/>
            </p:nvSpPr>
            <p:spPr>
              <a:xfrm>
                <a:off x="6752223" y="5193863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43" name="Rechteck 142"/>
              <p:cNvSpPr/>
              <p:nvPr/>
            </p:nvSpPr>
            <p:spPr>
              <a:xfrm>
                <a:off x="6952289" y="519386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44" name="Rechteck 143"/>
              <p:cNvSpPr/>
              <p:nvPr/>
            </p:nvSpPr>
            <p:spPr>
              <a:xfrm>
                <a:off x="7155157" y="519385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  <p:grpSp>
          <p:nvGrpSpPr>
            <p:cNvPr id="145" name="Gruppieren 144"/>
            <p:cNvGrpSpPr/>
            <p:nvPr/>
          </p:nvGrpSpPr>
          <p:grpSpPr>
            <a:xfrm>
              <a:off x="1257232" y="5689792"/>
              <a:ext cx="6064437" cy="94950"/>
              <a:chOff x="1346853" y="5193858"/>
              <a:chExt cx="6008370" cy="722502"/>
            </a:xfrm>
          </p:grpSpPr>
          <p:sp>
            <p:nvSpPr>
              <p:cNvPr id="146" name="Rechteck 145"/>
              <p:cNvSpPr/>
              <p:nvPr/>
            </p:nvSpPr>
            <p:spPr>
              <a:xfrm>
                <a:off x="1346853" y="5193879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47" name="Rechteck 146"/>
              <p:cNvSpPr/>
              <p:nvPr/>
            </p:nvSpPr>
            <p:spPr>
              <a:xfrm>
                <a:off x="1546919" y="519387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48" name="Rechteck 147"/>
              <p:cNvSpPr/>
              <p:nvPr/>
            </p:nvSpPr>
            <p:spPr>
              <a:xfrm>
                <a:off x="1746985" y="5193874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49" name="Rechteck 148"/>
              <p:cNvSpPr/>
              <p:nvPr/>
            </p:nvSpPr>
            <p:spPr>
              <a:xfrm>
                <a:off x="1947051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50" name="Rechteck 149"/>
              <p:cNvSpPr/>
              <p:nvPr/>
            </p:nvSpPr>
            <p:spPr>
              <a:xfrm>
                <a:off x="2149919" y="519386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51" name="Rechteck 150"/>
              <p:cNvSpPr/>
              <p:nvPr/>
            </p:nvSpPr>
            <p:spPr>
              <a:xfrm>
                <a:off x="2347445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52" name="Rechteck 151"/>
              <p:cNvSpPr/>
              <p:nvPr/>
            </p:nvSpPr>
            <p:spPr>
              <a:xfrm>
                <a:off x="2547511" y="5193869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53" name="Rechteck 152"/>
              <p:cNvSpPr/>
              <p:nvPr/>
            </p:nvSpPr>
            <p:spPr>
              <a:xfrm>
                <a:off x="2747577" y="519386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54" name="Rechteck 153"/>
              <p:cNvSpPr/>
              <p:nvPr/>
            </p:nvSpPr>
            <p:spPr>
              <a:xfrm>
                <a:off x="2947643" y="5193864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55" name="Rechteck 154"/>
              <p:cNvSpPr/>
              <p:nvPr/>
            </p:nvSpPr>
            <p:spPr>
              <a:xfrm>
                <a:off x="3150511" y="519386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56" name="Rechteck 155"/>
              <p:cNvSpPr/>
              <p:nvPr/>
            </p:nvSpPr>
            <p:spPr>
              <a:xfrm>
                <a:off x="3350577" y="5193879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57" name="Rechteck 156"/>
              <p:cNvSpPr/>
              <p:nvPr/>
            </p:nvSpPr>
            <p:spPr>
              <a:xfrm>
                <a:off x="3550643" y="519387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58" name="Rechteck 157"/>
              <p:cNvSpPr/>
              <p:nvPr/>
            </p:nvSpPr>
            <p:spPr>
              <a:xfrm>
                <a:off x="3750709" y="5193874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59" name="Rechteck 158"/>
              <p:cNvSpPr/>
              <p:nvPr/>
            </p:nvSpPr>
            <p:spPr>
              <a:xfrm>
                <a:off x="3950775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60" name="Rechteck 159"/>
              <p:cNvSpPr/>
              <p:nvPr/>
            </p:nvSpPr>
            <p:spPr>
              <a:xfrm>
                <a:off x="4153643" y="519386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61" name="Rechteck 160"/>
              <p:cNvSpPr/>
              <p:nvPr/>
            </p:nvSpPr>
            <p:spPr>
              <a:xfrm>
                <a:off x="4351169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62" name="Rechteck 161"/>
              <p:cNvSpPr/>
              <p:nvPr/>
            </p:nvSpPr>
            <p:spPr>
              <a:xfrm>
                <a:off x="4551235" y="5193869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63" name="Rechteck 162"/>
              <p:cNvSpPr/>
              <p:nvPr/>
            </p:nvSpPr>
            <p:spPr>
              <a:xfrm>
                <a:off x="4751301" y="519386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64" name="Rechteck 163"/>
              <p:cNvSpPr/>
              <p:nvPr/>
            </p:nvSpPr>
            <p:spPr>
              <a:xfrm>
                <a:off x="4951367" y="5193864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65" name="Rechteck 164"/>
              <p:cNvSpPr/>
              <p:nvPr/>
            </p:nvSpPr>
            <p:spPr>
              <a:xfrm>
                <a:off x="5154235" y="519386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66" name="Rechteck 165"/>
              <p:cNvSpPr/>
              <p:nvPr/>
            </p:nvSpPr>
            <p:spPr>
              <a:xfrm>
                <a:off x="5351499" y="519387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67" name="Rechteck 166"/>
              <p:cNvSpPr/>
              <p:nvPr/>
            </p:nvSpPr>
            <p:spPr>
              <a:xfrm>
                <a:off x="5551565" y="5193873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68" name="Rechteck 167"/>
              <p:cNvSpPr/>
              <p:nvPr/>
            </p:nvSpPr>
            <p:spPr>
              <a:xfrm>
                <a:off x="5751631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69" name="Rechteck 168"/>
              <p:cNvSpPr/>
              <p:nvPr/>
            </p:nvSpPr>
            <p:spPr>
              <a:xfrm>
                <a:off x="5951697" y="519386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70" name="Rechteck 169"/>
              <p:cNvSpPr/>
              <p:nvPr/>
            </p:nvSpPr>
            <p:spPr>
              <a:xfrm>
                <a:off x="6154565" y="5193865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71" name="Rechteck 170"/>
              <p:cNvSpPr/>
              <p:nvPr/>
            </p:nvSpPr>
            <p:spPr>
              <a:xfrm>
                <a:off x="6352091" y="519386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72" name="Rechteck 171"/>
              <p:cNvSpPr/>
              <p:nvPr/>
            </p:nvSpPr>
            <p:spPr>
              <a:xfrm>
                <a:off x="6552157" y="519386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73" name="Rechteck 172"/>
              <p:cNvSpPr/>
              <p:nvPr/>
            </p:nvSpPr>
            <p:spPr>
              <a:xfrm>
                <a:off x="6752223" y="5193863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74" name="Rechteck 173"/>
              <p:cNvSpPr/>
              <p:nvPr/>
            </p:nvSpPr>
            <p:spPr>
              <a:xfrm>
                <a:off x="6952289" y="519386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75" name="Rechteck 174"/>
              <p:cNvSpPr/>
              <p:nvPr/>
            </p:nvSpPr>
            <p:spPr>
              <a:xfrm>
                <a:off x="7155157" y="519385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  <p:grpSp>
          <p:nvGrpSpPr>
            <p:cNvPr id="176" name="Gruppieren 175"/>
            <p:cNvGrpSpPr/>
            <p:nvPr/>
          </p:nvGrpSpPr>
          <p:grpSpPr>
            <a:xfrm>
              <a:off x="1257232" y="5786557"/>
              <a:ext cx="6064437" cy="94950"/>
              <a:chOff x="1346853" y="5193858"/>
              <a:chExt cx="6008370" cy="722502"/>
            </a:xfrm>
          </p:grpSpPr>
          <p:sp>
            <p:nvSpPr>
              <p:cNvPr id="177" name="Rechteck 176"/>
              <p:cNvSpPr/>
              <p:nvPr/>
            </p:nvSpPr>
            <p:spPr>
              <a:xfrm>
                <a:off x="1346853" y="5193879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78" name="Rechteck 177"/>
              <p:cNvSpPr/>
              <p:nvPr/>
            </p:nvSpPr>
            <p:spPr>
              <a:xfrm>
                <a:off x="1546919" y="519387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79" name="Rechteck 178"/>
              <p:cNvSpPr/>
              <p:nvPr/>
            </p:nvSpPr>
            <p:spPr>
              <a:xfrm>
                <a:off x="1746985" y="5193874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80" name="Rechteck 179"/>
              <p:cNvSpPr/>
              <p:nvPr/>
            </p:nvSpPr>
            <p:spPr>
              <a:xfrm>
                <a:off x="1947051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81" name="Rechteck 180"/>
              <p:cNvSpPr/>
              <p:nvPr/>
            </p:nvSpPr>
            <p:spPr>
              <a:xfrm>
                <a:off x="2149919" y="519386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82" name="Rechteck 181"/>
              <p:cNvSpPr/>
              <p:nvPr/>
            </p:nvSpPr>
            <p:spPr>
              <a:xfrm>
                <a:off x="2347445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83" name="Rechteck 182"/>
              <p:cNvSpPr/>
              <p:nvPr/>
            </p:nvSpPr>
            <p:spPr>
              <a:xfrm>
                <a:off x="2547511" y="5193869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84" name="Rechteck 183"/>
              <p:cNvSpPr/>
              <p:nvPr/>
            </p:nvSpPr>
            <p:spPr>
              <a:xfrm>
                <a:off x="2747577" y="519386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85" name="Rechteck 184"/>
              <p:cNvSpPr/>
              <p:nvPr/>
            </p:nvSpPr>
            <p:spPr>
              <a:xfrm>
                <a:off x="2947643" y="5193864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86" name="Rechteck 185"/>
              <p:cNvSpPr/>
              <p:nvPr/>
            </p:nvSpPr>
            <p:spPr>
              <a:xfrm>
                <a:off x="3150511" y="519386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87" name="Rechteck 186"/>
              <p:cNvSpPr/>
              <p:nvPr/>
            </p:nvSpPr>
            <p:spPr>
              <a:xfrm>
                <a:off x="3350577" y="5193879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88" name="Rechteck 187"/>
              <p:cNvSpPr/>
              <p:nvPr/>
            </p:nvSpPr>
            <p:spPr>
              <a:xfrm>
                <a:off x="3550643" y="519387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89" name="Rechteck 188"/>
              <p:cNvSpPr/>
              <p:nvPr/>
            </p:nvSpPr>
            <p:spPr>
              <a:xfrm>
                <a:off x="3750709" y="5193874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90" name="Rechteck 189"/>
              <p:cNvSpPr/>
              <p:nvPr/>
            </p:nvSpPr>
            <p:spPr>
              <a:xfrm>
                <a:off x="3950775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91" name="Rechteck 190"/>
              <p:cNvSpPr/>
              <p:nvPr/>
            </p:nvSpPr>
            <p:spPr>
              <a:xfrm>
                <a:off x="4153643" y="519386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92" name="Rechteck 191"/>
              <p:cNvSpPr/>
              <p:nvPr/>
            </p:nvSpPr>
            <p:spPr>
              <a:xfrm>
                <a:off x="4351169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93" name="Rechteck 192"/>
              <p:cNvSpPr/>
              <p:nvPr/>
            </p:nvSpPr>
            <p:spPr>
              <a:xfrm>
                <a:off x="4551235" y="5193869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94" name="Rechteck 193"/>
              <p:cNvSpPr/>
              <p:nvPr/>
            </p:nvSpPr>
            <p:spPr>
              <a:xfrm>
                <a:off x="4751301" y="519386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95" name="Rechteck 194"/>
              <p:cNvSpPr/>
              <p:nvPr/>
            </p:nvSpPr>
            <p:spPr>
              <a:xfrm>
                <a:off x="4951367" y="5193864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96" name="Rechteck 195"/>
              <p:cNvSpPr/>
              <p:nvPr/>
            </p:nvSpPr>
            <p:spPr>
              <a:xfrm>
                <a:off x="5154235" y="519386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97" name="Rechteck 196"/>
              <p:cNvSpPr/>
              <p:nvPr/>
            </p:nvSpPr>
            <p:spPr>
              <a:xfrm>
                <a:off x="5351499" y="519387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98" name="Rechteck 197"/>
              <p:cNvSpPr/>
              <p:nvPr/>
            </p:nvSpPr>
            <p:spPr>
              <a:xfrm>
                <a:off x="5551565" y="5193873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99" name="Rechteck 198"/>
              <p:cNvSpPr/>
              <p:nvPr/>
            </p:nvSpPr>
            <p:spPr>
              <a:xfrm>
                <a:off x="5751631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00" name="Rechteck 199"/>
              <p:cNvSpPr/>
              <p:nvPr/>
            </p:nvSpPr>
            <p:spPr>
              <a:xfrm>
                <a:off x="5951697" y="519386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01" name="Rechteck 200"/>
              <p:cNvSpPr/>
              <p:nvPr/>
            </p:nvSpPr>
            <p:spPr>
              <a:xfrm>
                <a:off x="6154565" y="5193865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02" name="Rechteck 201"/>
              <p:cNvSpPr/>
              <p:nvPr/>
            </p:nvSpPr>
            <p:spPr>
              <a:xfrm>
                <a:off x="6352091" y="519386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03" name="Rechteck 202"/>
              <p:cNvSpPr/>
              <p:nvPr/>
            </p:nvSpPr>
            <p:spPr>
              <a:xfrm>
                <a:off x="6552157" y="519386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04" name="Rechteck 203"/>
              <p:cNvSpPr/>
              <p:nvPr/>
            </p:nvSpPr>
            <p:spPr>
              <a:xfrm>
                <a:off x="6752223" y="5193863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05" name="Rechteck 204"/>
              <p:cNvSpPr/>
              <p:nvPr/>
            </p:nvSpPr>
            <p:spPr>
              <a:xfrm>
                <a:off x="6952289" y="519386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06" name="Rechteck 205"/>
              <p:cNvSpPr/>
              <p:nvPr/>
            </p:nvSpPr>
            <p:spPr>
              <a:xfrm>
                <a:off x="7155157" y="519385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  <p:grpSp>
          <p:nvGrpSpPr>
            <p:cNvPr id="207" name="Gruppieren 206"/>
            <p:cNvGrpSpPr/>
            <p:nvPr/>
          </p:nvGrpSpPr>
          <p:grpSpPr>
            <a:xfrm>
              <a:off x="1257364" y="5876335"/>
              <a:ext cx="6064437" cy="94950"/>
              <a:chOff x="1346853" y="5193858"/>
              <a:chExt cx="6008370" cy="722502"/>
            </a:xfrm>
          </p:grpSpPr>
          <p:sp>
            <p:nvSpPr>
              <p:cNvPr id="208" name="Rechteck 207"/>
              <p:cNvSpPr/>
              <p:nvPr/>
            </p:nvSpPr>
            <p:spPr>
              <a:xfrm>
                <a:off x="1346853" y="5193879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09" name="Rechteck 208"/>
              <p:cNvSpPr/>
              <p:nvPr/>
            </p:nvSpPr>
            <p:spPr>
              <a:xfrm>
                <a:off x="1546919" y="519387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10" name="Rechteck 209"/>
              <p:cNvSpPr/>
              <p:nvPr/>
            </p:nvSpPr>
            <p:spPr>
              <a:xfrm>
                <a:off x="1746985" y="5193874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11" name="Rechteck 210"/>
              <p:cNvSpPr/>
              <p:nvPr/>
            </p:nvSpPr>
            <p:spPr>
              <a:xfrm>
                <a:off x="1947051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12" name="Rechteck 211"/>
              <p:cNvSpPr/>
              <p:nvPr/>
            </p:nvSpPr>
            <p:spPr>
              <a:xfrm>
                <a:off x="2149919" y="519386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13" name="Rechteck 212"/>
              <p:cNvSpPr/>
              <p:nvPr/>
            </p:nvSpPr>
            <p:spPr>
              <a:xfrm>
                <a:off x="2347445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14" name="Rechteck 213"/>
              <p:cNvSpPr/>
              <p:nvPr/>
            </p:nvSpPr>
            <p:spPr>
              <a:xfrm>
                <a:off x="2547511" y="5193869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15" name="Rechteck 214"/>
              <p:cNvSpPr/>
              <p:nvPr/>
            </p:nvSpPr>
            <p:spPr>
              <a:xfrm>
                <a:off x="2747577" y="519386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16" name="Rechteck 215"/>
              <p:cNvSpPr/>
              <p:nvPr/>
            </p:nvSpPr>
            <p:spPr>
              <a:xfrm>
                <a:off x="2947643" y="5193864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17" name="Rechteck 216"/>
              <p:cNvSpPr/>
              <p:nvPr/>
            </p:nvSpPr>
            <p:spPr>
              <a:xfrm>
                <a:off x="3150511" y="519386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18" name="Rechteck 217"/>
              <p:cNvSpPr/>
              <p:nvPr/>
            </p:nvSpPr>
            <p:spPr>
              <a:xfrm>
                <a:off x="3350577" y="5193879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19" name="Rechteck 218"/>
              <p:cNvSpPr/>
              <p:nvPr/>
            </p:nvSpPr>
            <p:spPr>
              <a:xfrm>
                <a:off x="3550643" y="519387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20" name="Rechteck 219"/>
              <p:cNvSpPr/>
              <p:nvPr/>
            </p:nvSpPr>
            <p:spPr>
              <a:xfrm>
                <a:off x="3750709" y="5193874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21" name="Rechteck 220"/>
              <p:cNvSpPr/>
              <p:nvPr/>
            </p:nvSpPr>
            <p:spPr>
              <a:xfrm>
                <a:off x="3950775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22" name="Rechteck 221"/>
              <p:cNvSpPr/>
              <p:nvPr/>
            </p:nvSpPr>
            <p:spPr>
              <a:xfrm>
                <a:off x="4153643" y="519386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23" name="Rechteck 222"/>
              <p:cNvSpPr/>
              <p:nvPr/>
            </p:nvSpPr>
            <p:spPr>
              <a:xfrm>
                <a:off x="4351169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24" name="Rechteck 223"/>
              <p:cNvSpPr/>
              <p:nvPr/>
            </p:nvSpPr>
            <p:spPr>
              <a:xfrm>
                <a:off x="4551235" y="5193869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25" name="Rechteck 224"/>
              <p:cNvSpPr/>
              <p:nvPr/>
            </p:nvSpPr>
            <p:spPr>
              <a:xfrm>
                <a:off x="4751301" y="519386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26" name="Rechteck 225"/>
              <p:cNvSpPr/>
              <p:nvPr/>
            </p:nvSpPr>
            <p:spPr>
              <a:xfrm>
                <a:off x="4951367" y="5193864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27" name="Rechteck 226"/>
              <p:cNvSpPr/>
              <p:nvPr/>
            </p:nvSpPr>
            <p:spPr>
              <a:xfrm>
                <a:off x="5154235" y="519386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28" name="Rechteck 227"/>
              <p:cNvSpPr/>
              <p:nvPr/>
            </p:nvSpPr>
            <p:spPr>
              <a:xfrm>
                <a:off x="5351499" y="519387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29" name="Rechteck 228"/>
              <p:cNvSpPr/>
              <p:nvPr/>
            </p:nvSpPr>
            <p:spPr>
              <a:xfrm>
                <a:off x="5551565" y="5193873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30" name="Rechteck 229"/>
              <p:cNvSpPr/>
              <p:nvPr/>
            </p:nvSpPr>
            <p:spPr>
              <a:xfrm>
                <a:off x="5751631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31" name="Rechteck 230"/>
              <p:cNvSpPr/>
              <p:nvPr/>
            </p:nvSpPr>
            <p:spPr>
              <a:xfrm>
                <a:off x="5951697" y="519386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32" name="Rechteck 231"/>
              <p:cNvSpPr/>
              <p:nvPr/>
            </p:nvSpPr>
            <p:spPr>
              <a:xfrm>
                <a:off x="6154565" y="5193865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33" name="Rechteck 232"/>
              <p:cNvSpPr/>
              <p:nvPr/>
            </p:nvSpPr>
            <p:spPr>
              <a:xfrm>
                <a:off x="6352091" y="519386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34" name="Rechteck 233"/>
              <p:cNvSpPr/>
              <p:nvPr/>
            </p:nvSpPr>
            <p:spPr>
              <a:xfrm>
                <a:off x="6552157" y="519386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35" name="Rechteck 234"/>
              <p:cNvSpPr/>
              <p:nvPr/>
            </p:nvSpPr>
            <p:spPr>
              <a:xfrm>
                <a:off x="6752223" y="5193863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36" name="Rechteck 235"/>
              <p:cNvSpPr/>
              <p:nvPr/>
            </p:nvSpPr>
            <p:spPr>
              <a:xfrm>
                <a:off x="6952289" y="519386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37" name="Rechteck 236"/>
              <p:cNvSpPr/>
              <p:nvPr/>
            </p:nvSpPr>
            <p:spPr>
              <a:xfrm>
                <a:off x="7155157" y="519385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  <p:grpSp>
          <p:nvGrpSpPr>
            <p:cNvPr id="238" name="Gruppieren 237"/>
            <p:cNvGrpSpPr/>
            <p:nvPr/>
          </p:nvGrpSpPr>
          <p:grpSpPr>
            <a:xfrm>
              <a:off x="1257364" y="5971282"/>
              <a:ext cx="6064437" cy="94950"/>
              <a:chOff x="1346853" y="5193858"/>
              <a:chExt cx="6008370" cy="722502"/>
            </a:xfrm>
          </p:grpSpPr>
          <p:sp>
            <p:nvSpPr>
              <p:cNvPr id="239" name="Rechteck 238"/>
              <p:cNvSpPr/>
              <p:nvPr/>
            </p:nvSpPr>
            <p:spPr>
              <a:xfrm>
                <a:off x="1346853" y="5193879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40" name="Rechteck 239"/>
              <p:cNvSpPr/>
              <p:nvPr/>
            </p:nvSpPr>
            <p:spPr>
              <a:xfrm>
                <a:off x="1546919" y="519387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41" name="Rechteck 240"/>
              <p:cNvSpPr/>
              <p:nvPr/>
            </p:nvSpPr>
            <p:spPr>
              <a:xfrm>
                <a:off x="1746985" y="5193874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42" name="Rechteck 241"/>
              <p:cNvSpPr/>
              <p:nvPr/>
            </p:nvSpPr>
            <p:spPr>
              <a:xfrm>
                <a:off x="1947051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43" name="Rechteck 242"/>
              <p:cNvSpPr/>
              <p:nvPr/>
            </p:nvSpPr>
            <p:spPr>
              <a:xfrm>
                <a:off x="2149919" y="519386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44" name="Rechteck 243"/>
              <p:cNvSpPr/>
              <p:nvPr/>
            </p:nvSpPr>
            <p:spPr>
              <a:xfrm>
                <a:off x="2347445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45" name="Rechteck 244"/>
              <p:cNvSpPr/>
              <p:nvPr/>
            </p:nvSpPr>
            <p:spPr>
              <a:xfrm>
                <a:off x="2547511" y="5193869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46" name="Rechteck 245"/>
              <p:cNvSpPr/>
              <p:nvPr/>
            </p:nvSpPr>
            <p:spPr>
              <a:xfrm>
                <a:off x="2747577" y="519386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47" name="Rechteck 246"/>
              <p:cNvSpPr/>
              <p:nvPr/>
            </p:nvSpPr>
            <p:spPr>
              <a:xfrm>
                <a:off x="2947643" y="5193864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48" name="Rechteck 247"/>
              <p:cNvSpPr/>
              <p:nvPr/>
            </p:nvSpPr>
            <p:spPr>
              <a:xfrm>
                <a:off x="3150511" y="519386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49" name="Rechteck 248"/>
              <p:cNvSpPr/>
              <p:nvPr/>
            </p:nvSpPr>
            <p:spPr>
              <a:xfrm>
                <a:off x="3350577" y="5193879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50" name="Rechteck 249"/>
              <p:cNvSpPr/>
              <p:nvPr/>
            </p:nvSpPr>
            <p:spPr>
              <a:xfrm>
                <a:off x="3550643" y="519387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51" name="Rechteck 250"/>
              <p:cNvSpPr/>
              <p:nvPr/>
            </p:nvSpPr>
            <p:spPr>
              <a:xfrm>
                <a:off x="3750709" y="5193874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52" name="Rechteck 251"/>
              <p:cNvSpPr/>
              <p:nvPr/>
            </p:nvSpPr>
            <p:spPr>
              <a:xfrm>
                <a:off x="3950775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53" name="Rechteck 252"/>
              <p:cNvSpPr/>
              <p:nvPr/>
            </p:nvSpPr>
            <p:spPr>
              <a:xfrm>
                <a:off x="4153643" y="519386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54" name="Rechteck 253"/>
              <p:cNvSpPr/>
              <p:nvPr/>
            </p:nvSpPr>
            <p:spPr>
              <a:xfrm>
                <a:off x="4351169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55" name="Rechteck 254"/>
              <p:cNvSpPr/>
              <p:nvPr/>
            </p:nvSpPr>
            <p:spPr>
              <a:xfrm>
                <a:off x="4551235" y="5193869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56" name="Rechteck 255"/>
              <p:cNvSpPr/>
              <p:nvPr/>
            </p:nvSpPr>
            <p:spPr>
              <a:xfrm>
                <a:off x="4751301" y="519386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57" name="Rechteck 256"/>
              <p:cNvSpPr/>
              <p:nvPr/>
            </p:nvSpPr>
            <p:spPr>
              <a:xfrm>
                <a:off x="4951367" y="5193864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58" name="Rechteck 257"/>
              <p:cNvSpPr/>
              <p:nvPr/>
            </p:nvSpPr>
            <p:spPr>
              <a:xfrm>
                <a:off x="5154235" y="519386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59" name="Rechteck 258"/>
              <p:cNvSpPr/>
              <p:nvPr/>
            </p:nvSpPr>
            <p:spPr>
              <a:xfrm>
                <a:off x="5351499" y="519387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60" name="Rechteck 259"/>
              <p:cNvSpPr/>
              <p:nvPr/>
            </p:nvSpPr>
            <p:spPr>
              <a:xfrm>
                <a:off x="5551565" y="5193873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61" name="Rechteck 260"/>
              <p:cNvSpPr/>
              <p:nvPr/>
            </p:nvSpPr>
            <p:spPr>
              <a:xfrm>
                <a:off x="5751631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62" name="Rechteck 261"/>
              <p:cNvSpPr/>
              <p:nvPr/>
            </p:nvSpPr>
            <p:spPr>
              <a:xfrm>
                <a:off x="5951697" y="519386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63" name="Rechteck 262"/>
              <p:cNvSpPr/>
              <p:nvPr/>
            </p:nvSpPr>
            <p:spPr>
              <a:xfrm>
                <a:off x="6154565" y="5193865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64" name="Rechteck 263"/>
              <p:cNvSpPr/>
              <p:nvPr/>
            </p:nvSpPr>
            <p:spPr>
              <a:xfrm>
                <a:off x="6352091" y="519386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65" name="Rechteck 264"/>
              <p:cNvSpPr/>
              <p:nvPr/>
            </p:nvSpPr>
            <p:spPr>
              <a:xfrm>
                <a:off x="6552157" y="519386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66" name="Rechteck 265"/>
              <p:cNvSpPr/>
              <p:nvPr/>
            </p:nvSpPr>
            <p:spPr>
              <a:xfrm>
                <a:off x="6752223" y="5193863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67" name="Rechteck 266"/>
              <p:cNvSpPr/>
              <p:nvPr/>
            </p:nvSpPr>
            <p:spPr>
              <a:xfrm>
                <a:off x="6952289" y="519386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68" name="Rechteck 267"/>
              <p:cNvSpPr/>
              <p:nvPr/>
            </p:nvSpPr>
            <p:spPr>
              <a:xfrm>
                <a:off x="7155157" y="519385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  <p:grpSp>
          <p:nvGrpSpPr>
            <p:cNvPr id="269" name="Gruppieren 268"/>
            <p:cNvGrpSpPr/>
            <p:nvPr/>
          </p:nvGrpSpPr>
          <p:grpSpPr>
            <a:xfrm>
              <a:off x="1257364" y="6066226"/>
              <a:ext cx="6064437" cy="94950"/>
              <a:chOff x="1346853" y="5193858"/>
              <a:chExt cx="6008370" cy="722502"/>
            </a:xfrm>
          </p:grpSpPr>
          <p:sp>
            <p:nvSpPr>
              <p:cNvPr id="270" name="Rechteck 269"/>
              <p:cNvSpPr/>
              <p:nvPr/>
            </p:nvSpPr>
            <p:spPr>
              <a:xfrm>
                <a:off x="1346853" y="5193879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71" name="Rechteck 270"/>
              <p:cNvSpPr/>
              <p:nvPr/>
            </p:nvSpPr>
            <p:spPr>
              <a:xfrm>
                <a:off x="1546919" y="519387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72" name="Rechteck 271"/>
              <p:cNvSpPr/>
              <p:nvPr/>
            </p:nvSpPr>
            <p:spPr>
              <a:xfrm>
                <a:off x="1746985" y="5193874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73" name="Rechteck 272"/>
              <p:cNvSpPr/>
              <p:nvPr/>
            </p:nvSpPr>
            <p:spPr>
              <a:xfrm>
                <a:off x="1947051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74" name="Rechteck 273"/>
              <p:cNvSpPr/>
              <p:nvPr/>
            </p:nvSpPr>
            <p:spPr>
              <a:xfrm>
                <a:off x="2149919" y="519386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75" name="Rechteck 274"/>
              <p:cNvSpPr/>
              <p:nvPr/>
            </p:nvSpPr>
            <p:spPr>
              <a:xfrm>
                <a:off x="2347445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76" name="Rechteck 275"/>
              <p:cNvSpPr/>
              <p:nvPr/>
            </p:nvSpPr>
            <p:spPr>
              <a:xfrm>
                <a:off x="2547511" y="5193869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77" name="Rechteck 276"/>
              <p:cNvSpPr/>
              <p:nvPr/>
            </p:nvSpPr>
            <p:spPr>
              <a:xfrm>
                <a:off x="2747577" y="519386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78" name="Rechteck 277"/>
              <p:cNvSpPr/>
              <p:nvPr/>
            </p:nvSpPr>
            <p:spPr>
              <a:xfrm>
                <a:off x="2947643" y="5193864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79" name="Rechteck 278"/>
              <p:cNvSpPr/>
              <p:nvPr/>
            </p:nvSpPr>
            <p:spPr>
              <a:xfrm>
                <a:off x="3150511" y="519386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80" name="Rechteck 279"/>
              <p:cNvSpPr/>
              <p:nvPr/>
            </p:nvSpPr>
            <p:spPr>
              <a:xfrm>
                <a:off x="3350577" y="5193879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81" name="Rechteck 280"/>
              <p:cNvSpPr/>
              <p:nvPr/>
            </p:nvSpPr>
            <p:spPr>
              <a:xfrm>
                <a:off x="3550643" y="519387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82" name="Rechteck 281"/>
              <p:cNvSpPr/>
              <p:nvPr/>
            </p:nvSpPr>
            <p:spPr>
              <a:xfrm>
                <a:off x="3750709" y="5193874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83" name="Rechteck 282"/>
              <p:cNvSpPr/>
              <p:nvPr/>
            </p:nvSpPr>
            <p:spPr>
              <a:xfrm>
                <a:off x="3950775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84" name="Rechteck 283"/>
              <p:cNvSpPr/>
              <p:nvPr/>
            </p:nvSpPr>
            <p:spPr>
              <a:xfrm>
                <a:off x="4153643" y="519386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85" name="Rechteck 284"/>
              <p:cNvSpPr/>
              <p:nvPr/>
            </p:nvSpPr>
            <p:spPr>
              <a:xfrm>
                <a:off x="4351169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86" name="Rechteck 285"/>
              <p:cNvSpPr/>
              <p:nvPr/>
            </p:nvSpPr>
            <p:spPr>
              <a:xfrm>
                <a:off x="4551235" y="5193869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87" name="Rechteck 286"/>
              <p:cNvSpPr/>
              <p:nvPr/>
            </p:nvSpPr>
            <p:spPr>
              <a:xfrm>
                <a:off x="4751301" y="519386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88" name="Rechteck 287"/>
              <p:cNvSpPr/>
              <p:nvPr/>
            </p:nvSpPr>
            <p:spPr>
              <a:xfrm>
                <a:off x="4951367" y="5193864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89" name="Rechteck 288"/>
              <p:cNvSpPr/>
              <p:nvPr/>
            </p:nvSpPr>
            <p:spPr>
              <a:xfrm>
                <a:off x="5154235" y="519386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90" name="Rechteck 289"/>
              <p:cNvSpPr/>
              <p:nvPr/>
            </p:nvSpPr>
            <p:spPr>
              <a:xfrm>
                <a:off x="5351499" y="519387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91" name="Rechteck 290"/>
              <p:cNvSpPr/>
              <p:nvPr/>
            </p:nvSpPr>
            <p:spPr>
              <a:xfrm>
                <a:off x="5551565" y="5193873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92" name="Rechteck 291"/>
              <p:cNvSpPr/>
              <p:nvPr/>
            </p:nvSpPr>
            <p:spPr>
              <a:xfrm>
                <a:off x="5751631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93" name="Rechteck 292"/>
              <p:cNvSpPr/>
              <p:nvPr/>
            </p:nvSpPr>
            <p:spPr>
              <a:xfrm>
                <a:off x="5951697" y="519386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94" name="Rechteck 293"/>
              <p:cNvSpPr/>
              <p:nvPr/>
            </p:nvSpPr>
            <p:spPr>
              <a:xfrm>
                <a:off x="6154565" y="5193865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95" name="Rechteck 294"/>
              <p:cNvSpPr/>
              <p:nvPr/>
            </p:nvSpPr>
            <p:spPr>
              <a:xfrm>
                <a:off x="6352091" y="519386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96" name="Rechteck 295"/>
              <p:cNvSpPr/>
              <p:nvPr/>
            </p:nvSpPr>
            <p:spPr>
              <a:xfrm>
                <a:off x="6552157" y="519386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97" name="Rechteck 296"/>
              <p:cNvSpPr/>
              <p:nvPr/>
            </p:nvSpPr>
            <p:spPr>
              <a:xfrm>
                <a:off x="6752223" y="5193863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98" name="Rechteck 297"/>
              <p:cNvSpPr/>
              <p:nvPr/>
            </p:nvSpPr>
            <p:spPr>
              <a:xfrm>
                <a:off x="6952289" y="519386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99" name="Rechteck 298"/>
              <p:cNvSpPr/>
              <p:nvPr/>
            </p:nvSpPr>
            <p:spPr>
              <a:xfrm>
                <a:off x="7155157" y="519385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  <p:grpSp>
          <p:nvGrpSpPr>
            <p:cNvPr id="300" name="Gruppieren 299"/>
            <p:cNvGrpSpPr/>
            <p:nvPr/>
          </p:nvGrpSpPr>
          <p:grpSpPr>
            <a:xfrm>
              <a:off x="1257364" y="6161170"/>
              <a:ext cx="6064437" cy="94950"/>
              <a:chOff x="1346853" y="5193858"/>
              <a:chExt cx="6008370" cy="722502"/>
            </a:xfrm>
          </p:grpSpPr>
          <p:sp>
            <p:nvSpPr>
              <p:cNvPr id="301" name="Rechteck 300"/>
              <p:cNvSpPr/>
              <p:nvPr/>
            </p:nvSpPr>
            <p:spPr>
              <a:xfrm>
                <a:off x="1346853" y="5193879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02" name="Rechteck 301"/>
              <p:cNvSpPr/>
              <p:nvPr/>
            </p:nvSpPr>
            <p:spPr>
              <a:xfrm>
                <a:off x="1546919" y="519387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03" name="Rechteck 302"/>
              <p:cNvSpPr/>
              <p:nvPr/>
            </p:nvSpPr>
            <p:spPr>
              <a:xfrm>
                <a:off x="1746985" y="5193874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04" name="Rechteck 303"/>
              <p:cNvSpPr/>
              <p:nvPr/>
            </p:nvSpPr>
            <p:spPr>
              <a:xfrm>
                <a:off x="1947051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05" name="Rechteck 304"/>
              <p:cNvSpPr/>
              <p:nvPr/>
            </p:nvSpPr>
            <p:spPr>
              <a:xfrm>
                <a:off x="2149919" y="519386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06" name="Rechteck 305"/>
              <p:cNvSpPr/>
              <p:nvPr/>
            </p:nvSpPr>
            <p:spPr>
              <a:xfrm>
                <a:off x="2347445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07" name="Rechteck 306"/>
              <p:cNvSpPr/>
              <p:nvPr/>
            </p:nvSpPr>
            <p:spPr>
              <a:xfrm>
                <a:off x="2547511" y="5193869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08" name="Rechteck 307"/>
              <p:cNvSpPr/>
              <p:nvPr/>
            </p:nvSpPr>
            <p:spPr>
              <a:xfrm>
                <a:off x="2747577" y="519386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09" name="Rechteck 308"/>
              <p:cNvSpPr/>
              <p:nvPr/>
            </p:nvSpPr>
            <p:spPr>
              <a:xfrm>
                <a:off x="2947643" y="5193864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10" name="Rechteck 309"/>
              <p:cNvSpPr/>
              <p:nvPr/>
            </p:nvSpPr>
            <p:spPr>
              <a:xfrm>
                <a:off x="3150511" y="519386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11" name="Rechteck 310"/>
              <p:cNvSpPr/>
              <p:nvPr/>
            </p:nvSpPr>
            <p:spPr>
              <a:xfrm>
                <a:off x="3350577" y="5193879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12" name="Rechteck 311"/>
              <p:cNvSpPr/>
              <p:nvPr/>
            </p:nvSpPr>
            <p:spPr>
              <a:xfrm>
                <a:off x="3550643" y="519387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13" name="Rechteck 312"/>
              <p:cNvSpPr/>
              <p:nvPr/>
            </p:nvSpPr>
            <p:spPr>
              <a:xfrm>
                <a:off x="3750709" y="5193874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14" name="Rechteck 313"/>
              <p:cNvSpPr/>
              <p:nvPr/>
            </p:nvSpPr>
            <p:spPr>
              <a:xfrm>
                <a:off x="3950775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15" name="Rechteck 314"/>
              <p:cNvSpPr/>
              <p:nvPr/>
            </p:nvSpPr>
            <p:spPr>
              <a:xfrm>
                <a:off x="4153643" y="519386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16" name="Rechteck 315"/>
              <p:cNvSpPr/>
              <p:nvPr/>
            </p:nvSpPr>
            <p:spPr>
              <a:xfrm>
                <a:off x="4351169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17" name="Rechteck 316"/>
              <p:cNvSpPr/>
              <p:nvPr/>
            </p:nvSpPr>
            <p:spPr>
              <a:xfrm>
                <a:off x="4551235" y="5193869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18" name="Rechteck 317"/>
              <p:cNvSpPr/>
              <p:nvPr/>
            </p:nvSpPr>
            <p:spPr>
              <a:xfrm>
                <a:off x="4751301" y="519386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19" name="Rechteck 318"/>
              <p:cNvSpPr/>
              <p:nvPr/>
            </p:nvSpPr>
            <p:spPr>
              <a:xfrm>
                <a:off x="4951367" y="5193864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20" name="Rechteck 319"/>
              <p:cNvSpPr/>
              <p:nvPr/>
            </p:nvSpPr>
            <p:spPr>
              <a:xfrm>
                <a:off x="5154235" y="519386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21" name="Rechteck 320"/>
              <p:cNvSpPr/>
              <p:nvPr/>
            </p:nvSpPr>
            <p:spPr>
              <a:xfrm>
                <a:off x="5351499" y="519387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22" name="Rechteck 321"/>
              <p:cNvSpPr/>
              <p:nvPr/>
            </p:nvSpPr>
            <p:spPr>
              <a:xfrm>
                <a:off x="5551565" y="5193873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23" name="Rechteck 322"/>
              <p:cNvSpPr/>
              <p:nvPr/>
            </p:nvSpPr>
            <p:spPr>
              <a:xfrm>
                <a:off x="5751631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24" name="Rechteck 323"/>
              <p:cNvSpPr/>
              <p:nvPr/>
            </p:nvSpPr>
            <p:spPr>
              <a:xfrm>
                <a:off x="5951697" y="519386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25" name="Rechteck 324"/>
              <p:cNvSpPr/>
              <p:nvPr/>
            </p:nvSpPr>
            <p:spPr>
              <a:xfrm>
                <a:off x="6154565" y="5193865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26" name="Rechteck 325"/>
              <p:cNvSpPr/>
              <p:nvPr/>
            </p:nvSpPr>
            <p:spPr>
              <a:xfrm>
                <a:off x="6352091" y="519386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27" name="Rechteck 326"/>
              <p:cNvSpPr/>
              <p:nvPr/>
            </p:nvSpPr>
            <p:spPr>
              <a:xfrm>
                <a:off x="6552157" y="519386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28" name="Rechteck 327"/>
              <p:cNvSpPr/>
              <p:nvPr/>
            </p:nvSpPr>
            <p:spPr>
              <a:xfrm>
                <a:off x="6752223" y="5193863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29" name="Rechteck 328"/>
              <p:cNvSpPr/>
              <p:nvPr/>
            </p:nvSpPr>
            <p:spPr>
              <a:xfrm>
                <a:off x="6952289" y="519386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30" name="Rechteck 329"/>
              <p:cNvSpPr/>
              <p:nvPr/>
            </p:nvSpPr>
            <p:spPr>
              <a:xfrm>
                <a:off x="7155157" y="519385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  <p:grpSp>
          <p:nvGrpSpPr>
            <p:cNvPr id="331" name="Gruppieren 330"/>
            <p:cNvGrpSpPr/>
            <p:nvPr/>
          </p:nvGrpSpPr>
          <p:grpSpPr>
            <a:xfrm>
              <a:off x="1257364" y="6257935"/>
              <a:ext cx="6064437" cy="94950"/>
              <a:chOff x="1346853" y="5193858"/>
              <a:chExt cx="6008370" cy="722502"/>
            </a:xfrm>
          </p:grpSpPr>
          <p:sp>
            <p:nvSpPr>
              <p:cNvPr id="332" name="Rechteck 331"/>
              <p:cNvSpPr/>
              <p:nvPr/>
            </p:nvSpPr>
            <p:spPr>
              <a:xfrm>
                <a:off x="1346853" y="5193879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33" name="Rechteck 332"/>
              <p:cNvSpPr/>
              <p:nvPr/>
            </p:nvSpPr>
            <p:spPr>
              <a:xfrm>
                <a:off x="1546919" y="519387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34" name="Rechteck 333"/>
              <p:cNvSpPr/>
              <p:nvPr/>
            </p:nvSpPr>
            <p:spPr>
              <a:xfrm>
                <a:off x="1746985" y="5193874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35" name="Rechteck 334"/>
              <p:cNvSpPr/>
              <p:nvPr/>
            </p:nvSpPr>
            <p:spPr>
              <a:xfrm>
                <a:off x="1947051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36" name="Rechteck 335"/>
              <p:cNvSpPr/>
              <p:nvPr/>
            </p:nvSpPr>
            <p:spPr>
              <a:xfrm>
                <a:off x="2149919" y="519386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37" name="Rechteck 336"/>
              <p:cNvSpPr/>
              <p:nvPr/>
            </p:nvSpPr>
            <p:spPr>
              <a:xfrm>
                <a:off x="2347445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38" name="Rechteck 337"/>
              <p:cNvSpPr/>
              <p:nvPr/>
            </p:nvSpPr>
            <p:spPr>
              <a:xfrm>
                <a:off x="2547511" y="5193869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39" name="Rechteck 338"/>
              <p:cNvSpPr/>
              <p:nvPr/>
            </p:nvSpPr>
            <p:spPr>
              <a:xfrm>
                <a:off x="2747577" y="519386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40" name="Rechteck 339"/>
              <p:cNvSpPr/>
              <p:nvPr/>
            </p:nvSpPr>
            <p:spPr>
              <a:xfrm>
                <a:off x="2947643" y="5193864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41" name="Rechteck 340"/>
              <p:cNvSpPr/>
              <p:nvPr/>
            </p:nvSpPr>
            <p:spPr>
              <a:xfrm>
                <a:off x="3150511" y="519386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42" name="Rechteck 341"/>
              <p:cNvSpPr/>
              <p:nvPr/>
            </p:nvSpPr>
            <p:spPr>
              <a:xfrm>
                <a:off x="3350577" y="5193879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43" name="Rechteck 342"/>
              <p:cNvSpPr/>
              <p:nvPr/>
            </p:nvSpPr>
            <p:spPr>
              <a:xfrm>
                <a:off x="3550643" y="519387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44" name="Rechteck 343"/>
              <p:cNvSpPr/>
              <p:nvPr/>
            </p:nvSpPr>
            <p:spPr>
              <a:xfrm>
                <a:off x="3750709" y="5193874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45" name="Rechteck 344"/>
              <p:cNvSpPr/>
              <p:nvPr/>
            </p:nvSpPr>
            <p:spPr>
              <a:xfrm>
                <a:off x="3950775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46" name="Rechteck 345"/>
              <p:cNvSpPr/>
              <p:nvPr/>
            </p:nvSpPr>
            <p:spPr>
              <a:xfrm>
                <a:off x="4153643" y="519386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47" name="Rechteck 346"/>
              <p:cNvSpPr/>
              <p:nvPr/>
            </p:nvSpPr>
            <p:spPr>
              <a:xfrm>
                <a:off x="4351169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48" name="Rechteck 347"/>
              <p:cNvSpPr/>
              <p:nvPr/>
            </p:nvSpPr>
            <p:spPr>
              <a:xfrm>
                <a:off x="4551235" y="5193869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49" name="Rechteck 348"/>
              <p:cNvSpPr/>
              <p:nvPr/>
            </p:nvSpPr>
            <p:spPr>
              <a:xfrm>
                <a:off x="4751301" y="519386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50" name="Rechteck 349"/>
              <p:cNvSpPr/>
              <p:nvPr/>
            </p:nvSpPr>
            <p:spPr>
              <a:xfrm>
                <a:off x="4951367" y="5193864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51" name="Rechteck 350"/>
              <p:cNvSpPr/>
              <p:nvPr/>
            </p:nvSpPr>
            <p:spPr>
              <a:xfrm>
                <a:off x="5154235" y="519386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52" name="Rechteck 351"/>
              <p:cNvSpPr/>
              <p:nvPr/>
            </p:nvSpPr>
            <p:spPr>
              <a:xfrm>
                <a:off x="5351499" y="519387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53" name="Rechteck 352"/>
              <p:cNvSpPr/>
              <p:nvPr/>
            </p:nvSpPr>
            <p:spPr>
              <a:xfrm>
                <a:off x="5551565" y="5193873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54" name="Rechteck 353"/>
              <p:cNvSpPr/>
              <p:nvPr/>
            </p:nvSpPr>
            <p:spPr>
              <a:xfrm>
                <a:off x="5751631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55" name="Rechteck 354"/>
              <p:cNvSpPr/>
              <p:nvPr/>
            </p:nvSpPr>
            <p:spPr>
              <a:xfrm>
                <a:off x="5951697" y="519386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56" name="Rechteck 355"/>
              <p:cNvSpPr/>
              <p:nvPr/>
            </p:nvSpPr>
            <p:spPr>
              <a:xfrm>
                <a:off x="6154565" y="5193865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57" name="Rechteck 356"/>
              <p:cNvSpPr/>
              <p:nvPr/>
            </p:nvSpPr>
            <p:spPr>
              <a:xfrm>
                <a:off x="6352091" y="519386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58" name="Rechteck 357"/>
              <p:cNvSpPr/>
              <p:nvPr/>
            </p:nvSpPr>
            <p:spPr>
              <a:xfrm>
                <a:off x="6552157" y="519386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59" name="Rechteck 358"/>
              <p:cNvSpPr/>
              <p:nvPr/>
            </p:nvSpPr>
            <p:spPr>
              <a:xfrm>
                <a:off x="6752223" y="5193863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60" name="Rechteck 359"/>
              <p:cNvSpPr/>
              <p:nvPr/>
            </p:nvSpPr>
            <p:spPr>
              <a:xfrm>
                <a:off x="6952289" y="519386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61" name="Rechteck 360"/>
              <p:cNvSpPr/>
              <p:nvPr/>
            </p:nvSpPr>
            <p:spPr>
              <a:xfrm>
                <a:off x="7155157" y="519385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</p:grpSp>
      <p:pic>
        <p:nvPicPr>
          <p:cNvPr id="36" name="Google Shape;365;g6fe11b7731_0_0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7214376" y="2240874"/>
            <a:ext cx="1270535" cy="1839843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72994" y="133822"/>
            <a:ext cx="4193060" cy="434588"/>
          </a:xfrm>
        </p:spPr>
        <p:txBody>
          <a:bodyPr>
            <a:normAutofit/>
          </a:bodyPr>
          <a:lstStyle/>
          <a:p>
            <a:r>
              <a:rPr lang="de-DE" sz="2400" dirty="0" smtClean="0"/>
              <a:t>PWM Puls Weiten Modulation</a:t>
            </a:r>
            <a:endParaRPr lang="de-DE" sz="2400" dirty="0"/>
          </a:p>
        </p:txBody>
      </p:sp>
      <p:sp>
        <p:nvSpPr>
          <p:cNvPr id="5" name="Google Shape;165;p1"/>
          <p:cNvSpPr/>
          <p:nvPr/>
        </p:nvSpPr>
        <p:spPr>
          <a:xfrm>
            <a:off x="8639969" y="3527937"/>
            <a:ext cx="3295901" cy="1082163"/>
          </a:xfrm>
          <a:prstGeom prst="wedgeRoundRectCallout">
            <a:avLst>
              <a:gd name="adj1" fmla="val -59181"/>
              <a:gd name="adj2" fmla="val -39050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Kurz Ein, lang Aus =&gt; ziemlich dunkel</a:t>
            </a:r>
            <a:endParaRPr sz="2400" b="0" i="0" u="none" strike="noStrike" cap="none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9" name="Ellipse 28"/>
          <p:cNvSpPr/>
          <p:nvPr/>
        </p:nvSpPr>
        <p:spPr>
          <a:xfrm>
            <a:off x="5770810" y="1355229"/>
            <a:ext cx="644496" cy="626076"/>
          </a:xfrm>
          <a:prstGeom prst="ellipse">
            <a:avLst/>
          </a:prstGeom>
          <a:solidFill>
            <a:srgbClr val="FF7979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30" name="Gerader Verbinder 29"/>
          <p:cNvCxnSpPr>
            <a:stCxn id="29" idx="2"/>
          </p:cNvCxnSpPr>
          <p:nvPr/>
        </p:nvCxnSpPr>
        <p:spPr>
          <a:xfrm flipH="1">
            <a:off x="3144674" y="1668267"/>
            <a:ext cx="2626136" cy="0"/>
          </a:xfrm>
          <a:prstGeom prst="line">
            <a:avLst/>
          </a:prstGeom>
          <a:ln w="508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Rechteck 30"/>
          <p:cNvSpPr/>
          <p:nvPr/>
        </p:nvSpPr>
        <p:spPr>
          <a:xfrm>
            <a:off x="624379" y="1031100"/>
            <a:ext cx="2521385" cy="1301578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ctr"/>
            <a:r>
              <a:rPr lang="de-DE" dirty="0" smtClean="0">
                <a:solidFill>
                  <a:schemeClr val="tx1"/>
                </a:solidFill>
              </a:rPr>
              <a:t>Mikrocontroller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32" name="Textfeld 31"/>
          <p:cNvSpPr txBox="1"/>
          <p:nvPr/>
        </p:nvSpPr>
        <p:spPr>
          <a:xfrm>
            <a:off x="2395427" y="1497223"/>
            <a:ext cx="7503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PC_6</a:t>
            </a:r>
            <a:endParaRPr lang="de-DE" dirty="0"/>
          </a:p>
        </p:txBody>
      </p:sp>
      <p:sp>
        <p:nvSpPr>
          <p:cNvPr id="40" name="Freihandform 39"/>
          <p:cNvSpPr/>
          <p:nvPr/>
        </p:nvSpPr>
        <p:spPr>
          <a:xfrm>
            <a:off x="3288075" y="1055656"/>
            <a:ext cx="1169667" cy="363512"/>
          </a:xfrm>
          <a:custGeom>
            <a:avLst/>
            <a:gdLst>
              <a:gd name="connsiteX0" fmla="*/ 0 w 1522238"/>
              <a:gd name="connsiteY0" fmla="*/ 417558 h 417558"/>
              <a:gd name="connsiteX1" fmla="*/ 0 w 1522238"/>
              <a:gd name="connsiteY1" fmla="*/ 0 h 417558"/>
              <a:gd name="connsiteX2" fmla="*/ 961970 w 1522238"/>
              <a:gd name="connsiteY2" fmla="*/ 0 h 417558"/>
              <a:gd name="connsiteX3" fmla="*/ 961970 w 1522238"/>
              <a:gd name="connsiteY3" fmla="*/ 412272 h 417558"/>
              <a:gd name="connsiteX4" fmla="*/ 1522238 w 1522238"/>
              <a:gd name="connsiteY4" fmla="*/ 412272 h 417558"/>
              <a:gd name="connsiteX0" fmla="*/ 0 w 1522238"/>
              <a:gd name="connsiteY0" fmla="*/ 417558 h 417558"/>
              <a:gd name="connsiteX1" fmla="*/ 0 w 1522238"/>
              <a:gd name="connsiteY1" fmla="*/ 0 h 417558"/>
              <a:gd name="connsiteX2" fmla="*/ 961970 w 1522238"/>
              <a:gd name="connsiteY2" fmla="*/ 0 h 417558"/>
              <a:gd name="connsiteX3" fmla="*/ 1389690 w 1522238"/>
              <a:gd name="connsiteY3" fmla="*/ 406183 h 417558"/>
              <a:gd name="connsiteX4" fmla="*/ 1522238 w 1522238"/>
              <a:gd name="connsiteY4" fmla="*/ 412272 h 417558"/>
              <a:gd name="connsiteX0" fmla="*/ 0 w 1522238"/>
              <a:gd name="connsiteY0" fmla="*/ 417558 h 418361"/>
              <a:gd name="connsiteX1" fmla="*/ 0 w 1522238"/>
              <a:gd name="connsiteY1" fmla="*/ 0 h 418361"/>
              <a:gd name="connsiteX2" fmla="*/ 961970 w 1522238"/>
              <a:gd name="connsiteY2" fmla="*/ 0 h 418361"/>
              <a:gd name="connsiteX3" fmla="*/ 1406937 w 1522238"/>
              <a:gd name="connsiteY3" fmla="*/ 418361 h 418361"/>
              <a:gd name="connsiteX4" fmla="*/ 1522238 w 1522238"/>
              <a:gd name="connsiteY4" fmla="*/ 412272 h 418361"/>
              <a:gd name="connsiteX0" fmla="*/ 0 w 1522238"/>
              <a:gd name="connsiteY0" fmla="*/ 417558 h 417558"/>
              <a:gd name="connsiteX1" fmla="*/ 0 w 1522238"/>
              <a:gd name="connsiteY1" fmla="*/ 0 h 417558"/>
              <a:gd name="connsiteX2" fmla="*/ 961970 w 1522238"/>
              <a:gd name="connsiteY2" fmla="*/ 0 h 417558"/>
              <a:gd name="connsiteX3" fmla="*/ 1410387 w 1522238"/>
              <a:gd name="connsiteY3" fmla="*/ 412272 h 417558"/>
              <a:gd name="connsiteX4" fmla="*/ 1522238 w 1522238"/>
              <a:gd name="connsiteY4" fmla="*/ 412272 h 417558"/>
              <a:gd name="connsiteX0" fmla="*/ 0 w 1522238"/>
              <a:gd name="connsiteY0" fmla="*/ 417558 h 417558"/>
              <a:gd name="connsiteX1" fmla="*/ 0 w 1522238"/>
              <a:gd name="connsiteY1" fmla="*/ 0 h 417558"/>
              <a:gd name="connsiteX2" fmla="*/ 1400038 w 1522238"/>
              <a:gd name="connsiteY2" fmla="*/ 0 h 417558"/>
              <a:gd name="connsiteX3" fmla="*/ 1410387 w 1522238"/>
              <a:gd name="connsiteY3" fmla="*/ 412272 h 417558"/>
              <a:gd name="connsiteX4" fmla="*/ 1522238 w 1522238"/>
              <a:gd name="connsiteY4" fmla="*/ 412272 h 417558"/>
              <a:gd name="connsiteX0" fmla="*/ 0 w 1522238"/>
              <a:gd name="connsiteY0" fmla="*/ 417558 h 417558"/>
              <a:gd name="connsiteX1" fmla="*/ 0 w 1522238"/>
              <a:gd name="connsiteY1" fmla="*/ 0 h 417558"/>
              <a:gd name="connsiteX2" fmla="*/ 845313 w 1522238"/>
              <a:gd name="connsiteY2" fmla="*/ 0 h 417558"/>
              <a:gd name="connsiteX3" fmla="*/ 1410387 w 1522238"/>
              <a:gd name="connsiteY3" fmla="*/ 412272 h 417558"/>
              <a:gd name="connsiteX4" fmla="*/ 1522238 w 1522238"/>
              <a:gd name="connsiteY4" fmla="*/ 412272 h 417558"/>
              <a:gd name="connsiteX0" fmla="*/ 0 w 1522238"/>
              <a:gd name="connsiteY0" fmla="*/ 417558 h 417558"/>
              <a:gd name="connsiteX1" fmla="*/ 0 w 1522238"/>
              <a:gd name="connsiteY1" fmla="*/ 0 h 417558"/>
              <a:gd name="connsiteX2" fmla="*/ 845313 w 1522238"/>
              <a:gd name="connsiteY2" fmla="*/ 0 h 417558"/>
              <a:gd name="connsiteX3" fmla="*/ 849463 w 1522238"/>
              <a:gd name="connsiteY3" fmla="*/ 412272 h 417558"/>
              <a:gd name="connsiteX4" fmla="*/ 1522238 w 1522238"/>
              <a:gd name="connsiteY4" fmla="*/ 412272 h 417558"/>
              <a:gd name="connsiteX0" fmla="*/ 0 w 1522238"/>
              <a:gd name="connsiteY0" fmla="*/ 417558 h 417558"/>
              <a:gd name="connsiteX1" fmla="*/ 0 w 1522238"/>
              <a:gd name="connsiteY1" fmla="*/ 0 h 417558"/>
              <a:gd name="connsiteX2" fmla="*/ 805026 w 1522238"/>
              <a:gd name="connsiteY2" fmla="*/ 5470 h 417558"/>
              <a:gd name="connsiteX3" fmla="*/ 849463 w 1522238"/>
              <a:gd name="connsiteY3" fmla="*/ 412272 h 417558"/>
              <a:gd name="connsiteX4" fmla="*/ 1522238 w 1522238"/>
              <a:gd name="connsiteY4" fmla="*/ 412272 h 417558"/>
              <a:gd name="connsiteX0" fmla="*/ 0 w 1522238"/>
              <a:gd name="connsiteY0" fmla="*/ 417558 h 417558"/>
              <a:gd name="connsiteX1" fmla="*/ 0 w 1522238"/>
              <a:gd name="connsiteY1" fmla="*/ 0 h 417558"/>
              <a:gd name="connsiteX2" fmla="*/ 805026 w 1522238"/>
              <a:gd name="connsiteY2" fmla="*/ 5470 h 417558"/>
              <a:gd name="connsiteX3" fmla="*/ 812275 w 1522238"/>
              <a:gd name="connsiteY3" fmla="*/ 415007 h 417558"/>
              <a:gd name="connsiteX4" fmla="*/ 1522238 w 1522238"/>
              <a:gd name="connsiteY4" fmla="*/ 412272 h 417558"/>
              <a:gd name="connsiteX0" fmla="*/ 0 w 1522238"/>
              <a:gd name="connsiteY0" fmla="*/ 417559 h 417559"/>
              <a:gd name="connsiteX1" fmla="*/ 0 w 1522238"/>
              <a:gd name="connsiteY1" fmla="*/ 1 h 417559"/>
              <a:gd name="connsiteX2" fmla="*/ 110844 w 1522238"/>
              <a:gd name="connsiteY2" fmla="*/ 0 h 417559"/>
              <a:gd name="connsiteX3" fmla="*/ 812275 w 1522238"/>
              <a:gd name="connsiteY3" fmla="*/ 415008 h 417559"/>
              <a:gd name="connsiteX4" fmla="*/ 1522238 w 1522238"/>
              <a:gd name="connsiteY4" fmla="*/ 412273 h 417559"/>
              <a:gd name="connsiteX0" fmla="*/ 0 w 1522238"/>
              <a:gd name="connsiteY0" fmla="*/ 417559 h 417743"/>
              <a:gd name="connsiteX1" fmla="*/ 0 w 1522238"/>
              <a:gd name="connsiteY1" fmla="*/ 1 h 417743"/>
              <a:gd name="connsiteX2" fmla="*/ 110844 w 1522238"/>
              <a:gd name="connsiteY2" fmla="*/ 0 h 417743"/>
              <a:gd name="connsiteX3" fmla="*/ 121193 w 1522238"/>
              <a:gd name="connsiteY3" fmla="*/ 417743 h 417743"/>
              <a:gd name="connsiteX4" fmla="*/ 1522238 w 1522238"/>
              <a:gd name="connsiteY4" fmla="*/ 412273 h 417743"/>
              <a:gd name="connsiteX0" fmla="*/ 0 w 1522238"/>
              <a:gd name="connsiteY0" fmla="*/ 417559 h 417743"/>
              <a:gd name="connsiteX1" fmla="*/ 0 w 1522238"/>
              <a:gd name="connsiteY1" fmla="*/ 1 h 417743"/>
              <a:gd name="connsiteX2" fmla="*/ 176957 w 1522238"/>
              <a:gd name="connsiteY2" fmla="*/ 0 h 417743"/>
              <a:gd name="connsiteX3" fmla="*/ 121193 w 1522238"/>
              <a:gd name="connsiteY3" fmla="*/ 417743 h 417743"/>
              <a:gd name="connsiteX4" fmla="*/ 1522238 w 1522238"/>
              <a:gd name="connsiteY4" fmla="*/ 412273 h 417743"/>
              <a:gd name="connsiteX0" fmla="*/ 0 w 1522238"/>
              <a:gd name="connsiteY0" fmla="*/ 417559 h 417559"/>
              <a:gd name="connsiteX1" fmla="*/ 0 w 1522238"/>
              <a:gd name="connsiteY1" fmla="*/ 1 h 417559"/>
              <a:gd name="connsiteX2" fmla="*/ 176957 w 1522238"/>
              <a:gd name="connsiteY2" fmla="*/ 0 h 417559"/>
              <a:gd name="connsiteX3" fmla="*/ 195570 w 1522238"/>
              <a:gd name="connsiteY3" fmla="*/ 410449 h 417559"/>
              <a:gd name="connsiteX4" fmla="*/ 1522238 w 1522238"/>
              <a:gd name="connsiteY4" fmla="*/ 412273 h 417559"/>
              <a:gd name="connsiteX0" fmla="*/ 0 w 1522238"/>
              <a:gd name="connsiteY0" fmla="*/ 417559 h 417743"/>
              <a:gd name="connsiteX1" fmla="*/ 0 w 1522238"/>
              <a:gd name="connsiteY1" fmla="*/ 1 h 417743"/>
              <a:gd name="connsiteX2" fmla="*/ 176957 w 1522238"/>
              <a:gd name="connsiteY2" fmla="*/ 0 h 417743"/>
              <a:gd name="connsiteX3" fmla="*/ 170777 w 1522238"/>
              <a:gd name="connsiteY3" fmla="*/ 417743 h 417743"/>
              <a:gd name="connsiteX4" fmla="*/ 1522238 w 1522238"/>
              <a:gd name="connsiteY4" fmla="*/ 412273 h 417743"/>
              <a:gd name="connsiteX0" fmla="*/ 0 w 1522238"/>
              <a:gd name="connsiteY0" fmla="*/ 417559 h 417743"/>
              <a:gd name="connsiteX1" fmla="*/ 0 w 1522238"/>
              <a:gd name="connsiteY1" fmla="*/ 1 h 417743"/>
              <a:gd name="connsiteX2" fmla="*/ 259597 w 1522238"/>
              <a:gd name="connsiteY2" fmla="*/ 0 h 417743"/>
              <a:gd name="connsiteX3" fmla="*/ 170777 w 1522238"/>
              <a:gd name="connsiteY3" fmla="*/ 417743 h 417743"/>
              <a:gd name="connsiteX4" fmla="*/ 1522238 w 1522238"/>
              <a:gd name="connsiteY4" fmla="*/ 412273 h 417743"/>
              <a:gd name="connsiteX0" fmla="*/ 0 w 1522238"/>
              <a:gd name="connsiteY0" fmla="*/ 417559 h 417559"/>
              <a:gd name="connsiteX1" fmla="*/ 0 w 1522238"/>
              <a:gd name="connsiteY1" fmla="*/ 1 h 417559"/>
              <a:gd name="connsiteX2" fmla="*/ 259597 w 1522238"/>
              <a:gd name="connsiteY2" fmla="*/ 0 h 417559"/>
              <a:gd name="connsiteX3" fmla="*/ 303002 w 1522238"/>
              <a:gd name="connsiteY3" fmla="*/ 410449 h 417559"/>
              <a:gd name="connsiteX4" fmla="*/ 1522238 w 1522238"/>
              <a:gd name="connsiteY4" fmla="*/ 412273 h 417559"/>
              <a:gd name="connsiteX0" fmla="*/ 0 w 1522238"/>
              <a:gd name="connsiteY0" fmla="*/ 417559 h 417559"/>
              <a:gd name="connsiteX1" fmla="*/ 0 w 1522238"/>
              <a:gd name="connsiteY1" fmla="*/ 1 h 417559"/>
              <a:gd name="connsiteX2" fmla="*/ 309182 w 1522238"/>
              <a:gd name="connsiteY2" fmla="*/ 0 h 417559"/>
              <a:gd name="connsiteX3" fmla="*/ 303002 w 1522238"/>
              <a:gd name="connsiteY3" fmla="*/ 410449 h 417559"/>
              <a:gd name="connsiteX4" fmla="*/ 1522238 w 1522238"/>
              <a:gd name="connsiteY4" fmla="*/ 412273 h 417559"/>
              <a:gd name="connsiteX0" fmla="*/ 0 w 1522238"/>
              <a:gd name="connsiteY0" fmla="*/ 417558 h 417558"/>
              <a:gd name="connsiteX1" fmla="*/ 0 w 1522238"/>
              <a:gd name="connsiteY1" fmla="*/ 0 h 417558"/>
              <a:gd name="connsiteX2" fmla="*/ 499255 w 1522238"/>
              <a:gd name="connsiteY2" fmla="*/ 7293 h 417558"/>
              <a:gd name="connsiteX3" fmla="*/ 303002 w 1522238"/>
              <a:gd name="connsiteY3" fmla="*/ 410448 h 417558"/>
              <a:gd name="connsiteX4" fmla="*/ 1522238 w 1522238"/>
              <a:gd name="connsiteY4" fmla="*/ 412272 h 417558"/>
              <a:gd name="connsiteX0" fmla="*/ 0 w 1522238"/>
              <a:gd name="connsiteY0" fmla="*/ 417558 h 417558"/>
              <a:gd name="connsiteX1" fmla="*/ 0 w 1522238"/>
              <a:gd name="connsiteY1" fmla="*/ 0 h 417558"/>
              <a:gd name="connsiteX2" fmla="*/ 499255 w 1522238"/>
              <a:gd name="connsiteY2" fmla="*/ 7293 h 417558"/>
              <a:gd name="connsiteX3" fmla="*/ 493076 w 1522238"/>
              <a:gd name="connsiteY3" fmla="*/ 410448 h 417558"/>
              <a:gd name="connsiteX4" fmla="*/ 1522238 w 1522238"/>
              <a:gd name="connsiteY4" fmla="*/ 412272 h 417558"/>
              <a:gd name="connsiteX0" fmla="*/ 0 w 1522238"/>
              <a:gd name="connsiteY0" fmla="*/ 417558 h 417558"/>
              <a:gd name="connsiteX1" fmla="*/ 0 w 1522238"/>
              <a:gd name="connsiteY1" fmla="*/ 0 h 417558"/>
              <a:gd name="connsiteX2" fmla="*/ 780234 w 1522238"/>
              <a:gd name="connsiteY2" fmla="*/ 14587 h 417558"/>
              <a:gd name="connsiteX3" fmla="*/ 493076 w 1522238"/>
              <a:gd name="connsiteY3" fmla="*/ 410448 h 417558"/>
              <a:gd name="connsiteX4" fmla="*/ 1522238 w 1522238"/>
              <a:gd name="connsiteY4" fmla="*/ 412272 h 417558"/>
              <a:gd name="connsiteX0" fmla="*/ 0 w 1522238"/>
              <a:gd name="connsiteY0" fmla="*/ 417558 h 417558"/>
              <a:gd name="connsiteX1" fmla="*/ 0 w 1522238"/>
              <a:gd name="connsiteY1" fmla="*/ 0 h 417558"/>
              <a:gd name="connsiteX2" fmla="*/ 780234 w 1522238"/>
              <a:gd name="connsiteY2" fmla="*/ 14587 h 417558"/>
              <a:gd name="connsiteX3" fmla="*/ 782319 w 1522238"/>
              <a:gd name="connsiteY3" fmla="*/ 403154 h 417558"/>
              <a:gd name="connsiteX4" fmla="*/ 1522238 w 1522238"/>
              <a:gd name="connsiteY4" fmla="*/ 412272 h 417558"/>
              <a:gd name="connsiteX0" fmla="*/ 0 w 1522238"/>
              <a:gd name="connsiteY0" fmla="*/ 417558 h 417558"/>
              <a:gd name="connsiteX1" fmla="*/ 0 w 1522238"/>
              <a:gd name="connsiteY1" fmla="*/ 0 h 417558"/>
              <a:gd name="connsiteX2" fmla="*/ 780234 w 1522238"/>
              <a:gd name="connsiteY2" fmla="*/ 7293 h 417558"/>
              <a:gd name="connsiteX3" fmla="*/ 782319 w 1522238"/>
              <a:gd name="connsiteY3" fmla="*/ 403154 h 417558"/>
              <a:gd name="connsiteX4" fmla="*/ 1522238 w 1522238"/>
              <a:gd name="connsiteY4" fmla="*/ 412272 h 417558"/>
              <a:gd name="connsiteX0" fmla="*/ 0 w 1522238"/>
              <a:gd name="connsiteY0" fmla="*/ 417558 h 417558"/>
              <a:gd name="connsiteX1" fmla="*/ 0 w 1522238"/>
              <a:gd name="connsiteY1" fmla="*/ 0 h 417558"/>
              <a:gd name="connsiteX2" fmla="*/ 879403 w 1522238"/>
              <a:gd name="connsiteY2" fmla="*/ 7293 h 417558"/>
              <a:gd name="connsiteX3" fmla="*/ 782319 w 1522238"/>
              <a:gd name="connsiteY3" fmla="*/ 403154 h 417558"/>
              <a:gd name="connsiteX4" fmla="*/ 1522238 w 1522238"/>
              <a:gd name="connsiteY4" fmla="*/ 412272 h 417558"/>
              <a:gd name="connsiteX0" fmla="*/ 0 w 1522238"/>
              <a:gd name="connsiteY0" fmla="*/ 417558 h 417558"/>
              <a:gd name="connsiteX1" fmla="*/ 0 w 1522238"/>
              <a:gd name="connsiteY1" fmla="*/ 0 h 417558"/>
              <a:gd name="connsiteX2" fmla="*/ 879403 w 1522238"/>
              <a:gd name="connsiteY2" fmla="*/ 7293 h 417558"/>
              <a:gd name="connsiteX3" fmla="*/ 873223 w 1522238"/>
              <a:gd name="connsiteY3" fmla="*/ 403154 h 417558"/>
              <a:gd name="connsiteX4" fmla="*/ 1522238 w 1522238"/>
              <a:gd name="connsiteY4" fmla="*/ 412272 h 417558"/>
              <a:gd name="connsiteX0" fmla="*/ 0 w 1522238"/>
              <a:gd name="connsiteY0" fmla="*/ 417558 h 417558"/>
              <a:gd name="connsiteX1" fmla="*/ 0 w 1522238"/>
              <a:gd name="connsiteY1" fmla="*/ 0 h 417558"/>
              <a:gd name="connsiteX2" fmla="*/ 1044684 w 1522238"/>
              <a:gd name="connsiteY2" fmla="*/ 7293 h 417558"/>
              <a:gd name="connsiteX3" fmla="*/ 873223 w 1522238"/>
              <a:gd name="connsiteY3" fmla="*/ 403154 h 417558"/>
              <a:gd name="connsiteX4" fmla="*/ 1522238 w 1522238"/>
              <a:gd name="connsiteY4" fmla="*/ 412272 h 417558"/>
              <a:gd name="connsiteX0" fmla="*/ 0 w 1522238"/>
              <a:gd name="connsiteY0" fmla="*/ 417558 h 417558"/>
              <a:gd name="connsiteX1" fmla="*/ 0 w 1522238"/>
              <a:gd name="connsiteY1" fmla="*/ 0 h 417558"/>
              <a:gd name="connsiteX2" fmla="*/ 1044684 w 1522238"/>
              <a:gd name="connsiteY2" fmla="*/ 7293 h 417558"/>
              <a:gd name="connsiteX3" fmla="*/ 1046769 w 1522238"/>
              <a:gd name="connsiteY3" fmla="*/ 395859 h 417558"/>
              <a:gd name="connsiteX4" fmla="*/ 1522238 w 1522238"/>
              <a:gd name="connsiteY4" fmla="*/ 412272 h 4175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22238" h="417558">
                <a:moveTo>
                  <a:pt x="0" y="417558"/>
                </a:moveTo>
                <a:lnTo>
                  <a:pt x="0" y="0"/>
                </a:lnTo>
                <a:lnTo>
                  <a:pt x="1044684" y="7293"/>
                </a:lnTo>
                <a:cubicBezTo>
                  <a:pt x="1046067" y="144717"/>
                  <a:pt x="1045386" y="258435"/>
                  <a:pt x="1046769" y="395859"/>
                </a:cubicBezTo>
                <a:lnTo>
                  <a:pt x="1522238" y="412272"/>
                </a:lnTo>
              </a:path>
            </a:pathLst>
          </a:cu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de-DE" dirty="0"/>
          </a:p>
        </p:txBody>
      </p:sp>
      <p:sp>
        <p:nvSpPr>
          <p:cNvPr id="4" name="Textfeld 3"/>
          <p:cNvSpPr txBox="1"/>
          <p:nvPr/>
        </p:nvSpPr>
        <p:spPr>
          <a:xfrm>
            <a:off x="3652292" y="1336707"/>
            <a:ext cx="6626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Aus</a:t>
            </a:r>
            <a:endParaRPr lang="de-DE" dirty="0"/>
          </a:p>
        </p:txBody>
      </p:sp>
      <p:sp>
        <p:nvSpPr>
          <p:cNvPr id="43" name="Textfeld 42"/>
          <p:cNvSpPr txBox="1"/>
          <p:nvPr/>
        </p:nvSpPr>
        <p:spPr>
          <a:xfrm>
            <a:off x="3133017" y="742617"/>
            <a:ext cx="6626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Ein</a:t>
            </a:r>
            <a:endParaRPr lang="de-DE" dirty="0"/>
          </a:p>
        </p:txBody>
      </p:sp>
      <p:cxnSp>
        <p:nvCxnSpPr>
          <p:cNvPr id="6" name="Gewinkelte Verbindung 5"/>
          <p:cNvCxnSpPr/>
          <p:nvPr/>
        </p:nvCxnSpPr>
        <p:spPr>
          <a:xfrm>
            <a:off x="1260389" y="2861385"/>
            <a:ext cx="2027686" cy="1577675"/>
          </a:xfrm>
          <a:prstGeom prst="bentConnector3">
            <a:avLst>
              <a:gd name="adj1" fmla="val 70120"/>
            </a:avLst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Gerade Verbindung mit Pfeil 9"/>
          <p:cNvCxnSpPr/>
          <p:nvPr/>
        </p:nvCxnSpPr>
        <p:spPr>
          <a:xfrm flipV="1">
            <a:off x="1260389" y="2861385"/>
            <a:ext cx="0" cy="1577677"/>
          </a:xfrm>
          <a:prstGeom prst="straightConnector1">
            <a:avLst/>
          </a:prstGeom>
          <a:ln w="19050"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Gerade Verbindung mit Pfeil 22"/>
          <p:cNvCxnSpPr/>
          <p:nvPr/>
        </p:nvCxnSpPr>
        <p:spPr>
          <a:xfrm>
            <a:off x="1257232" y="4443213"/>
            <a:ext cx="6064436" cy="0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Gewinkelte Verbindung 27"/>
          <p:cNvCxnSpPr/>
          <p:nvPr/>
        </p:nvCxnSpPr>
        <p:spPr>
          <a:xfrm>
            <a:off x="3277186" y="2861383"/>
            <a:ext cx="2027686" cy="1577675"/>
          </a:xfrm>
          <a:prstGeom prst="bentConnector3">
            <a:avLst>
              <a:gd name="adj1" fmla="val 70042"/>
            </a:avLst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Gerade Verbindung mit Pfeil 32"/>
          <p:cNvCxnSpPr/>
          <p:nvPr/>
        </p:nvCxnSpPr>
        <p:spPr>
          <a:xfrm flipV="1">
            <a:off x="3277186" y="2861383"/>
            <a:ext cx="0" cy="1577677"/>
          </a:xfrm>
          <a:prstGeom prst="straightConnector1">
            <a:avLst/>
          </a:prstGeom>
          <a:ln w="19050"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Gewinkelte Verbindung 33"/>
          <p:cNvCxnSpPr/>
          <p:nvPr/>
        </p:nvCxnSpPr>
        <p:spPr>
          <a:xfrm>
            <a:off x="5299639" y="2861252"/>
            <a:ext cx="2027686" cy="1577675"/>
          </a:xfrm>
          <a:prstGeom prst="bentConnector3">
            <a:avLst>
              <a:gd name="adj1" fmla="val 70042"/>
            </a:avLst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Gerade Verbindung mit Pfeil 34"/>
          <p:cNvCxnSpPr/>
          <p:nvPr/>
        </p:nvCxnSpPr>
        <p:spPr>
          <a:xfrm flipV="1">
            <a:off x="5293982" y="2856566"/>
            <a:ext cx="0" cy="1577677"/>
          </a:xfrm>
          <a:prstGeom prst="straightConnector1">
            <a:avLst/>
          </a:prstGeom>
          <a:ln w="19050"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feld 16"/>
          <p:cNvSpPr txBox="1"/>
          <p:nvPr/>
        </p:nvSpPr>
        <p:spPr>
          <a:xfrm>
            <a:off x="7178342" y="4434641"/>
            <a:ext cx="59676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t</a:t>
            </a:r>
            <a:endParaRPr lang="de-DE" dirty="0"/>
          </a:p>
        </p:txBody>
      </p:sp>
      <p:sp>
        <p:nvSpPr>
          <p:cNvPr id="20" name="Textfeld 19"/>
          <p:cNvSpPr txBox="1"/>
          <p:nvPr/>
        </p:nvSpPr>
        <p:spPr>
          <a:xfrm>
            <a:off x="2924811" y="4441272"/>
            <a:ext cx="9914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100µs</a:t>
            </a:r>
            <a:endParaRPr lang="de-DE" dirty="0"/>
          </a:p>
        </p:txBody>
      </p:sp>
      <p:sp>
        <p:nvSpPr>
          <p:cNvPr id="37" name="Textfeld 36"/>
          <p:cNvSpPr txBox="1"/>
          <p:nvPr/>
        </p:nvSpPr>
        <p:spPr>
          <a:xfrm>
            <a:off x="4972620" y="4441272"/>
            <a:ext cx="9914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2</a:t>
            </a:r>
            <a:r>
              <a:rPr lang="de-DE" dirty="0" smtClean="0"/>
              <a:t>00µs</a:t>
            </a:r>
            <a:endParaRPr lang="de-DE" dirty="0"/>
          </a:p>
        </p:txBody>
      </p:sp>
      <p:sp>
        <p:nvSpPr>
          <p:cNvPr id="38" name="Textfeld 37"/>
          <p:cNvSpPr txBox="1"/>
          <p:nvPr/>
        </p:nvSpPr>
        <p:spPr>
          <a:xfrm>
            <a:off x="1094349" y="4425434"/>
            <a:ext cx="9914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0µs</a:t>
            </a:r>
            <a:endParaRPr lang="de-DE" dirty="0"/>
          </a:p>
        </p:txBody>
      </p:sp>
      <p:sp>
        <p:nvSpPr>
          <p:cNvPr id="369" name="Textfeld 368"/>
          <p:cNvSpPr txBox="1"/>
          <p:nvPr/>
        </p:nvSpPr>
        <p:spPr>
          <a:xfrm>
            <a:off x="832915" y="4225749"/>
            <a:ext cx="9914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0,0</a:t>
            </a:r>
            <a:endParaRPr lang="de-DE" dirty="0"/>
          </a:p>
        </p:txBody>
      </p:sp>
      <p:sp>
        <p:nvSpPr>
          <p:cNvPr id="370" name="Textfeld 369"/>
          <p:cNvSpPr txBox="1"/>
          <p:nvPr/>
        </p:nvSpPr>
        <p:spPr>
          <a:xfrm>
            <a:off x="845687" y="3451424"/>
            <a:ext cx="9914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0,5</a:t>
            </a:r>
            <a:endParaRPr lang="de-DE" dirty="0"/>
          </a:p>
        </p:txBody>
      </p:sp>
      <p:sp>
        <p:nvSpPr>
          <p:cNvPr id="371" name="Textfeld 370"/>
          <p:cNvSpPr txBox="1"/>
          <p:nvPr/>
        </p:nvSpPr>
        <p:spPr>
          <a:xfrm>
            <a:off x="832915" y="2682526"/>
            <a:ext cx="9914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1</a:t>
            </a:r>
            <a:r>
              <a:rPr lang="de-DE" dirty="0" smtClean="0"/>
              <a:t>,0</a:t>
            </a:r>
            <a:endParaRPr lang="de-DE" dirty="0"/>
          </a:p>
        </p:txBody>
      </p:sp>
      <p:sp>
        <p:nvSpPr>
          <p:cNvPr id="372" name="Textfeld 371"/>
          <p:cNvSpPr txBox="1"/>
          <p:nvPr/>
        </p:nvSpPr>
        <p:spPr>
          <a:xfrm>
            <a:off x="1251995" y="2552541"/>
            <a:ext cx="9914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10µs</a:t>
            </a:r>
            <a:endParaRPr lang="de-DE" dirty="0"/>
          </a:p>
        </p:txBody>
      </p:sp>
      <p:sp>
        <p:nvSpPr>
          <p:cNvPr id="373" name="Textfeld 372"/>
          <p:cNvSpPr txBox="1"/>
          <p:nvPr/>
        </p:nvSpPr>
        <p:spPr>
          <a:xfrm>
            <a:off x="1255717" y="5292840"/>
            <a:ext cx="25961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Periode T=100µs</a:t>
            </a:r>
            <a:endParaRPr lang="de-DE" dirty="0"/>
          </a:p>
        </p:txBody>
      </p:sp>
      <p:cxnSp>
        <p:nvCxnSpPr>
          <p:cNvPr id="375" name="Gerade Verbindung mit Pfeil 374"/>
          <p:cNvCxnSpPr/>
          <p:nvPr/>
        </p:nvCxnSpPr>
        <p:spPr>
          <a:xfrm>
            <a:off x="1251995" y="5277002"/>
            <a:ext cx="2025191" cy="0"/>
          </a:xfrm>
          <a:prstGeom prst="straightConnector1">
            <a:avLst/>
          </a:prstGeom>
          <a:ln w="12700"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7" name="Gerader Verbinder 376"/>
          <p:cNvCxnSpPr/>
          <p:nvPr/>
        </p:nvCxnSpPr>
        <p:spPr>
          <a:xfrm flipH="1">
            <a:off x="1251995" y="4441271"/>
            <a:ext cx="7445" cy="886379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9" name="Gerader Verbinder 378"/>
          <p:cNvCxnSpPr/>
          <p:nvPr/>
        </p:nvCxnSpPr>
        <p:spPr>
          <a:xfrm flipH="1">
            <a:off x="3266180" y="4441271"/>
            <a:ext cx="7445" cy="886379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0" name="Gerader Verbinder 379"/>
          <p:cNvCxnSpPr/>
          <p:nvPr/>
        </p:nvCxnSpPr>
        <p:spPr>
          <a:xfrm flipH="1">
            <a:off x="2678365" y="4423113"/>
            <a:ext cx="1" cy="540482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3" name="Gerade Verbindung mit Pfeil 382"/>
          <p:cNvCxnSpPr/>
          <p:nvPr/>
        </p:nvCxnSpPr>
        <p:spPr>
          <a:xfrm>
            <a:off x="952500" y="4884460"/>
            <a:ext cx="299495" cy="0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4" name="Gerade Verbindung mit Pfeil 383"/>
          <p:cNvCxnSpPr/>
          <p:nvPr/>
        </p:nvCxnSpPr>
        <p:spPr>
          <a:xfrm flipH="1">
            <a:off x="2677984" y="4882702"/>
            <a:ext cx="290870" cy="1310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6" name="Textfeld 385"/>
          <p:cNvSpPr txBox="1"/>
          <p:nvPr/>
        </p:nvSpPr>
        <p:spPr>
          <a:xfrm>
            <a:off x="1251995" y="4899377"/>
            <a:ext cx="25961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err="1" smtClean="0"/>
              <a:t>Pulswidth</a:t>
            </a:r>
            <a:r>
              <a:rPr lang="de-DE" dirty="0" smtClean="0"/>
              <a:t> T</a:t>
            </a:r>
            <a:r>
              <a:rPr lang="de-DE" baseline="-25000" dirty="0" smtClean="0"/>
              <a:t>on</a:t>
            </a:r>
            <a:r>
              <a:rPr lang="de-DE" dirty="0" smtClean="0"/>
              <a:t>=70µs</a:t>
            </a:r>
            <a:endParaRPr lang="de-DE" dirty="0"/>
          </a:p>
        </p:txBody>
      </p:sp>
      <p:cxnSp>
        <p:nvCxnSpPr>
          <p:cNvPr id="388" name="Gerade Verbindung mit Pfeil 387"/>
          <p:cNvCxnSpPr/>
          <p:nvPr/>
        </p:nvCxnSpPr>
        <p:spPr>
          <a:xfrm flipV="1">
            <a:off x="1251995" y="2381250"/>
            <a:ext cx="0" cy="301276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9" name="Textfeld 388"/>
          <p:cNvSpPr txBox="1"/>
          <p:nvPr/>
        </p:nvSpPr>
        <p:spPr>
          <a:xfrm>
            <a:off x="952500" y="2353048"/>
            <a:ext cx="1941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>
                <a:solidFill>
                  <a:srgbClr val="FF0000"/>
                </a:solidFill>
              </a:rPr>
              <a:t>g</a:t>
            </a:r>
            <a:endParaRPr lang="de-DE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90" name="Textfeld 389"/>
              <p:cNvSpPr txBox="1"/>
              <p:nvPr/>
            </p:nvSpPr>
            <p:spPr>
              <a:xfrm>
                <a:off x="1328616" y="5873750"/>
                <a:ext cx="3465634" cy="65883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de-DE" sz="2400" b="0" i="1" smtClean="0">
                        <a:latin typeface="Cambria Math" panose="02040503050406030204" pitchFamily="18" charset="0"/>
                      </a:rPr>
                      <m:t>𝑔</m:t>
                    </m:r>
                    <m:r>
                      <a:rPr lang="de-DE" sz="2400" b="0" i="1" smtClean="0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de-DE" sz="24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de-DE" sz="2400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de-DE" sz="2400" b="0" i="1" smtClean="0">
                                <a:latin typeface="Cambria Math" panose="02040503050406030204" pitchFamily="18" charset="0"/>
                              </a:rPr>
                              <m:t>𝑇</m:t>
                            </m:r>
                          </m:e>
                          <m:sub>
                            <m:r>
                              <a:rPr lang="de-DE" sz="2400" b="0" i="1" smtClean="0">
                                <a:latin typeface="Cambria Math" panose="02040503050406030204" pitchFamily="18" charset="0"/>
                              </a:rPr>
                              <m:t>𝑜𝑛</m:t>
                            </m:r>
                          </m:sub>
                        </m:sSub>
                      </m:num>
                      <m:den>
                        <m:r>
                          <a:rPr lang="de-DE" sz="2400" b="0" i="1" smtClean="0">
                            <a:latin typeface="Cambria Math" panose="02040503050406030204" pitchFamily="18" charset="0"/>
                          </a:rPr>
                          <m:t>𝑇</m:t>
                        </m:r>
                      </m:den>
                    </m:f>
                    <m:r>
                      <a:rPr lang="de-DE" sz="2400" b="0" i="1" smtClean="0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de-DE" sz="24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de-DE" sz="2400" b="0" i="1" smtClean="0">
                            <a:latin typeface="Cambria Math" panose="02040503050406030204" pitchFamily="18" charset="0"/>
                          </a:rPr>
                          <m:t>70µ</m:t>
                        </m:r>
                        <m:r>
                          <a:rPr lang="de-DE" sz="2400" b="0" i="1" smtClean="0">
                            <a:latin typeface="Cambria Math" panose="02040503050406030204" pitchFamily="18" charset="0"/>
                          </a:rPr>
                          <m:t>𝑠</m:t>
                        </m:r>
                      </m:num>
                      <m:den>
                        <m:r>
                          <a:rPr lang="de-DE" sz="2400" b="0" i="1" smtClean="0">
                            <a:latin typeface="Cambria Math" panose="02040503050406030204" pitchFamily="18" charset="0"/>
                          </a:rPr>
                          <m:t>100µ</m:t>
                        </m:r>
                        <m:r>
                          <a:rPr lang="de-DE" sz="2400" b="0" i="1" smtClean="0">
                            <a:latin typeface="Cambria Math" panose="02040503050406030204" pitchFamily="18" charset="0"/>
                          </a:rPr>
                          <m:t>𝑠</m:t>
                        </m:r>
                      </m:den>
                    </m:f>
                  </m:oMath>
                </a14:m>
                <a:r>
                  <a:rPr lang="de-DE" sz="2400" dirty="0" smtClean="0"/>
                  <a:t>=</a:t>
                </a:r>
                <a:r>
                  <a:rPr lang="de-DE" sz="2400" dirty="0" smtClean="0">
                    <a:solidFill>
                      <a:srgbClr val="FF0000"/>
                    </a:solidFill>
                  </a:rPr>
                  <a:t>0,7</a:t>
                </a:r>
                <a:endParaRPr lang="de-DE" sz="2400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90" name="Textfeld 38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28616" y="5873750"/>
                <a:ext cx="3465634" cy="658835"/>
              </a:xfrm>
              <a:prstGeom prst="rect">
                <a:avLst/>
              </a:prstGeom>
              <a:blipFill rotWithShape="0">
                <a:blip r:embed="rId6"/>
                <a:stretch>
                  <a:fillRect b="-2778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91" name="Textfeld 390"/>
          <p:cNvSpPr txBox="1"/>
          <p:nvPr/>
        </p:nvSpPr>
        <p:spPr>
          <a:xfrm>
            <a:off x="768455" y="3143573"/>
            <a:ext cx="5308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>
                <a:solidFill>
                  <a:srgbClr val="FF0000"/>
                </a:solidFill>
              </a:rPr>
              <a:t>0,7</a:t>
            </a:r>
            <a:endParaRPr lang="de-DE" dirty="0">
              <a:solidFill>
                <a:srgbClr val="FF0000"/>
              </a:solidFill>
            </a:endParaRPr>
          </a:p>
        </p:txBody>
      </p:sp>
      <p:cxnSp>
        <p:nvCxnSpPr>
          <p:cNvPr id="393" name="Gerader Verbinder 392"/>
          <p:cNvCxnSpPr/>
          <p:nvPr/>
        </p:nvCxnSpPr>
        <p:spPr>
          <a:xfrm>
            <a:off x="1259440" y="3333858"/>
            <a:ext cx="6112884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6" name="Textfeld 395"/>
          <p:cNvSpPr txBox="1"/>
          <p:nvPr/>
        </p:nvSpPr>
        <p:spPr>
          <a:xfrm>
            <a:off x="4036710" y="6018501"/>
            <a:ext cx="31776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>
                <a:solidFill>
                  <a:srgbClr val="FF0000"/>
                </a:solidFill>
              </a:rPr>
              <a:t>Relativer Mittelwert von PC_6</a:t>
            </a:r>
            <a:endParaRPr lang="de-DE" dirty="0">
              <a:solidFill>
                <a:srgbClr val="FF0000"/>
              </a:solidFill>
            </a:endParaRPr>
          </a:p>
        </p:txBody>
      </p:sp>
      <p:sp>
        <p:nvSpPr>
          <p:cNvPr id="364" name="Freihandform 363"/>
          <p:cNvSpPr/>
          <p:nvPr/>
        </p:nvSpPr>
        <p:spPr>
          <a:xfrm>
            <a:off x="4455875" y="1048751"/>
            <a:ext cx="1169667" cy="363512"/>
          </a:xfrm>
          <a:custGeom>
            <a:avLst/>
            <a:gdLst>
              <a:gd name="connsiteX0" fmla="*/ 0 w 1522238"/>
              <a:gd name="connsiteY0" fmla="*/ 417558 h 417558"/>
              <a:gd name="connsiteX1" fmla="*/ 0 w 1522238"/>
              <a:gd name="connsiteY1" fmla="*/ 0 h 417558"/>
              <a:gd name="connsiteX2" fmla="*/ 961970 w 1522238"/>
              <a:gd name="connsiteY2" fmla="*/ 0 h 417558"/>
              <a:gd name="connsiteX3" fmla="*/ 961970 w 1522238"/>
              <a:gd name="connsiteY3" fmla="*/ 412272 h 417558"/>
              <a:gd name="connsiteX4" fmla="*/ 1522238 w 1522238"/>
              <a:gd name="connsiteY4" fmla="*/ 412272 h 417558"/>
              <a:gd name="connsiteX0" fmla="*/ 0 w 1522238"/>
              <a:gd name="connsiteY0" fmla="*/ 417558 h 417558"/>
              <a:gd name="connsiteX1" fmla="*/ 0 w 1522238"/>
              <a:gd name="connsiteY1" fmla="*/ 0 h 417558"/>
              <a:gd name="connsiteX2" fmla="*/ 961970 w 1522238"/>
              <a:gd name="connsiteY2" fmla="*/ 0 h 417558"/>
              <a:gd name="connsiteX3" fmla="*/ 1389690 w 1522238"/>
              <a:gd name="connsiteY3" fmla="*/ 406183 h 417558"/>
              <a:gd name="connsiteX4" fmla="*/ 1522238 w 1522238"/>
              <a:gd name="connsiteY4" fmla="*/ 412272 h 417558"/>
              <a:gd name="connsiteX0" fmla="*/ 0 w 1522238"/>
              <a:gd name="connsiteY0" fmla="*/ 417558 h 418361"/>
              <a:gd name="connsiteX1" fmla="*/ 0 w 1522238"/>
              <a:gd name="connsiteY1" fmla="*/ 0 h 418361"/>
              <a:gd name="connsiteX2" fmla="*/ 961970 w 1522238"/>
              <a:gd name="connsiteY2" fmla="*/ 0 h 418361"/>
              <a:gd name="connsiteX3" fmla="*/ 1406937 w 1522238"/>
              <a:gd name="connsiteY3" fmla="*/ 418361 h 418361"/>
              <a:gd name="connsiteX4" fmla="*/ 1522238 w 1522238"/>
              <a:gd name="connsiteY4" fmla="*/ 412272 h 418361"/>
              <a:gd name="connsiteX0" fmla="*/ 0 w 1522238"/>
              <a:gd name="connsiteY0" fmla="*/ 417558 h 417558"/>
              <a:gd name="connsiteX1" fmla="*/ 0 w 1522238"/>
              <a:gd name="connsiteY1" fmla="*/ 0 h 417558"/>
              <a:gd name="connsiteX2" fmla="*/ 961970 w 1522238"/>
              <a:gd name="connsiteY2" fmla="*/ 0 h 417558"/>
              <a:gd name="connsiteX3" fmla="*/ 1410387 w 1522238"/>
              <a:gd name="connsiteY3" fmla="*/ 412272 h 417558"/>
              <a:gd name="connsiteX4" fmla="*/ 1522238 w 1522238"/>
              <a:gd name="connsiteY4" fmla="*/ 412272 h 417558"/>
              <a:gd name="connsiteX0" fmla="*/ 0 w 1522238"/>
              <a:gd name="connsiteY0" fmla="*/ 417558 h 417558"/>
              <a:gd name="connsiteX1" fmla="*/ 0 w 1522238"/>
              <a:gd name="connsiteY1" fmla="*/ 0 h 417558"/>
              <a:gd name="connsiteX2" fmla="*/ 1400038 w 1522238"/>
              <a:gd name="connsiteY2" fmla="*/ 0 h 417558"/>
              <a:gd name="connsiteX3" fmla="*/ 1410387 w 1522238"/>
              <a:gd name="connsiteY3" fmla="*/ 412272 h 417558"/>
              <a:gd name="connsiteX4" fmla="*/ 1522238 w 1522238"/>
              <a:gd name="connsiteY4" fmla="*/ 412272 h 417558"/>
              <a:gd name="connsiteX0" fmla="*/ 0 w 1522238"/>
              <a:gd name="connsiteY0" fmla="*/ 417558 h 417558"/>
              <a:gd name="connsiteX1" fmla="*/ 0 w 1522238"/>
              <a:gd name="connsiteY1" fmla="*/ 0 h 417558"/>
              <a:gd name="connsiteX2" fmla="*/ 845313 w 1522238"/>
              <a:gd name="connsiteY2" fmla="*/ 0 h 417558"/>
              <a:gd name="connsiteX3" fmla="*/ 1410387 w 1522238"/>
              <a:gd name="connsiteY3" fmla="*/ 412272 h 417558"/>
              <a:gd name="connsiteX4" fmla="*/ 1522238 w 1522238"/>
              <a:gd name="connsiteY4" fmla="*/ 412272 h 417558"/>
              <a:gd name="connsiteX0" fmla="*/ 0 w 1522238"/>
              <a:gd name="connsiteY0" fmla="*/ 417558 h 417558"/>
              <a:gd name="connsiteX1" fmla="*/ 0 w 1522238"/>
              <a:gd name="connsiteY1" fmla="*/ 0 h 417558"/>
              <a:gd name="connsiteX2" fmla="*/ 845313 w 1522238"/>
              <a:gd name="connsiteY2" fmla="*/ 0 h 417558"/>
              <a:gd name="connsiteX3" fmla="*/ 849463 w 1522238"/>
              <a:gd name="connsiteY3" fmla="*/ 412272 h 417558"/>
              <a:gd name="connsiteX4" fmla="*/ 1522238 w 1522238"/>
              <a:gd name="connsiteY4" fmla="*/ 412272 h 417558"/>
              <a:gd name="connsiteX0" fmla="*/ 0 w 1522238"/>
              <a:gd name="connsiteY0" fmla="*/ 417558 h 417558"/>
              <a:gd name="connsiteX1" fmla="*/ 0 w 1522238"/>
              <a:gd name="connsiteY1" fmla="*/ 0 h 417558"/>
              <a:gd name="connsiteX2" fmla="*/ 805026 w 1522238"/>
              <a:gd name="connsiteY2" fmla="*/ 5470 h 417558"/>
              <a:gd name="connsiteX3" fmla="*/ 849463 w 1522238"/>
              <a:gd name="connsiteY3" fmla="*/ 412272 h 417558"/>
              <a:gd name="connsiteX4" fmla="*/ 1522238 w 1522238"/>
              <a:gd name="connsiteY4" fmla="*/ 412272 h 417558"/>
              <a:gd name="connsiteX0" fmla="*/ 0 w 1522238"/>
              <a:gd name="connsiteY0" fmla="*/ 417558 h 417558"/>
              <a:gd name="connsiteX1" fmla="*/ 0 w 1522238"/>
              <a:gd name="connsiteY1" fmla="*/ 0 h 417558"/>
              <a:gd name="connsiteX2" fmla="*/ 805026 w 1522238"/>
              <a:gd name="connsiteY2" fmla="*/ 5470 h 417558"/>
              <a:gd name="connsiteX3" fmla="*/ 812275 w 1522238"/>
              <a:gd name="connsiteY3" fmla="*/ 415007 h 417558"/>
              <a:gd name="connsiteX4" fmla="*/ 1522238 w 1522238"/>
              <a:gd name="connsiteY4" fmla="*/ 412272 h 417558"/>
              <a:gd name="connsiteX0" fmla="*/ 0 w 1522238"/>
              <a:gd name="connsiteY0" fmla="*/ 417559 h 417559"/>
              <a:gd name="connsiteX1" fmla="*/ 0 w 1522238"/>
              <a:gd name="connsiteY1" fmla="*/ 1 h 417559"/>
              <a:gd name="connsiteX2" fmla="*/ 110844 w 1522238"/>
              <a:gd name="connsiteY2" fmla="*/ 0 h 417559"/>
              <a:gd name="connsiteX3" fmla="*/ 812275 w 1522238"/>
              <a:gd name="connsiteY3" fmla="*/ 415008 h 417559"/>
              <a:gd name="connsiteX4" fmla="*/ 1522238 w 1522238"/>
              <a:gd name="connsiteY4" fmla="*/ 412273 h 417559"/>
              <a:gd name="connsiteX0" fmla="*/ 0 w 1522238"/>
              <a:gd name="connsiteY0" fmla="*/ 417559 h 417743"/>
              <a:gd name="connsiteX1" fmla="*/ 0 w 1522238"/>
              <a:gd name="connsiteY1" fmla="*/ 1 h 417743"/>
              <a:gd name="connsiteX2" fmla="*/ 110844 w 1522238"/>
              <a:gd name="connsiteY2" fmla="*/ 0 h 417743"/>
              <a:gd name="connsiteX3" fmla="*/ 121193 w 1522238"/>
              <a:gd name="connsiteY3" fmla="*/ 417743 h 417743"/>
              <a:gd name="connsiteX4" fmla="*/ 1522238 w 1522238"/>
              <a:gd name="connsiteY4" fmla="*/ 412273 h 417743"/>
              <a:gd name="connsiteX0" fmla="*/ 0 w 1522238"/>
              <a:gd name="connsiteY0" fmla="*/ 417559 h 417743"/>
              <a:gd name="connsiteX1" fmla="*/ 0 w 1522238"/>
              <a:gd name="connsiteY1" fmla="*/ 1 h 417743"/>
              <a:gd name="connsiteX2" fmla="*/ 176957 w 1522238"/>
              <a:gd name="connsiteY2" fmla="*/ 0 h 417743"/>
              <a:gd name="connsiteX3" fmla="*/ 121193 w 1522238"/>
              <a:gd name="connsiteY3" fmla="*/ 417743 h 417743"/>
              <a:gd name="connsiteX4" fmla="*/ 1522238 w 1522238"/>
              <a:gd name="connsiteY4" fmla="*/ 412273 h 417743"/>
              <a:gd name="connsiteX0" fmla="*/ 0 w 1522238"/>
              <a:gd name="connsiteY0" fmla="*/ 417559 h 417559"/>
              <a:gd name="connsiteX1" fmla="*/ 0 w 1522238"/>
              <a:gd name="connsiteY1" fmla="*/ 1 h 417559"/>
              <a:gd name="connsiteX2" fmla="*/ 176957 w 1522238"/>
              <a:gd name="connsiteY2" fmla="*/ 0 h 417559"/>
              <a:gd name="connsiteX3" fmla="*/ 195570 w 1522238"/>
              <a:gd name="connsiteY3" fmla="*/ 410449 h 417559"/>
              <a:gd name="connsiteX4" fmla="*/ 1522238 w 1522238"/>
              <a:gd name="connsiteY4" fmla="*/ 412273 h 417559"/>
              <a:gd name="connsiteX0" fmla="*/ 0 w 1522238"/>
              <a:gd name="connsiteY0" fmla="*/ 417559 h 417743"/>
              <a:gd name="connsiteX1" fmla="*/ 0 w 1522238"/>
              <a:gd name="connsiteY1" fmla="*/ 1 h 417743"/>
              <a:gd name="connsiteX2" fmla="*/ 176957 w 1522238"/>
              <a:gd name="connsiteY2" fmla="*/ 0 h 417743"/>
              <a:gd name="connsiteX3" fmla="*/ 170777 w 1522238"/>
              <a:gd name="connsiteY3" fmla="*/ 417743 h 417743"/>
              <a:gd name="connsiteX4" fmla="*/ 1522238 w 1522238"/>
              <a:gd name="connsiteY4" fmla="*/ 412273 h 417743"/>
              <a:gd name="connsiteX0" fmla="*/ 0 w 1522238"/>
              <a:gd name="connsiteY0" fmla="*/ 417559 h 417743"/>
              <a:gd name="connsiteX1" fmla="*/ 0 w 1522238"/>
              <a:gd name="connsiteY1" fmla="*/ 1 h 417743"/>
              <a:gd name="connsiteX2" fmla="*/ 259597 w 1522238"/>
              <a:gd name="connsiteY2" fmla="*/ 0 h 417743"/>
              <a:gd name="connsiteX3" fmla="*/ 170777 w 1522238"/>
              <a:gd name="connsiteY3" fmla="*/ 417743 h 417743"/>
              <a:gd name="connsiteX4" fmla="*/ 1522238 w 1522238"/>
              <a:gd name="connsiteY4" fmla="*/ 412273 h 417743"/>
              <a:gd name="connsiteX0" fmla="*/ 0 w 1522238"/>
              <a:gd name="connsiteY0" fmla="*/ 417559 h 417559"/>
              <a:gd name="connsiteX1" fmla="*/ 0 w 1522238"/>
              <a:gd name="connsiteY1" fmla="*/ 1 h 417559"/>
              <a:gd name="connsiteX2" fmla="*/ 259597 w 1522238"/>
              <a:gd name="connsiteY2" fmla="*/ 0 h 417559"/>
              <a:gd name="connsiteX3" fmla="*/ 303002 w 1522238"/>
              <a:gd name="connsiteY3" fmla="*/ 410449 h 417559"/>
              <a:gd name="connsiteX4" fmla="*/ 1522238 w 1522238"/>
              <a:gd name="connsiteY4" fmla="*/ 412273 h 417559"/>
              <a:gd name="connsiteX0" fmla="*/ 0 w 1522238"/>
              <a:gd name="connsiteY0" fmla="*/ 417559 h 417559"/>
              <a:gd name="connsiteX1" fmla="*/ 0 w 1522238"/>
              <a:gd name="connsiteY1" fmla="*/ 1 h 417559"/>
              <a:gd name="connsiteX2" fmla="*/ 309182 w 1522238"/>
              <a:gd name="connsiteY2" fmla="*/ 0 h 417559"/>
              <a:gd name="connsiteX3" fmla="*/ 303002 w 1522238"/>
              <a:gd name="connsiteY3" fmla="*/ 410449 h 417559"/>
              <a:gd name="connsiteX4" fmla="*/ 1522238 w 1522238"/>
              <a:gd name="connsiteY4" fmla="*/ 412273 h 417559"/>
              <a:gd name="connsiteX0" fmla="*/ 0 w 1522238"/>
              <a:gd name="connsiteY0" fmla="*/ 417558 h 417558"/>
              <a:gd name="connsiteX1" fmla="*/ 0 w 1522238"/>
              <a:gd name="connsiteY1" fmla="*/ 0 h 417558"/>
              <a:gd name="connsiteX2" fmla="*/ 499255 w 1522238"/>
              <a:gd name="connsiteY2" fmla="*/ 7293 h 417558"/>
              <a:gd name="connsiteX3" fmla="*/ 303002 w 1522238"/>
              <a:gd name="connsiteY3" fmla="*/ 410448 h 417558"/>
              <a:gd name="connsiteX4" fmla="*/ 1522238 w 1522238"/>
              <a:gd name="connsiteY4" fmla="*/ 412272 h 417558"/>
              <a:gd name="connsiteX0" fmla="*/ 0 w 1522238"/>
              <a:gd name="connsiteY0" fmla="*/ 417558 h 417558"/>
              <a:gd name="connsiteX1" fmla="*/ 0 w 1522238"/>
              <a:gd name="connsiteY1" fmla="*/ 0 h 417558"/>
              <a:gd name="connsiteX2" fmla="*/ 499255 w 1522238"/>
              <a:gd name="connsiteY2" fmla="*/ 7293 h 417558"/>
              <a:gd name="connsiteX3" fmla="*/ 493076 w 1522238"/>
              <a:gd name="connsiteY3" fmla="*/ 410448 h 417558"/>
              <a:gd name="connsiteX4" fmla="*/ 1522238 w 1522238"/>
              <a:gd name="connsiteY4" fmla="*/ 412272 h 417558"/>
              <a:gd name="connsiteX0" fmla="*/ 0 w 1522238"/>
              <a:gd name="connsiteY0" fmla="*/ 417558 h 417558"/>
              <a:gd name="connsiteX1" fmla="*/ 0 w 1522238"/>
              <a:gd name="connsiteY1" fmla="*/ 0 h 417558"/>
              <a:gd name="connsiteX2" fmla="*/ 780234 w 1522238"/>
              <a:gd name="connsiteY2" fmla="*/ 14587 h 417558"/>
              <a:gd name="connsiteX3" fmla="*/ 493076 w 1522238"/>
              <a:gd name="connsiteY3" fmla="*/ 410448 h 417558"/>
              <a:gd name="connsiteX4" fmla="*/ 1522238 w 1522238"/>
              <a:gd name="connsiteY4" fmla="*/ 412272 h 417558"/>
              <a:gd name="connsiteX0" fmla="*/ 0 w 1522238"/>
              <a:gd name="connsiteY0" fmla="*/ 417558 h 417558"/>
              <a:gd name="connsiteX1" fmla="*/ 0 w 1522238"/>
              <a:gd name="connsiteY1" fmla="*/ 0 h 417558"/>
              <a:gd name="connsiteX2" fmla="*/ 780234 w 1522238"/>
              <a:gd name="connsiteY2" fmla="*/ 14587 h 417558"/>
              <a:gd name="connsiteX3" fmla="*/ 782319 w 1522238"/>
              <a:gd name="connsiteY3" fmla="*/ 403154 h 417558"/>
              <a:gd name="connsiteX4" fmla="*/ 1522238 w 1522238"/>
              <a:gd name="connsiteY4" fmla="*/ 412272 h 417558"/>
              <a:gd name="connsiteX0" fmla="*/ 0 w 1522238"/>
              <a:gd name="connsiteY0" fmla="*/ 417558 h 417558"/>
              <a:gd name="connsiteX1" fmla="*/ 0 w 1522238"/>
              <a:gd name="connsiteY1" fmla="*/ 0 h 417558"/>
              <a:gd name="connsiteX2" fmla="*/ 780234 w 1522238"/>
              <a:gd name="connsiteY2" fmla="*/ 7293 h 417558"/>
              <a:gd name="connsiteX3" fmla="*/ 782319 w 1522238"/>
              <a:gd name="connsiteY3" fmla="*/ 403154 h 417558"/>
              <a:gd name="connsiteX4" fmla="*/ 1522238 w 1522238"/>
              <a:gd name="connsiteY4" fmla="*/ 412272 h 417558"/>
              <a:gd name="connsiteX0" fmla="*/ 0 w 1522238"/>
              <a:gd name="connsiteY0" fmla="*/ 417558 h 417558"/>
              <a:gd name="connsiteX1" fmla="*/ 0 w 1522238"/>
              <a:gd name="connsiteY1" fmla="*/ 0 h 417558"/>
              <a:gd name="connsiteX2" fmla="*/ 879403 w 1522238"/>
              <a:gd name="connsiteY2" fmla="*/ 7293 h 417558"/>
              <a:gd name="connsiteX3" fmla="*/ 782319 w 1522238"/>
              <a:gd name="connsiteY3" fmla="*/ 403154 h 417558"/>
              <a:gd name="connsiteX4" fmla="*/ 1522238 w 1522238"/>
              <a:gd name="connsiteY4" fmla="*/ 412272 h 417558"/>
              <a:gd name="connsiteX0" fmla="*/ 0 w 1522238"/>
              <a:gd name="connsiteY0" fmla="*/ 417558 h 417558"/>
              <a:gd name="connsiteX1" fmla="*/ 0 w 1522238"/>
              <a:gd name="connsiteY1" fmla="*/ 0 h 417558"/>
              <a:gd name="connsiteX2" fmla="*/ 879403 w 1522238"/>
              <a:gd name="connsiteY2" fmla="*/ 7293 h 417558"/>
              <a:gd name="connsiteX3" fmla="*/ 873223 w 1522238"/>
              <a:gd name="connsiteY3" fmla="*/ 403154 h 417558"/>
              <a:gd name="connsiteX4" fmla="*/ 1522238 w 1522238"/>
              <a:gd name="connsiteY4" fmla="*/ 412272 h 417558"/>
              <a:gd name="connsiteX0" fmla="*/ 0 w 1522238"/>
              <a:gd name="connsiteY0" fmla="*/ 417558 h 417558"/>
              <a:gd name="connsiteX1" fmla="*/ 0 w 1522238"/>
              <a:gd name="connsiteY1" fmla="*/ 0 h 417558"/>
              <a:gd name="connsiteX2" fmla="*/ 1044684 w 1522238"/>
              <a:gd name="connsiteY2" fmla="*/ 7293 h 417558"/>
              <a:gd name="connsiteX3" fmla="*/ 873223 w 1522238"/>
              <a:gd name="connsiteY3" fmla="*/ 403154 h 417558"/>
              <a:gd name="connsiteX4" fmla="*/ 1522238 w 1522238"/>
              <a:gd name="connsiteY4" fmla="*/ 412272 h 417558"/>
              <a:gd name="connsiteX0" fmla="*/ 0 w 1522238"/>
              <a:gd name="connsiteY0" fmla="*/ 417558 h 417558"/>
              <a:gd name="connsiteX1" fmla="*/ 0 w 1522238"/>
              <a:gd name="connsiteY1" fmla="*/ 0 h 417558"/>
              <a:gd name="connsiteX2" fmla="*/ 1044684 w 1522238"/>
              <a:gd name="connsiteY2" fmla="*/ 7293 h 417558"/>
              <a:gd name="connsiteX3" fmla="*/ 1046769 w 1522238"/>
              <a:gd name="connsiteY3" fmla="*/ 395859 h 417558"/>
              <a:gd name="connsiteX4" fmla="*/ 1522238 w 1522238"/>
              <a:gd name="connsiteY4" fmla="*/ 412272 h 4175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22238" h="417558">
                <a:moveTo>
                  <a:pt x="0" y="417558"/>
                </a:moveTo>
                <a:lnTo>
                  <a:pt x="0" y="0"/>
                </a:lnTo>
                <a:lnTo>
                  <a:pt x="1044684" y="7293"/>
                </a:lnTo>
                <a:cubicBezTo>
                  <a:pt x="1046067" y="144717"/>
                  <a:pt x="1045386" y="258435"/>
                  <a:pt x="1046769" y="395859"/>
                </a:cubicBezTo>
                <a:lnTo>
                  <a:pt x="1522238" y="412272"/>
                </a:lnTo>
              </a:path>
            </a:pathLst>
          </a:cu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de-DE" dirty="0"/>
          </a:p>
        </p:txBody>
      </p:sp>
      <p:pic>
        <p:nvPicPr>
          <p:cNvPr id="12" name="Audio 11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1666910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712"/>
    </mc:Choice>
    <mc:Fallback>
      <p:transition spd="slow" advTm="171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2" name="Gruppieren 361"/>
          <p:cNvGrpSpPr/>
          <p:nvPr/>
        </p:nvGrpSpPr>
        <p:grpSpPr>
          <a:xfrm>
            <a:off x="1264189" y="2859169"/>
            <a:ext cx="6064569" cy="1579759"/>
            <a:chOff x="1257232" y="5404957"/>
            <a:chExt cx="6064569" cy="947928"/>
          </a:xfrm>
        </p:grpSpPr>
        <p:grpSp>
          <p:nvGrpSpPr>
            <p:cNvPr id="25" name="Gruppieren 24"/>
            <p:cNvGrpSpPr/>
            <p:nvPr/>
          </p:nvGrpSpPr>
          <p:grpSpPr>
            <a:xfrm>
              <a:off x="1257232" y="5404957"/>
              <a:ext cx="6064437" cy="94950"/>
              <a:chOff x="1346853" y="5193858"/>
              <a:chExt cx="6008370" cy="722502"/>
            </a:xfrm>
          </p:grpSpPr>
          <p:sp>
            <p:nvSpPr>
              <p:cNvPr id="22" name="Rechteck 21"/>
              <p:cNvSpPr/>
              <p:nvPr/>
            </p:nvSpPr>
            <p:spPr>
              <a:xfrm>
                <a:off x="1346853" y="5193879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9" name="Rechteck 38"/>
              <p:cNvSpPr/>
              <p:nvPr/>
            </p:nvSpPr>
            <p:spPr>
              <a:xfrm>
                <a:off x="1546919" y="519387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41" name="Rechteck 40"/>
              <p:cNvSpPr/>
              <p:nvPr/>
            </p:nvSpPr>
            <p:spPr>
              <a:xfrm>
                <a:off x="1746985" y="5193874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42" name="Rechteck 41"/>
              <p:cNvSpPr/>
              <p:nvPr/>
            </p:nvSpPr>
            <p:spPr>
              <a:xfrm>
                <a:off x="1947051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44" name="Rechteck 43"/>
              <p:cNvSpPr/>
              <p:nvPr/>
            </p:nvSpPr>
            <p:spPr>
              <a:xfrm>
                <a:off x="2149919" y="519386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45" name="Rechteck 44"/>
              <p:cNvSpPr/>
              <p:nvPr/>
            </p:nvSpPr>
            <p:spPr>
              <a:xfrm>
                <a:off x="2347445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46" name="Rechteck 45"/>
              <p:cNvSpPr/>
              <p:nvPr/>
            </p:nvSpPr>
            <p:spPr>
              <a:xfrm>
                <a:off x="2547511" y="5193869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47" name="Rechteck 46"/>
              <p:cNvSpPr/>
              <p:nvPr/>
            </p:nvSpPr>
            <p:spPr>
              <a:xfrm>
                <a:off x="2747577" y="519386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48" name="Rechteck 47"/>
              <p:cNvSpPr/>
              <p:nvPr/>
            </p:nvSpPr>
            <p:spPr>
              <a:xfrm>
                <a:off x="2947643" y="5193864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49" name="Rechteck 48"/>
              <p:cNvSpPr/>
              <p:nvPr/>
            </p:nvSpPr>
            <p:spPr>
              <a:xfrm>
                <a:off x="3150511" y="519386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61" name="Rechteck 60"/>
              <p:cNvSpPr/>
              <p:nvPr/>
            </p:nvSpPr>
            <p:spPr>
              <a:xfrm>
                <a:off x="3350577" y="5193879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62" name="Rechteck 61"/>
              <p:cNvSpPr/>
              <p:nvPr/>
            </p:nvSpPr>
            <p:spPr>
              <a:xfrm>
                <a:off x="3550643" y="519387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63" name="Rechteck 62"/>
              <p:cNvSpPr/>
              <p:nvPr/>
            </p:nvSpPr>
            <p:spPr>
              <a:xfrm>
                <a:off x="3750709" y="5193874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64" name="Rechteck 63"/>
              <p:cNvSpPr/>
              <p:nvPr/>
            </p:nvSpPr>
            <p:spPr>
              <a:xfrm>
                <a:off x="3950775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65" name="Rechteck 64"/>
              <p:cNvSpPr/>
              <p:nvPr/>
            </p:nvSpPr>
            <p:spPr>
              <a:xfrm>
                <a:off x="4153643" y="519386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66" name="Rechteck 65"/>
              <p:cNvSpPr/>
              <p:nvPr/>
            </p:nvSpPr>
            <p:spPr>
              <a:xfrm>
                <a:off x="4351169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67" name="Rechteck 66"/>
              <p:cNvSpPr/>
              <p:nvPr/>
            </p:nvSpPr>
            <p:spPr>
              <a:xfrm>
                <a:off x="4551235" y="5193869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68" name="Rechteck 67"/>
              <p:cNvSpPr/>
              <p:nvPr/>
            </p:nvSpPr>
            <p:spPr>
              <a:xfrm>
                <a:off x="4751301" y="519386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69" name="Rechteck 68"/>
              <p:cNvSpPr/>
              <p:nvPr/>
            </p:nvSpPr>
            <p:spPr>
              <a:xfrm>
                <a:off x="4951367" y="5193864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70" name="Rechteck 69"/>
              <p:cNvSpPr/>
              <p:nvPr/>
            </p:nvSpPr>
            <p:spPr>
              <a:xfrm>
                <a:off x="5154235" y="519386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71" name="Rechteck 70"/>
              <p:cNvSpPr/>
              <p:nvPr/>
            </p:nvSpPr>
            <p:spPr>
              <a:xfrm>
                <a:off x="5351499" y="519387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72" name="Rechteck 71"/>
              <p:cNvSpPr/>
              <p:nvPr/>
            </p:nvSpPr>
            <p:spPr>
              <a:xfrm>
                <a:off x="5551565" y="5193873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73" name="Rechteck 72"/>
              <p:cNvSpPr/>
              <p:nvPr/>
            </p:nvSpPr>
            <p:spPr>
              <a:xfrm>
                <a:off x="5751631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74" name="Rechteck 73"/>
              <p:cNvSpPr/>
              <p:nvPr/>
            </p:nvSpPr>
            <p:spPr>
              <a:xfrm>
                <a:off x="5951697" y="519386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75" name="Rechteck 74"/>
              <p:cNvSpPr/>
              <p:nvPr/>
            </p:nvSpPr>
            <p:spPr>
              <a:xfrm>
                <a:off x="6154565" y="5193865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76" name="Rechteck 75"/>
              <p:cNvSpPr/>
              <p:nvPr/>
            </p:nvSpPr>
            <p:spPr>
              <a:xfrm>
                <a:off x="6352091" y="519386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77" name="Rechteck 76"/>
              <p:cNvSpPr/>
              <p:nvPr/>
            </p:nvSpPr>
            <p:spPr>
              <a:xfrm>
                <a:off x="6552157" y="519386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78" name="Rechteck 77"/>
              <p:cNvSpPr/>
              <p:nvPr/>
            </p:nvSpPr>
            <p:spPr>
              <a:xfrm>
                <a:off x="6752223" y="5193863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79" name="Rechteck 78"/>
              <p:cNvSpPr/>
              <p:nvPr/>
            </p:nvSpPr>
            <p:spPr>
              <a:xfrm>
                <a:off x="6952289" y="519386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80" name="Rechteck 79"/>
              <p:cNvSpPr/>
              <p:nvPr/>
            </p:nvSpPr>
            <p:spPr>
              <a:xfrm>
                <a:off x="7155157" y="519385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  <p:grpSp>
          <p:nvGrpSpPr>
            <p:cNvPr id="83" name="Gruppieren 82"/>
            <p:cNvGrpSpPr/>
            <p:nvPr/>
          </p:nvGrpSpPr>
          <p:grpSpPr>
            <a:xfrm>
              <a:off x="1257232" y="5499904"/>
              <a:ext cx="6064437" cy="94950"/>
              <a:chOff x="1346853" y="5193858"/>
              <a:chExt cx="6008370" cy="722502"/>
            </a:xfrm>
          </p:grpSpPr>
          <p:sp>
            <p:nvSpPr>
              <p:cNvPr id="84" name="Rechteck 83"/>
              <p:cNvSpPr/>
              <p:nvPr/>
            </p:nvSpPr>
            <p:spPr>
              <a:xfrm>
                <a:off x="1346853" y="5193879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85" name="Rechteck 84"/>
              <p:cNvSpPr/>
              <p:nvPr/>
            </p:nvSpPr>
            <p:spPr>
              <a:xfrm>
                <a:off x="1546919" y="519387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86" name="Rechteck 85"/>
              <p:cNvSpPr/>
              <p:nvPr/>
            </p:nvSpPr>
            <p:spPr>
              <a:xfrm>
                <a:off x="1746985" y="5193874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87" name="Rechteck 86"/>
              <p:cNvSpPr/>
              <p:nvPr/>
            </p:nvSpPr>
            <p:spPr>
              <a:xfrm>
                <a:off x="1947051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88" name="Rechteck 87"/>
              <p:cNvSpPr/>
              <p:nvPr/>
            </p:nvSpPr>
            <p:spPr>
              <a:xfrm>
                <a:off x="2149919" y="519386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89" name="Rechteck 88"/>
              <p:cNvSpPr/>
              <p:nvPr/>
            </p:nvSpPr>
            <p:spPr>
              <a:xfrm>
                <a:off x="2347445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90" name="Rechteck 89"/>
              <p:cNvSpPr/>
              <p:nvPr/>
            </p:nvSpPr>
            <p:spPr>
              <a:xfrm>
                <a:off x="2547511" y="5193869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91" name="Rechteck 90"/>
              <p:cNvSpPr/>
              <p:nvPr/>
            </p:nvSpPr>
            <p:spPr>
              <a:xfrm>
                <a:off x="2747577" y="519386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92" name="Rechteck 91"/>
              <p:cNvSpPr/>
              <p:nvPr/>
            </p:nvSpPr>
            <p:spPr>
              <a:xfrm>
                <a:off x="2947643" y="5193864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93" name="Rechteck 92"/>
              <p:cNvSpPr/>
              <p:nvPr/>
            </p:nvSpPr>
            <p:spPr>
              <a:xfrm>
                <a:off x="3150511" y="519386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94" name="Rechteck 93"/>
              <p:cNvSpPr/>
              <p:nvPr/>
            </p:nvSpPr>
            <p:spPr>
              <a:xfrm>
                <a:off x="3350577" y="5193879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95" name="Rechteck 94"/>
              <p:cNvSpPr/>
              <p:nvPr/>
            </p:nvSpPr>
            <p:spPr>
              <a:xfrm>
                <a:off x="3550643" y="519387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96" name="Rechteck 95"/>
              <p:cNvSpPr/>
              <p:nvPr/>
            </p:nvSpPr>
            <p:spPr>
              <a:xfrm>
                <a:off x="3750709" y="5193874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97" name="Rechteck 96"/>
              <p:cNvSpPr/>
              <p:nvPr/>
            </p:nvSpPr>
            <p:spPr>
              <a:xfrm>
                <a:off x="3950775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98" name="Rechteck 97"/>
              <p:cNvSpPr/>
              <p:nvPr/>
            </p:nvSpPr>
            <p:spPr>
              <a:xfrm>
                <a:off x="4153643" y="519386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99" name="Rechteck 98"/>
              <p:cNvSpPr/>
              <p:nvPr/>
            </p:nvSpPr>
            <p:spPr>
              <a:xfrm>
                <a:off x="4351169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00" name="Rechteck 99"/>
              <p:cNvSpPr/>
              <p:nvPr/>
            </p:nvSpPr>
            <p:spPr>
              <a:xfrm>
                <a:off x="4551235" y="5193869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01" name="Rechteck 100"/>
              <p:cNvSpPr/>
              <p:nvPr/>
            </p:nvSpPr>
            <p:spPr>
              <a:xfrm>
                <a:off x="4751301" y="519386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02" name="Rechteck 101"/>
              <p:cNvSpPr/>
              <p:nvPr/>
            </p:nvSpPr>
            <p:spPr>
              <a:xfrm>
                <a:off x="4951367" y="5193864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03" name="Rechteck 102"/>
              <p:cNvSpPr/>
              <p:nvPr/>
            </p:nvSpPr>
            <p:spPr>
              <a:xfrm>
                <a:off x="5154235" y="519386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04" name="Rechteck 103"/>
              <p:cNvSpPr/>
              <p:nvPr/>
            </p:nvSpPr>
            <p:spPr>
              <a:xfrm>
                <a:off x="5351499" y="519387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05" name="Rechteck 104"/>
              <p:cNvSpPr/>
              <p:nvPr/>
            </p:nvSpPr>
            <p:spPr>
              <a:xfrm>
                <a:off x="5551565" y="5193873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06" name="Rechteck 105"/>
              <p:cNvSpPr/>
              <p:nvPr/>
            </p:nvSpPr>
            <p:spPr>
              <a:xfrm>
                <a:off x="5751631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07" name="Rechteck 106"/>
              <p:cNvSpPr/>
              <p:nvPr/>
            </p:nvSpPr>
            <p:spPr>
              <a:xfrm>
                <a:off x="5951697" y="519386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08" name="Rechteck 107"/>
              <p:cNvSpPr/>
              <p:nvPr/>
            </p:nvSpPr>
            <p:spPr>
              <a:xfrm>
                <a:off x="6154565" y="5193865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09" name="Rechteck 108"/>
              <p:cNvSpPr/>
              <p:nvPr/>
            </p:nvSpPr>
            <p:spPr>
              <a:xfrm>
                <a:off x="6352091" y="519386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10" name="Rechteck 109"/>
              <p:cNvSpPr/>
              <p:nvPr/>
            </p:nvSpPr>
            <p:spPr>
              <a:xfrm>
                <a:off x="6552157" y="519386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11" name="Rechteck 110"/>
              <p:cNvSpPr/>
              <p:nvPr/>
            </p:nvSpPr>
            <p:spPr>
              <a:xfrm>
                <a:off x="6752223" y="5193863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12" name="Rechteck 111"/>
              <p:cNvSpPr/>
              <p:nvPr/>
            </p:nvSpPr>
            <p:spPr>
              <a:xfrm>
                <a:off x="6952289" y="519386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13" name="Rechteck 112"/>
              <p:cNvSpPr/>
              <p:nvPr/>
            </p:nvSpPr>
            <p:spPr>
              <a:xfrm>
                <a:off x="7155157" y="519385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  <p:grpSp>
          <p:nvGrpSpPr>
            <p:cNvPr id="114" name="Gruppieren 113"/>
            <p:cNvGrpSpPr/>
            <p:nvPr/>
          </p:nvGrpSpPr>
          <p:grpSpPr>
            <a:xfrm>
              <a:off x="1257232" y="5594848"/>
              <a:ext cx="6064437" cy="94950"/>
              <a:chOff x="1346853" y="5193858"/>
              <a:chExt cx="6008370" cy="722502"/>
            </a:xfrm>
          </p:grpSpPr>
          <p:sp>
            <p:nvSpPr>
              <p:cNvPr id="115" name="Rechteck 114"/>
              <p:cNvSpPr/>
              <p:nvPr/>
            </p:nvSpPr>
            <p:spPr>
              <a:xfrm>
                <a:off x="1346853" y="5193879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16" name="Rechteck 115"/>
              <p:cNvSpPr/>
              <p:nvPr/>
            </p:nvSpPr>
            <p:spPr>
              <a:xfrm>
                <a:off x="1546919" y="519387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17" name="Rechteck 116"/>
              <p:cNvSpPr/>
              <p:nvPr/>
            </p:nvSpPr>
            <p:spPr>
              <a:xfrm>
                <a:off x="1746985" y="5193874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18" name="Rechteck 117"/>
              <p:cNvSpPr/>
              <p:nvPr/>
            </p:nvSpPr>
            <p:spPr>
              <a:xfrm>
                <a:off x="1947051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19" name="Rechteck 118"/>
              <p:cNvSpPr/>
              <p:nvPr/>
            </p:nvSpPr>
            <p:spPr>
              <a:xfrm>
                <a:off x="2149919" y="519386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20" name="Rechteck 119"/>
              <p:cNvSpPr/>
              <p:nvPr/>
            </p:nvSpPr>
            <p:spPr>
              <a:xfrm>
                <a:off x="2347445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21" name="Rechteck 120"/>
              <p:cNvSpPr/>
              <p:nvPr/>
            </p:nvSpPr>
            <p:spPr>
              <a:xfrm>
                <a:off x="2547511" y="5193869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22" name="Rechteck 121"/>
              <p:cNvSpPr/>
              <p:nvPr/>
            </p:nvSpPr>
            <p:spPr>
              <a:xfrm>
                <a:off x="2747577" y="519386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23" name="Rechteck 122"/>
              <p:cNvSpPr/>
              <p:nvPr/>
            </p:nvSpPr>
            <p:spPr>
              <a:xfrm>
                <a:off x="2947643" y="5193864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24" name="Rechteck 123"/>
              <p:cNvSpPr/>
              <p:nvPr/>
            </p:nvSpPr>
            <p:spPr>
              <a:xfrm>
                <a:off x="3150511" y="519386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25" name="Rechteck 124"/>
              <p:cNvSpPr/>
              <p:nvPr/>
            </p:nvSpPr>
            <p:spPr>
              <a:xfrm>
                <a:off x="3350577" y="5193879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26" name="Rechteck 125"/>
              <p:cNvSpPr/>
              <p:nvPr/>
            </p:nvSpPr>
            <p:spPr>
              <a:xfrm>
                <a:off x="3550643" y="519387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27" name="Rechteck 126"/>
              <p:cNvSpPr/>
              <p:nvPr/>
            </p:nvSpPr>
            <p:spPr>
              <a:xfrm>
                <a:off x="3750709" y="5193874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28" name="Rechteck 127"/>
              <p:cNvSpPr/>
              <p:nvPr/>
            </p:nvSpPr>
            <p:spPr>
              <a:xfrm>
                <a:off x="3950775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29" name="Rechteck 128"/>
              <p:cNvSpPr/>
              <p:nvPr/>
            </p:nvSpPr>
            <p:spPr>
              <a:xfrm>
                <a:off x="4153643" y="519386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30" name="Rechteck 129"/>
              <p:cNvSpPr/>
              <p:nvPr/>
            </p:nvSpPr>
            <p:spPr>
              <a:xfrm>
                <a:off x="4351169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31" name="Rechteck 130"/>
              <p:cNvSpPr/>
              <p:nvPr/>
            </p:nvSpPr>
            <p:spPr>
              <a:xfrm>
                <a:off x="4551235" y="5193869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32" name="Rechteck 131"/>
              <p:cNvSpPr/>
              <p:nvPr/>
            </p:nvSpPr>
            <p:spPr>
              <a:xfrm>
                <a:off x="4751301" y="519386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33" name="Rechteck 132"/>
              <p:cNvSpPr/>
              <p:nvPr/>
            </p:nvSpPr>
            <p:spPr>
              <a:xfrm>
                <a:off x="4951367" y="5193864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34" name="Rechteck 133"/>
              <p:cNvSpPr/>
              <p:nvPr/>
            </p:nvSpPr>
            <p:spPr>
              <a:xfrm>
                <a:off x="5154235" y="519386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35" name="Rechteck 134"/>
              <p:cNvSpPr/>
              <p:nvPr/>
            </p:nvSpPr>
            <p:spPr>
              <a:xfrm>
                <a:off x="5351499" y="519387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36" name="Rechteck 135"/>
              <p:cNvSpPr/>
              <p:nvPr/>
            </p:nvSpPr>
            <p:spPr>
              <a:xfrm>
                <a:off x="5551565" y="5193873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37" name="Rechteck 136"/>
              <p:cNvSpPr/>
              <p:nvPr/>
            </p:nvSpPr>
            <p:spPr>
              <a:xfrm>
                <a:off x="5751631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38" name="Rechteck 137"/>
              <p:cNvSpPr/>
              <p:nvPr/>
            </p:nvSpPr>
            <p:spPr>
              <a:xfrm>
                <a:off x="5951697" y="519386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39" name="Rechteck 138"/>
              <p:cNvSpPr/>
              <p:nvPr/>
            </p:nvSpPr>
            <p:spPr>
              <a:xfrm>
                <a:off x="6154565" y="5193865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40" name="Rechteck 139"/>
              <p:cNvSpPr/>
              <p:nvPr/>
            </p:nvSpPr>
            <p:spPr>
              <a:xfrm>
                <a:off x="6352091" y="519386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41" name="Rechteck 140"/>
              <p:cNvSpPr/>
              <p:nvPr/>
            </p:nvSpPr>
            <p:spPr>
              <a:xfrm>
                <a:off x="6552157" y="519386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42" name="Rechteck 141"/>
              <p:cNvSpPr/>
              <p:nvPr/>
            </p:nvSpPr>
            <p:spPr>
              <a:xfrm>
                <a:off x="6752223" y="5193863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43" name="Rechteck 142"/>
              <p:cNvSpPr/>
              <p:nvPr/>
            </p:nvSpPr>
            <p:spPr>
              <a:xfrm>
                <a:off x="6952289" y="519386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44" name="Rechteck 143"/>
              <p:cNvSpPr/>
              <p:nvPr/>
            </p:nvSpPr>
            <p:spPr>
              <a:xfrm>
                <a:off x="7155157" y="519385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  <p:grpSp>
          <p:nvGrpSpPr>
            <p:cNvPr id="145" name="Gruppieren 144"/>
            <p:cNvGrpSpPr/>
            <p:nvPr/>
          </p:nvGrpSpPr>
          <p:grpSpPr>
            <a:xfrm>
              <a:off x="1257232" y="5689792"/>
              <a:ext cx="6064437" cy="94950"/>
              <a:chOff x="1346853" y="5193858"/>
              <a:chExt cx="6008370" cy="722502"/>
            </a:xfrm>
          </p:grpSpPr>
          <p:sp>
            <p:nvSpPr>
              <p:cNvPr id="146" name="Rechteck 145"/>
              <p:cNvSpPr/>
              <p:nvPr/>
            </p:nvSpPr>
            <p:spPr>
              <a:xfrm>
                <a:off x="1346853" y="5193879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47" name="Rechteck 146"/>
              <p:cNvSpPr/>
              <p:nvPr/>
            </p:nvSpPr>
            <p:spPr>
              <a:xfrm>
                <a:off x="1546919" y="519387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48" name="Rechteck 147"/>
              <p:cNvSpPr/>
              <p:nvPr/>
            </p:nvSpPr>
            <p:spPr>
              <a:xfrm>
                <a:off x="1746985" y="5193874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49" name="Rechteck 148"/>
              <p:cNvSpPr/>
              <p:nvPr/>
            </p:nvSpPr>
            <p:spPr>
              <a:xfrm>
                <a:off x="1947051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50" name="Rechteck 149"/>
              <p:cNvSpPr/>
              <p:nvPr/>
            </p:nvSpPr>
            <p:spPr>
              <a:xfrm>
                <a:off x="2149919" y="519386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51" name="Rechteck 150"/>
              <p:cNvSpPr/>
              <p:nvPr/>
            </p:nvSpPr>
            <p:spPr>
              <a:xfrm>
                <a:off x="2347445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52" name="Rechteck 151"/>
              <p:cNvSpPr/>
              <p:nvPr/>
            </p:nvSpPr>
            <p:spPr>
              <a:xfrm>
                <a:off x="2547511" y="5193869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53" name="Rechteck 152"/>
              <p:cNvSpPr/>
              <p:nvPr/>
            </p:nvSpPr>
            <p:spPr>
              <a:xfrm>
                <a:off x="2747577" y="519386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54" name="Rechteck 153"/>
              <p:cNvSpPr/>
              <p:nvPr/>
            </p:nvSpPr>
            <p:spPr>
              <a:xfrm>
                <a:off x="2947643" y="5193864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55" name="Rechteck 154"/>
              <p:cNvSpPr/>
              <p:nvPr/>
            </p:nvSpPr>
            <p:spPr>
              <a:xfrm>
                <a:off x="3150511" y="519386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56" name="Rechteck 155"/>
              <p:cNvSpPr/>
              <p:nvPr/>
            </p:nvSpPr>
            <p:spPr>
              <a:xfrm>
                <a:off x="3350577" y="5193879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57" name="Rechteck 156"/>
              <p:cNvSpPr/>
              <p:nvPr/>
            </p:nvSpPr>
            <p:spPr>
              <a:xfrm>
                <a:off x="3550643" y="519387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58" name="Rechteck 157"/>
              <p:cNvSpPr/>
              <p:nvPr/>
            </p:nvSpPr>
            <p:spPr>
              <a:xfrm>
                <a:off x="3750709" y="5193874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59" name="Rechteck 158"/>
              <p:cNvSpPr/>
              <p:nvPr/>
            </p:nvSpPr>
            <p:spPr>
              <a:xfrm>
                <a:off x="3950775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60" name="Rechteck 159"/>
              <p:cNvSpPr/>
              <p:nvPr/>
            </p:nvSpPr>
            <p:spPr>
              <a:xfrm>
                <a:off x="4153643" y="519386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61" name="Rechteck 160"/>
              <p:cNvSpPr/>
              <p:nvPr/>
            </p:nvSpPr>
            <p:spPr>
              <a:xfrm>
                <a:off x="4351169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62" name="Rechteck 161"/>
              <p:cNvSpPr/>
              <p:nvPr/>
            </p:nvSpPr>
            <p:spPr>
              <a:xfrm>
                <a:off x="4551235" y="5193869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63" name="Rechteck 162"/>
              <p:cNvSpPr/>
              <p:nvPr/>
            </p:nvSpPr>
            <p:spPr>
              <a:xfrm>
                <a:off x="4751301" y="519386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64" name="Rechteck 163"/>
              <p:cNvSpPr/>
              <p:nvPr/>
            </p:nvSpPr>
            <p:spPr>
              <a:xfrm>
                <a:off x="4951367" y="5193864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65" name="Rechteck 164"/>
              <p:cNvSpPr/>
              <p:nvPr/>
            </p:nvSpPr>
            <p:spPr>
              <a:xfrm>
                <a:off x="5154235" y="519386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66" name="Rechteck 165"/>
              <p:cNvSpPr/>
              <p:nvPr/>
            </p:nvSpPr>
            <p:spPr>
              <a:xfrm>
                <a:off x="5351499" y="519387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67" name="Rechteck 166"/>
              <p:cNvSpPr/>
              <p:nvPr/>
            </p:nvSpPr>
            <p:spPr>
              <a:xfrm>
                <a:off x="5551565" y="5193873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68" name="Rechteck 167"/>
              <p:cNvSpPr/>
              <p:nvPr/>
            </p:nvSpPr>
            <p:spPr>
              <a:xfrm>
                <a:off x="5751631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69" name="Rechteck 168"/>
              <p:cNvSpPr/>
              <p:nvPr/>
            </p:nvSpPr>
            <p:spPr>
              <a:xfrm>
                <a:off x="5951697" y="519386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70" name="Rechteck 169"/>
              <p:cNvSpPr/>
              <p:nvPr/>
            </p:nvSpPr>
            <p:spPr>
              <a:xfrm>
                <a:off x="6154565" y="5193865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71" name="Rechteck 170"/>
              <p:cNvSpPr/>
              <p:nvPr/>
            </p:nvSpPr>
            <p:spPr>
              <a:xfrm>
                <a:off x="6352091" y="519386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72" name="Rechteck 171"/>
              <p:cNvSpPr/>
              <p:nvPr/>
            </p:nvSpPr>
            <p:spPr>
              <a:xfrm>
                <a:off x="6552157" y="519386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73" name="Rechteck 172"/>
              <p:cNvSpPr/>
              <p:nvPr/>
            </p:nvSpPr>
            <p:spPr>
              <a:xfrm>
                <a:off x="6752223" y="5193863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74" name="Rechteck 173"/>
              <p:cNvSpPr/>
              <p:nvPr/>
            </p:nvSpPr>
            <p:spPr>
              <a:xfrm>
                <a:off x="6952289" y="519386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75" name="Rechteck 174"/>
              <p:cNvSpPr/>
              <p:nvPr/>
            </p:nvSpPr>
            <p:spPr>
              <a:xfrm>
                <a:off x="7155157" y="519385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  <p:grpSp>
          <p:nvGrpSpPr>
            <p:cNvPr id="176" name="Gruppieren 175"/>
            <p:cNvGrpSpPr/>
            <p:nvPr/>
          </p:nvGrpSpPr>
          <p:grpSpPr>
            <a:xfrm>
              <a:off x="1257232" y="5786557"/>
              <a:ext cx="6064437" cy="94950"/>
              <a:chOff x="1346853" y="5193858"/>
              <a:chExt cx="6008370" cy="722502"/>
            </a:xfrm>
          </p:grpSpPr>
          <p:sp>
            <p:nvSpPr>
              <p:cNvPr id="177" name="Rechteck 176"/>
              <p:cNvSpPr/>
              <p:nvPr/>
            </p:nvSpPr>
            <p:spPr>
              <a:xfrm>
                <a:off x="1346853" y="5193879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78" name="Rechteck 177"/>
              <p:cNvSpPr/>
              <p:nvPr/>
            </p:nvSpPr>
            <p:spPr>
              <a:xfrm>
                <a:off x="1546919" y="519387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79" name="Rechteck 178"/>
              <p:cNvSpPr/>
              <p:nvPr/>
            </p:nvSpPr>
            <p:spPr>
              <a:xfrm>
                <a:off x="1746985" y="5193874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80" name="Rechteck 179"/>
              <p:cNvSpPr/>
              <p:nvPr/>
            </p:nvSpPr>
            <p:spPr>
              <a:xfrm>
                <a:off x="1947051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81" name="Rechteck 180"/>
              <p:cNvSpPr/>
              <p:nvPr/>
            </p:nvSpPr>
            <p:spPr>
              <a:xfrm>
                <a:off x="2149919" y="519386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82" name="Rechteck 181"/>
              <p:cNvSpPr/>
              <p:nvPr/>
            </p:nvSpPr>
            <p:spPr>
              <a:xfrm>
                <a:off x="2347445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83" name="Rechteck 182"/>
              <p:cNvSpPr/>
              <p:nvPr/>
            </p:nvSpPr>
            <p:spPr>
              <a:xfrm>
                <a:off x="2547511" y="5193869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84" name="Rechteck 183"/>
              <p:cNvSpPr/>
              <p:nvPr/>
            </p:nvSpPr>
            <p:spPr>
              <a:xfrm>
                <a:off x="2747577" y="519386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85" name="Rechteck 184"/>
              <p:cNvSpPr/>
              <p:nvPr/>
            </p:nvSpPr>
            <p:spPr>
              <a:xfrm>
                <a:off x="2947643" y="5193864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86" name="Rechteck 185"/>
              <p:cNvSpPr/>
              <p:nvPr/>
            </p:nvSpPr>
            <p:spPr>
              <a:xfrm>
                <a:off x="3150511" y="519386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87" name="Rechteck 186"/>
              <p:cNvSpPr/>
              <p:nvPr/>
            </p:nvSpPr>
            <p:spPr>
              <a:xfrm>
                <a:off x="3350577" y="5193879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88" name="Rechteck 187"/>
              <p:cNvSpPr/>
              <p:nvPr/>
            </p:nvSpPr>
            <p:spPr>
              <a:xfrm>
                <a:off x="3550643" y="519387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89" name="Rechteck 188"/>
              <p:cNvSpPr/>
              <p:nvPr/>
            </p:nvSpPr>
            <p:spPr>
              <a:xfrm>
                <a:off x="3750709" y="5193874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90" name="Rechteck 189"/>
              <p:cNvSpPr/>
              <p:nvPr/>
            </p:nvSpPr>
            <p:spPr>
              <a:xfrm>
                <a:off x="3950775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91" name="Rechteck 190"/>
              <p:cNvSpPr/>
              <p:nvPr/>
            </p:nvSpPr>
            <p:spPr>
              <a:xfrm>
                <a:off x="4153643" y="519386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92" name="Rechteck 191"/>
              <p:cNvSpPr/>
              <p:nvPr/>
            </p:nvSpPr>
            <p:spPr>
              <a:xfrm>
                <a:off x="4351169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93" name="Rechteck 192"/>
              <p:cNvSpPr/>
              <p:nvPr/>
            </p:nvSpPr>
            <p:spPr>
              <a:xfrm>
                <a:off x="4551235" y="5193869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94" name="Rechteck 193"/>
              <p:cNvSpPr/>
              <p:nvPr/>
            </p:nvSpPr>
            <p:spPr>
              <a:xfrm>
                <a:off x="4751301" y="519386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95" name="Rechteck 194"/>
              <p:cNvSpPr/>
              <p:nvPr/>
            </p:nvSpPr>
            <p:spPr>
              <a:xfrm>
                <a:off x="4951367" y="5193864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96" name="Rechteck 195"/>
              <p:cNvSpPr/>
              <p:nvPr/>
            </p:nvSpPr>
            <p:spPr>
              <a:xfrm>
                <a:off x="5154235" y="519386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97" name="Rechteck 196"/>
              <p:cNvSpPr/>
              <p:nvPr/>
            </p:nvSpPr>
            <p:spPr>
              <a:xfrm>
                <a:off x="5351499" y="519387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98" name="Rechteck 197"/>
              <p:cNvSpPr/>
              <p:nvPr/>
            </p:nvSpPr>
            <p:spPr>
              <a:xfrm>
                <a:off x="5551565" y="5193873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99" name="Rechteck 198"/>
              <p:cNvSpPr/>
              <p:nvPr/>
            </p:nvSpPr>
            <p:spPr>
              <a:xfrm>
                <a:off x="5751631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00" name="Rechteck 199"/>
              <p:cNvSpPr/>
              <p:nvPr/>
            </p:nvSpPr>
            <p:spPr>
              <a:xfrm>
                <a:off x="5951697" y="519386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01" name="Rechteck 200"/>
              <p:cNvSpPr/>
              <p:nvPr/>
            </p:nvSpPr>
            <p:spPr>
              <a:xfrm>
                <a:off x="6154565" y="5193865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02" name="Rechteck 201"/>
              <p:cNvSpPr/>
              <p:nvPr/>
            </p:nvSpPr>
            <p:spPr>
              <a:xfrm>
                <a:off x="6352091" y="519386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03" name="Rechteck 202"/>
              <p:cNvSpPr/>
              <p:nvPr/>
            </p:nvSpPr>
            <p:spPr>
              <a:xfrm>
                <a:off x="6552157" y="519386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04" name="Rechteck 203"/>
              <p:cNvSpPr/>
              <p:nvPr/>
            </p:nvSpPr>
            <p:spPr>
              <a:xfrm>
                <a:off x="6752223" y="5193863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05" name="Rechteck 204"/>
              <p:cNvSpPr/>
              <p:nvPr/>
            </p:nvSpPr>
            <p:spPr>
              <a:xfrm>
                <a:off x="6952289" y="519386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06" name="Rechteck 205"/>
              <p:cNvSpPr/>
              <p:nvPr/>
            </p:nvSpPr>
            <p:spPr>
              <a:xfrm>
                <a:off x="7155157" y="519385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  <p:grpSp>
          <p:nvGrpSpPr>
            <p:cNvPr id="207" name="Gruppieren 206"/>
            <p:cNvGrpSpPr/>
            <p:nvPr/>
          </p:nvGrpSpPr>
          <p:grpSpPr>
            <a:xfrm>
              <a:off x="1257364" y="5876335"/>
              <a:ext cx="6064437" cy="94950"/>
              <a:chOff x="1346853" y="5193858"/>
              <a:chExt cx="6008370" cy="722502"/>
            </a:xfrm>
          </p:grpSpPr>
          <p:sp>
            <p:nvSpPr>
              <p:cNvPr id="208" name="Rechteck 207"/>
              <p:cNvSpPr/>
              <p:nvPr/>
            </p:nvSpPr>
            <p:spPr>
              <a:xfrm>
                <a:off x="1346853" y="5193879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09" name="Rechteck 208"/>
              <p:cNvSpPr/>
              <p:nvPr/>
            </p:nvSpPr>
            <p:spPr>
              <a:xfrm>
                <a:off x="1546919" y="519387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10" name="Rechteck 209"/>
              <p:cNvSpPr/>
              <p:nvPr/>
            </p:nvSpPr>
            <p:spPr>
              <a:xfrm>
                <a:off x="1746985" y="5193874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11" name="Rechteck 210"/>
              <p:cNvSpPr/>
              <p:nvPr/>
            </p:nvSpPr>
            <p:spPr>
              <a:xfrm>
                <a:off x="1947051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12" name="Rechteck 211"/>
              <p:cNvSpPr/>
              <p:nvPr/>
            </p:nvSpPr>
            <p:spPr>
              <a:xfrm>
                <a:off x="2149919" y="519386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13" name="Rechteck 212"/>
              <p:cNvSpPr/>
              <p:nvPr/>
            </p:nvSpPr>
            <p:spPr>
              <a:xfrm>
                <a:off x="2347445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14" name="Rechteck 213"/>
              <p:cNvSpPr/>
              <p:nvPr/>
            </p:nvSpPr>
            <p:spPr>
              <a:xfrm>
                <a:off x="2547511" y="5193869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15" name="Rechteck 214"/>
              <p:cNvSpPr/>
              <p:nvPr/>
            </p:nvSpPr>
            <p:spPr>
              <a:xfrm>
                <a:off x="2747577" y="519386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16" name="Rechteck 215"/>
              <p:cNvSpPr/>
              <p:nvPr/>
            </p:nvSpPr>
            <p:spPr>
              <a:xfrm>
                <a:off x="2947643" y="5193864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17" name="Rechteck 216"/>
              <p:cNvSpPr/>
              <p:nvPr/>
            </p:nvSpPr>
            <p:spPr>
              <a:xfrm>
                <a:off x="3150511" y="519386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18" name="Rechteck 217"/>
              <p:cNvSpPr/>
              <p:nvPr/>
            </p:nvSpPr>
            <p:spPr>
              <a:xfrm>
                <a:off x="3350577" y="5193879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19" name="Rechteck 218"/>
              <p:cNvSpPr/>
              <p:nvPr/>
            </p:nvSpPr>
            <p:spPr>
              <a:xfrm>
                <a:off x="3550643" y="519387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20" name="Rechteck 219"/>
              <p:cNvSpPr/>
              <p:nvPr/>
            </p:nvSpPr>
            <p:spPr>
              <a:xfrm>
                <a:off x="3750709" y="5193874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21" name="Rechteck 220"/>
              <p:cNvSpPr/>
              <p:nvPr/>
            </p:nvSpPr>
            <p:spPr>
              <a:xfrm>
                <a:off x="3950775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22" name="Rechteck 221"/>
              <p:cNvSpPr/>
              <p:nvPr/>
            </p:nvSpPr>
            <p:spPr>
              <a:xfrm>
                <a:off x="4153643" y="519386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23" name="Rechteck 222"/>
              <p:cNvSpPr/>
              <p:nvPr/>
            </p:nvSpPr>
            <p:spPr>
              <a:xfrm>
                <a:off x="4351169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24" name="Rechteck 223"/>
              <p:cNvSpPr/>
              <p:nvPr/>
            </p:nvSpPr>
            <p:spPr>
              <a:xfrm>
                <a:off x="4551235" y="5193869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25" name="Rechteck 224"/>
              <p:cNvSpPr/>
              <p:nvPr/>
            </p:nvSpPr>
            <p:spPr>
              <a:xfrm>
                <a:off x="4751301" y="519386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26" name="Rechteck 225"/>
              <p:cNvSpPr/>
              <p:nvPr/>
            </p:nvSpPr>
            <p:spPr>
              <a:xfrm>
                <a:off x="4951367" y="5193864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27" name="Rechteck 226"/>
              <p:cNvSpPr/>
              <p:nvPr/>
            </p:nvSpPr>
            <p:spPr>
              <a:xfrm>
                <a:off x="5154235" y="519386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28" name="Rechteck 227"/>
              <p:cNvSpPr/>
              <p:nvPr/>
            </p:nvSpPr>
            <p:spPr>
              <a:xfrm>
                <a:off x="5351499" y="519387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29" name="Rechteck 228"/>
              <p:cNvSpPr/>
              <p:nvPr/>
            </p:nvSpPr>
            <p:spPr>
              <a:xfrm>
                <a:off x="5551565" y="5193873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30" name="Rechteck 229"/>
              <p:cNvSpPr/>
              <p:nvPr/>
            </p:nvSpPr>
            <p:spPr>
              <a:xfrm>
                <a:off x="5751631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31" name="Rechteck 230"/>
              <p:cNvSpPr/>
              <p:nvPr/>
            </p:nvSpPr>
            <p:spPr>
              <a:xfrm>
                <a:off x="5951697" y="519386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32" name="Rechteck 231"/>
              <p:cNvSpPr/>
              <p:nvPr/>
            </p:nvSpPr>
            <p:spPr>
              <a:xfrm>
                <a:off x="6154565" y="5193865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33" name="Rechteck 232"/>
              <p:cNvSpPr/>
              <p:nvPr/>
            </p:nvSpPr>
            <p:spPr>
              <a:xfrm>
                <a:off x="6352091" y="519386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34" name="Rechteck 233"/>
              <p:cNvSpPr/>
              <p:nvPr/>
            </p:nvSpPr>
            <p:spPr>
              <a:xfrm>
                <a:off x="6552157" y="519386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35" name="Rechteck 234"/>
              <p:cNvSpPr/>
              <p:nvPr/>
            </p:nvSpPr>
            <p:spPr>
              <a:xfrm>
                <a:off x="6752223" y="5193863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36" name="Rechteck 235"/>
              <p:cNvSpPr/>
              <p:nvPr/>
            </p:nvSpPr>
            <p:spPr>
              <a:xfrm>
                <a:off x="6952289" y="519386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37" name="Rechteck 236"/>
              <p:cNvSpPr/>
              <p:nvPr/>
            </p:nvSpPr>
            <p:spPr>
              <a:xfrm>
                <a:off x="7155157" y="519385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  <p:grpSp>
          <p:nvGrpSpPr>
            <p:cNvPr id="238" name="Gruppieren 237"/>
            <p:cNvGrpSpPr/>
            <p:nvPr/>
          </p:nvGrpSpPr>
          <p:grpSpPr>
            <a:xfrm>
              <a:off x="1257364" y="5971282"/>
              <a:ext cx="6064437" cy="94950"/>
              <a:chOff x="1346853" y="5193858"/>
              <a:chExt cx="6008370" cy="722502"/>
            </a:xfrm>
          </p:grpSpPr>
          <p:sp>
            <p:nvSpPr>
              <p:cNvPr id="239" name="Rechteck 238"/>
              <p:cNvSpPr/>
              <p:nvPr/>
            </p:nvSpPr>
            <p:spPr>
              <a:xfrm>
                <a:off x="1346853" y="5193879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40" name="Rechteck 239"/>
              <p:cNvSpPr/>
              <p:nvPr/>
            </p:nvSpPr>
            <p:spPr>
              <a:xfrm>
                <a:off x="1546919" y="519387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41" name="Rechteck 240"/>
              <p:cNvSpPr/>
              <p:nvPr/>
            </p:nvSpPr>
            <p:spPr>
              <a:xfrm>
                <a:off x="1746985" y="5193874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42" name="Rechteck 241"/>
              <p:cNvSpPr/>
              <p:nvPr/>
            </p:nvSpPr>
            <p:spPr>
              <a:xfrm>
                <a:off x="1947051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43" name="Rechteck 242"/>
              <p:cNvSpPr/>
              <p:nvPr/>
            </p:nvSpPr>
            <p:spPr>
              <a:xfrm>
                <a:off x="2149919" y="519386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44" name="Rechteck 243"/>
              <p:cNvSpPr/>
              <p:nvPr/>
            </p:nvSpPr>
            <p:spPr>
              <a:xfrm>
                <a:off x="2347445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45" name="Rechteck 244"/>
              <p:cNvSpPr/>
              <p:nvPr/>
            </p:nvSpPr>
            <p:spPr>
              <a:xfrm>
                <a:off x="2547511" y="5193869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46" name="Rechteck 245"/>
              <p:cNvSpPr/>
              <p:nvPr/>
            </p:nvSpPr>
            <p:spPr>
              <a:xfrm>
                <a:off x="2747577" y="519386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47" name="Rechteck 246"/>
              <p:cNvSpPr/>
              <p:nvPr/>
            </p:nvSpPr>
            <p:spPr>
              <a:xfrm>
                <a:off x="2947643" y="5193864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48" name="Rechteck 247"/>
              <p:cNvSpPr/>
              <p:nvPr/>
            </p:nvSpPr>
            <p:spPr>
              <a:xfrm>
                <a:off x="3150511" y="519386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49" name="Rechteck 248"/>
              <p:cNvSpPr/>
              <p:nvPr/>
            </p:nvSpPr>
            <p:spPr>
              <a:xfrm>
                <a:off x="3350577" y="5193879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50" name="Rechteck 249"/>
              <p:cNvSpPr/>
              <p:nvPr/>
            </p:nvSpPr>
            <p:spPr>
              <a:xfrm>
                <a:off x="3550643" y="519387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51" name="Rechteck 250"/>
              <p:cNvSpPr/>
              <p:nvPr/>
            </p:nvSpPr>
            <p:spPr>
              <a:xfrm>
                <a:off x="3750709" y="5193874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52" name="Rechteck 251"/>
              <p:cNvSpPr/>
              <p:nvPr/>
            </p:nvSpPr>
            <p:spPr>
              <a:xfrm>
                <a:off x="3950775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53" name="Rechteck 252"/>
              <p:cNvSpPr/>
              <p:nvPr/>
            </p:nvSpPr>
            <p:spPr>
              <a:xfrm>
                <a:off x="4153643" y="519386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54" name="Rechteck 253"/>
              <p:cNvSpPr/>
              <p:nvPr/>
            </p:nvSpPr>
            <p:spPr>
              <a:xfrm>
                <a:off x="4351169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55" name="Rechteck 254"/>
              <p:cNvSpPr/>
              <p:nvPr/>
            </p:nvSpPr>
            <p:spPr>
              <a:xfrm>
                <a:off x="4551235" y="5193869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56" name="Rechteck 255"/>
              <p:cNvSpPr/>
              <p:nvPr/>
            </p:nvSpPr>
            <p:spPr>
              <a:xfrm>
                <a:off x="4751301" y="519386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57" name="Rechteck 256"/>
              <p:cNvSpPr/>
              <p:nvPr/>
            </p:nvSpPr>
            <p:spPr>
              <a:xfrm>
                <a:off x="4951367" y="5193864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58" name="Rechteck 257"/>
              <p:cNvSpPr/>
              <p:nvPr/>
            </p:nvSpPr>
            <p:spPr>
              <a:xfrm>
                <a:off x="5154235" y="519386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59" name="Rechteck 258"/>
              <p:cNvSpPr/>
              <p:nvPr/>
            </p:nvSpPr>
            <p:spPr>
              <a:xfrm>
                <a:off x="5351499" y="519387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60" name="Rechteck 259"/>
              <p:cNvSpPr/>
              <p:nvPr/>
            </p:nvSpPr>
            <p:spPr>
              <a:xfrm>
                <a:off x="5551565" y="5193873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61" name="Rechteck 260"/>
              <p:cNvSpPr/>
              <p:nvPr/>
            </p:nvSpPr>
            <p:spPr>
              <a:xfrm>
                <a:off x="5751631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62" name="Rechteck 261"/>
              <p:cNvSpPr/>
              <p:nvPr/>
            </p:nvSpPr>
            <p:spPr>
              <a:xfrm>
                <a:off x="5951697" y="519386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63" name="Rechteck 262"/>
              <p:cNvSpPr/>
              <p:nvPr/>
            </p:nvSpPr>
            <p:spPr>
              <a:xfrm>
                <a:off x="6154565" y="5193865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64" name="Rechteck 263"/>
              <p:cNvSpPr/>
              <p:nvPr/>
            </p:nvSpPr>
            <p:spPr>
              <a:xfrm>
                <a:off x="6352091" y="519386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65" name="Rechteck 264"/>
              <p:cNvSpPr/>
              <p:nvPr/>
            </p:nvSpPr>
            <p:spPr>
              <a:xfrm>
                <a:off x="6552157" y="519386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66" name="Rechteck 265"/>
              <p:cNvSpPr/>
              <p:nvPr/>
            </p:nvSpPr>
            <p:spPr>
              <a:xfrm>
                <a:off x="6752223" y="5193863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67" name="Rechteck 266"/>
              <p:cNvSpPr/>
              <p:nvPr/>
            </p:nvSpPr>
            <p:spPr>
              <a:xfrm>
                <a:off x="6952289" y="519386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68" name="Rechteck 267"/>
              <p:cNvSpPr/>
              <p:nvPr/>
            </p:nvSpPr>
            <p:spPr>
              <a:xfrm>
                <a:off x="7155157" y="519385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  <p:grpSp>
          <p:nvGrpSpPr>
            <p:cNvPr id="269" name="Gruppieren 268"/>
            <p:cNvGrpSpPr/>
            <p:nvPr/>
          </p:nvGrpSpPr>
          <p:grpSpPr>
            <a:xfrm>
              <a:off x="1257364" y="6066226"/>
              <a:ext cx="6064437" cy="94950"/>
              <a:chOff x="1346853" y="5193858"/>
              <a:chExt cx="6008370" cy="722502"/>
            </a:xfrm>
          </p:grpSpPr>
          <p:sp>
            <p:nvSpPr>
              <p:cNvPr id="270" name="Rechteck 269"/>
              <p:cNvSpPr/>
              <p:nvPr/>
            </p:nvSpPr>
            <p:spPr>
              <a:xfrm>
                <a:off x="1346853" y="5193879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71" name="Rechteck 270"/>
              <p:cNvSpPr/>
              <p:nvPr/>
            </p:nvSpPr>
            <p:spPr>
              <a:xfrm>
                <a:off x="1546919" y="519387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72" name="Rechteck 271"/>
              <p:cNvSpPr/>
              <p:nvPr/>
            </p:nvSpPr>
            <p:spPr>
              <a:xfrm>
                <a:off x="1746985" y="5193874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73" name="Rechteck 272"/>
              <p:cNvSpPr/>
              <p:nvPr/>
            </p:nvSpPr>
            <p:spPr>
              <a:xfrm>
                <a:off x="1947051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74" name="Rechteck 273"/>
              <p:cNvSpPr/>
              <p:nvPr/>
            </p:nvSpPr>
            <p:spPr>
              <a:xfrm>
                <a:off x="2149919" y="519386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75" name="Rechteck 274"/>
              <p:cNvSpPr/>
              <p:nvPr/>
            </p:nvSpPr>
            <p:spPr>
              <a:xfrm>
                <a:off x="2347445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76" name="Rechteck 275"/>
              <p:cNvSpPr/>
              <p:nvPr/>
            </p:nvSpPr>
            <p:spPr>
              <a:xfrm>
                <a:off x="2547511" y="5193869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77" name="Rechteck 276"/>
              <p:cNvSpPr/>
              <p:nvPr/>
            </p:nvSpPr>
            <p:spPr>
              <a:xfrm>
                <a:off x="2747577" y="519386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78" name="Rechteck 277"/>
              <p:cNvSpPr/>
              <p:nvPr/>
            </p:nvSpPr>
            <p:spPr>
              <a:xfrm>
                <a:off x="2947643" y="5193864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79" name="Rechteck 278"/>
              <p:cNvSpPr/>
              <p:nvPr/>
            </p:nvSpPr>
            <p:spPr>
              <a:xfrm>
                <a:off x="3150511" y="519386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80" name="Rechteck 279"/>
              <p:cNvSpPr/>
              <p:nvPr/>
            </p:nvSpPr>
            <p:spPr>
              <a:xfrm>
                <a:off x="3350577" y="5193879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81" name="Rechteck 280"/>
              <p:cNvSpPr/>
              <p:nvPr/>
            </p:nvSpPr>
            <p:spPr>
              <a:xfrm>
                <a:off x="3550643" y="519387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82" name="Rechteck 281"/>
              <p:cNvSpPr/>
              <p:nvPr/>
            </p:nvSpPr>
            <p:spPr>
              <a:xfrm>
                <a:off x="3750709" y="5193874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83" name="Rechteck 282"/>
              <p:cNvSpPr/>
              <p:nvPr/>
            </p:nvSpPr>
            <p:spPr>
              <a:xfrm>
                <a:off x="3950775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84" name="Rechteck 283"/>
              <p:cNvSpPr/>
              <p:nvPr/>
            </p:nvSpPr>
            <p:spPr>
              <a:xfrm>
                <a:off x="4153643" y="519386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85" name="Rechteck 284"/>
              <p:cNvSpPr/>
              <p:nvPr/>
            </p:nvSpPr>
            <p:spPr>
              <a:xfrm>
                <a:off x="4351169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86" name="Rechteck 285"/>
              <p:cNvSpPr/>
              <p:nvPr/>
            </p:nvSpPr>
            <p:spPr>
              <a:xfrm>
                <a:off x="4551235" y="5193869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87" name="Rechteck 286"/>
              <p:cNvSpPr/>
              <p:nvPr/>
            </p:nvSpPr>
            <p:spPr>
              <a:xfrm>
                <a:off x="4751301" y="519386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88" name="Rechteck 287"/>
              <p:cNvSpPr/>
              <p:nvPr/>
            </p:nvSpPr>
            <p:spPr>
              <a:xfrm>
                <a:off x="4951367" y="5193864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89" name="Rechteck 288"/>
              <p:cNvSpPr/>
              <p:nvPr/>
            </p:nvSpPr>
            <p:spPr>
              <a:xfrm>
                <a:off x="5154235" y="519386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90" name="Rechteck 289"/>
              <p:cNvSpPr/>
              <p:nvPr/>
            </p:nvSpPr>
            <p:spPr>
              <a:xfrm>
                <a:off x="5351499" y="519387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91" name="Rechteck 290"/>
              <p:cNvSpPr/>
              <p:nvPr/>
            </p:nvSpPr>
            <p:spPr>
              <a:xfrm>
                <a:off x="5551565" y="5193873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92" name="Rechteck 291"/>
              <p:cNvSpPr/>
              <p:nvPr/>
            </p:nvSpPr>
            <p:spPr>
              <a:xfrm>
                <a:off x="5751631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93" name="Rechteck 292"/>
              <p:cNvSpPr/>
              <p:nvPr/>
            </p:nvSpPr>
            <p:spPr>
              <a:xfrm>
                <a:off x="5951697" y="519386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94" name="Rechteck 293"/>
              <p:cNvSpPr/>
              <p:nvPr/>
            </p:nvSpPr>
            <p:spPr>
              <a:xfrm>
                <a:off x="6154565" y="5193865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95" name="Rechteck 294"/>
              <p:cNvSpPr/>
              <p:nvPr/>
            </p:nvSpPr>
            <p:spPr>
              <a:xfrm>
                <a:off x="6352091" y="519386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96" name="Rechteck 295"/>
              <p:cNvSpPr/>
              <p:nvPr/>
            </p:nvSpPr>
            <p:spPr>
              <a:xfrm>
                <a:off x="6552157" y="519386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97" name="Rechteck 296"/>
              <p:cNvSpPr/>
              <p:nvPr/>
            </p:nvSpPr>
            <p:spPr>
              <a:xfrm>
                <a:off x="6752223" y="5193863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98" name="Rechteck 297"/>
              <p:cNvSpPr/>
              <p:nvPr/>
            </p:nvSpPr>
            <p:spPr>
              <a:xfrm>
                <a:off x="6952289" y="519386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99" name="Rechteck 298"/>
              <p:cNvSpPr/>
              <p:nvPr/>
            </p:nvSpPr>
            <p:spPr>
              <a:xfrm>
                <a:off x="7155157" y="519385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  <p:grpSp>
          <p:nvGrpSpPr>
            <p:cNvPr id="300" name="Gruppieren 299"/>
            <p:cNvGrpSpPr/>
            <p:nvPr/>
          </p:nvGrpSpPr>
          <p:grpSpPr>
            <a:xfrm>
              <a:off x="1257364" y="6161170"/>
              <a:ext cx="6064437" cy="94950"/>
              <a:chOff x="1346853" y="5193858"/>
              <a:chExt cx="6008370" cy="722502"/>
            </a:xfrm>
          </p:grpSpPr>
          <p:sp>
            <p:nvSpPr>
              <p:cNvPr id="301" name="Rechteck 300"/>
              <p:cNvSpPr/>
              <p:nvPr/>
            </p:nvSpPr>
            <p:spPr>
              <a:xfrm>
                <a:off x="1346853" y="5193879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02" name="Rechteck 301"/>
              <p:cNvSpPr/>
              <p:nvPr/>
            </p:nvSpPr>
            <p:spPr>
              <a:xfrm>
                <a:off x="1546919" y="519387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03" name="Rechteck 302"/>
              <p:cNvSpPr/>
              <p:nvPr/>
            </p:nvSpPr>
            <p:spPr>
              <a:xfrm>
                <a:off x="1746985" y="5193874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04" name="Rechteck 303"/>
              <p:cNvSpPr/>
              <p:nvPr/>
            </p:nvSpPr>
            <p:spPr>
              <a:xfrm>
                <a:off x="1947051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05" name="Rechteck 304"/>
              <p:cNvSpPr/>
              <p:nvPr/>
            </p:nvSpPr>
            <p:spPr>
              <a:xfrm>
                <a:off x="2149919" y="519386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06" name="Rechteck 305"/>
              <p:cNvSpPr/>
              <p:nvPr/>
            </p:nvSpPr>
            <p:spPr>
              <a:xfrm>
                <a:off x="2347445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07" name="Rechteck 306"/>
              <p:cNvSpPr/>
              <p:nvPr/>
            </p:nvSpPr>
            <p:spPr>
              <a:xfrm>
                <a:off x="2547511" y="5193869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08" name="Rechteck 307"/>
              <p:cNvSpPr/>
              <p:nvPr/>
            </p:nvSpPr>
            <p:spPr>
              <a:xfrm>
                <a:off x="2747577" y="519386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09" name="Rechteck 308"/>
              <p:cNvSpPr/>
              <p:nvPr/>
            </p:nvSpPr>
            <p:spPr>
              <a:xfrm>
                <a:off x="2947643" y="5193864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10" name="Rechteck 309"/>
              <p:cNvSpPr/>
              <p:nvPr/>
            </p:nvSpPr>
            <p:spPr>
              <a:xfrm>
                <a:off x="3150511" y="519386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11" name="Rechteck 310"/>
              <p:cNvSpPr/>
              <p:nvPr/>
            </p:nvSpPr>
            <p:spPr>
              <a:xfrm>
                <a:off x="3350577" y="5193879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12" name="Rechteck 311"/>
              <p:cNvSpPr/>
              <p:nvPr/>
            </p:nvSpPr>
            <p:spPr>
              <a:xfrm>
                <a:off x="3550643" y="519387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13" name="Rechteck 312"/>
              <p:cNvSpPr/>
              <p:nvPr/>
            </p:nvSpPr>
            <p:spPr>
              <a:xfrm>
                <a:off x="3750709" y="5193874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14" name="Rechteck 313"/>
              <p:cNvSpPr/>
              <p:nvPr/>
            </p:nvSpPr>
            <p:spPr>
              <a:xfrm>
                <a:off x="3950775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15" name="Rechteck 314"/>
              <p:cNvSpPr/>
              <p:nvPr/>
            </p:nvSpPr>
            <p:spPr>
              <a:xfrm>
                <a:off x="4153643" y="519386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16" name="Rechteck 315"/>
              <p:cNvSpPr/>
              <p:nvPr/>
            </p:nvSpPr>
            <p:spPr>
              <a:xfrm>
                <a:off x="4351169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17" name="Rechteck 316"/>
              <p:cNvSpPr/>
              <p:nvPr/>
            </p:nvSpPr>
            <p:spPr>
              <a:xfrm>
                <a:off x="4551235" y="5193869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18" name="Rechteck 317"/>
              <p:cNvSpPr/>
              <p:nvPr/>
            </p:nvSpPr>
            <p:spPr>
              <a:xfrm>
                <a:off x="4751301" y="519386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19" name="Rechteck 318"/>
              <p:cNvSpPr/>
              <p:nvPr/>
            </p:nvSpPr>
            <p:spPr>
              <a:xfrm>
                <a:off x="4951367" y="5193864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20" name="Rechteck 319"/>
              <p:cNvSpPr/>
              <p:nvPr/>
            </p:nvSpPr>
            <p:spPr>
              <a:xfrm>
                <a:off x="5154235" y="519386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21" name="Rechteck 320"/>
              <p:cNvSpPr/>
              <p:nvPr/>
            </p:nvSpPr>
            <p:spPr>
              <a:xfrm>
                <a:off x="5351499" y="519387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22" name="Rechteck 321"/>
              <p:cNvSpPr/>
              <p:nvPr/>
            </p:nvSpPr>
            <p:spPr>
              <a:xfrm>
                <a:off x="5551565" y="5193873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23" name="Rechteck 322"/>
              <p:cNvSpPr/>
              <p:nvPr/>
            </p:nvSpPr>
            <p:spPr>
              <a:xfrm>
                <a:off x="5751631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24" name="Rechteck 323"/>
              <p:cNvSpPr/>
              <p:nvPr/>
            </p:nvSpPr>
            <p:spPr>
              <a:xfrm>
                <a:off x="5951697" y="519386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25" name="Rechteck 324"/>
              <p:cNvSpPr/>
              <p:nvPr/>
            </p:nvSpPr>
            <p:spPr>
              <a:xfrm>
                <a:off x="6154565" y="5193865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26" name="Rechteck 325"/>
              <p:cNvSpPr/>
              <p:nvPr/>
            </p:nvSpPr>
            <p:spPr>
              <a:xfrm>
                <a:off x="6352091" y="519386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27" name="Rechteck 326"/>
              <p:cNvSpPr/>
              <p:nvPr/>
            </p:nvSpPr>
            <p:spPr>
              <a:xfrm>
                <a:off x="6552157" y="519386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28" name="Rechteck 327"/>
              <p:cNvSpPr/>
              <p:nvPr/>
            </p:nvSpPr>
            <p:spPr>
              <a:xfrm>
                <a:off x="6752223" y="5193863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29" name="Rechteck 328"/>
              <p:cNvSpPr/>
              <p:nvPr/>
            </p:nvSpPr>
            <p:spPr>
              <a:xfrm>
                <a:off x="6952289" y="519386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30" name="Rechteck 329"/>
              <p:cNvSpPr/>
              <p:nvPr/>
            </p:nvSpPr>
            <p:spPr>
              <a:xfrm>
                <a:off x="7155157" y="519385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  <p:grpSp>
          <p:nvGrpSpPr>
            <p:cNvPr id="331" name="Gruppieren 330"/>
            <p:cNvGrpSpPr/>
            <p:nvPr/>
          </p:nvGrpSpPr>
          <p:grpSpPr>
            <a:xfrm>
              <a:off x="1257364" y="6257935"/>
              <a:ext cx="6064437" cy="94950"/>
              <a:chOff x="1346853" y="5193858"/>
              <a:chExt cx="6008370" cy="722502"/>
            </a:xfrm>
          </p:grpSpPr>
          <p:sp>
            <p:nvSpPr>
              <p:cNvPr id="332" name="Rechteck 331"/>
              <p:cNvSpPr/>
              <p:nvPr/>
            </p:nvSpPr>
            <p:spPr>
              <a:xfrm>
                <a:off x="1346853" y="5193879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33" name="Rechteck 332"/>
              <p:cNvSpPr/>
              <p:nvPr/>
            </p:nvSpPr>
            <p:spPr>
              <a:xfrm>
                <a:off x="1546919" y="519387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34" name="Rechteck 333"/>
              <p:cNvSpPr/>
              <p:nvPr/>
            </p:nvSpPr>
            <p:spPr>
              <a:xfrm>
                <a:off x="1746985" y="5193874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35" name="Rechteck 334"/>
              <p:cNvSpPr/>
              <p:nvPr/>
            </p:nvSpPr>
            <p:spPr>
              <a:xfrm>
                <a:off x="1947051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36" name="Rechteck 335"/>
              <p:cNvSpPr/>
              <p:nvPr/>
            </p:nvSpPr>
            <p:spPr>
              <a:xfrm>
                <a:off x="2149919" y="519386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37" name="Rechteck 336"/>
              <p:cNvSpPr/>
              <p:nvPr/>
            </p:nvSpPr>
            <p:spPr>
              <a:xfrm>
                <a:off x="2347445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38" name="Rechteck 337"/>
              <p:cNvSpPr/>
              <p:nvPr/>
            </p:nvSpPr>
            <p:spPr>
              <a:xfrm>
                <a:off x="2547511" y="5193869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39" name="Rechteck 338"/>
              <p:cNvSpPr/>
              <p:nvPr/>
            </p:nvSpPr>
            <p:spPr>
              <a:xfrm>
                <a:off x="2747577" y="519386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40" name="Rechteck 339"/>
              <p:cNvSpPr/>
              <p:nvPr/>
            </p:nvSpPr>
            <p:spPr>
              <a:xfrm>
                <a:off x="2947643" y="5193864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41" name="Rechteck 340"/>
              <p:cNvSpPr/>
              <p:nvPr/>
            </p:nvSpPr>
            <p:spPr>
              <a:xfrm>
                <a:off x="3150511" y="519386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42" name="Rechteck 341"/>
              <p:cNvSpPr/>
              <p:nvPr/>
            </p:nvSpPr>
            <p:spPr>
              <a:xfrm>
                <a:off x="3350577" y="5193879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43" name="Rechteck 342"/>
              <p:cNvSpPr/>
              <p:nvPr/>
            </p:nvSpPr>
            <p:spPr>
              <a:xfrm>
                <a:off x="3550643" y="519387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44" name="Rechteck 343"/>
              <p:cNvSpPr/>
              <p:nvPr/>
            </p:nvSpPr>
            <p:spPr>
              <a:xfrm>
                <a:off x="3750709" y="5193874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45" name="Rechteck 344"/>
              <p:cNvSpPr/>
              <p:nvPr/>
            </p:nvSpPr>
            <p:spPr>
              <a:xfrm>
                <a:off x="3950775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46" name="Rechteck 345"/>
              <p:cNvSpPr/>
              <p:nvPr/>
            </p:nvSpPr>
            <p:spPr>
              <a:xfrm>
                <a:off x="4153643" y="519386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47" name="Rechteck 346"/>
              <p:cNvSpPr/>
              <p:nvPr/>
            </p:nvSpPr>
            <p:spPr>
              <a:xfrm>
                <a:off x="4351169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48" name="Rechteck 347"/>
              <p:cNvSpPr/>
              <p:nvPr/>
            </p:nvSpPr>
            <p:spPr>
              <a:xfrm>
                <a:off x="4551235" y="5193869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49" name="Rechteck 348"/>
              <p:cNvSpPr/>
              <p:nvPr/>
            </p:nvSpPr>
            <p:spPr>
              <a:xfrm>
                <a:off x="4751301" y="519386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50" name="Rechteck 349"/>
              <p:cNvSpPr/>
              <p:nvPr/>
            </p:nvSpPr>
            <p:spPr>
              <a:xfrm>
                <a:off x="4951367" y="5193864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51" name="Rechteck 350"/>
              <p:cNvSpPr/>
              <p:nvPr/>
            </p:nvSpPr>
            <p:spPr>
              <a:xfrm>
                <a:off x="5154235" y="519386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52" name="Rechteck 351"/>
              <p:cNvSpPr/>
              <p:nvPr/>
            </p:nvSpPr>
            <p:spPr>
              <a:xfrm>
                <a:off x="5351499" y="519387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53" name="Rechteck 352"/>
              <p:cNvSpPr/>
              <p:nvPr/>
            </p:nvSpPr>
            <p:spPr>
              <a:xfrm>
                <a:off x="5551565" y="5193873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54" name="Rechteck 353"/>
              <p:cNvSpPr/>
              <p:nvPr/>
            </p:nvSpPr>
            <p:spPr>
              <a:xfrm>
                <a:off x="5751631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55" name="Rechteck 354"/>
              <p:cNvSpPr/>
              <p:nvPr/>
            </p:nvSpPr>
            <p:spPr>
              <a:xfrm>
                <a:off x="5951697" y="519386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56" name="Rechteck 355"/>
              <p:cNvSpPr/>
              <p:nvPr/>
            </p:nvSpPr>
            <p:spPr>
              <a:xfrm>
                <a:off x="6154565" y="5193865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57" name="Rechteck 356"/>
              <p:cNvSpPr/>
              <p:nvPr/>
            </p:nvSpPr>
            <p:spPr>
              <a:xfrm>
                <a:off x="6352091" y="519386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58" name="Rechteck 357"/>
              <p:cNvSpPr/>
              <p:nvPr/>
            </p:nvSpPr>
            <p:spPr>
              <a:xfrm>
                <a:off x="6552157" y="519386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59" name="Rechteck 358"/>
              <p:cNvSpPr/>
              <p:nvPr/>
            </p:nvSpPr>
            <p:spPr>
              <a:xfrm>
                <a:off x="6752223" y="5193863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60" name="Rechteck 359"/>
              <p:cNvSpPr/>
              <p:nvPr/>
            </p:nvSpPr>
            <p:spPr>
              <a:xfrm>
                <a:off x="6952289" y="519386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61" name="Rechteck 360"/>
              <p:cNvSpPr/>
              <p:nvPr/>
            </p:nvSpPr>
            <p:spPr>
              <a:xfrm>
                <a:off x="7155157" y="519385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</p:grpSp>
      <p:pic>
        <p:nvPicPr>
          <p:cNvPr id="36" name="Google Shape;365;g6fe11b7731_0_0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7214376" y="2240874"/>
            <a:ext cx="1270535" cy="1839843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72994" y="133822"/>
            <a:ext cx="4193060" cy="434588"/>
          </a:xfrm>
        </p:spPr>
        <p:txBody>
          <a:bodyPr>
            <a:normAutofit/>
          </a:bodyPr>
          <a:lstStyle/>
          <a:p>
            <a:r>
              <a:rPr lang="de-DE" sz="2400" dirty="0" smtClean="0"/>
              <a:t>PWM Puls Weiten Modulation</a:t>
            </a:r>
            <a:endParaRPr lang="de-DE" sz="2400" dirty="0"/>
          </a:p>
        </p:txBody>
      </p:sp>
      <p:sp>
        <p:nvSpPr>
          <p:cNvPr id="5" name="Google Shape;165;p1"/>
          <p:cNvSpPr/>
          <p:nvPr/>
        </p:nvSpPr>
        <p:spPr>
          <a:xfrm>
            <a:off x="8639969" y="3527937"/>
            <a:ext cx="3295901" cy="1082163"/>
          </a:xfrm>
          <a:prstGeom prst="wedgeRoundRectCallout">
            <a:avLst>
              <a:gd name="adj1" fmla="val -59181"/>
              <a:gd name="adj2" fmla="val -39050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Kurz Ein, lang Aus =&gt; ziemlich dunkel</a:t>
            </a:r>
            <a:endParaRPr sz="2400" b="0" i="0" u="none" strike="noStrike" cap="none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9" name="Ellipse 28"/>
          <p:cNvSpPr/>
          <p:nvPr/>
        </p:nvSpPr>
        <p:spPr>
          <a:xfrm>
            <a:off x="5770810" y="1355229"/>
            <a:ext cx="644496" cy="626076"/>
          </a:xfrm>
          <a:prstGeom prst="ellipse">
            <a:avLst/>
          </a:prstGeom>
          <a:solidFill>
            <a:srgbClr val="FF8989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30" name="Gerader Verbinder 29"/>
          <p:cNvCxnSpPr>
            <a:stCxn id="29" idx="2"/>
          </p:cNvCxnSpPr>
          <p:nvPr/>
        </p:nvCxnSpPr>
        <p:spPr>
          <a:xfrm flipH="1">
            <a:off x="3144674" y="1668267"/>
            <a:ext cx="2626136" cy="0"/>
          </a:xfrm>
          <a:prstGeom prst="line">
            <a:avLst/>
          </a:prstGeom>
          <a:ln w="508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Rechteck 30"/>
          <p:cNvSpPr/>
          <p:nvPr/>
        </p:nvSpPr>
        <p:spPr>
          <a:xfrm>
            <a:off x="624379" y="1031100"/>
            <a:ext cx="2521385" cy="1301578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ctr"/>
            <a:r>
              <a:rPr lang="de-DE" dirty="0" smtClean="0">
                <a:solidFill>
                  <a:schemeClr val="tx1"/>
                </a:solidFill>
              </a:rPr>
              <a:t>Mikrocontroller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32" name="Textfeld 31"/>
          <p:cNvSpPr txBox="1"/>
          <p:nvPr/>
        </p:nvSpPr>
        <p:spPr>
          <a:xfrm>
            <a:off x="2395427" y="1497223"/>
            <a:ext cx="7503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PC_6</a:t>
            </a:r>
            <a:endParaRPr lang="de-DE" dirty="0"/>
          </a:p>
        </p:txBody>
      </p:sp>
      <p:sp>
        <p:nvSpPr>
          <p:cNvPr id="40" name="Freihandform 39"/>
          <p:cNvSpPr/>
          <p:nvPr/>
        </p:nvSpPr>
        <p:spPr>
          <a:xfrm>
            <a:off x="3288075" y="1055656"/>
            <a:ext cx="1169667" cy="363672"/>
          </a:xfrm>
          <a:custGeom>
            <a:avLst/>
            <a:gdLst>
              <a:gd name="connsiteX0" fmla="*/ 0 w 1522238"/>
              <a:gd name="connsiteY0" fmla="*/ 417558 h 417558"/>
              <a:gd name="connsiteX1" fmla="*/ 0 w 1522238"/>
              <a:gd name="connsiteY1" fmla="*/ 0 h 417558"/>
              <a:gd name="connsiteX2" fmla="*/ 961970 w 1522238"/>
              <a:gd name="connsiteY2" fmla="*/ 0 h 417558"/>
              <a:gd name="connsiteX3" fmla="*/ 961970 w 1522238"/>
              <a:gd name="connsiteY3" fmla="*/ 412272 h 417558"/>
              <a:gd name="connsiteX4" fmla="*/ 1522238 w 1522238"/>
              <a:gd name="connsiteY4" fmla="*/ 412272 h 417558"/>
              <a:gd name="connsiteX0" fmla="*/ 0 w 1522238"/>
              <a:gd name="connsiteY0" fmla="*/ 417558 h 417558"/>
              <a:gd name="connsiteX1" fmla="*/ 0 w 1522238"/>
              <a:gd name="connsiteY1" fmla="*/ 0 h 417558"/>
              <a:gd name="connsiteX2" fmla="*/ 961970 w 1522238"/>
              <a:gd name="connsiteY2" fmla="*/ 0 h 417558"/>
              <a:gd name="connsiteX3" fmla="*/ 1389690 w 1522238"/>
              <a:gd name="connsiteY3" fmla="*/ 406183 h 417558"/>
              <a:gd name="connsiteX4" fmla="*/ 1522238 w 1522238"/>
              <a:gd name="connsiteY4" fmla="*/ 412272 h 417558"/>
              <a:gd name="connsiteX0" fmla="*/ 0 w 1522238"/>
              <a:gd name="connsiteY0" fmla="*/ 417558 h 418361"/>
              <a:gd name="connsiteX1" fmla="*/ 0 w 1522238"/>
              <a:gd name="connsiteY1" fmla="*/ 0 h 418361"/>
              <a:gd name="connsiteX2" fmla="*/ 961970 w 1522238"/>
              <a:gd name="connsiteY2" fmla="*/ 0 h 418361"/>
              <a:gd name="connsiteX3" fmla="*/ 1406937 w 1522238"/>
              <a:gd name="connsiteY3" fmla="*/ 418361 h 418361"/>
              <a:gd name="connsiteX4" fmla="*/ 1522238 w 1522238"/>
              <a:gd name="connsiteY4" fmla="*/ 412272 h 418361"/>
              <a:gd name="connsiteX0" fmla="*/ 0 w 1522238"/>
              <a:gd name="connsiteY0" fmla="*/ 417558 h 417558"/>
              <a:gd name="connsiteX1" fmla="*/ 0 w 1522238"/>
              <a:gd name="connsiteY1" fmla="*/ 0 h 417558"/>
              <a:gd name="connsiteX2" fmla="*/ 961970 w 1522238"/>
              <a:gd name="connsiteY2" fmla="*/ 0 h 417558"/>
              <a:gd name="connsiteX3" fmla="*/ 1410387 w 1522238"/>
              <a:gd name="connsiteY3" fmla="*/ 412272 h 417558"/>
              <a:gd name="connsiteX4" fmla="*/ 1522238 w 1522238"/>
              <a:gd name="connsiteY4" fmla="*/ 412272 h 417558"/>
              <a:gd name="connsiteX0" fmla="*/ 0 w 1522238"/>
              <a:gd name="connsiteY0" fmla="*/ 417558 h 417558"/>
              <a:gd name="connsiteX1" fmla="*/ 0 w 1522238"/>
              <a:gd name="connsiteY1" fmla="*/ 0 h 417558"/>
              <a:gd name="connsiteX2" fmla="*/ 1400038 w 1522238"/>
              <a:gd name="connsiteY2" fmla="*/ 0 h 417558"/>
              <a:gd name="connsiteX3" fmla="*/ 1410387 w 1522238"/>
              <a:gd name="connsiteY3" fmla="*/ 412272 h 417558"/>
              <a:gd name="connsiteX4" fmla="*/ 1522238 w 1522238"/>
              <a:gd name="connsiteY4" fmla="*/ 412272 h 417558"/>
              <a:gd name="connsiteX0" fmla="*/ 0 w 1522238"/>
              <a:gd name="connsiteY0" fmla="*/ 417558 h 417558"/>
              <a:gd name="connsiteX1" fmla="*/ 0 w 1522238"/>
              <a:gd name="connsiteY1" fmla="*/ 0 h 417558"/>
              <a:gd name="connsiteX2" fmla="*/ 845313 w 1522238"/>
              <a:gd name="connsiteY2" fmla="*/ 0 h 417558"/>
              <a:gd name="connsiteX3" fmla="*/ 1410387 w 1522238"/>
              <a:gd name="connsiteY3" fmla="*/ 412272 h 417558"/>
              <a:gd name="connsiteX4" fmla="*/ 1522238 w 1522238"/>
              <a:gd name="connsiteY4" fmla="*/ 412272 h 417558"/>
              <a:gd name="connsiteX0" fmla="*/ 0 w 1522238"/>
              <a:gd name="connsiteY0" fmla="*/ 417558 h 417558"/>
              <a:gd name="connsiteX1" fmla="*/ 0 w 1522238"/>
              <a:gd name="connsiteY1" fmla="*/ 0 h 417558"/>
              <a:gd name="connsiteX2" fmla="*/ 845313 w 1522238"/>
              <a:gd name="connsiteY2" fmla="*/ 0 h 417558"/>
              <a:gd name="connsiteX3" fmla="*/ 849463 w 1522238"/>
              <a:gd name="connsiteY3" fmla="*/ 412272 h 417558"/>
              <a:gd name="connsiteX4" fmla="*/ 1522238 w 1522238"/>
              <a:gd name="connsiteY4" fmla="*/ 412272 h 417558"/>
              <a:gd name="connsiteX0" fmla="*/ 0 w 1522238"/>
              <a:gd name="connsiteY0" fmla="*/ 417558 h 417558"/>
              <a:gd name="connsiteX1" fmla="*/ 0 w 1522238"/>
              <a:gd name="connsiteY1" fmla="*/ 0 h 417558"/>
              <a:gd name="connsiteX2" fmla="*/ 805026 w 1522238"/>
              <a:gd name="connsiteY2" fmla="*/ 5470 h 417558"/>
              <a:gd name="connsiteX3" fmla="*/ 849463 w 1522238"/>
              <a:gd name="connsiteY3" fmla="*/ 412272 h 417558"/>
              <a:gd name="connsiteX4" fmla="*/ 1522238 w 1522238"/>
              <a:gd name="connsiteY4" fmla="*/ 412272 h 417558"/>
              <a:gd name="connsiteX0" fmla="*/ 0 w 1522238"/>
              <a:gd name="connsiteY0" fmla="*/ 417558 h 417558"/>
              <a:gd name="connsiteX1" fmla="*/ 0 w 1522238"/>
              <a:gd name="connsiteY1" fmla="*/ 0 h 417558"/>
              <a:gd name="connsiteX2" fmla="*/ 805026 w 1522238"/>
              <a:gd name="connsiteY2" fmla="*/ 5470 h 417558"/>
              <a:gd name="connsiteX3" fmla="*/ 812275 w 1522238"/>
              <a:gd name="connsiteY3" fmla="*/ 415007 h 417558"/>
              <a:gd name="connsiteX4" fmla="*/ 1522238 w 1522238"/>
              <a:gd name="connsiteY4" fmla="*/ 412272 h 417558"/>
              <a:gd name="connsiteX0" fmla="*/ 0 w 1522238"/>
              <a:gd name="connsiteY0" fmla="*/ 417559 h 417559"/>
              <a:gd name="connsiteX1" fmla="*/ 0 w 1522238"/>
              <a:gd name="connsiteY1" fmla="*/ 1 h 417559"/>
              <a:gd name="connsiteX2" fmla="*/ 110844 w 1522238"/>
              <a:gd name="connsiteY2" fmla="*/ 0 h 417559"/>
              <a:gd name="connsiteX3" fmla="*/ 812275 w 1522238"/>
              <a:gd name="connsiteY3" fmla="*/ 415008 h 417559"/>
              <a:gd name="connsiteX4" fmla="*/ 1522238 w 1522238"/>
              <a:gd name="connsiteY4" fmla="*/ 412273 h 417559"/>
              <a:gd name="connsiteX0" fmla="*/ 0 w 1522238"/>
              <a:gd name="connsiteY0" fmla="*/ 417559 h 417743"/>
              <a:gd name="connsiteX1" fmla="*/ 0 w 1522238"/>
              <a:gd name="connsiteY1" fmla="*/ 1 h 417743"/>
              <a:gd name="connsiteX2" fmla="*/ 110844 w 1522238"/>
              <a:gd name="connsiteY2" fmla="*/ 0 h 417743"/>
              <a:gd name="connsiteX3" fmla="*/ 121193 w 1522238"/>
              <a:gd name="connsiteY3" fmla="*/ 417743 h 417743"/>
              <a:gd name="connsiteX4" fmla="*/ 1522238 w 1522238"/>
              <a:gd name="connsiteY4" fmla="*/ 412273 h 417743"/>
              <a:gd name="connsiteX0" fmla="*/ 0 w 1522238"/>
              <a:gd name="connsiteY0" fmla="*/ 417559 h 417743"/>
              <a:gd name="connsiteX1" fmla="*/ 0 w 1522238"/>
              <a:gd name="connsiteY1" fmla="*/ 1 h 417743"/>
              <a:gd name="connsiteX2" fmla="*/ 176957 w 1522238"/>
              <a:gd name="connsiteY2" fmla="*/ 0 h 417743"/>
              <a:gd name="connsiteX3" fmla="*/ 121193 w 1522238"/>
              <a:gd name="connsiteY3" fmla="*/ 417743 h 417743"/>
              <a:gd name="connsiteX4" fmla="*/ 1522238 w 1522238"/>
              <a:gd name="connsiteY4" fmla="*/ 412273 h 417743"/>
              <a:gd name="connsiteX0" fmla="*/ 0 w 1522238"/>
              <a:gd name="connsiteY0" fmla="*/ 417559 h 417559"/>
              <a:gd name="connsiteX1" fmla="*/ 0 w 1522238"/>
              <a:gd name="connsiteY1" fmla="*/ 1 h 417559"/>
              <a:gd name="connsiteX2" fmla="*/ 176957 w 1522238"/>
              <a:gd name="connsiteY2" fmla="*/ 0 h 417559"/>
              <a:gd name="connsiteX3" fmla="*/ 195570 w 1522238"/>
              <a:gd name="connsiteY3" fmla="*/ 410449 h 417559"/>
              <a:gd name="connsiteX4" fmla="*/ 1522238 w 1522238"/>
              <a:gd name="connsiteY4" fmla="*/ 412273 h 417559"/>
              <a:gd name="connsiteX0" fmla="*/ 0 w 1522238"/>
              <a:gd name="connsiteY0" fmla="*/ 417559 h 417743"/>
              <a:gd name="connsiteX1" fmla="*/ 0 w 1522238"/>
              <a:gd name="connsiteY1" fmla="*/ 1 h 417743"/>
              <a:gd name="connsiteX2" fmla="*/ 176957 w 1522238"/>
              <a:gd name="connsiteY2" fmla="*/ 0 h 417743"/>
              <a:gd name="connsiteX3" fmla="*/ 170777 w 1522238"/>
              <a:gd name="connsiteY3" fmla="*/ 417743 h 417743"/>
              <a:gd name="connsiteX4" fmla="*/ 1522238 w 1522238"/>
              <a:gd name="connsiteY4" fmla="*/ 412273 h 417743"/>
              <a:gd name="connsiteX0" fmla="*/ 0 w 1522238"/>
              <a:gd name="connsiteY0" fmla="*/ 417559 h 417743"/>
              <a:gd name="connsiteX1" fmla="*/ 0 w 1522238"/>
              <a:gd name="connsiteY1" fmla="*/ 1 h 417743"/>
              <a:gd name="connsiteX2" fmla="*/ 259597 w 1522238"/>
              <a:gd name="connsiteY2" fmla="*/ 0 h 417743"/>
              <a:gd name="connsiteX3" fmla="*/ 170777 w 1522238"/>
              <a:gd name="connsiteY3" fmla="*/ 417743 h 417743"/>
              <a:gd name="connsiteX4" fmla="*/ 1522238 w 1522238"/>
              <a:gd name="connsiteY4" fmla="*/ 412273 h 417743"/>
              <a:gd name="connsiteX0" fmla="*/ 0 w 1522238"/>
              <a:gd name="connsiteY0" fmla="*/ 417559 h 417559"/>
              <a:gd name="connsiteX1" fmla="*/ 0 w 1522238"/>
              <a:gd name="connsiteY1" fmla="*/ 1 h 417559"/>
              <a:gd name="connsiteX2" fmla="*/ 259597 w 1522238"/>
              <a:gd name="connsiteY2" fmla="*/ 0 h 417559"/>
              <a:gd name="connsiteX3" fmla="*/ 303002 w 1522238"/>
              <a:gd name="connsiteY3" fmla="*/ 410449 h 417559"/>
              <a:gd name="connsiteX4" fmla="*/ 1522238 w 1522238"/>
              <a:gd name="connsiteY4" fmla="*/ 412273 h 417559"/>
              <a:gd name="connsiteX0" fmla="*/ 0 w 1522238"/>
              <a:gd name="connsiteY0" fmla="*/ 417559 h 417559"/>
              <a:gd name="connsiteX1" fmla="*/ 0 w 1522238"/>
              <a:gd name="connsiteY1" fmla="*/ 1 h 417559"/>
              <a:gd name="connsiteX2" fmla="*/ 309182 w 1522238"/>
              <a:gd name="connsiteY2" fmla="*/ 0 h 417559"/>
              <a:gd name="connsiteX3" fmla="*/ 303002 w 1522238"/>
              <a:gd name="connsiteY3" fmla="*/ 410449 h 417559"/>
              <a:gd name="connsiteX4" fmla="*/ 1522238 w 1522238"/>
              <a:gd name="connsiteY4" fmla="*/ 412273 h 417559"/>
              <a:gd name="connsiteX0" fmla="*/ 0 w 1522238"/>
              <a:gd name="connsiteY0" fmla="*/ 417558 h 417558"/>
              <a:gd name="connsiteX1" fmla="*/ 0 w 1522238"/>
              <a:gd name="connsiteY1" fmla="*/ 0 h 417558"/>
              <a:gd name="connsiteX2" fmla="*/ 499255 w 1522238"/>
              <a:gd name="connsiteY2" fmla="*/ 7293 h 417558"/>
              <a:gd name="connsiteX3" fmla="*/ 303002 w 1522238"/>
              <a:gd name="connsiteY3" fmla="*/ 410448 h 417558"/>
              <a:gd name="connsiteX4" fmla="*/ 1522238 w 1522238"/>
              <a:gd name="connsiteY4" fmla="*/ 412272 h 417558"/>
              <a:gd name="connsiteX0" fmla="*/ 0 w 1522238"/>
              <a:gd name="connsiteY0" fmla="*/ 417558 h 417558"/>
              <a:gd name="connsiteX1" fmla="*/ 0 w 1522238"/>
              <a:gd name="connsiteY1" fmla="*/ 0 h 417558"/>
              <a:gd name="connsiteX2" fmla="*/ 499255 w 1522238"/>
              <a:gd name="connsiteY2" fmla="*/ 7293 h 417558"/>
              <a:gd name="connsiteX3" fmla="*/ 493076 w 1522238"/>
              <a:gd name="connsiteY3" fmla="*/ 410448 h 417558"/>
              <a:gd name="connsiteX4" fmla="*/ 1522238 w 1522238"/>
              <a:gd name="connsiteY4" fmla="*/ 412272 h 417558"/>
              <a:gd name="connsiteX0" fmla="*/ 0 w 1522238"/>
              <a:gd name="connsiteY0" fmla="*/ 417558 h 417558"/>
              <a:gd name="connsiteX1" fmla="*/ 0 w 1522238"/>
              <a:gd name="connsiteY1" fmla="*/ 0 h 417558"/>
              <a:gd name="connsiteX2" fmla="*/ 780234 w 1522238"/>
              <a:gd name="connsiteY2" fmla="*/ 14587 h 417558"/>
              <a:gd name="connsiteX3" fmla="*/ 493076 w 1522238"/>
              <a:gd name="connsiteY3" fmla="*/ 410448 h 417558"/>
              <a:gd name="connsiteX4" fmla="*/ 1522238 w 1522238"/>
              <a:gd name="connsiteY4" fmla="*/ 412272 h 417558"/>
              <a:gd name="connsiteX0" fmla="*/ 0 w 1522238"/>
              <a:gd name="connsiteY0" fmla="*/ 417558 h 417558"/>
              <a:gd name="connsiteX1" fmla="*/ 0 w 1522238"/>
              <a:gd name="connsiteY1" fmla="*/ 0 h 417558"/>
              <a:gd name="connsiteX2" fmla="*/ 780234 w 1522238"/>
              <a:gd name="connsiteY2" fmla="*/ 14587 h 417558"/>
              <a:gd name="connsiteX3" fmla="*/ 782319 w 1522238"/>
              <a:gd name="connsiteY3" fmla="*/ 403154 h 417558"/>
              <a:gd name="connsiteX4" fmla="*/ 1522238 w 1522238"/>
              <a:gd name="connsiteY4" fmla="*/ 412272 h 417558"/>
              <a:gd name="connsiteX0" fmla="*/ 0 w 1522238"/>
              <a:gd name="connsiteY0" fmla="*/ 417558 h 417558"/>
              <a:gd name="connsiteX1" fmla="*/ 0 w 1522238"/>
              <a:gd name="connsiteY1" fmla="*/ 0 h 417558"/>
              <a:gd name="connsiteX2" fmla="*/ 780234 w 1522238"/>
              <a:gd name="connsiteY2" fmla="*/ 7293 h 417558"/>
              <a:gd name="connsiteX3" fmla="*/ 782319 w 1522238"/>
              <a:gd name="connsiteY3" fmla="*/ 403154 h 417558"/>
              <a:gd name="connsiteX4" fmla="*/ 1522238 w 1522238"/>
              <a:gd name="connsiteY4" fmla="*/ 412272 h 417558"/>
              <a:gd name="connsiteX0" fmla="*/ 0 w 1522238"/>
              <a:gd name="connsiteY0" fmla="*/ 417558 h 417558"/>
              <a:gd name="connsiteX1" fmla="*/ 0 w 1522238"/>
              <a:gd name="connsiteY1" fmla="*/ 0 h 417558"/>
              <a:gd name="connsiteX2" fmla="*/ 879403 w 1522238"/>
              <a:gd name="connsiteY2" fmla="*/ 7293 h 417558"/>
              <a:gd name="connsiteX3" fmla="*/ 782319 w 1522238"/>
              <a:gd name="connsiteY3" fmla="*/ 403154 h 417558"/>
              <a:gd name="connsiteX4" fmla="*/ 1522238 w 1522238"/>
              <a:gd name="connsiteY4" fmla="*/ 412272 h 417558"/>
              <a:gd name="connsiteX0" fmla="*/ 0 w 1522238"/>
              <a:gd name="connsiteY0" fmla="*/ 417558 h 417558"/>
              <a:gd name="connsiteX1" fmla="*/ 0 w 1522238"/>
              <a:gd name="connsiteY1" fmla="*/ 0 h 417558"/>
              <a:gd name="connsiteX2" fmla="*/ 879403 w 1522238"/>
              <a:gd name="connsiteY2" fmla="*/ 7293 h 417558"/>
              <a:gd name="connsiteX3" fmla="*/ 873223 w 1522238"/>
              <a:gd name="connsiteY3" fmla="*/ 403154 h 417558"/>
              <a:gd name="connsiteX4" fmla="*/ 1522238 w 1522238"/>
              <a:gd name="connsiteY4" fmla="*/ 412272 h 417558"/>
              <a:gd name="connsiteX0" fmla="*/ 0 w 1522238"/>
              <a:gd name="connsiteY0" fmla="*/ 417558 h 417558"/>
              <a:gd name="connsiteX1" fmla="*/ 0 w 1522238"/>
              <a:gd name="connsiteY1" fmla="*/ 0 h 417558"/>
              <a:gd name="connsiteX2" fmla="*/ 1044684 w 1522238"/>
              <a:gd name="connsiteY2" fmla="*/ 7293 h 417558"/>
              <a:gd name="connsiteX3" fmla="*/ 873223 w 1522238"/>
              <a:gd name="connsiteY3" fmla="*/ 403154 h 417558"/>
              <a:gd name="connsiteX4" fmla="*/ 1522238 w 1522238"/>
              <a:gd name="connsiteY4" fmla="*/ 412272 h 417558"/>
              <a:gd name="connsiteX0" fmla="*/ 0 w 1522238"/>
              <a:gd name="connsiteY0" fmla="*/ 417558 h 417558"/>
              <a:gd name="connsiteX1" fmla="*/ 0 w 1522238"/>
              <a:gd name="connsiteY1" fmla="*/ 0 h 417558"/>
              <a:gd name="connsiteX2" fmla="*/ 1044684 w 1522238"/>
              <a:gd name="connsiteY2" fmla="*/ 7293 h 417558"/>
              <a:gd name="connsiteX3" fmla="*/ 1046769 w 1522238"/>
              <a:gd name="connsiteY3" fmla="*/ 395859 h 417558"/>
              <a:gd name="connsiteX4" fmla="*/ 1522238 w 1522238"/>
              <a:gd name="connsiteY4" fmla="*/ 412272 h 417558"/>
              <a:gd name="connsiteX0" fmla="*/ 0 w 1522238"/>
              <a:gd name="connsiteY0" fmla="*/ 417558 h 417558"/>
              <a:gd name="connsiteX1" fmla="*/ 0 w 1522238"/>
              <a:gd name="connsiteY1" fmla="*/ 0 h 417558"/>
              <a:gd name="connsiteX2" fmla="*/ 1176909 w 1522238"/>
              <a:gd name="connsiteY2" fmla="*/ 7293 h 417558"/>
              <a:gd name="connsiteX3" fmla="*/ 1046769 w 1522238"/>
              <a:gd name="connsiteY3" fmla="*/ 395859 h 417558"/>
              <a:gd name="connsiteX4" fmla="*/ 1522238 w 1522238"/>
              <a:gd name="connsiteY4" fmla="*/ 412272 h 417558"/>
              <a:gd name="connsiteX0" fmla="*/ 0 w 1522238"/>
              <a:gd name="connsiteY0" fmla="*/ 417558 h 417742"/>
              <a:gd name="connsiteX1" fmla="*/ 0 w 1522238"/>
              <a:gd name="connsiteY1" fmla="*/ 0 h 417742"/>
              <a:gd name="connsiteX2" fmla="*/ 1176909 w 1522238"/>
              <a:gd name="connsiteY2" fmla="*/ 7293 h 417742"/>
              <a:gd name="connsiteX3" fmla="*/ 1170730 w 1522238"/>
              <a:gd name="connsiteY3" fmla="*/ 417742 h 417742"/>
              <a:gd name="connsiteX4" fmla="*/ 1522238 w 1522238"/>
              <a:gd name="connsiteY4" fmla="*/ 412272 h 4177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22238" h="417742">
                <a:moveTo>
                  <a:pt x="0" y="417558"/>
                </a:moveTo>
                <a:lnTo>
                  <a:pt x="0" y="0"/>
                </a:lnTo>
                <a:lnTo>
                  <a:pt x="1176909" y="7293"/>
                </a:lnTo>
                <a:cubicBezTo>
                  <a:pt x="1178292" y="144717"/>
                  <a:pt x="1169347" y="280318"/>
                  <a:pt x="1170730" y="417742"/>
                </a:cubicBezTo>
                <a:lnTo>
                  <a:pt x="1522238" y="412272"/>
                </a:lnTo>
              </a:path>
            </a:pathLst>
          </a:cu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de-DE" dirty="0"/>
          </a:p>
        </p:txBody>
      </p:sp>
      <p:sp>
        <p:nvSpPr>
          <p:cNvPr id="4" name="Textfeld 3"/>
          <p:cNvSpPr txBox="1"/>
          <p:nvPr/>
        </p:nvSpPr>
        <p:spPr>
          <a:xfrm>
            <a:off x="3652292" y="1336707"/>
            <a:ext cx="6626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Aus</a:t>
            </a:r>
            <a:endParaRPr lang="de-DE" dirty="0"/>
          </a:p>
        </p:txBody>
      </p:sp>
      <p:sp>
        <p:nvSpPr>
          <p:cNvPr id="43" name="Textfeld 42"/>
          <p:cNvSpPr txBox="1"/>
          <p:nvPr/>
        </p:nvSpPr>
        <p:spPr>
          <a:xfrm>
            <a:off x="3133017" y="742617"/>
            <a:ext cx="6626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Ein</a:t>
            </a:r>
            <a:endParaRPr lang="de-DE" dirty="0"/>
          </a:p>
        </p:txBody>
      </p:sp>
      <p:cxnSp>
        <p:nvCxnSpPr>
          <p:cNvPr id="6" name="Gewinkelte Verbindung 5"/>
          <p:cNvCxnSpPr/>
          <p:nvPr/>
        </p:nvCxnSpPr>
        <p:spPr>
          <a:xfrm>
            <a:off x="1260389" y="2861385"/>
            <a:ext cx="2027686" cy="1577675"/>
          </a:xfrm>
          <a:prstGeom prst="bentConnector3">
            <a:avLst>
              <a:gd name="adj1" fmla="val 79828"/>
            </a:avLst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Gerade Verbindung mit Pfeil 9"/>
          <p:cNvCxnSpPr/>
          <p:nvPr/>
        </p:nvCxnSpPr>
        <p:spPr>
          <a:xfrm flipV="1">
            <a:off x="1260389" y="2861385"/>
            <a:ext cx="0" cy="1577677"/>
          </a:xfrm>
          <a:prstGeom prst="straightConnector1">
            <a:avLst/>
          </a:prstGeom>
          <a:ln w="19050"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Gerade Verbindung mit Pfeil 22"/>
          <p:cNvCxnSpPr/>
          <p:nvPr/>
        </p:nvCxnSpPr>
        <p:spPr>
          <a:xfrm>
            <a:off x="1257232" y="4443213"/>
            <a:ext cx="6064436" cy="0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Gewinkelte Verbindung 27"/>
          <p:cNvCxnSpPr/>
          <p:nvPr/>
        </p:nvCxnSpPr>
        <p:spPr>
          <a:xfrm>
            <a:off x="3277186" y="2861383"/>
            <a:ext cx="2027686" cy="1577675"/>
          </a:xfrm>
          <a:prstGeom prst="bentConnector3">
            <a:avLst>
              <a:gd name="adj1" fmla="val 80063"/>
            </a:avLst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Gerade Verbindung mit Pfeil 32"/>
          <p:cNvCxnSpPr/>
          <p:nvPr/>
        </p:nvCxnSpPr>
        <p:spPr>
          <a:xfrm flipV="1">
            <a:off x="3277186" y="2861383"/>
            <a:ext cx="0" cy="1577677"/>
          </a:xfrm>
          <a:prstGeom prst="straightConnector1">
            <a:avLst/>
          </a:prstGeom>
          <a:ln w="19050"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Gewinkelte Verbindung 33"/>
          <p:cNvCxnSpPr/>
          <p:nvPr/>
        </p:nvCxnSpPr>
        <p:spPr>
          <a:xfrm>
            <a:off x="5299639" y="2861252"/>
            <a:ext cx="2027686" cy="1577675"/>
          </a:xfrm>
          <a:prstGeom prst="bentConnector3">
            <a:avLst>
              <a:gd name="adj1" fmla="val 79750"/>
            </a:avLst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Gerade Verbindung mit Pfeil 34"/>
          <p:cNvCxnSpPr/>
          <p:nvPr/>
        </p:nvCxnSpPr>
        <p:spPr>
          <a:xfrm flipV="1">
            <a:off x="5293982" y="2856566"/>
            <a:ext cx="0" cy="1577677"/>
          </a:xfrm>
          <a:prstGeom prst="straightConnector1">
            <a:avLst/>
          </a:prstGeom>
          <a:ln w="19050"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feld 16"/>
          <p:cNvSpPr txBox="1"/>
          <p:nvPr/>
        </p:nvSpPr>
        <p:spPr>
          <a:xfrm>
            <a:off x="7178342" y="4434641"/>
            <a:ext cx="59676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t</a:t>
            </a:r>
            <a:endParaRPr lang="de-DE" dirty="0"/>
          </a:p>
        </p:txBody>
      </p:sp>
      <p:sp>
        <p:nvSpPr>
          <p:cNvPr id="20" name="Textfeld 19"/>
          <p:cNvSpPr txBox="1"/>
          <p:nvPr/>
        </p:nvSpPr>
        <p:spPr>
          <a:xfrm>
            <a:off x="2924811" y="4441272"/>
            <a:ext cx="9914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100µs</a:t>
            </a:r>
            <a:endParaRPr lang="de-DE" dirty="0"/>
          </a:p>
        </p:txBody>
      </p:sp>
      <p:sp>
        <p:nvSpPr>
          <p:cNvPr id="37" name="Textfeld 36"/>
          <p:cNvSpPr txBox="1"/>
          <p:nvPr/>
        </p:nvSpPr>
        <p:spPr>
          <a:xfrm>
            <a:off x="4972620" y="4441272"/>
            <a:ext cx="9914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2</a:t>
            </a:r>
            <a:r>
              <a:rPr lang="de-DE" dirty="0" smtClean="0"/>
              <a:t>00µs</a:t>
            </a:r>
            <a:endParaRPr lang="de-DE" dirty="0"/>
          </a:p>
        </p:txBody>
      </p:sp>
      <p:sp>
        <p:nvSpPr>
          <p:cNvPr id="38" name="Textfeld 37"/>
          <p:cNvSpPr txBox="1"/>
          <p:nvPr/>
        </p:nvSpPr>
        <p:spPr>
          <a:xfrm>
            <a:off x="1094349" y="4425434"/>
            <a:ext cx="9914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0µs</a:t>
            </a:r>
            <a:endParaRPr lang="de-DE" dirty="0"/>
          </a:p>
        </p:txBody>
      </p:sp>
      <p:sp>
        <p:nvSpPr>
          <p:cNvPr id="369" name="Textfeld 368"/>
          <p:cNvSpPr txBox="1"/>
          <p:nvPr/>
        </p:nvSpPr>
        <p:spPr>
          <a:xfrm>
            <a:off x="832915" y="4225749"/>
            <a:ext cx="9914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0,0</a:t>
            </a:r>
            <a:endParaRPr lang="de-DE" dirty="0"/>
          </a:p>
        </p:txBody>
      </p:sp>
      <p:sp>
        <p:nvSpPr>
          <p:cNvPr id="370" name="Textfeld 369"/>
          <p:cNvSpPr txBox="1"/>
          <p:nvPr/>
        </p:nvSpPr>
        <p:spPr>
          <a:xfrm>
            <a:off x="845687" y="3451424"/>
            <a:ext cx="9914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0,5</a:t>
            </a:r>
            <a:endParaRPr lang="de-DE" dirty="0"/>
          </a:p>
        </p:txBody>
      </p:sp>
      <p:sp>
        <p:nvSpPr>
          <p:cNvPr id="371" name="Textfeld 370"/>
          <p:cNvSpPr txBox="1"/>
          <p:nvPr/>
        </p:nvSpPr>
        <p:spPr>
          <a:xfrm>
            <a:off x="832915" y="2682526"/>
            <a:ext cx="9914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1</a:t>
            </a:r>
            <a:r>
              <a:rPr lang="de-DE" dirty="0" smtClean="0"/>
              <a:t>,0</a:t>
            </a:r>
            <a:endParaRPr lang="de-DE" dirty="0"/>
          </a:p>
        </p:txBody>
      </p:sp>
      <p:sp>
        <p:nvSpPr>
          <p:cNvPr id="372" name="Textfeld 371"/>
          <p:cNvSpPr txBox="1"/>
          <p:nvPr/>
        </p:nvSpPr>
        <p:spPr>
          <a:xfrm>
            <a:off x="1251995" y="2552541"/>
            <a:ext cx="9914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10µs</a:t>
            </a:r>
            <a:endParaRPr lang="de-DE" dirty="0"/>
          </a:p>
        </p:txBody>
      </p:sp>
      <p:sp>
        <p:nvSpPr>
          <p:cNvPr id="373" name="Textfeld 372"/>
          <p:cNvSpPr txBox="1"/>
          <p:nvPr/>
        </p:nvSpPr>
        <p:spPr>
          <a:xfrm>
            <a:off x="1255717" y="5292840"/>
            <a:ext cx="25961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Periode T=100µs</a:t>
            </a:r>
            <a:endParaRPr lang="de-DE" dirty="0"/>
          </a:p>
        </p:txBody>
      </p:sp>
      <p:cxnSp>
        <p:nvCxnSpPr>
          <p:cNvPr id="375" name="Gerade Verbindung mit Pfeil 374"/>
          <p:cNvCxnSpPr/>
          <p:nvPr/>
        </p:nvCxnSpPr>
        <p:spPr>
          <a:xfrm>
            <a:off x="1251995" y="5277002"/>
            <a:ext cx="2025191" cy="0"/>
          </a:xfrm>
          <a:prstGeom prst="straightConnector1">
            <a:avLst/>
          </a:prstGeom>
          <a:ln w="12700"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7" name="Gerader Verbinder 376"/>
          <p:cNvCxnSpPr/>
          <p:nvPr/>
        </p:nvCxnSpPr>
        <p:spPr>
          <a:xfrm flipH="1">
            <a:off x="1251995" y="4441271"/>
            <a:ext cx="7445" cy="886379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9" name="Gerader Verbinder 378"/>
          <p:cNvCxnSpPr/>
          <p:nvPr/>
        </p:nvCxnSpPr>
        <p:spPr>
          <a:xfrm flipH="1">
            <a:off x="3266180" y="4441271"/>
            <a:ext cx="7445" cy="886379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0" name="Gerader Verbinder 379"/>
          <p:cNvCxnSpPr/>
          <p:nvPr/>
        </p:nvCxnSpPr>
        <p:spPr>
          <a:xfrm flipH="1">
            <a:off x="2869419" y="4434243"/>
            <a:ext cx="1" cy="540482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3" name="Gerade Verbindung mit Pfeil 382"/>
          <p:cNvCxnSpPr/>
          <p:nvPr/>
        </p:nvCxnSpPr>
        <p:spPr>
          <a:xfrm>
            <a:off x="952500" y="4884460"/>
            <a:ext cx="299495" cy="0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4" name="Gerade Verbindung mit Pfeil 383"/>
          <p:cNvCxnSpPr/>
          <p:nvPr/>
        </p:nvCxnSpPr>
        <p:spPr>
          <a:xfrm flipH="1">
            <a:off x="2879917" y="4882702"/>
            <a:ext cx="290870" cy="1310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6" name="Textfeld 385"/>
          <p:cNvSpPr txBox="1"/>
          <p:nvPr/>
        </p:nvSpPr>
        <p:spPr>
          <a:xfrm>
            <a:off x="1251995" y="4899377"/>
            <a:ext cx="25961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err="1" smtClean="0"/>
              <a:t>Pulswidth</a:t>
            </a:r>
            <a:r>
              <a:rPr lang="de-DE" dirty="0" smtClean="0"/>
              <a:t> T</a:t>
            </a:r>
            <a:r>
              <a:rPr lang="de-DE" baseline="-25000" dirty="0" smtClean="0"/>
              <a:t>on</a:t>
            </a:r>
            <a:r>
              <a:rPr lang="de-DE" dirty="0" smtClean="0"/>
              <a:t>=80µs</a:t>
            </a:r>
            <a:endParaRPr lang="de-DE" dirty="0"/>
          </a:p>
        </p:txBody>
      </p:sp>
      <p:cxnSp>
        <p:nvCxnSpPr>
          <p:cNvPr id="388" name="Gerade Verbindung mit Pfeil 387"/>
          <p:cNvCxnSpPr/>
          <p:nvPr/>
        </p:nvCxnSpPr>
        <p:spPr>
          <a:xfrm flipV="1">
            <a:off x="1251995" y="2381250"/>
            <a:ext cx="0" cy="301276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9" name="Textfeld 388"/>
          <p:cNvSpPr txBox="1"/>
          <p:nvPr/>
        </p:nvSpPr>
        <p:spPr>
          <a:xfrm>
            <a:off x="952500" y="2353048"/>
            <a:ext cx="1941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>
                <a:solidFill>
                  <a:srgbClr val="FF0000"/>
                </a:solidFill>
              </a:rPr>
              <a:t>g</a:t>
            </a:r>
            <a:endParaRPr lang="de-DE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90" name="Textfeld 389"/>
              <p:cNvSpPr txBox="1"/>
              <p:nvPr/>
            </p:nvSpPr>
            <p:spPr>
              <a:xfrm>
                <a:off x="1328616" y="5873750"/>
                <a:ext cx="3465634" cy="65883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de-DE" sz="2400" b="0" i="1" smtClean="0">
                        <a:latin typeface="Cambria Math" panose="02040503050406030204" pitchFamily="18" charset="0"/>
                      </a:rPr>
                      <m:t>𝑔</m:t>
                    </m:r>
                    <m:r>
                      <a:rPr lang="de-DE" sz="2400" b="0" i="1" smtClean="0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de-DE" sz="24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de-DE" sz="2400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de-DE" sz="2400" b="0" i="1" smtClean="0">
                                <a:latin typeface="Cambria Math" panose="02040503050406030204" pitchFamily="18" charset="0"/>
                              </a:rPr>
                              <m:t>𝑇</m:t>
                            </m:r>
                          </m:e>
                          <m:sub>
                            <m:r>
                              <a:rPr lang="de-DE" sz="2400" b="0" i="1" smtClean="0">
                                <a:latin typeface="Cambria Math" panose="02040503050406030204" pitchFamily="18" charset="0"/>
                              </a:rPr>
                              <m:t>𝑜𝑛</m:t>
                            </m:r>
                          </m:sub>
                        </m:sSub>
                      </m:num>
                      <m:den>
                        <m:r>
                          <a:rPr lang="de-DE" sz="2400" b="0" i="1" smtClean="0">
                            <a:latin typeface="Cambria Math" panose="02040503050406030204" pitchFamily="18" charset="0"/>
                          </a:rPr>
                          <m:t>𝑇</m:t>
                        </m:r>
                      </m:den>
                    </m:f>
                    <m:r>
                      <a:rPr lang="de-DE" sz="2400" b="0" i="1" smtClean="0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de-DE" sz="24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de-DE" sz="2400" b="0" i="1" smtClean="0">
                            <a:latin typeface="Cambria Math" panose="02040503050406030204" pitchFamily="18" charset="0"/>
                          </a:rPr>
                          <m:t>80µ</m:t>
                        </m:r>
                        <m:r>
                          <a:rPr lang="de-DE" sz="2400" b="0" i="1" smtClean="0">
                            <a:latin typeface="Cambria Math" panose="02040503050406030204" pitchFamily="18" charset="0"/>
                          </a:rPr>
                          <m:t>𝑠</m:t>
                        </m:r>
                      </m:num>
                      <m:den>
                        <m:r>
                          <a:rPr lang="de-DE" sz="2400" b="0" i="1" smtClean="0">
                            <a:latin typeface="Cambria Math" panose="02040503050406030204" pitchFamily="18" charset="0"/>
                          </a:rPr>
                          <m:t>100µ</m:t>
                        </m:r>
                        <m:r>
                          <a:rPr lang="de-DE" sz="2400" b="0" i="1" smtClean="0">
                            <a:latin typeface="Cambria Math" panose="02040503050406030204" pitchFamily="18" charset="0"/>
                          </a:rPr>
                          <m:t>𝑠</m:t>
                        </m:r>
                      </m:den>
                    </m:f>
                  </m:oMath>
                </a14:m>
                <a:r>
                  <a:rPr lang="de-DE" sz="2400" dirty="0" smtClean="0"/>
                  <a:t>=</a:t>
                </a:r>
                <a:r>
                  <a:rPr lang="de-DE" sz="2400" dirty="0" smtClean="0">
                    <a:solidFill>
                      <a:srgbClr val="FF0000"/>
                    </a:solidFill>
                  </a:rPr>
                  <a:t>0,8</a:t>
                </a:r>
                <a:endParaRPr lang="de-DE" sz="2400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90" name="Textfeld 38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28616" y="5873750"/>
                <a:ext cx="3465634" cy="658835"/>
              </a:xfrm>
              <a:prstGeom prst="rect">
                <a:avLst/>
              </a:prstGeom>
              <a:blipFill rotWithShape="0">
                <a:blip r:embed="rId6"/>
                <a:stretch>
                  <a:fillRect b="-2778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91" name="Textfeld 390"/>
          <p:cNvSpPr txBox="1"/>
          <p:nvPr/>
        </p:nvSpPr>
        <p:spPr>
          <a:xfrm>
            <a:off x="780802" y="2986222"/>
            <a:ext cx="5308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>
                <a:solidFill>
                  <a:srgbClr val="FF0000"/>
                </a:solidFill>
              </a:rPr>
              <a:t>0,8</a:t>
            </a:r>
            <a:endParaRPr lang="de-DE" dirty="0">
              <a:solidFill>
                <a:srgbClr val="FF0000"/>
              </a:solidFill>
            </a:endParaRPr>
          </a:p>
        </p:txBody>
      </p:sp>
      <p:cxnSp>
        <p:nvCxnSpPr>
          <p:cNvPr id="393" name="Gerader Verbinder 392"/>
          <p:cNvCxnSpPr/>
          <p:nvPr/>
        </p:nvCxnSpPr>
        <p:spPr>
          <a:xfrm>
            <a:off x="1240098" y="3175630"/>
            <a:ext cx="6112884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6" name="Textfeld 395"/>
          <p:cNvSpPr txBox="1"/>
          <p:nvPr/>
        </p:nvSpPr>
        <p:spPr>
          <a:xfrm>
            <a:off x="4036710" y="6018501"/>
            <a:ext cx="31776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>
                <a:solidFill>
                  <a:srgbClr val="FF0000"/>
                </a:solidFill>
              </a:rPr>
              <a:t>Relativer Mittelwert von PC_6</a:t>
            </a:r>
            <a:endParaRPr lang="de-DE" dirty="0">
              <a:solidFill>
                <a:srgbClr val="FF0000"/>
              </a:solidFill>
            </a:endParaRPr>
          </a:p>
        </p:txBody>
      </p:sp>
      <p:sp>
        <p:nvSpPr>
          <p:cNvPr id="363" name="Freihandform 362"/>
          <p:cNvSpPr/>
          <p:nvPr/>
        </p:nvSpPr>
        <p:spPr>
          <a:xfrm>
            <a:off x="4451544" y="1055656"/>
            <a:ext cx="1169667" cy="363672"/>
          </a:xfrm>
          <a:custGeom>
            <a:avLst/>
            <a:gdLst>
              <a:gd name="connsiteX0" fmla="*/ 0 w 1522238"/>
              <a:gd name="connsiteY0" fmla="*/ 417558 h 417558"/>
              <a:gd name="connsiteX1" fmla="*/ 0 w 1522238"/>
              <a:gd name="connsiteY1" fmla="*/ 0 h 417558"/>
              <a:gd name="connsiteX2" fmla="*/ 961970 w 1522238"/>
              <a:gd name="connsiteY2" fmla="*/ 0 h 417558"/>
              <a:gd name="connsiteX3" fmla="*/ 961970 w 1522238"/>
              <a:gd name="connsiteY3" fmla="*/ 412272 h 417558"/>
              <a:gd name="connsiteX4" fmla="*/ 1522238 w 1522238"/>
              <a:gd name="connsiteY4" fmla="*/ 412272 h 417558"/>
              <a:gd name="connsiteX0" fmla="*/ 0 w 1522238"/>
              <a:gd name="connsiteY0" fmla="*/ 417558 h 417558"/>
              <a:gd name="connsiteX1" fmla="*/ 0 w 1522238"/>
              <a:gd name="connsiteY1" fmla="*/ 0 h 417558"/>
              <a:gd name="connsiteX2" fmla="*/ 961970 w 1522238"/>
              <a:gd name="connsiteY2" fmla="*/ 0 h 417558"/>
              <a:gd name="connsiteX3" fmla="*/ 1389690 w 1522238"/>
              <a:gd name="connsiteY3" fmla="*/ 406183 h 417558"/>
              <a:gd name="connsiteX4" fmla="*/ 1522238 w 1522238"/>
              <a:gd name="connsiteY4" fmla="*/ 412272 h 417558"/>
              <a:gd name="connsiteX0" fmla="*/ 0 w 1522238"/>
              <a:gd name="connsiteY0" fmla="*/ 417558 h 418361"/>
              <a:gd name="connsiteX1" fmla="*/ 0 w 1522238"/>
              <a:gd name="connsiteY1" fmla="*/ 0 h 418361"/>
              <a:gd name="connsiteX2" fmla="*/ 961970 w 1522238"/>
              <a:gd name="connsiteY2" fmla="*/ 0 h 418361"/>
              <a:gd name="connsiteX3" fmla="*/ 1406937 w 1522238"/>
              <a:gd name="connsiteY3" fmla="*/ 418361 h 418361"/>
              <a:gd name="connsiteX4" fmla="*/ 1522238 w 1522238"/>
              <a:gd name="connsiteY4" fmla="*/ 412272 h 418361"/>
              <a:gd name="connsiteX0" fmla="*/ 0 w 1522238"/>
              <a:gd name="connsiteY0" fmla="*/ 417558 h 417558"/>
              <a:gd name="connsiteX1" fmla="*/ 0 w 1522238"/>
              <a:gd name="connsiteY1" fmla="*/ 0 h 417558"/>
              <a:gd name="connsiteX2" fmla="*/ 961970 w 1522238"/>
              <a:gd name="connsiteY2" fmla="*/ 0 h 417558"/>
              <a:gd name="connsiteX3" fmla="*/ 1410387 w 1522238"/>
              <a:gd name="connsiteY3" fmla="*/ 412272 h 417558"/>
              <a:gd name="connsiteX4" fmla="*/ 1522238 w 1522238"/>
              <a:gd name="connsiteY4" fmla="*/ 412272 h 417558"/>
              <a:gd name="connsiteX0" fmla="*/ 0 w 1522238"/>
              <a:gd name="connsiteY0" fmla="*/ 417558 h 417558"/>
              <a:gd name="connsiteX1" fmla="*/ 0 w 1522238"/>
              <a:gd name="connsiteY1" fmla="*/ 0 h 417558"/>
              <a:gd name="connsiteX2" fmla="*/ 1400038 w 1522238"/>
              <a:gd name="connsiteY2" fmla="*/ 0 h 417558"/>
              <a:gd name="connsiteX3" fmla="*/ 1410387 w 1522238"/>
              <a:gd name="connsiteY3" fmla="*/ 412272 h 417558"/>
              <a:gd name="connsiteX4" fmla="*/ 1522238 w 1522238"/>
              <a:gd name="connsiteY4" fmla="*/ 412272 h 417558"/>
              <a:gd name="connsiteX0" fmla="*/ 0 w 1522238"/>
              <a:gd name="connsiteY0" fmla="*/ 417558 h 417558"/>
              <a:gd name="connsiteX1" fmla="*/ 0 w 1522238"/>
              <a:gd name="connsiteY1" fmla="*/ 0 h 417558"/>
              <a:gd name="connsiteX2" fmla="*/ 845313 w 1522238"/>
              <a:gd name="connsiteY2" fmla="*/ 0 h 417558"/>
              <a:gd name="connsiteX3" fmla="*/ 1410387 w 1522238"/>
              <a:gd name="connsiteY3" fmla="*/ 412272 h 417558"/>
              <a:gd name="connsiteX4" fmla="*/ 1522238 w 1522238"/>
              <a:gd name="connsiteY4" fmla="*/ 412272 h 417558"/>
              <a:gd name="connsiteX0" fmla="*/ 0 w 1522238"/>
              <a:gd name="connsiteY0" fmla="*/ 417558 h 417558"/>
              <a:gd name="connsiteX1" fmla="*/ 0 w 1522238"/>
              <a:gd name="connsiteY1" fmla="*/ 0 h 417558"/>
              <a:gd name="connsiteX2" fmla="*/ 845313 w 1522238"/>
              <a:gd name="connsiteY2" fmla="*/ 0 h 417558"/>
              <a:gd name="connsiteX3" fmla="*/ 849463 w 1522238"/>
              <a:gd name="connsiteY3" fmla="*/ 412272 h 417558"/>
              <a:gd name="connsiteX4" fmla="*/ 1522238 w 1522238"/>
              <a:gd name="connsiteY4" fmla="*/ 412272 h 417558"/>
              <a:gd name="connsiteX0" fmla="*/ 0 w 1522238"/>
              <a:gd name="connsiteY0" fmla="*/ 417558 h 417558"/>
              <a:gd name="connsiteX1" fmla="*/ 0 w 1522238"/>
              <a:gd name="connsiteY1" fmla="*/ 0 h 417558"/>
              <a:gd name="connsiteX2" fmla="*/ 805026 w 1522238"/>
              <a:gd name="connsiteY2" fmla="*/ 5470 h 417558"/>
              <a:gd name="connsiteX3" fmla="*/ 849463 w 1522238"/>
              <a:gd name="connsiteY3" fmla="*/ 412272 h 417558"/>
              <a:gd name="connsiteX4" fmla="*/ 1522238 w 1522238"/>
              <a:gd name="connsiteY4" fmla="*/ 412272 h 417558"/>
              <a:gd name="connsiteX0" fmla="*/ 0 w 1522238"/>
              <a:gd name="connsiteY0" fmla="*/ 417558 h 417558"/>
              <a:gd name="connsiteX1" fmla="*/ 0 w 1522238"/>
              <a:gd name="connsiteY1" fmla="*/ 0 h 417558"/>
              <a:gd name="connsiteX2" fmla="*/ 805026 w 1522238"/>
              <a:gd name="connsiteY2" fmla="*/ 5470 h 417558"/>
              <a:gd name="connsiteX3" fmla="*/ 812275 w 1522238"/>
              <a:gd name="connsiteY3" fmla="*/ 415007 h 417558"/>
              <a:gd name="connsiteX4" fmla="*/ 1522238 w 1522238"/>
              <a:gd name="connsiteY4" fmla="*/ 412272 h 417558"/>
              <a:gd name="connsiteX0" fmla="*/ 0 w 1522238"/>
              <a:gd name="connsiteY0" fmla="*/ 417559 h 417559"/>
              <a:gd name="connsiteX1" fmla="*/ 0 w 1522238"/>
              <a:gd name="connsiteY1" fmla="*/ 1 h 417559"/>
              <a:gd name="connsiteX2" fmla="*/ 110844 w 1522238"/>
              <a:gd name="connsiteY2" fmla="*/ 0 h 417559"/>
              <a:gd name="connsiteX3" fmla="*/ 812275 w 1522238"/>
              <a:gd name="connsiteY3" fmla="*/ 415008 h 417559"/>
              <a:gd name="connsiteX4" fmla="*/ 1522238 w 1522238"/>
              <a:gd name="connsiteY4" fmla="*/ 412273 h 417559"/>
              <a:gd name="connsiteX0" fmla="*/ 0 w 1522238"/>
              <a:gd name="connsiteY0" fmla="*/ 417559 h 417743"/>
              <a:gd name="connsiteX1" fmla="*/ 0 w 1522238"/>
              <a:gd name="connsiteY1" fmla="*/ 1 h 417743"/>
              <a:gd name="connsiteX2" fmla="*/ 110844 w 1522238"/>
              <a:gd name="connsiteY2" fmla="*/ 0 h 417743"/>
              <a:gd name="connsiteX3" fmla="*/ 121193 w 1522238"/>
              <a:gd name="connsiteY3" fmla="*/ 417743 h 417743"/>
              <a:gd name="connsiteX4" fmla="*/ 1522238 w 1522238"/>
              <a:gd name="connsiteY4" fmla="*/ 412273 h 417743"/>
              <a:gd name="connsiteX0" fmla="*/ 0 w 1522238"/>
              <a:gd name="connsiteY0" fmla="*/ 417559 h 417743"/>
              <a:gd name="connsiteX1" fmla="*/ 0 w 1522238"/>
              <a:gd name="connsiteY1" fmla="*/ 1 h 417743"/>
              <a:gd name="connsiteX2" fmla="*/ 176957 w 1522238"/>
              <a:gd name="connsiteY2" fmla="*/ 0 h 417743"/>
              <a:gd name="connsiteX3" fmla="*/ 121193 w 1522238"/>
              <a:gd name="connsiteY3" fmla="*/ 417743 h 417743"/>
              <a:gd name="connsiteX4" fmla="*/ 1522238 w 1522238"/>
              <a:gd name="connsiteY4" fmla="*/ 412273 h 417743"/>
              <a:gd name="connsiteX0" fmla="*/ 0 w 1522238"/>
              <a:gd name="connsiteY0" fmla="*/ 417559 h 417559"/>
              <a:gd name="connsiteX1" fmla="*/ 0 w 1522238"/>
              <a:gd name="connsiteY1" fmla="*/ 1 h 417559"/>
              <a:gd name="connsiteX2" fmla="*/ 176957 w 1522238"/>
              <a:gd name="connsiteY2" fmla="*/ 0 h 417559"/>
              <a:gd name="connsiteX3" fmla="*/ 195570 w 1522238"/>
              <a:gd name="connsiteY3" fmla="*/ 410449 h 417559"/>
              <a:gd name="connsiteX4" fmla="*/ 1522238 w 1522238"/>
              <a:gd name="connsiteY4" fmla="*/ 412273 h 417559"/>
              <a:gd name="connsiteX0" fmla="*/ 0 w 1522238"/>
              <a:gd name="connsiteY0" fmla="*/ 417559 h 417743"/>
              <a:gd name="connsiteX1" fmla="*/ 0 w 1522238"/>
              <a:gd name="connsiteY1" fmla="*/ 1 h 417743"/>
              <a:gd name="connsiteX2" fmla="*/ 176957 w 1522238"/>
              <a:gd name="connsiteY2" fmla="*/ 0 h 417743"/>
              <a:gd name="connsiteX3" fmla="*/ 170777 w 1522238"/>
              <a:gd name="connsiteY3" fmla="*/ 417743 h 417743"/>
              <a:gd name="connsiteX4" fmla="*/ 1522238 w 1522238"/>
              <a:gd name="connsiteY4" fmla="*/ 412273 h 417743"/>
              <a:gd name="connsiteX0" fmla="*/ 0 w 1522238"/>
              <a:gd name="connsiteY0" fmla="*/ 417559 h 417743"/>
              <a:gd name="connsiteX1" fmla="*/ 0 w 1522238"/>
              <a:gd name="connsiteY1" fmla="*/ 1 h 417743"/>
              <a:gd name="connsiteX2" fmla="*/ 259597 w 1522238"/>
              <a:gd name="connsiteY2" fmla="*/ 0 h 417743"/>
              <a:gd name="connsiteX3" fmla="*/ 170777 w 1522238"/>
              <a:gd name="connsiteY3" fmla="*/ 417743 h 417743"/>
              <a:gd name="connsiteX4" fmla="*/ 1522238 w 1522238"/>
              <a:gd name="connsiteY4" fmla="*/ 412273 h 417743"/>
              <a:gd name="connsiteX0" fmla="*/ 0 w 1522238"/>
              <a:gd name="connsiteY0" fmla="*/ 417559 h 417559"/>
              <a:gd name="connsiteX1" fmla="*/ 0 w 1522238"/>
              <a:gd name="connsiteY1" fmla="*/ 1 h 417559"/>
              <a:gd name="connsiteX2" fmla="*/ 259597 w 1522238"/>
              <a:gd name="connsiteY2" fmla="*/ 0 h 417559"/>
              <a:gd name="connsiteX3" fmla="*/ 303002 w 1522238"/>
              <a:gd name="connsiteY3" fmla="*/ 410449 h 417559"/>
              <a:gd name="connsiteX4" fmla="*/ 1522238 w 1522238"/>
              <a:gd name="connsiteY4" fmla="*/ 412273 h 417559"/>
              <a:gd name="connsiteX0" fmla="*/ 0 w 1522238"/>
              <a:gd name="connsiteY0" fmla="*/ 417559 h 417559"/>
              <a:gd name="connsiteX1" fmla="*/ 0 w 1522238"/>
              <a:gd name="connsiteY1" fmla="*/ 1 h 417559"/>
              <a:gd name="connsiteX2" fmla="*/ 309182 w 1522238"/>
              <a:gd name="connsiteY2" fmla="*/ 0 h 417559"/>
              <a:gd name="connsiteX3" fmla="*/ 303002 w 1522238"/>
              <a:gd name="connsiteY3" fmla="*/ 410449 h 417559"/>
              <a:gd name="connsiteX4" fmla="*/ 1522238 w 1522238"/>
              <a:gd name="connsiteY4" fmla="*/ 412273 h 417559"/>
              <a:gd name="connsiteX0" fmla="*/ 0 w 1522238"/>
              <a:gd name="connsiteY0" fmla="*/ 417558 h 417558"/>
              <a:gd name="connsiteX1" fmla="*/ 0 w 1522238"/>
              <a:gd name="connsiteY1" fmla="*/ 0 h 417558"/>
              <a:gd name="connsiteX2" fmla="*/ 499255 w 1522238"/>
              <a:gd name="connsiteY2" fmla="*/ 7293 h 417558"/>
              <a:gd name="connsiteX3" fmla="*/ 303002 w 1522238"/>
              <a:gd name="connsiteY3" fmla="*/ 410448 h 417558"/>
              <a:gd name="connsiteX4" fmla="*/ 1522238 w 1522238"/>
              <a:gd name="connsiteY4" fmla="*/ 412272 h 417558"/>
              <a:gd name="connsiteX0" fmla="*/ 0 w 1522238"/>
              <a:gd name="connsiteY0" fmla="*/ 417558 h 417558"/>
              <a:gd name="connsiteX1" fmla="*/ 0 w 1522238"/>
              <a:gd name="connsiteY1" fmla="*/ 0 h 417558"/>
              <a:gd name="connsiteX2" fmla="*/ 499255 w 1522238"/>
              <a:gd name="connsiteY2" fmla="*/ 7293 h 417558"/>
              <a:gd name="connsiteX3" fmla="*/ 493076 w 1522238"/>
              <a:gd name="connsiteY3" fmla="*/ 410448 h 417558"/>
              <a:gd name="connsiteX4" fmla="*/ 1522238 w 1522238"/>
              <a:gd name="connsiteY4" fmla="*/ 412272 h 417558"/>
              <a:gd name="connsiteX0" fmla="*/ 0 w 1522238"/>
              <a:gd name="connsiteY0" fmla="*/ 417558 h 417558"/>
              <a:gd name="connsiteX1" fmla="*/ 0 w 1522238"/>
              <a:gd name="connsiteY1" fmla="*/ 0 h 417558"/>
              <a:gd name="connsiteX2" fmla="*/ 780234 w 1522238"/>
              <a:gd name="connsiteY2" fmla="*/ 14587 h 417558"/>
              <a:gd name="connsiteX3" fmla="*/ 493076 w 1522238"/>
              <a:gd name="connsiteY3" fmla="*/ 410448 h 417558"/>
              <a:gd name="connsiteX4" fmla="*/ 1522238 w 1522238"/>
              <a:gd name="connsiteY4" fmla="*/ 412272 h 417558"/>
              <a:gd name="connsiteX0" fmla="*/ 0 w 1522238"/>
              <a:gd name="connsiteY0" fmla="*/ 417558 h 417558"/>
              <a:gd name="connsiteX1" fmla="*/ 0 w 1522238"/>
              <a:gd name="connsiteY1" fmla="*/ 0 h 417558"/>
              <a:gd name="connsiteX2" fmla="*/ 780234 w 1522238"/>
              <a:gd name="connsiteY2" fmla="*/ 14587 h 417558"/>
              <a:gd name="connsiteX3" fmla="*/ 782319 w 1522238"/>
              <a:gd name="connsiteY3" fmla="*/ 403154 h 417558"/>
              <a:gd name="connsiteX4" fmla="*/ 1522238 w 1522238"/>
              <a:gd name="connsiteY4" fmla="*/ 412272 h 417558"/>
              <a:gd name="connsiteX0" fmla="*/ 0 w 1522238"/>
              <a:gd name="connsiteY0" fmla="*/ 417558 h 417558"/>
              <a:gd name="connsiteX1" fmla="*/ 0 w 1522238"/>
              <a:gd name="connsiteY1" fmla="*/ 0 h 417558"/>
              <a:gd name="connsiteX2" fmla="*/ 780234 w 1522238"/>
              <a:gd name="connsiteY2" fmla="*/ 7293 h 417558"/>
              <a:gd name="connsiteX3" fmla="*/ 782319 w 1522238"/>
              <a:gd name="connsiteY3" fmla="*/ 403154 h 417558"/>
              <a:gd name="connsiteX4" fmla="*/ 1522238 w 1522238"/>
              <a:gd name="connsiteY4" fmla="*/ 412272 h 417558"/>
              <a:gd name="connsiteX0" fmla="*/ 0 w 1522238"/>
              <a:gd name="connsiteY0" fmla="*/ 417558 h 417558"/>
              <a:gd name="connsiteX1" fmla="*/ 0 w 1522238"/>
              <a:gd name="connsiteY1" fmla="*/ 0 h 417558"/>
              <a:gd name="connsiteX2" fmla="*/ 879403 w 1522238"/>
              <a:gd name="connsiteY2" fmla="*/ 7293 h 417558"/>
              <a:gd name="connsiteX3" fmla="*/ 782319 w 1522238"/>
              <a:gd name="connsiteY3" fmla="*/ 403154 h 417558"/>
              <a:gd name="connsiteX4" fmla="*/ 1522238 w 1522238"/>
              <a:gd name="connsiteY4" fmla="*/ 412272 h 417558"/>
              <a:gd name="connsiteX0" fmla="*/ 0 w 1522238"/>
              <a:gd name="connsiteY0" fmla="*/ 417558 h 417558"/>
              <a:gd name="connsiteX1" fmla="*/ 0 w 1522238"/>
              <a:gd name="connsiteY1" fmla="*/ 0 h 417558"/>
              <a:gd name="connsiteX2" fmla="*/ 879403 w 1522238"/>
              <a:gd name="connsiteY2" fmla="*/ 7293 h 417558"/>
              <a:gd name="connsiteX3" fmla="*/ 873223 w 1522238"/>
              <a:gd name="connsiteY3" fmla="*/ 403154 h 417558"/>
              <a:gd name="connsiteX4" fmla="*/ 1522238 w 1522238"/>
              <a:gd name="connsiteY4" fmla="*/ 412272 h 417558"/>
              <a:gd name="connsiteX0" fmla="*/ 0 w 1522238"/>
              <a:gd name="connsiteY0" fmla="*/ 417558 h 417558"/>
              <a:gd name="connsiteX1" fmla="*/ 0 w 1522238"/>
              <a:gd name="connsiteY1" fmla="*/ 0 h 417558"/>
              <a:gd name="connsiteX2" fmla="*/ 1044684 w 1522238"/>
              <a:gd name="connsiteY2" fmla="*/ 7293 h 417558"/>
              <a:gd name="connsiteX3" fmla="*/ 873223 w 1522238"/>
              <a:gd name="connsiteY3" fmla="*/ 403154 h 417558"/>
              <a:gd name="connsiteX4" fmla="*/ 1522238 w 1522238"/>
              <a:gd name="connsiteY4" fmla="*/ 412272 h 417558"/>
              <a:gd name="connsiteX0" fmla="*/ 0 w 1522238"/>
              <a:gd name="connsiteY0" fmla="*/ 417558 h 417558"/>
              <a:gd name="connsiteX1" fmla="*/ 0 w 1522238"/>
              <a:gd name="connsiteY1" fmla="*/ 0 h 417558"/>
              <a:gd name="connsiteX2" fmla="*/ 1044684 w 1522238"/>
              <a:gd name="connsiteY2" fmla="*/ 7293 h 417558"/>
              <a:gd name="connsiteX3" fmla="*/ 1046769 w 1522238"/>
              <a:gd name="connsiteY3" fmla="*/ 395859 h 417558"/>
              <a:gd name="connsiteX4" fmla="*/ 1522238 w 1522238"/>
              <a:gd name="connsiteY4" fmla="*/ 412272 h 417558"/>
              <a:gd name="connsiteX0" fmla="*/ 0 w 1522238"/>
              <a:gd name="connsiteY0" fmla="*/ 417558 h 417558"/>
              <a:gd name="connsiteX1" fmla="*/ 0 w 1522238"/>
              <a:gd name="connsiteY1" fmla="*/ 0 h 417558"/>
              <a:gd name="connsiteX2" fmla="*/ 1176909 w 1522238"/>
              <a:gd name="connsiteY2" fmla="*/ 7293 h 417558"/>
              <a:gd name="connsiteX3" fmla="*/ 1046769 w 1522238"/>
              <a:gd name="connsiteY3" fmla="*/ 395859 h 417558"/>
              <a:gd name="connsiteX4" fmla="*/ 1522238 w 1522238"/>
              <a:gd name="connsiteY4" fmla="*/ 412272 h 417558"/>
              <a:gd name="connsiteX0" fmla="*/ 0 w 1522238"/>
              <a:gd name="connsiteY0" fmla="*/ 417558 h 417742"/>
              <a:gd name="connsiteX1" fmla="*/ 0 w 1522238"/>
              <a:gd name="connsiteY1" fmla="*/ 0 h 417742"/>
              <a:gd name="connsiteX2" fmla="*/ 1176909 w 1522238"/>
              <a:gd name="connsiteY2" fmla="*/ 7293 h 417742"/>
              <a:gd name="connsiteX3" fmla="*/ 1170730 w 1522238"/>
              <a:gd name="connsiteY3" fmla="*/ 417742 h 417742"/>
              <a:gd name="connsiteX4" fmla="*/ 1522238 w 1522238"/>
              <a:gd name="connsiteY4" fmla="*/ 412272 h 4177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22238" h="417742">
                <a:moveTo>
                  <a:pt x="0" y="417558"/>
                </a:moveTo>
                <a:lnTo>
                  <a:pt x="0" y="0"/>
                </a:lnTo>
                <a:lnTo>
                  <a:pt x="1176909" y="7293"/>
                </a:lnTo>
                <a:cubicBezTo>
                  <a:pt x="1178292" y="144717"/>
                  <a:pt x="1169347" y="280318"/>
                  <a:pt x="1170730" y="417742"/>
                </a:cubicBezTo>
                <a:lnTo>
                  <a:pt x="1522238" y="412272"/>
                </a:lnTo>
              </a:path>
            </a:pathLst>
          </a:cu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de-DE" dirty="0"/>
          </a:p>
        </p:txBody>
      </p:sp>
      <p:pic>
        <p:nvPicPr>
          <p:cNvPr id="9" name="Audio 8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0082573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770"/>
    </mc:Choice>
    <mc:Fallback>
      <p:transition spd="slow" advTm="177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2" name="Gruppieren 361"/>
          <p:cNvGrpSpPr/>
          <p:nvPr/>
        </p:nvGrpSpPr>
        <p:grpSpPr>
          <a:xfrm>
            <a:off x="1264189" y="2859169"/>
            <a:ext cx="6064569" cy="1579759"/>
            <a:chOff x="1257232" y="5404957"/>
            <a:chExt cx="6064569" cy="947928"/>
          </a:xfrm>
        </p:grpSpPr>
        <p:grpSp>
          <p:nvGrpSpPr>
            <p:cNvPr id="25" name="Gruppieren 24"/>
            <p:cNvGrpSpPr/>
            <p:nvPr/>
          </p:nvGrpSpPr>
          <p:grpSpPr>
            <a:xfrm>
              <a:off x="1257232" y="5404957"/>
              <a:ext cx="6064437" cy="94950"/>
              <a:chOff x="1346853" y="5193858"/>
              <a:chExt cx="6008370" cy="722502"/>
            </a:xfrm>
          </p:grpSpPr>
          <p:sp>
            <p:nvSpPr>
              <p:cNvPr id="22" name="Rechteck 21"/>
              <p:cNvSpPr/>
              <p:nvPr/>
            </p:nvSpPr>
            <p:spPr>
              <a:xfrm>
                <a:off x="1346853" y="5193879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9" name="Rechteck 38"/>
              <p:cNvSpPr/>
              <p:nvPr/>
            </p:nvSpPr>
            <p:spPr>
              <a:xfrm>
                <a:off x="1546919" y="519387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41" name="Rechteck 40"/>
              <p:cNvSpPr/>
              <p:nvPr/>
            </p:nvSpPr>
            <p:spPr>
              <a:xfrm>
                <a:off x="1746985" y="5193874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42" name="Rechteck 41"/>
              <p:cNvSpPr/>
              <p:nvPr/>
            </p:nvSpPr>
            <p:spPr>
              <a:xfrm>
                <a:off x="1947051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44" name="Rechteck 43"/>
              <p:cNvSpPr/>
              <p:nvPr/>
            </p:nvSpPr>
            <p:spPr>
              <a:xfrm>
                <a:off x="2149919" y="519386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45" name="Rechteck 44"/>
              <p:cNvSpPr/>
              <p:nvPr/>
            </p:nvSpPr>
            <p:spPr>
              <a:xfrm>
                <a:off x="2347445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46" name="Rechteck 45"/>
              <p:cNvSpPr/>
              <p:nvPr/>
            </p:nvSpPr>
            <p:spPr>
              <a:xfrm>
                <a:off x="2547511" y="5193869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47" name="Rechteck 46"/>
              <p:cNvSpPr/>
              <p:nvPr/>
            </p:nvSpPr>
            <p:spPr>
              <a:xfrm>
                <a:off x="2747577" y="519386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48" name="Rechteck 47"/>
              <p:cNvSpPr/>
              <p:nvPr/>
            </p:nvSpPr>
            <p:spPr>
              <a:xfrm>
                <a:off x="2947643" y="5193864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49" name="Rechteck 48"/>
              <p:cNvSpPr/>
              <p:nvPr/>
            </p:nvSpPr>
            <p:spPr>
              <a:xfrm>
                <a:off x="3150511" y="519386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61" name="Rechteck 60"/>
              <p:cNvSpPr/>
              <p:nvPr/>
            </p:nvSpPr>
            <p:spPr>
              <a:xfrm>
                <a:off x="3350577" y="5193879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62" name="Rechteck 61"/>
              <p:cNvSpPr/>
              <p:nvPr/>
            </p:nvSpPr>
            <p:spPr>
              <a:xfrm>
                <a:off x="3550643" y="519387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63" name="Rechteck 62"/>
              <p:cNvSpPr/>
              <p:nvPr/>
            </p:nvSpPr>
            <p:spPr>
              <a:xfrm>
                <a:off x="3750709" y="5193874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64" name="Rechteck 63"/>
              <p:cNvSpPr/>
              <p:nvPr/>
            </p:nvSpPr>
            <p:spPr>
              <a:xfrm>
                <a:off x="3950775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65" name="Rechteck 64"/>
              <p:cNvSpPr/>
              <p:nvPr/>
            </p:nvSpPr>
            <p:spPr>
              <a:xfrm>
                <a:off x="4153643" y="519386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66" name="Rechteck 65"/>
              <p:cNvSpPr/>
              <p:nvPr/>
            </p:nvSpPr>
            <p:spPr>
              <a:xfrm>
                <a:off x="4351169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67" name="Rechteck 66"/>
              <p:cNvSpPr/>
              <p:nvPr/>
            </p:nvSpPr>
            <p:spPr>
              <a:xfrm>
                <a:off x="4551235" y="5193869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68" name="Rechteck 67"/>
              <p:cNvSpPr/>
              <p:nvPr/>
            </p:nvSpPr>
            <p:spPr>
              <a:xfrm>
                <a:off x="4751301" y="519386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69" name="Rechteck 68"/>
              <p:cNvSpPr/>
              <p:nvPr/>
            </p:nvSpPr>
            <p:spPr>
              <a:xfrm>
                <a:off x="4951367" y="5193864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70" name="Rechteck 69"/>
              <p:cNvSpPr/>
              <p:nvPr/>
            </p:nvSpPr>
            <p:spPr>
              <a:xfrm>
                <a:off x="5154235" y="519386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71" name="Rechteck 70"/>
              <p:cNvSpPr/>
              <p:nvPr/>
            </p:nvSpPr>
            <p:spPr>
              <a:xfrm>
                <a:off x="5351499" y="519387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72" name="Rechteck 71"/>
              <p:cNvSpPr/>
              <p:nvPr/>
            </p:nvSpPr>
            <p:spPr>
              <a:xfrm>
                <a:off x="5551565" y="5193873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73" name="Rechteck 72"/>
              <p:cNvSpPr/>
              <p:nvPr/>
            </p:nvSpPr>
            <p:spPr>
              <a:xfrm>
                <a:off x="5751631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74" name="Rechteck 73"/>
              <p:cNvSpPr/>
              <p:nvPr/>
            </p:nvSpPr>
            <p:spPr>
              <a:xfrm>
                <a:off x="5951697" y="519386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75" name="Rechteck 74"/>
              <p:cNvSpPr/>
              <p:nvPr/>
            </p:nvSpPr>
            <p:spPr>
              <a:xfrm>
                <a:off x="6154565" y="5193865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76" name="Rechteck 75"/>
              <p:cNvSpPr/>
              <p:nvPr/>
            </p:nvSpPr>
            <p:spPr>
              <a:xfrm>
                <a:off x="6352091" y="519386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77" name="Rechteck 76"/>
              <p:cNvSpPr/>
              <p:nvPr/>
            </p:nvSpPr>
            <p:spPr>
              <a:xfrm>
                <a:off x="6552157" y="519386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78" name="Rechteck 77"/>
              <p:cNvSpPr/>
              <p:nvPr/>
            </p:nvSpPr>
            <p:spPr>
              <a:xfrm>
                <a:off x="6752223" y="5193863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79" name="Rechteck 78"/>
              <p:cNvSpPr/>
              <p:nvPr/>
            </p:nvSpPr>
            <p:spPr>
              <a:xfrm>
                <a:off x="6952289" y="519386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80" name="Rechteck 79"/>
              <p:cNvSpPr/>
              <p:nvPr/>
            </p:nvSpPr>
            <p:spPr>
              <a:xfrm>
                <a:off x="7155157" y="519385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  <p:grpSp>
          <p:nvGrpSpPr>
            <p:cNvPr id="83" name="Gruppieren 82"/>
            <p:cNvGrpSpPr/>
            <p:nvPr/>
          </p:nvGrpSpPr>
          <p:grpSpPr>
            <a:xfrm>
              <a:off x="1257232" y="5499904"/>
              <a:ext cx="6064437" cy="94950"/>
              <a:chOff x="1346853" y="5193858"/>
              <a:chExt cx="6008370" cy="722502"/>
            </a:xfrm>
          </p:grpSpPr>
          <p:sp>
            <p:nvSpPr>
              <p:cNvPr id="84" name="Rechteck 83"/>
              <p:cNvSpPr/>
              <p:nvPr/>
            </p:nvSpPr>
            <p:spPr>
              <a:xfrm>
                <a:off x="1346853" y="5193879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85" name="Rechteck 84"/>
              <p:cNvSpPr/>
              <p:nvPr/>
            </p:nvSpPr>
            <p:spPr>
              <a:xfrm>
                <a:off x="1546919" y="519387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86" name="Rechteck 85"/>
              <p:cNvSpPr/>
              <p:nvPr/>
            </p:nvSpPr>
            <p:spPr>
              <a:xfrm>
                <a:off x="1746985" y="5193874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87" name="Rechteck 86"/>
              <p:cNvSpPr/>
              <p:nvPr/>
            </p:nvSpPr>
            <p:spPr>
              <a:xfrm>
                <a:off x="1947051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88" name="Rechteck 87"/>
              <p:cNvSpPr/>
              <p:nvPr/>
            </p:nvSpPr>
            <p:spPr>
              <a:xfrm>
                <a:off x="2149919" y="519386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89" name="Rechteck 88"/>
              <p:cNvSpPr/>
              <p:nvPr/>
            </p:nvSpPr>
            <p:spPr>
              <a:xfrm>
                <a:off x="2347445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90" name="Rechteck 89"/>
              <p:cNvSpPr/>
              <p:nvPr/>
            </p:nvSpPr>
            <p:spPr>
              <a:xfrm>
                <a:off x="2547511" y="5193869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91" name="Rechteck 90"/>
              <p:cNvSpPr/>
              <p:nvPr/>
            </p:nvSpPr>
            <p:spPr>
              <a:xfrm>
                <a:off x="2747577" y="519386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92" name="Rechteck 91"/>
              <p:cNvSpPr/>
              <p:nvPr/>
            </p:nvSpPr>
            <p:spPr>
              <a:xfrm>
                <a:off x="2947643" y="5193864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93" name="Rechteck 92"/>
              <p:cNvSpPr/>
              <p:nvPr/>
            </p:nvSpPr>
            <p:spPr>
              <a:xfrm>
                <a:off x="3150511" y="519386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94" name="Rechteck 93"/>
              <p:cNvSpPr/>
              <p:nvPr/>
            </p:nvSpPr>
            <p:spPr>
              <a:xfrm>
                <a:off x="3350577" y="5193879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95" name="Rechteck 94"/>
              <p:cNvSpPr/>
              <p:nvPr/>
            </p:nvSpPr>
            <p:spPr>
              <a:xfrm>
                <a:off x="3550643" y="519387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96" name="Rechteck 95"/>
              <p:cNvSpPr/>
              <p:nvPr/>
            </p:nvSpPr>
            <p:spPr>
              <a:xfrm>
                <a:off x="3750709" y="5193874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97" name="Rechteck 96"/>
              <p:cNvSpPr/>
              <p:nvPr/>
            </p:nvSpPr>
            <p:spPr>
              <a:xfrm>
                <a:off x="3950775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98" name="Rechteck 97"/>
              <p:cNvSpPr/>
              <p:nvPr/>
            </p:nvSpPr>
            <p:spPr>
              <a:xfrm>
                <a:off x="4153643" y="519386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99" name="Rechteck 98"/>
              <p:cNvSpPr/>
              <p:nvPr/>
            </p:nvSpPr>
            <p:spPr>
              <a:xfrm>
                <a:off x="4351169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00" name="Rechteck 99"/>
              <p:cNvSpPr/>
              <p:nvPr/>
            </p:nvSpPr>
            <p:spPr>
              <a:xfrm>
                <a:off x="4551235" y="5193869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01" name="Rechteck 100"/>
              <p:cNvSpPr/>
              <p:nvPr/>
            </p:nvSpPr>
            <p:spPr>
              <a:xfrm>
                <a:off x="4751301" y="519386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02" name="Rechteck 101"/>
              <p:cNvSpPr/>
              <p:nvPr/>
            </p:nvSpPr>
            <p:spPr>
              <a:xfrm>
                <a:off x="4951367" y="5193864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03" name="Rechteck 102"/>
              <p:cNvSpPr/>
              <p:nvPr/>
            </p:nvSpPr>
            <p:spPr>
              <a:xfrm>
                <a:off x="5154235" y="519386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04" name="Rechteck 103"/>
              <p:cNvSpPr/>
              <p:nvPr/>
            </p:nvSpPr>
            <p:spPr>
              <a:xfrm>
                <a:off x="5351499" y="519387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05" name="Rechteck 104"/>
              <p:cNvSpPr/>
              <p:nvPr/>
            </p:nvSpPr>
            <p:spPr>
              <a:xfrm>
                <a:off x="5551565" y="5193873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06" name="Rechteck 105"/>
              <p:cNvSpPr/>
              <p:nvPr/>
            </p:nvSpPr>
            <p:spPr>
              <a:xfrm>
                <a:off x="5751631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07" name="Rechteck 106"/>
              <p:cNvSpPr/>
              <p:nvPr/>
            </p:nvSpPr>
            <p:spPr>
              <a:xfrm>
                <a:off x="5951697" y="519386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08" name="Rechteck 107"/>
              <p:cNvSpPr/>
              <p:nvPr/>
            </p:nvSpPr>
            <p:spPr>
              <a:xfrm>
                <a:off x="6154565" y="5193865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09" name="Rechteck 108"/>
              <p:cNvSpPr/>
              <p:nvPr/>
            </p:nvSpPr>
            <p:spPr>
              <a:xfrm>
                <a:off x="6352091" y="519386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10" name="Rechteck 109"/>
              <p:cNvSpPr/>
              <p:nvPr/>
            </p:nvSpPr>
            <p:spPr>
              <a:xfrm>
                <a:off x="6552157" y="519386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11" name="Rechteck 110"/>
              <p:cNvSpPr/>
              <p:nvPr/>
            </p:nvSpPr>
            <p:spPr>
              <a:xfrm>
                <a:off x="6752223" y="5193863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12" name="Rechteck 111"/>
              <p:cNvSpPr/>
              <p:nvPr/>
            </p:nvSpPr>
            <p:spPr>
              <a:xfrm>
                <a:off x="6952289" y="519386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13" name="Rechteck 112"/>
              <p:cNvSpPr/>
              <p:nvPr/>
            </p:nvSpPr>
            <p:spPr>
              <a:xfrm>
                <a:off x="7155157" y="519385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  <p:grpSp>
          <p:nvGrpSpPr>
            <p:cNvPr id="114" name="Gruppieren 113"/>
            <p:cNvGrpSpPr/>
            <p:nvPr/>
          </p:nvGrpSpPr>
          <p:grpSpPr>
            <a:xfrm>
              <a:off x="1257232" y="5594848"/>
              <a:ext cx="6064437" cy="94950"/>
              <a:chOff x="1346853" y="5193858"/>
              <a:chExt cx="6008370" cy="722502"/>
            </a:xfrm>
          </p:grpSpPr>
          <p:sp>
            <p:nvSpPr>
              <p:cNvPr id="115" name="Rechteck 114"/>
              <p:cNvSpPr/>
              <p:nvPr/>
            </p:nvSpPr>
            <p:spPr>
              <a:xfrm>
                <a:off x="1346853" y="5193879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16" name="Rechteck 115"/>
              <p:cNvSpPr/>
              <p:nvPr/>
            </p:nvSpPr>
            <p:spPr>
              <a:xfrm>
                <a:off x="1546919" y="519387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17" name="Rechteck 116"/>
              <p:cNvSpPr/>
              <p:nvPr/>
            </p:nvSpPr>
            <p:spPr>
              <a:xfrm>
                <a:off x="1746985" y="5193874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18" name="Rechteck 117"/>
              <p:cNvSpPr/>
              <p:nvPr/>
            </p:nvSpPr>
            <p:spPr>
              <a:xfrm>
                <a:off x="1947051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19" name="Rechteck 118"/>
              <p:cNvSpPr/>
              <p:nvPr/>
            </p:nvSpPr>
            <p:spPr>
              <a:xfrm>
                <a:off x="2149919" y="519386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20" name="Rechteck 119"/>
              <p:cNvSpPr/>
              <p:nvPr/>
            </p:nvSpPr>
            <p:spPr>
              <a:xfrm>
                <a:off x="2347445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21" name="Rechteck 120"/>
              <p:cNvSpPr/>
              <p:nvPr/>
            </p:nvSpPr>
            <p:spPr>
              <a:xfrm>
                <a:off x="2547511" y="5193869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22" name="Rechteck 121"/>
              <p:cNvSpPr/>
              <p:nvPr/>
            </p:nvSpPr>
            <p:spPr>
              <a:xfrm>
                <a:off x="2747577" y="519386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23" name="Rechteck 122"/>
              <p:cNvSpPr/>
              <p:nvPr/>
            </p:nvSpPr>
            <p:spPr>
              <a:xfrm>
                <a:off x="2947643" y="5193864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24" name="Rechteck 123"/>
              <p:cNvSpPr/>
              <p:nvPr/>
            </p:nvSpPr>
            <p:spPr>
              <a:xfrm>
                <a:off x="3150511" y="519386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25" name="Rechteck 124"/>
              <p:cNvSpPr/>
              <p:nvPr/>
            </p:nvSpPr>
            <p:spPr>
              <a:xfrm>
                <a:off x="3350577" y="5193879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26" name="Rechteck 125"/>
              <p:cNvSpPr/>
              <p:nvPr/>
            </p:nvSpPr>
            <p:spPr>
              <a:xfrm>
                <a:off x="3550643" y="519387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27" name="Rechteck 126"/>
              <p:cNvSpPr/>
              <p:nvPr/>
            </p:nvSpPr>
            <p:spPr>
              <a:xfrm>
                <a:off x="3750709" y="5193874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28" name="Rechteck 127"/>
              <p:cNvSpPr/>
              <p:nvPr/>
            </p:nvSpPr>
            <p:spPr>
              <a:xfrm>
                <a:off x="3950775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29" name="Rechteck 128"/>
              <p:cNvSpPr/>
              <p:nvPr/>
            </p:nvSpPr>
            <p:spPr>
              <a:xfrm>
                <a:off x="4153643" y="519386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30" name="Rechteck 129"/>
              <p:cNvSpPr/>
              <p:nvPr/>
            </p:nvSpPr>
            <p:spPr>
              <a:xfrm>
                <a:off x="4351169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31" name="Rechteck 130"/>
              <p:cNvSpPr/>
              <p:nvPr/>
            </p:nvSpPr>
            <p:spPr>
              <a:xfrm>
                <a:off x="4551235" y="5193869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32" name="Rechteck 131"/>
              <p:cNvSpPr/>
              <p:nvPr/>
            </p:nvSpPr>
            <p:spPr>
              <a:xfrm>
                <a:off x="4751301" y="519386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33" name="Rechteck 132"/>
              <p:cNvSpPr/>
              <p:nvPr/>
            </p:nvSpPr>
            <p:spPr>
              <a:xfrm>
                <a:off x="4951367" y="5193864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34" name="Rechteck 133"/>
              <p:cNvSpPr/>
              <p:nvPr/>
            </p:nvSpPr>
            <p:spPr>
              <a:xfrm>
                <a:off x="5154235" y="519386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35" name="Rechteck 134"/>
              <p:cNvSpPr/>
              <p:nvPr/>
            </p:nvSpPr>
            <p:spPr>
              <a:xfrm>
                <a:off x="5351499" y="519387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36" name="Rechteck 135"/>
              <p:cNvSpPr/>
              <p:nvPr/>
            </p:nvSpPr>
            <p:spPr>
              <a:xfrm>
                <a:off x="5551565" y="5193873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37" name="Rechteck 136"/>
              <p:cNvSpPr/>
              <p:nvPr/>
            </p:nvSpPr>
            <p:spPr>
              <a:xfrm>
                <a:off x="5751631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38" name="Rechteck 137"/>
              <p:cNvSpPr/>
              <p:nvPr/>
            </p:nvSpPr>
            <p:spPr>
              <a:xfrm>
                <a:off x="5951697" y="519386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39" name="Rechteck 138"/>
              <p:cNvSpPr/>
              <p:nvPr/>
            </p:nvSpPr>
            <p:spPr>
              <a:xfrm>
                <a:off x="6154565" y="5193865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40" name="Rechteck 139"/>
              <p:cNvSpPr/>
              <p:nvPr/>
            </p:nvSpPr>
            <p:spPr>
              <a:xfrm>
                <a:off x="6352091" y="519386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41" name="Rechteck 140"/>
              <p:cNvSpPr/>
              <p:nvPr/>
            </p:nvSpPr>
            <p:spPr>
              <a:xfrm>
                <a:off x="6552157" y="519386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42" name="Rechteck 141"/>
              <p:cNvSpPr/>
              <p:nvPr/>
            </p:nvSpPr>
            <p:spPr>
              <a:xfrm>
                <a:off x="6752223" y="5193863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43" name="Rechteck 142"/>
              <p:cNvSpPr/>
              <p:nvPr/>
            </p:nvSpPr>
            <p:spPr>
              <a:xfrm>
                <a:off x="6952289" y="519386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44" name="Rechteck 143"/>
              <p:cNvSpPr/>
              <p:nvPr/>
            </p:nvSpPr>
            <p:spPr>
              <a:xfrm>
                <a:off x="7155157" y="519385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  <p:grpSp>
          <p:nvGrpSpPr>
            <p:cNvPr id="145" name="Gruppieren 144"/>
            <p:cNvGrpSpPr/>
            <p:nvPr/>
          </p:nvGrpSpPr>
          <p:grpSpPr>
            <a:xfrm>
              <a:off x="1257232" y="5689792"/>
              <a:ext cx="6064437" cy="94950"/>
              <a:chOff x="1346853" y="5193858"/>
              <a:chExt cx="6008370" cy="722502"/>
            </a:xfrm>
          </p:grpSpPr>
          <p:sp>
            <p:nvSpPr>
              <p:cNvPr id="146" name="Rechteck 145"/>
              <p:cNvSpPr/>
              <p:nvPr/>
            </p:nvSpPr>
            <p:spPr>
              <a:xfrm>
                <a:off x="1346853" y="5193879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47" name="Rechteck 146"/>
              <p:cNvSpPr/>
              <p:nvPr/>
            </p:nvSpPr>
            <p:spPr>
              <a:xfrm>
                <a:off x="1546919" y="519387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48" name="Rechteck 147"/>
              <p:cNvSpPr/>
              <p:nvPr/>
            </p:nvSpPr>
            <p:spPr>
              <a:xfrm>
                <a:off x="1746985" y="5193874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49" name="Rechteck 148"/>
              <p:cNvSpPr/>
              <p:nvPr/>
            </p:nvSpPr>
            <p:spPr>
              <a:xfrm>
                <a:off x="1947051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50" name="Rechteck 149"/>
              <p:cNvSpPr/>
              <p:nvPr/>
            </p:nvSpPr>
            <p:spPr>
              <a:xfrm>
                <a:off x="2149919" y="519386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51" name="Rechteck 150"/>
              <p:cNvSpPr/>
              <p:nvPr/>
            </p:nvSpPr>
            <p:spPr>
              <a:xfrm>
                <a:off x="2347445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52" name="Rechteck 151"/>
              <p:cNvSpPr/>
              <p:nvPr/>
            </p:nvSpPr>
            <p:spPr>
              <a:xfrm>
                <a:off x="2547511" y="5193869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53" name="Rechteck 152"/>
              <p:cNvSpPr/>
              <p:nvPr/>
            </p:nvSpPr>
            <p:spPr>
              <a:xfrm>
                <a:off x="2747577" y="519386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54" name="Rechteck 153"/>
              <p:cNvSpPr/>
              <p:nvPr/>
            </p:nvSpPr>
            <p:spPr>
              <a:xfrm>
                <a:off x="2947643" y="5193864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55" name="Rechteck 154"/>
              <p:cNvSpPr/>
              <p:nvPr/>
            </p:nvSpPr>
            <p:spPr>
              <a:xfrm>
                <a:off x="3150511" y="519386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56" name="Rechteck 155"/>
              <p:cNvSpPr/>
              <p:nvPr/>
            </p:nvSpPr>
            <p:spPr>
              <a:xfrm>
                <a:off x="3350577" y="5193879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57" name="Rechteck 156"/>
              <p:cNvSpPr/>
              <p:nvPr/>
            </p:nvSpPr>
            <p:spPr>
              <a:xfrm>
                <a:off x="3550643" y="519387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58" name="Rechteck 157"/>
              <p:cNvSpPr/>
              <p:nvPr/>
            </p:nvSpPr>
            <p:spPr>
              <a:xfrm>
                <a:off x="3750709" y="5193874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59" name="Rechteck 158"/>
              <p:cNvSpPr/>
              <p:nvPr/>
            </p:nvSpPr>
            <p:spPr>
              <a:xfrm>
                <a:off x="3950775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60" name="Rechteck 159"/>
              <p:cNvSpPr/>
              <p:nvPr/>
            </p:nvSpPr>
            <p:spPr>
              <a:xfrm>
                <a:off x="4153643" y="519386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61" name="Rechteck 160"/>
              <p:cNvSpPr/>
              <p:nvPr/>
            </p:nvSpPr>
            <p:spPr>
              <a:xfrm>
                <a:off x="4351169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62" name="Rechteck 161"/>
              <p:cNvSpPr/>
              <p:nvPr/>
            </p:nvSpPr>
            <p:spPr>
              <a:xfrm>
                <a:off x="4551235" y="5193869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63" name="Rechteck 162"/>
              <p:cNvSpPr/>
              <p:nvPr/>
            </p:nvSpPr>
            <p:spPr>
              <a:xfrm>
                <a:off x="4751301" y="519386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64" name="Rechteck 163"/>
              <p:cNvSpPr/>
              <p:nvPr/>
            </p:nvSpPr>
            <p:spPr>
              <a:xfrm>
                <a:off x="4951367" y="5193864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65" name="Rechteck 164"/>
              <p:cNvSpPr/>
              <p:nvPr/>
            </p:nvSpPr>
            <p:spPr>
              <a:xfrm>
                <a:off x="5154235" y="519386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66" name="Rechteck 165"/>
              <p:cNvSpPr/>
              <p:nvPr/>
            </p:nvSpPr>
            <p:spPr>
              <a:xfrm>
                <a:off x="5351499" y="519387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67" name="Rechteck 166"/>
              <p:cNvSpPr/>
              <p:nvPr/>
            </p:nvSpPr>
            <p:spPr>
              <a:xfrm>
                <a:off x="5551565" y="5193873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68" name="Rechteck 167"/>
              <p:cNvSpPr/>
              <p:nvPr/>
            </p:nvSpPr>
            <p:spPr>
              <a:xfrm>
                <a:off x="5751631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69" name="Rechteck 168"/>
              <p:cNvSpPr/>
              <p:nvPr/>
            </p:nvSpPr>
            <p:spPr>
              <a:xfrm>
                <a:off x="5951697" y="519386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70" name="Rechteck 169"/>
              <p:cNvSpPr/>
              <p:nvPr/>
            </p:nvSpPr>
            <p:spPr>
              <a:xfrm>
                <a:off x="6154565" y="5193865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71" name="Rechteck 170"/>
              <p:cNvSpPr/>
              <p:nvPr/>
            </p:nvSpPr>
            <p:spPr>
              <a:xfrm>
                <a:off x="6352091" y="519386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72" name="Rechteck 171"/>
              <p:cNvSpPr/>
              <p:nvPr/>
            </p:nvSpPr>
            <p:spPr>
              <a:xfrm>
                <a:off x="6552157" y="519386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73" name="Rechteck 172"/>
              <p:cNvSpPr/>
              <p:nvPr/>
            </p:nvSpPr>
            <p:spPr>
              <a:xfrm>
                <a:off x="6752223" y="5193863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74" name="Rechteck 173"/>
              <p:cNvSpPr/>
              <p:nvPr/>
            </p:nvSpPr>
            <p:spPr>
              <a:xfrm>
                <a:off x="6952289" y="519386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75" name="Rechteck 174"/>
              <p:cNvSpPr/>
              <p:nvPr/>
            </p:nvSpPr>
            <p:spPr>
              <a:xfrm>
                <a:off x="7155157" y="519385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  <p:grpSp>
          <p:nvGrpSpPr>
            <p:cNvPr id="176" name="Gruppieren 175"/>
            <p:cNvGrpSpPr/>
            <p:nvPr/>
          </p:nvGrpSpPr>
          <p:grpSpPr>
            <a:xfrm>
              <a:off x="1257232" y="5786557"/>
              <a:ext cx="6064437" cy="94950"/>
              <a:chOff x="1346853" y="5193858"/>
              <a:chExt cx="6008370" cy="722502"/>
            </a:xfrm>
          </p:grpSpPr>
          <p:sp>
            <p:nvSpPr>
              <p:cNvPr id="177" name="Rechteck 176"/>
              <p:cNvSpPr/>
              <p:nvPr/>
            </p:nvSpPr>
            <p:spPr>
              <a:xfrm>
                <a:off x="1346853" y="5193879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78" name="Rechteck 177"/>
              <p:cNvSpPr/>
              <p:nvPr/>
            </p:nvSpPr>
            <p:spPr>
              <a:xfrm>
                <a:off x="1546919" y="519387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79" name="Rechteck 178"/>
              <p:cNvSpPr/>
              <p:nvPr/>
            </p:nvSpPr>
            <p:spPr>
              <a:xfrm>
                <a:off x="1746985" y="5193874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80" name="Rechteck 179"/>
              <p:cNvSpPr/>
              <p:nvPr/>
            </p:nvSpPr>
            <p:spPr>
              <a:xfrm>
                <a:off x="1947051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81" name="Rechteck 180"/>
              <p:cNvSpPr/>
              <p:nvPr/>
            </p:nvSpPr>
            <p:spPr>
              <a:xfrm>
                <a:off x="2149919" y="519386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82" name="Rechteck 181"/>
              <p:cNvSpPr/>
              <p:nvPr/>
            </p:nvSpPr>
            <p:spPr>
              <a:xfrm>
                <a:off x="2347445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83" name="Rechteck 182"/>
              <p:cNvSpPr/>
              <p:nvPr/>
            </p:nvSpPr>
            <p:spPr>
              <a:xfrm>
                <a:off x="2547511" y="5193869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84" name="Rechteck 183"/>
              <p:cNvSpPr/>
              <p:nvPr/>
            </p:nvSpPr>
            <p:spPr>
              <a:xfrm>
                <a:off x="2747577" y="519386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85" name="Rechteck 184"/>
              <p:cNvSpPr/>
              <p:nvPr/>
            </p:nvSpPr>
            <p:spPr>
              <a:xfrm>
                <a:off x="2947643" y="5193864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86" name="Rechteck 185"/>
              <p:cNvSpPr/>
              <p:nvPr/>
            </p:nvSpPr>
            <p:spPr>
              <a:xfrm>
                <a:off x="3150511" y="519386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87" name="Rechteck 186"/>
              <p:cNvSpPr/>
              <p:nvPr/>
            </p:nvSpPr>
            <p:spPr>
              <a:xfrm>
                <a:off x="3350577" y="5193879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88" name="Rechteck 187"/>
              <p:cNvSpPr/>
              <p:nvPr/>
            </p:nvSpPr>
            <p:spPr>
              <a:xfrm>
                <a:off x="3550643" y="519387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89" name="Rechteck 188"/>
              <p:cNvSpPr/>
              <p:nvPr/>
            </p:nvSpPr>
            <p:spPr>
              <a:xfrm>
                <a:off x="3750709" y="5193874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90" name="Rechteck 189"/>
              <p:cNvSpPr/>
              <p:nvPr/>
            </p:nvSpPr>
            <p:spPr>
              <a:xfrm>
                <a:off x="3950775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91" name="Rechteck 190"/>
              <p:cNvSpPr/>
              <p:nvPr/>
            </p:nvSpPr>
            <p:spPr>
              <a:xfrm>
                <a:off x="4153643" y="519386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92" name="Rechteck 191"/>
              <p:cNvSpPr/>
              <p:nvPr/>
            </p:nvSpPr>
            <p:spPr>
              <a:xfrm>
                <a:off x="4351169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93" name="Rechteck 192"/>
              <p:cNvSpPr/>
              <p:nvPr/>
            </p:nvSpPr>
            <p:spPr>
              <a:xfrm>
                <a:off x="4551235" y="5193869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94" name="Rechteck 193"/>
              <p:cNvSpPr/>
              <p:nvPr/>
            </p:nvSpPr>
            <p:spPr>
              <a:xfrm>
                <a:off x="4751301" y="519386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95" name="Rechteck 194"/>
              <p:cNvSpPr/>
              <p:nvPr/>
            </p:nvSpPr>
            <p:spPr>
              <a:xfrm>
                <a:off x="4951367" y="5193864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96" name="Rechteck 195"/>
              <p:cNvSpPr/>
              <p:nvPr/>
            </p:nvSpPr>
            <p:spPr>
              <a:xfrm>
                <a:off x="5154235" y="519386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97" name="Rechteck 196"/>
              <p:cNvSpPr/>
              <p:nvPr/>
            </p:nvSpPr>
            <p:spPr>
              <a:xfrm>
                <a:off x="5351499" y="519387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98" name="Rechteck 197"/>
              <p:cNvSpPr/>
              <p:nvPr/>
            </p:nvSpPr>
            <p:spPr>
              <a:xfrm>
                <a:off x="5551565" y="5193873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99" name="Rechteck 198"/>
              <p:cNvSpPr/>
              <p:nvPr/>
            </p:nvSpPr>
            <p:spPr>
              <a:xfrm>
                <a:off x="5751631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00" name="Rechteck 199"/>
              <p:cNvSpPr/>
              <p:nvPr/>
            </p:nvSpPr>
            <p:spPr>
              <a:xfrm>
                <a:off x="5951697" y="519386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01" name="Rechteck 200"/>
              <p:cNvSpPr/>
              <p:nvPr/>
            </p:nvSpPr>
            <p:spPr>
              <a:xfrm>
                <a:off x="6154565" y="5193865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02" name="Rechteck 201"/>
              <p:cNvSpPr/>
              <p:nvPr/>
            </p:nvSpPr>
            <p:spPr>
              <a:xfrm>
                <a:off x="6352091" y="519386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03" name="Rechteck 202"/>
              <p:cNvSpPr/>
              <p:nvPr/>
            </p:nvSpPr>
            <p:spPr>
              <a:xfrm>
                <a:off x="6552157" y="519386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04" name="Rechteck 203"/>
              <p:cNvSpPr/>
              <p:nvPr/>
            </p:nvSpPr>
            <p:spPr>
              <a:xfrm>
                <a:off x="6752223" y="5193863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05" name="Rechteck 204"/>
              <p:cNvSpPr/>
              <p:nvPr/>
            </p:nvSpPr>
            <p:spPr>
              <a:xfrm>
                <a:off x="6952289" y="519386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06" name="Rechteck 205"/>
              <p:cNvSpPr/>
              <p:nvPr/>
            </p:nvSpPr>
            <p:spPr>
              <a:xfrm>
                <a:off x="7155157" y="519385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  <p:grpSp>
          <p:nvGrpSpPr>
            <p:cNvPr id="207" name="Gruppieren 206"/>
            <p:cNvGrpSpPr/>
            <p:nvPr/>
          </p:nvGrpSpPr>
          <p:grpSpPr>
            <a:xfrm>
              <a:off x="1257364" y="5876335"/>
              <a:ext cx="6064437" cy="94950"/>
              <a:chOff x="1346853" y="5193858"/>
              <a:chExt cx="6008370" cy="722502"/>
            </a:xfrm>
          </p:grpSpPr>
          <p:sp>
            <p:nvSpPr>
              <p:cNvPr id="208" name="Rechteck 207"/>
              <p:cNvSpPr/>
              <p:nvPr/>
            </p:nvSpPr>
            <p:spPr>
              <a:xfrm>
                <a:off x="1346853" y="5193879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09" name="Rechteck 208"/>
              <p:cNvSpPr/>
              <p:nvPr/>
            </p:nvSpPr>
            <p:spPr>
              <a:xfrm>
                <a:off x="1546919" y="519387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10" name="Rechteck 209"/>
              <p:cNvSpPr/>
              <p:nvPr/>
            </p:nvSpPr>
            <p:spPr>
              <a:xfrm>
                <a:off x="1746985" y="5193874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11" name="Rechteck 210"/>
              <p:cNvSpPr/>
              <p:nvPr/>
            </p:nvSpPr>
            <p:spPr>
              <a:xfrm>
                <a:off x="1947051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12" name="Rechteck 211"/>
              <p:cNvSpPr/>
              <p:nvPr/>
            </p:nvSpPr>
            <p:spPr>
              <a:xfrm>
                <a:off x="2149919" y="519386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13" name="Rechteck 212"/>
              <p:cNvSpPr/>
              <p:nvPr/>
            </p:nvSpPr>
            <p:spPr>
              <a:xfrm>
                <a:off x="2347445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14" name="Rechteck 213"/>
              <p:cNvSpPr/>
              <p:nvPr/>
            </p:nvSpPr>
            <p:spPr>
              <a:xfrm>
                <a:off x="2547511" y="5193869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15" name="Rechteck 214"/>
              <p:cNvSpPr/>
              <p:nvPr/>
            </p:nvSpPr>
            <p:spPr>
              <a:xfrm>
                <a:off x="2747577" y="519386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16" name="Rechteck 215"/>
              <p:cNvSpPr/>
              <p:nvPr/>
            </p:nvSpPr>
            <p:spPr>
              <a:xfrm>
                <a:off x="2947643" y="5193864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17" name="Rechteck 216"/>
              <p:cNvSpPr/>
              <p:nvPr/>
            </p:nvSpPr>
            <p:spPr>
              <a:xfrm>
                <a:off x="3150511" y="519386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18" name="Rechteck 217"/>
              <p:cNvSpPr/>
              <p:nvPr/>
            </p:nvSpPr>
            <p:spPr>
              <a:xfrm>
                <a:off x="3350577" y="5193879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19" name="Rechteck 218"/>
              <p:cNvSpPr/>
              <p:nvPr/>
            </p:nvSpPr>
            <p:spPr>
              <a:xfrm>
                <a:off x="3550643" y="519387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20" name="Rechteck 219"/>
              <p:cNvSpPr/>
              <p:nvPr/>
            </p:nvSpPr>
            <p:spPr>
              <a:xfrm>
                <a:off x="3750709" y="5193874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21" name="Rechteck 220"/>
              <p:cNvSpPr/>
              <p:nvPr/>
            </p:nvSpPr>
            <p:spPr>
              <a:xfrm>
                <a:off x="3950775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22" name="Rechteck 221"/>
              <p:cNvSpPr/>
              <p:nvPr/>
            </p:nvSpPr>
            <p:spPr>
              <a:xfrm>
                <a:off x="4153643" y="519386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23" name="Rechteck 222"/>
              <p:cNvSpPr/>
              <p:nvPr/>
            </p:nvSpPr>
            <p:spPr>
              <a:xfrm>
                <a:off x="4351169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24" name="Rechteck 223"/>
              <p:cNvSpPr/>
              <p:nvPr/>
            </p:nvSpPr>
            <p:spPr>
              <a:xfrm>
                <a:off x="4551235" y="5193869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25" name="Rechteck 224"/>
              <p:cNvSpPr/>
              <p:nvPr/>
            </p:nvSpPr>
            <p:spPr>
              <a:xfrm>
                <a:off x="4751301" y="519386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26" name="Rechteck 225"/>
              <p:cNvSpPr/>
              <p:nvPr/>
            </p:nvSpPr>
            <p:spPr>
              <a:xfrm>
                <a:off x="4951367" y="5193864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27" name="Rechteck 226"/>
              <p:cNvSpPr/>
              <p:nvPr/>
            </p:nvSpPr>
            <p:spPr>
              <a:xfrm>
                <a:off x="5154235" y="519386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28" name="Rechteck 227"/>
              <p:cNvSpPr/>
              <p:nvPr/>
            </p:nvSpPr>
            <p:spPr>
              <a:xfrm>
                <a:off x="5351499" y="519387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29" name="Rechteck 228"/>
              <p:cNvSpPr/>
              <p:nvPr/>
            </p:nvSpPr>
            <p:spPr>
              <a:xfrm>
                <a:off x="5551565" y="5193873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30" name="Rechteck 229"/>
              <p:cNvSpPr/>
              <p:nvPr/>
            </p:nvSpPr>
            <p:spPr>
              <a:xfrm>
                <a:off x="5751631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31" name="Rechteck 230"/>
              <p:cNvSpPr/>
              <p:nvPr/>
            </p:nvSpPr>
            <p:spPr>
              <a:xfrm>
                <a:off x="5951697" y="519386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32" name="Rechteck 231"/>
              <p:cNvSpPr/>
              <p:nvPr/>
            </p:nvSpPr>
            <p:spPr>
              <a:xfrm>
                <a:off x="6154565" y="5193865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33" name="Rechteck 232"/>
              <p:cNvSpPr/>
              <p:nvPr/>
            </p:nvSpPr>
            <p:spPr>
              <a:xfrm>
                <a:off x="6352091" y="519386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34" name="Rechteck 233"/>
              <p:cNvSpPr/>
              <p:nvPr/>
            </p:nvSpPr>
            <p:spPr>
              <a:xfrm>
                <a:off x="6552157" y="519386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35" name="Rechteck 234"/>
              <p:cNvSpPr/>
              <p:nvPr/>
            </p:nvSpPr>
            <p:spPr>
              <a:xfrm>
                <a:off x="6752223" y="5193863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36" name="Rechteck 235"/>
              <p:cNvSpPr/>
              <p:nvPr/>
            </p:nvSpPr>
            <p:spPr>
              <a:xfrm>
                <a:off x="6952289" y="519386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37" name="Rechteck 236"/>
              <p:cNvSpPr/>
              <p:nvPr/>
            </p:nvSpPr>
            <p:spPr>
              <a:xfrm>
                <a:off x="7155157" y="519385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  <p:grpSp>
          <p:nvGrpSpPr>
            <p:cNvPr id="238" name="Gruppieren 237"/>
            <p:cNvGrpSpPr/>
            <p:nvPr/>
          </p:nvGrpSpPr>
          <p:grpSpPr>
            <a:xfrm>
              <a:off x="1257364" y="5971282"/>
              <a:ext cx="6064437" cy="94950"/>
              <a:chOff x="1346853" y="5193858"/>
              <a:chExt cx="6008370" cy="722502"/>
            </a:xfrm>
          </p:grpSpPr>
          <p:sp>
            <p:nvSpPr>
              <p:cNvPr id="239" name="Rechteck 238"/>
              <p:cNvSpPr/>
              <p:nvPr/>
            </p:nvSpPr>
            <p:spPr>
              <a:xfrm>
                <a:off x="1346853" y="5193879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40" name="Rechteck 239"/>
              <p:cNvSpPr/>
              <p:nvPr/>
            </p:nvSpPr>
            <p:spPr>
              <a:xfrm>
                <a:off x="1546919" y="519387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41" name="Rechteck 240"/>
              <p:cNvSpPr/>
              <p:nvPr/>
            </p:nvSpPr>
            <p:spPr>
              <a:xfrm>
                <a:off x="1746985" y="5193874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42" name="Rechteck 241"/>
              <p:cNvSpPr/>
              <p:nvPr/>
            </p:nvSpPr>
            <p:spPr>
              <a:xfrm>
                <a:off x="1947051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43" name="Rechteck 242"/>
              <p:cNvSpPr/>
              <p:nvPr/>
            </p:nvSpPr>
            <p:spPr>
              <a:xfrm>
                <a:off x="2149919" y="519386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44" name="Rechteck 243"/>
              <p:cNvSpPr/>
              <p:nvPr/>
            </p:nvSpPr>
            <p:spPr>
              <a:xfrm>
                <a:off x="2347445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45" name="Rechteck 244"/>
              <p:cNvSpPr/>
              <p:nvPr/>
            </p:nvSpPr>
            <p:spPr>
              <a:xfrm>
                <a:off x="2547511" y="5193869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46" name="Rechteck 245"/>
              <p:cNvSpPr/>
              <p:nvPr/>
            </p:nvSpPr>
            <p:spPr>
              <a:xfrm>
                <a:off x="2747577" y="519386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47" name="Rechteck 246"/>
              <p:cNvSpPr/>
              <p:nvPr/>
            </p:nvSpPr>
            <p:spPr>
              <a:xfrm>
                <a:off x="2947643" y="5193864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48" name="Rechteck 247"/>
              <p:cNvSpPr/>
              <p:nvPr/>
            </p:nvSpPr>
            <p:spPr>
              <a:xfrm>
                <a:off x="3150511" y="519386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49" name="Rechteck 248"/>
              <p:cNvSpPr/>
              <p:nvPr/>
            </p:nvSpPr>
            <p:spPr>
              <a:xfrm>
                <a:off x="3350577" y="5193879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50" name="Rechteck 249"/>
              <p:cNvSpPr/>
              <p:nvPr/>
            </p:nvSpPr>
            <p:spPr>
              <a:xfrm>
                <a:off x="3550643" y="519387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51" name="Rechteck 250"/>
              <p:cNvSpPr/>
              <p:nvPr/>
            </p:nvSpPr>
            <p:spPr>
              <a:xfrm>
                <a:off x="3750709" y="5193874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52" name="Rechteck 251"/>
              <p:cNvSpPr/>
              <p:nvPr/>
            </p:nvSpPr>
            <p:spPr>
              <a:xfrm>
                <a:off x="3950775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53" name="Rechteck 252"/>
              <p:cNvSpPr/>
              <p:nvPr/>
            </p:nvSpPr>
            <p:spPr>
              <a:xfrm>
                <a:off x="4153643" y="519386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54" name="Rechteck 253"/>
              <p:cNvSpPr/>
              <p:nvPr/>
            </p:nvSpPr>
            <p:spPr>
              <a:xfrm>
                <a:off x="4351169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55" name="Rechteck 254"/>
              <p:cNvSpPr/>
              <p:nvPr/>
            </p:nvSpPr>
            <p:spPr>
              <a:xfrm>
                <a:off x="4551235" y="5193869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56" name="Rechteck 255"/>
              <p:cNvSpPr/>
              <p:nvPr/>
            </p:nvSpPr>
            <p:spPr>
              <a:xfrm>
                <a:off x="4751301" y="519386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57" name="Rechteck 256"/>
              <p:cNvSpPr/>
              <p:nvPr/>
            </p:nvSpPr>
            <p:spPr>
              <a:xfrm>
                <a:off x="4951367" y="5193864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58" name="Rechteck 257"/>
              <p:cNvSpPr/>
              <p:nvPr/>
            </p:nvSpPr>
            <p:spPr>
              <a:xfrm>
                <a:off x="5154235" y="519386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59" name="Rechteck 258"/>
              <p:cNvSpPr/>
              <p:nvPr/>
            </p:nvSpPr>
            <p:spPr>
              <a:xfrm>
                <a:off x="5351499" y="519387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60" name="Rechteck 259"/>
              <p:cNvSpPr/>
              <p:nvPr/>
            </p:nvSpPr>
            <p:spPr>
              <a:xfrm>
                <a:off x="5551565" y="5193873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61" name="Rechteck 260"/>
              <p:cNvSpPr/>
              <p:nvPr/>
            </p:nvSpPr>
            <p:spPr>
              <a:xfrm>
                <a:off x="5751631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62" name="Rechteck 261"/>
              <p:cNvSpPr/>
              <p:nvPr/>
            </p:nvSpPr>
            <p:spPr>
              <a:xfrm>
                <a:off x="5951697" y="519386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63" name="Rechteck 262"/>
              <p:cNvSpPr/>
              <p:nvPr/>
            </p:nvSpPr>
            <p:spPr>
              <a:xfrm>
                <a:off x="6154565" y="5193865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64" name="Rechteck 263"/>
              <p:cNvSpPr/>
              <p:nvPr/>
            </p:nvSpPr>
            <p:spPr>
              <a:xfrm>
                <a:off x="6352091" y="519386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65" name="Rechteck 264"/>
              <p:cNvSpPr/>
              <p:nvPr/>
            </p:nvSpPr>
            <p:spPr>
              <a:xfrm>
                <a:off x="6552157" y="519386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66" name="Rechteck 265"/>
              <p:cNvSpPr/>
              <p:nvPr/>
            </p:nvSpPr>
            <p:spPr>
              <a:xfrm>
                <a:off x="6752223" y="5193863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67" name="Rechteck 266"/>
              <p:cNvSpPr/>
              <p:nvPr/>
            </p:nvSpPr>
            <p:spPr>
              <a:xfrm>
                <a:off x="6952289" y="519386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68" name="Rechteck 267"/>
              <p:cNvSpPr/>
              <p:nvPr/>
            </p:nvSpPr>
            <p:spPr>
              <a:xfrm>
                <a:off x="7155157" y="519385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  <p:grpSp>
          <p:nvGrpSpPr>
            <p:cNvPr id="269" name="Gruppieren 268"/>
            <p:cNvGrpSpPr/>
            <p:nvPr/>
          </p:nvGrpSpPr>
          <p:grpSpPr>
            <a:xfrm>
              <a:off x="1257364" y="6066226"/>
              <a:ext cx="6064437" cy="94950"/>
              <a:chOff x="1346853" y="5193858"/>
              <a:chExt cx="6008370" cy="722502"/>
            </a:xfrm>
          </p:grpSpPr>
          <p:sp>
            <p:nvSpPr>
              <p:cNvPr id="270" name="Rechteck 269"/>
              <p:cNvSpPr/>
              <p:nvPr/>
            </p:nvSpPr>
            <p:spPr>
              <a:xfrm>
                <a:off x="1346853" y="5193879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71" name="Rechteck 270"/>
              <p:cNvSpPr/>
              <p:nvPr/>
            </p:nvSpPr>
            <p:spPr>
              <a:xfrm>
                <a:off x="1546919" y="519387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72" name="Rechteck 271"/>
              <p:cNvSpPr/>
              <p:nvPr/>
            </p:nvSpPr>
            <p:spPr>
              <a:xfrm>
                <a:off x="1746985" y="5193874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73" name="Rechteck 272"/>
              <p:cNvSpPr/>
              <p:nvPr/>
            </p:nvSpPr>
            <p:spPr>
              <a:xfrm>
                <a:off x="1947051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74" name="Rechteck 273"/>
              <p:cNvSpPr/>
              <p:nvPr/>
            </p:nvSpPr>
            <p:spPr>
              <a:xfrm>
                <a:off x="2149919" y="519386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75" name="Rechteck 274"/>
              <p:cNvSpPr/>
              <p:nvPr/>
            </p:nvSpPr>
            <p:spPr>
              <a:xfrm>
                <a:off x="2347445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76" name="Rechteck 275"/>
              <p:cNvSpPr/>
              <p:nvPr/>
            </p:nvSpPr>
            <p:spPr>
              <a:xfrm>
                <a:off x="2547511" y="5193869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77" name="Rechteck 276"/>
              <p:cNvSpPr/>
              <p:nvPr/>
            </p:nvSpPr>
            <p:spPr>
              <a:xfrm>
                <a:off x="2747577" y="519386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78" name="Rechteck 277"/>
              <p:cNvSpPr/>
              <p:nvPr/>
            </p:nvSpPr>
            <p:spPr>
              <a:xfrm>
                <a:off x="2947643" y="5193864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79" name="Rechteck 278"/>
              <p:cNvSpPr/>
              <p:nvPr/>
            </p:nvSpPr>
            <p:spPr>
              <a:xfrm>
                <a:off x="3150511" y="519386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80" name="Rechteck 279"/>
              <p:cNvSpPr/>
              <p:nvPr/>
            </p:nvSpPr>
            <p:spPr>
              <a:xfrm>
                <a:off x="3350577" y="5193879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81" name="Rechteck 280"/>
              <p:cNvSpPr/>
              <p:nvPr/>
            </p:nvSpPr>
            <p:spPr>
              <a:xfrm>
                <a:off x="3550643" y="519387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82" name="Rechteck 281"/>
              <p:cNvSpPr/>
              <p:nvPr/>
            </p:nvSpPr>
            <p:spPr>
              <a:xfrm>
                <a:off x="3750709" y="5193874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83" name="Rechteck 282"/>
              <p:cNvSpPr/>
              <p:nvPr/>
            </p:nvSpPr>
            <p:spPr>
              <a:xfrm>
                <a:off x="3950775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84" name="Rechteck 283"/>
              <p:cNvSpPr/>
              <p:nvPr/>
            </p:nvSpPr>
            <p:spPr>
              <a:xfrm>
                <a:off x="4153643" y="519386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85" name="Rechteck 284"/>
              <p:cNvSpPr/>
              <p:nvPr/>
            </p:nvSpPr>
            <p:spPr>
              <a:xfrm>
                <a:off x="4351169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86" name="Rechteck 285"/>
              <p:cNvSpPr/>
              <p:nvPr/>
            </p:nvSpPr>
            <p:spPr>
              <a:xfrm>
                <a:off x="4551235" y="5193869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87" name="Rechteck 286"/>
              <p:cNvSpPr/>
              <p:nvPr/>
            </p:nvSpPr>
            <p:spPr>
              <a:xfrm>
                <a:off x="4751301" y="519386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88" name="Rechteck 287"/>
              <p:cNvSpPr/>
              <p:nvPr/>
            </p:nvSpPr>
            <p:spPr>
              <a:xfrm>
                <a:off x="4951367" y="5193864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89" name="Rechteck 288"/>
              <p:cNvSpPr/>
              <p:nvPr/>
            </p:nvSpPr>
            <p:spPr>
              <a:xfrm>
                <a:off x="5154235" y="519386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90" name="Rechteck 289"/>
              <p:cNvSpPr/>
              <p:nvPr/>
            </p:nvSpPr>
            <p:spPr>
              <a:xfrm>
                <a:off x="5351499" y="519387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91" name="Rechteck 290"/>
              <p:cNvSpPr/>
              <p:nvPr/>
            </p:nvSpPr>
            <p:spPr>
              <a:xfrm>
                <a:off x="5551565" y="5193873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92" name="Rechteck 291"/>
              <p:cNvSpPr/>
              <p:nvPr/>
            </p:nvSpPr>
            <p:spPr>
              <a:xfrm>
                <a:off x="5751631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93" name="Rechteck 292"/>
              <p:cNvSpPr/>
              <p:nvPr/>
            </p:nvSpPr>
            <p:spPr>
              <a:xfrm>
                <a:off x="5951697" y="519386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94" name="Rechteck 293"/>
              <p:cNvSpPr/>
              <p:nvPr/>
            </p:nvSpPr>
            <p:spPr>
              <a:xfrm>
                <a:off x="6154565" y="5193865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95" name="Rechteck 294"/>
              <p:cNvSpPr/>
              <p:nvPr/>
            </p:nvSpPr>
            <p:spPr>
              <a:xfrm>
                <a:off x="6352091" y="519386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96" name="Rechteck 295"/>
              <p:cNvSpPr/>
              <p:nvPr/>
            </p:nvSpPr>
            <p:spPr>
              <a:xfrm>
                <a:off x="6552157" y="519386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97" name="Rechteck 296"/>
              <p:cNvSpPr/>
              <p:nvPr/>
            </p:nvSpPr>
            <p:spPr>
              <a:xfrm>
                <a:off x="6752223" y="5193863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98" name="Rechteck 297"/>
              <p:cNvSpPr/>
              <p:nvPr/>
            </p:nvSpPr>
            <p:spPr>
              <a:xfrm>
                <a:off x="6952289" y="519386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99" name="Rechteck 298"/>
              <p:cNvSpPr/>
              <p:nvPr/>
            </p:nvSpPr>
            <p:spPr>
              <a:xfrm>
                <a:off x="7155157" y="519385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  <p:grpSp>
          <p:nvGrpSpPr>
            <p:cNvPr id="300" name="Gruppieren 299"/>
            <p:cNvGrpSpPr/>
            <p:nvPr/>
          </p:nvGrpSpPr>
          <p:grpSpPr>
            <a:xfrm>
              <a:off x="1257364" y="6161170"/>
              <a:ext cx="6064437" cy="94950"/>
              <a:chOff x="1346853" y="5193858"/>
              <a:chExt cx="6008370" cy="722502"/>
            </a:xfrm>
          </p:grpSpPr>
          <p:sp>
            <p:nvSpPr>
              <p:cNvPr id="301" name="Rechteck 300"/>
              <p:cNvSpPr/>
              <p:nvPr/>
            </p:nvSpPr>
            <p:spPr>
              <a:xfrm>
                <a:off x="1346853" y="5193879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02" name="Rechteck 301"/>
              <p:cNvSpPr/>
              <p:nvPr/>
            </p:nvSpPr>
            <p:spPr>
              <a:xfrm>
                <a:off x="1546919" y="519387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03" name="Rechteck 302"/>
              <p:cNvSpPr/>
              <p:nvPr/>
            </p:nvSpPr>
            <p:spPr>
              <a:xfrm>
                <a:off x="1746985" y="5193874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04" name="Rechteck 303"/>
              <p:cNvSpPr/>
              <p:nvPr/>
            </p:nvSpPr>
            <p:spPr>
              <a:xfrm>
                <a:off x="1947051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05" name="Rechteck 304"/>
              <p:cNvSpPr/>
              <p:nvPr/>
            </p:nvSpPr>
            <p:spPr>
              <a:xfrm>
                <a:off x="2149919" y="519386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06" name="Rechteck 305"/>
              <p:cNvSpPr/>
              <p:nvPr/>
            </p:nvSpPr>
            <p:spPr>
              <a:xfrm>
                <a:off x="2347445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07" name="Rechteck 306"/>
              <p:cNvSpPr/>
              <p:nvPr/>
            </p:nvSpPr>
            <p:spPr>
              <a:xfrm>
                <a:off x="2547511" y="5193869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08" name="Rechteck 307"/>
              <p:cNvSpPr/>
              <p:nvPr/>
            </p:nvSpPr>
            <p:spPr>
              <a:xfrm>
                <a:off x="2747577" y="519386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09" name="Rechteck 308"/>
              <p:cNvSpPr/>
              <p:nvPr/>
            </p:nvSpPr>
            <p:spPr>
              <a:xfrm>
                <a:off x="2947643" y="5193864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10" name="Rechteck 309"/>
              <p:cNvSpPr/>
              <p:nvPr/>
            </p:nvSpPr>
            <p:spPr>
              <a:xfrm>
                <a:off x="3150511" y="519386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11" name="Rechteck 310"/>
              <p:cNvSpPr/>
              <p:nvPr/>
            </p:nvSpPr>
            <p:spPr>
              <a:xfrm>
                <a:off x="3350577" y="5193879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12" name="Rechteck 311"/>
              <p:cNvSpPr/>
              <p:nvPr/>
            </p:nvSpPr>
            <p:spPr>
              <a:xfrm>
                <a:off x="3550643" y="519387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13" name="Rechteck 312"/>
              <p:cNvSpPr/>
              <p:nvPr/>
            </p:nvSpPr>
            <p:spPr>
              <a:xfrm>
                <a:off x="3750709" y="5193874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14" name="Rechteck 313"/>
              <p:cNvSpPr/>
              <p:nvPr/>
            </p:nvSpPr>
            <p:spPr>
              <a:xfrm>
                <a:off x="3950775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15" name="Rechteck 314"/>
              <p:cNvSpPr/>
              <p:nvPr/>
            </p:nvSpPr>
            <p:spPr>
              <a:xfrm>
                <a:off x="4153643" y="519386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16" name="Rechteck 315"/>
              <p:cNvSpPr/>
              <p:nvPr/>
            </p:nvSpPr>
            <p:spPr>
              <a:xfrm>
                <a:off x="4351169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17" name="Rechteck 316"/>
              <p:cNvSpPr/>
              <p:nvPr/>
            </p:nvSpPr>
            <p:spPr>
              <a:xfrm>
                <a:off x="4551235" y="5193869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18" name="Rechteck 317"/>
              <p:cNvSpPr/>
              <p:nvPr/>
            </p:nvSpPr>
            <p:spPr>
              <a:xfrm>
                <a:off x="4751301" y="519386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19" name="Rechteck 318"/>
              <p:cNvSpPr/>
              <p:nvPr/>
            </p:nvSpPr>
            <p:spPr>
              <a:xfrm>
                <a:off x="4951367" y="5193864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20" name="Rechteck 319"/>
              <p:cNvSpPr/>
              <p:nvPr/>
            </p:nvSpPr>
            <p:spPr>
              <a:xfrm>
                <a:off x="5154235" y="519386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21" name="Rechteck 320"/>
              <p:cNvSpPr/>
              <p:nvPr/>
            </p:nvSpPr>
            <p:spPr>
              <a:xfrm>
                <a:off x="5351499" y="519387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22" name="Rechteck 321"/>
              <p:cNvSpPr/>
              <p:nvPr/>
            </p:nvSpPr>
            <p:spPr>
              <a:xfrm>
                <a:off x="5551565" y="5193873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23" name="Rechteck 322"/>
              <p:cNvSpPr/>
              <p:nvPr/>
            </p:nvSpPr>
            <p:spPr>
              <a:xfrm>
                <a:off x="5751631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24" name="Rechteck 323"/>
              <p:cNvSpPr/>
              <p:nvPr/>
            </p:nvSpPr>
            <p:spPr>
              <a:xfrm>
                <a:off x="5951697" y="519386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25" name="Rechteck 324"/>
              <p:cNvSpPr/>
              <p:nvPr/>
            </p:nvSpPr>
            <p:spPr>
              <a:xfrm>
                <a:off x="6154565" y="5193865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26" name="Rechteck 325"/>
              <p:cNvSpPr/>
              <p:nvPr/>
            </p:nvSpPr>
            <p:spPr>
              <a:xfrm>
                <a:off x="6352091" y="519386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27" name="Rechteck 326"/>
              <p:cNvSpPr/>
              <p:nvPr/>
            </p:nvSpPr>
            <p:spPr>
              <a:xfrm>
                <a:off x="6552157" y="519386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28" name="Rechteck 327"/>
              <p:cNvSpPr/>
              <p:nvPr/>
            </p:nvSpPr>
            <p:spPr>
              <a:xfrm>
                <a:off x="6752223" y="5193863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29" name="Rechteck 328"/>
              <p:cNvSpPr/>
              <p:nvPr/>
            </p:nvSpPr>
            <p:spPr>
              <a:xfrm>
                <a:off x="6952289" y="519386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30" name="Rechteck 329"/>
              <p:cNvSpPr/>
              <p:nvPr/>
            </p:nvSpPr>
            <p:spPr>
              <a:xfrm>
                <a:off x="7155157" y="519385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  <p:grpSp>
          <p:nvGrpSpPr>
            <p:cNvPr id="331" name="Gruppieren 330"/>
            <p:cNvGrpSpPr/>
            <p:nvPr/>
          </p:nvGrpSpPr>
          <p:grpSpPr>
            <a:xfrm>
              <a:off x="1257364" y="6257935"/>
              <a:ext cx="6064437" cy="94950"/>
              <a:chOff x="1346853" y="5193858"/>
              <a:chExt cx="6008370" cy="722502"/>
            </a:xfrm>
          </p:grpSpPr>
          <p:sp>
            <p:nvSpPr>
              <p:cNvPr id="332" name="Rechteck 331"/>
              <p:cNvSpPr/>
              <p:nvPr/>
            </p:nvSpPr>
            <p:spPr>
              <a:xfrm>
                <a:off x="1346853" y="5193879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33" name="Rechteck 332"/>
              <p:cNvSpPr/>
              <p:nvPr/>
            </p:nvSpPr>
            <p:spPr>
              <a:xfrm>
                <a:off x="1546919" y="519387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34" name="Rechteck 333"/>
              <p:cNvSpPr/>
              <p:nvPr/>
            </p:nvSpPr>
            <p:spPr>
              <a:xfrm>
                <a:off x="1746985" y="5193874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35" name="Rechteck 334"/>
              <p:cNvSpPr/>
              <p:nvPr/>
            </p:nvSpPr>
            <p:spPr>
              <a:xfrm>
                <a:off x="1947051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36" name="Rechteck 335"/>
              <p:cNvSpPr/>
              <p:nvPr/>
            </p:nvSpPr>
            <p:spPr>
              <a:xfrm>
                <a:off x="2149919" y="519386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37" name="Rechteck 336"/>
              <p:cNvSpPr/>
              <p:nvPr/>
            </p:nvSpPr>
            <p:spPr>
              <a:xfrm>
                <a:off x="2347445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38" name="Rechteck 337"/>
              <p:cNvSpPr/>
              <p:nvPr/>
            </p:nvSpPr>
            <p:spPr>
              <a:xfrm>
                <a:off x="2547511" y="5193869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39" name="Rechteck 338"/>
              <p:cNvSpPr/>
              <p:nvPr/>
            </p:nvSpPr>
            <p:spPr>
              <a:xfrm>
                <a:off x="2747577" y="519386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40" name="Rechteck 339"/>
              <p:cNvSpPr/>
              <p:nvPr/>
            </p:nvSpPr>
            <p:spPr>
              <a:xfrm>
                <a:off x="2947643" y="5193864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41" name="Rechteck 340"/>
              <p:cNvSpPr/>
              <p:nvPr/>
            </p:nvSpPr>
            <p:spPr>
              <a:xfrm>
                <a:off x="3150511" y="519386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42" name="Rechteck 341"/>
              <p:cNvSpPr/>
              <p:nvPr/>
            </p:nvSpPr>
            <p:spPr>
              <a:xfrm>
                <a:off x="3350577" y="5193879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43" name="Rechteck 342"/>
              <p:cNvSpPr/>
              <p:nvPr/>
            </p:nvSpPr>
            <p:spPr>
              <a:xfrm>
                <a:off x="3550643" y="519387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44" name="Rechteck 343"/>
              <p:cNvSpPr/>
              <p:nvPr/>
            </p:nvSpPr>
            <p:spPr>
              <a:xfrm>
                <a:off x="3750709" y="5193874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45" name="Rechteck 344"/>
              <p:cNvSpPr/>
              <p:nvPr/>
            </p:nvSpPr>
            <p:spPr>
              <a:xfrm>
                <a:off x="3950775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46" name="Rechteck 345"/>
              <p:cNvSpPr/>
              <p:nvPr/>
            </p:nvSpPr>
            <p:spPr>
              <a:xfrm>
                <a:off x="4153643" y="519386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47" name="Rechteck 346"/>
              <p:cNvSpPr/>
              <p:nvPr/>
            </p:nvSpPr>
            <p:spPr>
              <a:xfrm>
                <a:off x="4351169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48" name="Rechteck 347"/>
              <p:cNvSpPr/>
              <p:nvPr/>
            </p:nvSpPr>
            <p:spPr>
              <a:xfrm>
                <a:off x="4551235" y="5193869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49" name="Rechteck 348"/>
              <p:cNvSpPr/>
              <p:nvPr/>
            </p:nvSpPr>
            <p:spPr>
              <a:xfrm>
                <a:off x="4751301" y="519386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50" name="Rechteck 349"/>
              <p:cNvSpPr/>
              <p:nvPr/>
            </p:nvSpPr>
            <p:spPr>
              <a:xfrm>
                <a:off x="4951367" y="5193864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51" name="Rechteck 350"/>
              <p:cNvSpPr/>
              <p:nvPr/>
            </p:nvSpPr>
            <p:spPr>
              <a:xfrm>
                <a:off x="5154235" y="519386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52" name="Rechteck 351"/>
              <p:cNvSpPr/>
              <p:nvPr/>
            </p:nvSpPr>
            <p:spPr>
              <a:xfrm>
                <a:off x="5351499" y="519387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53" name="Rechteck 352"/>
              <p:cNvSpPr/>
              <p:nvPr/>
            </p:nvSpPr>
            <p:spPr>
              <a:xfrm>
                <a:off x="5551565" y="5193873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54" name="Rechteck 353"/>
              <p:cNvSpPr/>
              <p:nvPr/>
            </p:nvSpPr>
            <p:spPr>
              <a:xfrm>
                <a:off x="5751631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55" name="Rechteck 354"/>
              <p:cNvSpPr/>
              <p:nvPr/>
            </p:nvSpPr>
            <p:spPr>
              <a:xfrm>
                <a:off x="5951697" y="519386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56" name="Rechteck 355"/>
              <p:cNvSpPr/>
              <p:nvPr/>
            </p:nvSpPr>
            <p:spPr>
              <a:xfrm>
                <a:off x="6154565" y="5193865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57" name="Rechteck 356"/>
              <p:cNvSpPr/>
              <p:nvPr/>
            </p:nvSpPr>
            <p:spPr>
              <a:xfrm>
                <a:off x="6352091" y="519386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58" name="Rechteck 357"/>
              <p:cNvSpPr/>
              <p:nvPr/>
            </p:nvSpPr>
            <p:spPr>
              <a:xfrm>
                <a:off x="6552157" y="519386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59" name="Rechteck 358"/>
              <p:cNvSpPr/>
              <p:nvPr/>
            </p:nvSpPr>
            <p:spPr>
              <a:xfrm>
                <a:off x="6752223" y="5193863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60" name="Rechteck 359"/>
              <p:cNvSpPr/>
              <p:nvPr/>
            </p:nvSpPr>
            <p:spPr>
              <a:xfrm>
                <a:off x="6952289" y="519386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61" name="Rechteck 360"/>
              <p:cNvSpPr/>
              <p:nvPr/>
            </p:nvSpPr>
            <p:spPr>
              <a:xfrm>
                <a:off x="7155157" y="519385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</p:grpSp>
      <p:pic>
        <p:nvPicPr>
          <p:cNvPr id="36" name="Google Shape;365;g6fe11b7731_0_0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7214376" y="2240874"/>
            <a:ext cx="1270535" cy="1839843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72994" y="133822"/>
            <a:ext cx="4193060" cy="434588"/>
          </a:xfrm>
        </p:spPr>
        <p:txBody>
          <a:bodyPr>
            <a:normAutofit/>
          </a:bodyPr>
          <a:lstStyle/>
          <a:p>
            <a:r>
              <a:rPr lang="de-DE" sz="2400" dirty="0" smtClean="0"/>
              <a:t>PWM Puls Weiten Modulation</a:t>
            </a:r>
            <a:endParaRPr lang="de-DE" sz="2400" dirty="0"/>
          </a:p>
        </p:txBody>
      </p:sp>
      <p:sp>
        <p:nvSpPr>
          <p:cNvPr id="5" name="Google Shape;165;p1"/>
          <p:cNvSpPr/>
          <p:nvPr/>
        </p:nvSpPr>
        <p:spPr>
          <a:xfrm>
            <a:off x="8639969" y="3527937"/>
            <a:ext cx="3295901" cy="1082163"/>
          </a:xfrm>
          <a:prstGeom prst="wedgeRoundRectCallout">
            <a:avLst>
              <a:gd name="adj1" fmla="val -59181"/>
              <a:gd name="adj2" fmla="val -39050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Kurz Ein, lang Aus =&gt; ziemlich dunkel</a:t>
            </a:r>
            <a:endParaRPr sz="2400" b="0" i="0" u="none" strike="noStrike" cap="none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9" name="Ellipse 28"/>
          <p:cNvSpPr/>
          <p:nvPr/>
        </p:nvSpPr>
        <p:spPr>
          <a:xfrm>
            <a:off x="5770810" y="1355229"/>
            <a:ext cx="644496" cy="626076"/>
          </a:xfrm>
          <a:prstGeom prst="ellipse">
            <a:avLst/>
          </a:prstGeom>
          <a:solidFill>
            <a:srgbClr val="FFA3A3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30" name="Gerader Verbinder 29"/>
          <p:cNvCxnSpPr>
            <a:stCxn id="29" idx="2"/>
          </p:cNvCxnSpPr>
          <p:nvPr/>
        </p:nvCxnSpPr>
        <p:spPr>
          <a:xfrm flipH="1">
            <a:off x="3144674" y="1668267"/>
            <a:ext cx="2626136" cy="0"/>
          </a:xfrm>
          <a:prstGeom prst="line">
            <a:avLst/>
          </a:prstGeom>
          <a:ln w="508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Rechteck 30"/>
          <p:cNvSpPr/>
          <p:nvPr/>
        </p:nvSpPr>
        <p:spPr>
          <a:xfrm>
            <a:off x="624379" y="1031100"/>
            <a:ext cx="2521385" cy="1301578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ctr"/>
            <a:r>
              <a:rPr lang="de-DE" dirty="0" smtClean="0">
                <a:solidFill>
                  <a:schemeClr val="tx1"/>
                </a:solidFill>
              </a:rPr>
              <a:t>Mikrocontroller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32" name="Textfeld 31"/>
          <p:cNvSpPr txBox="1"/>
          <p:nvPr/>
        </p:nvSpPr>
        <p:spPr>
          <a:xfrm>
            <a:off x="2395427" y="1497223"/>
            <a:ext cx="7503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PC_6</a:t>
            </a:r>
            <a:endParaRPr lang="de-DE" dirty="0"/>
          </a:p>
        </p:txBody>
      </p:sp>
      <p:sp>
        <p:nvSpPr>
          <p:cNvPr id="40" name="Freihandform 39"/>
          <p:cNvSpPr/>
          <p:nvPr/>
        </p:nvSpPr>
        <p:spPr>
          <a:xfrm>
            <a:off x="3288075" y="1055656"/>
            <a:ext cx="1169667" cy="363512"/>
          </a:xfrm>
          <a:custGeom>
            <a:avLst/>
            <a:gdLst>
              <a:gd name="connsiteX0" fmla="*/ 0 w 1522238"/>
              <a:gd name="connsiteY0" fmla="*/ 417558 h 417558"/>
              <a:gd name="connsiteX1" fmla="*/ 0 w 1522238"/>
              <a:gd name="connsiteY1" fmla="*/ 0 h 417558"/>
              <a:gd name="connsiteX2" fmla="*/ 961970 w 1522238"/>
              <a:gd name="connsiteY2" fmla="*/ 0 h 417558"/>
              <a:gd name="connsiteX3" fmla="*/ 961970 w 1522238"/>
              <a:gd name="connsiteY3" fmla="*/ 412272 h 417558"/>
              <a:gd name="connsiteX4" fmla="*/ 1522238 w 1522238"/>
              <a:gd name="connsiteY4" fmla="*/ 412272 h 417558"/>
              <a:gd name="connsiteX0" fmla="*/ 0 w 1522238"/>
              <a:gd name="connsiteY0" fmla="*/ 417558 h 417558"/>
              <a:gd name="connsiteX1" fmla="*/ 0 w 1522238"/>
              <a:gd name="connsiteY1" fmla="*/ 0 h 417558"/>
              <a:gd name="connsiteX2" fmla="*/ 961970 w 1522238"/>
              <a:gd name="connsiteY2" fmla="*/ 0 h 417558"/>
              <a:gd name="connsiteX3" fmla="*/ 1389690 w 1522238"/>
              <a:gd name="connsiteY3" fmla="*/ 406183 h 417558"/>
              <a:gd name="connsiteX4" fmla="*/ 1522238 w 1522238"/>
              <a:gd name="connsiteY4" fmla="*/ 412272 h 417558"/>
              <a:gd name="connsiteX0" fmla="*/ 0 w 1522238"/>
              <a:gd name="connsiteY0" fmla="*/ 417558 h 418361"/>
              <a:gd name="connsiteX1" fmla="*/ 0 w 1522238"/>
              <a:gd name="connsiteY1" fmla="*/ 0 h 418361"/>
              <a:gd name="connsiteX2" fmla="*/ 961970 w 1522238"/>
              <a:gd name="connsiteY2" fmla="*/ 0 h 418361"/>
              <a:gd name="connsiteX3" fmla="*/ 1406937 w 1522238"/>
              <a:gd name="connsiteY3" fmla="*/ 418361 h 418361"/>
              <a:gd name="connsiteX4" fmla="*/ 1522238 w 1522238"/>
              <a:gd name="connsiteY4" fmla="*/ 412272 h 418361"/>
              <a:gd name="connsiteX0" fmla="*/ 0 w 1522238"/>
              <a:gd name="connsiteY0" fmla="*/ 417558 h 417558"/>
              <a:gd name="connsiteX1" fmla="*/ 0 w 1522238"/>
              <a:gd name="connsiteY1" fmla="*/ 0 h 417558"/>
              <a:gd name="connsiteX2" fmla="*/ 961970 w 1522238"/>
              <a:gd name="connsiteY2" fmla="*/ 0 h 417558"/>
              <a:gd name="connsiteX3" fmla="*/ 1410387 w 1522238"/>
              <a:gd name="connsiteY3" fmla="*/ 412272 h 417558"/>
              <a:gd name="connsiteX4" fmla="*/ 1522238 w 1522238"/>
              <a:gd name="connsiteY4" fmla="*/ 412272 h 417558"/>
              <a:gd name="connsiteX0" fmla="*/ 0 w 1522238"/>
              <a:gd name="connsiteY0" fmla="*/ 417558 h 417558"/>
              <a:gd name="connsiteX1" fmla="*/ 0 w 1522238"/>
              <a:gd name="connsiteY1" fmla="*/ 0 h 417558"/>
              <a:gd name="connsiteX2" fmla="*/ 1400038 w 1522238"/>
              <a:gd name="connsiteY2" fmla="*/ 0 h 417558"/>
              <a:gd name="connsiteX3" fmla="*/ 1410387 w 1522238"/>
              <a:gd name="connsiteY3" fmla="*/ 412272 h 417558"/>
              <a:gd name="connsiteX4" fmla="*/ 1522238 w 1522238"/>
              <a:gd name="connsiteY4" fmla="*/ 412272 h 417558"/>
              <a:gd name="connsiteX0" fmla="*/ 0 w 1522238"/>
              <a:gd name="connsiteY0" fmla="*/ 417558 h 417558"/>
              <a:gd name="connsiteX1" fmla="*/ 0 w 1522238"/>
              <a:gd name="connsiteY1" fmla="*/ 0 h 417558"/>
              <a:gd name="connsiteX2" fmla="*/ 845313 w 1522238"/>
              <a:gd name="connsiteY2" fmla="*/ 0 h 417558"/>
              <a:gd name="connsiteX3" fmla="*/ 1410387 w 1522238"/>
              <a:gd name="connsiteY3" fmla="*/ 412272 h 417558"/>
              <a:gd name="connsiteX4" fmla="*/ 1522238 w 1522238"/>
              <a:gd name="connsiteY4" fmla="*/ 412272 h 417558"/>
              <a:gd name="connsiteX0" fmla="*/ 0 w 1522238"/>
              <a:gd name="connsiteY0" fmla="*/ 417558 h 417558"/>
              <a:gd name="connsiteX1" fmla="*/ 0 w 1522238"/>
              <a:gd name="connsiteY1" fmla="*/ 0 h 417558"/>
              <a:gd name="connsiteX2" fmla="*/ 845313 w 1522238"/>
              <a:gd name="connsiteY2" fmla="*/ 0 h 417558"/>
              <a:gd name="connsiteX3" fmla="*/ 849463 w 1522238"/>
              <a:gd name="connsiteY3" fmla="*/ 412272 h 417558"/>
              <a:gd name="connsiteX4" fmla="*/ 1522238 w 1522238"/>
              <a:gd name="connsiteY4" fmla="*/ 412272 h 417558"/>
              <a:gd name="connsiteX0" fmla="*/ 0 w 1522238"/>
              <a:gd name="connsiteY0" fmla="*/ 417558 h 417558"/>
              <a:gd name="connsiteX1" fmla="*/ 0 w 1522238"/>
              <a:gd name="connsiteY1" fmla="*/ 0 h 417558"/>
              <a:gd name="connsiteX2" fmla="*/ 805026 w 1522238"/>
              <a:gd name="connsiteY2" fmla="*/ 5470 h 417558"/>
              <a:gd name="connsiteX3" fmla="*/ 849463 w 1522238"/>
              <a:gd name="connsiteY3" fmla="*/ 412272 h 417558"/>
              <a:gd name="connsiteX4" fmla="*/ 1522238 w 1522238"/>
              <a:gd name="connsiteY4" fmla="*/ 412272 h 417558"/>
              <a:gd name="connsiteX0" fmla="*/ 0 w 1522238"/>
              <a:gd name="connsiteY0" fmla="*/ 417558 h 417558"/>
              <a:gd name="connsiteX1" fmla="*/ 0 w 1522238"/>
              <a:gd name="connsiteY1" fmla="*/ 0 h 417558"/>
              <a:gd name="connsiteX2" fmla="*/ 805026 w 1522238"/>
              <a:gd name="connsiteY2" fmla="*/ 5470 h 417558"/>
              <a:gd name="connsiteX3" fmla="*/ 812275 w 1522238"/>
              <a:gd name="connsiteY3" fmla="*/ 415007 h 417558"/>
              <a:gd name="connsiteX4" fmla="*/ 1522238 w 1522238"/>
              <a:gd name="connsiteY4" fmla="*/ 412272 h 417558"/>
              <a:gd name="connsiteX0" fmla="*/ 0 w 1522238"/>
              <a:gd name="connsiteY0" fmla="*/ 417559 h 417559"/>
              <a:gd name="connsiteX1" fmla="*/ 0 w 1522238"/>
              <a:gd name="connsiteY1" fmla="*/ 1 h 417559"/>
              <a:gd name="connsiteX2" fmla="*/ 110844 w 1522238"/>
              <a:gd name="connsiteY2" fmla="*/ 0 h 417559"/>
              <a:gd name="connsiteX3" fmla="*/ 812275 w 1522238"/>
              <a:gd name="connsiteY3" fmla="*/ 415008 h 417559"/>
              <a:gd name="connsiteX4" fmla="*/ 1522238 w 1522238"/>
              <a:gd name="connsiteY4" fmla="*/ 412273 h 417559"/>
              <a:gd name="connsiteX0" fmla="*/ 0 w 1522238"/>
              <a:gd name="connsiteY0" fmla="*/ 417559 h 417743"/>
              <a:gd name="connsiteX1" fmla="*/ 0 w 1522238"/>
              <a:gd name="connsiteY1" fmla="*/ 1 h 417743"/>
              <a:gd name="connsiteX2" fmla="*/ 110844 w 1522238"/>
              <a:gd name="connsiteY2" fmla="*/ 0 h 417743"/>
              <a:gd name="connsiteX3" fmla="*/ 121193 w 1522238"/>
              <a:gd name="connsiteY3" fmla="*/ 417743 h 417743"/>
              <a:gd name="connsiteX4" fmla="*/ 1522238 w 1522238"/>
              <a:gd name="connsiteY4" fmla="*/ 412273 h 417743"/>
              <a:gd name="connsiteX0" fmla="*/ 0 w 1522238"/>
              <a:gd name="connsiteY0" fmla="*/ 417559 h 417743"/>
              <a:gd name="connsiteX1" fmla="*/ 0 w 1522238"/>
              <a:gd name="connsiteY1" fmla="*/ 1 h 417743"/>
              <a:gd name="connsiteX2" fmla="*/ 176957 w 1522238"/>
              <a:gd name="connsiteY2" fmla="*/ 0 h 417743"/>
              <a:gd name="connsiteX3" fmla="*/ 121193 w 1522238"/>
              <a:gd name="connsiteY3" fmla="*/ 417743 h 417743"/>
              <a:gd name="connsiteX4" fmla="*/ 1522238 w 1522238"/>
              <a:gd name="connsiteY4" fmla="*/ 412273 h 417743"/>
              <a:gd name="connsiteX0" fmla="*/ 0 w 1522238"/>
              <a:gd name="connsiteY0" fmla="*/ 417559 h 417559"/>
              <a:gd name="connsiteX1" fmla="*/ 0 w 1522238"/>
              <a:gd name="connsiteY1" fmla="*/ 1 h 417559"/>
              <a:gd name="connsiteX2" fmla="*/ 176957 w 1522238"/>
              <a:gd name="connsiteY2" fmla="*/ 0 h 417559"/>
              <a:gd name="connsiteX3" fmla="*/ 195570 w 1522238"/>
              <a:gd name="connsiteY3" fmla="*/ 410449 h 417559"/>
              <a:gd name="connsiteX4" fmla="*/ 1522238 w 1522238"/>
              <a:gd name="connsiteY4" fmla="*/ 412273 h 417559"/>
              <a:gd name="connsiteX0" fmla="*/ 0 w 1522238"/>
              <a:gd name="connsiteY0" fmla="*/ 417559 h 417743"/>
              <a:gd name="connsiteX1" fmla="*/ 0 w 1522238"/>
              <a:gd name="connsiteY1" fmla="*/ 1 h 417743"/>
              <a:gd name="connsiteX2" fmla="*/ 176957 w 1522238"/>
              <a:gd name="connsiteY2" fmla="*/ 0 h 417743"/>
              <a:gd name="connsiteX3" fmla="*/ 170777 w 1522238"/>
              <a:gd name="connsiteY3" fmla="*/ 417743 h 417743"/>
              <a:gd name="connsiteX4" fmla="*/ 1522238 w 1522238"/>
              <a:gd name="connsiteY4" fmla="*/ 412273 h 417743"/>
              <a:gd name="connsiteX0" fmla="*/ 0 w 1522238"/>
              <a:gd name="connsiteY0" fmla="*/ 417559 h 417743"/>
              <a:gd name="connsiteX1" fmla="*/ 0 w 1522238"/>
              <a:gd name="connsiteY1" fmla="*/ 1 h 417743"/>
              <a:gd name="connsiteX2" fmla="*/ 259597 w 1522238"/>
              <a:gd name="connsiteY2" fmla="*/ 0 h 417743"/>
              <a:gd name="connsiteX3" fmla="*/ 170777 w 1522238"/>
              <a:gd name="connsiteY3" fmla="*/ 417743 h 417743"/>
              <a:gd name="connsiteX4" fmla="*/ 1522238 w 1522238"/>
              <a:gd name="connsiteY4" fmla="*/ 412273 h 417743"/>
              <a:gd name="connsiteX0" fmla="*/ 0 w 1522238"/>
              <a:gd name="connsiteY0" fmla="*/ 417559 h 417559"/>
              <a:gd name="connsiteX1" fmla="*/ 0 w 1522238"/>
              <a:gd name="connsiteY1" fmla="*/ 1 h 417559"/>
              <a:gd name="connsiteX2" fmla="*/ 259597 w 1522238"/>
              <a:gd name="connsiteY2" fmla="*/ 0 h 417559"/>
              <a:gd name="connsiteX3" fmla="*/ 303002 w 1522238"/>
              <a:gd name="connsiteY3" fmla="*/ 410449 h 417559"/>
              <a:gd name="connsiteX4" fmla="*/ 1522238 w 1522238"/>
              <a:gd name="connsiteY4" fmla="*/ 412273 h 417559"/>
              <a:gd name="connsiteX0" fmla="*/ 0 w 1522238"/>
              <a:gd name="connsiteY0" fmla="*/ 417559 h 417559"/>
              <a:gd name="connsiteX1" fmla="*/ 0 w 1522238"/>
              <a:gd name="connsiteY1" fmla="*/ 1 h 417559"/>
              <a:gd name="connsiteX2" fmla="*/ 309182 w 1522238"/>
              <a:gd name="connsiteY2" fmla="*/ 0 h 417559"/>
              <a:gd name="connsiteX3" fmla="*/ 303002 w 1522238"/>
              <a:gd name="connsiteY3" fmla="*/ 410449 h 417559"/>
              <a:gd name="connsiteX4" fmla="*/ 1522238 w 1522238"/>
              <a:gd name="connsiteY4" fmla="*/ 412273 h 417559"/>
              <a:gd name="connsiteX0" fmla="*/ 0 w 1522238"/>
              <a:gd name="connsiteY0" fmla="*/ 417558 h 417558"/>
              <a:gd name="connsiteX1" fmla="*/ 0 w 1522238"/>
              <a:gd name="connsiteY1" fmla="*/ 0 h 417558"/>
              <a:gd name="connsiteX2" fmla="*/ 499255 w 1522238"/>
              <a:gd name="connsiteY2" fmla="*/ 7293 h 417558"/>
              <a:gd name="connsiteX3" fmla="*/ 303002 w 1522238"/>
              <a:gd name="connsiteY3" fmla="*/ 410448 h 417558"/>
              <a:gd name="connsiteX4" fmla="*/ 1522238 w 1522238"/>
              <a:gd name="connsiteY4" fmla="*/ 412272 h 417558"/>
              <a:gd name="connsiteX0" fmla="*/ 0 w 1522238"/>
              <a:gd name="connsiteY0" fmla="*/ 417558 h 417558"/>
              <a:gd name="connsiteX1" fmla="*/ 0 w 1522238"/>
              <a:gd name="connsiteY1" fmla="*/ 0 h 417558"/>
              <a:gd name="connsiteX2" fmla="*/ 499255 w 1522238"/>
              <a:gd name="connsiteY2" fmla="*/ 7293 h 417558"/>
              <a:gd name="connsiteX3" fmla="*/ 493076 w 1522238"/>
              <a:gd name="connsiteY3" fmla="*/ 410448 h 417558"/>
              <a:gd name="connsiteX4" fmla="*/ 1522238 w 1522238"/>
              <a:gd name="connsiteY4" fmla="*/ 412272 h 417558"/>
              <a:gd name="connsiteX0" fmla="*/ 0 w 1522238"/>
              <a:gd name="connsiteY0" fmla="*/ 417558 h 417558"/>
              <a:gd name="connsiteX1" fmla="*/ 0 w 1522238"/>
              <a:gd name="connsiteY1" fmla="*/ 0 h 417558"/>
              <a:gd name="connsiteX2" fmla="*/ 780234 w 1522238"/>
              <a:gd name="connsiteY2" fmla="*/ 14587 h 417558"/>
              <a:gd name="connsiteX3" fmla="*/ 493076 w 1522238"/>
              <a:gd name="connsiteY3" fmla="*/ 410448 h 417558"/>
              <a:gd name="connsiteX4" fmla="*/ 1522238 w 1522238"/>
              <a:gd name="connsiteY4" fmla="*/ 412272 h 417558"/>
              <a:gd name="connsiteX0" fmla="*/ 0 w 1522238"/>
              <a:gd name="connsiteY0" fmla="*/ 417558 h 417558"/>
              <a:gd name="connsiteX1" fmla="*/ 0 w 1522238"/>
              <a:gd name="connsiteY1" fmla="*/ 0 h 417558"/>
              <a:gd name="connsiteX2" fmla="*/ 780234 w 1522238"/>
              <a:gd name="connsiteY2" fmla="*/ 14587 h 417558"/>
              <a:gd name="connsiteX3" fmla="*/ 782319 w 1522238"/>
              <a:gd name="connsiteY3" fmla="*/ 403154 h 417558"/>
              <a:gd name="connsiteX4" fmla="*/ 1522238 w 1522238"/>
              <a:gd name="connsiteY4" fmla="*/ 412272 h 417558"/>
              <a:gd name="connsiteX0" fmla="*/ 0 w 1522238"/>
              <a:gd name="connsiteY0" fmla="*/ 417558 h 417558"/>
              <a:gd name="connsiteX1" fmla="*/ 0 w 1522238"/>
              <a:gd name="connsiteY1" fmla="*/ 0 h 417558"/>
              <a:gd name="connsiteX2" fmla="*/ 780234 w 1522238"/>
              <a:gd name="connsiteY2" fmla="*/ 7293 h 417558"/>
              <a:gd name="connsiteX3" fmla="*/ 782319 w 1522238"/>
              <a:gd name="connsiteY3" fmla="*/ 403154 h 417558"/>
              <a:gd name="connsiteX4" fmla="*/ 1522238 w 1522238"/>
              <a:gd name="connsiteY4" fmla="*/ 412272 h 417558"/>
              <a:gd name="connsiteX0" fmla="*/ 0 w 1522238"/>
              <a:gd name="connsiteY0" fmla="*/ 417558 h 417558"/>
              <a:gd name="connsiteX1" fmla="*/ 0 w 1522238"/>
              <a:gd name="connsiteY1" fmla="*/ 0 h 417558"/>
              <a:gd name="connsiteX2" fmla="*/ 879403 w 1522238"/>
              <a:gd name="connsiteY2" fmla="*/ 7293 h 417558"/>
              <a:gd name="connsiteX3" fmla="*/ 782319 w 1522238"/>
              <a:gd name="connsiteY3" fmla="*/ 403154 h 417558"/>
              <a:gd name="connsiteX4" fmla="*/ 1522238 w 1522238"/>
              <a:gd name="connsiteY4" fmla="*/ 412272 h 417558"/>
              <a:gd name="connsiteX0" fmla="*/ 0 w 1522238"/>
              <a:gd name="connsiteY0" fmla="*/ 417558 h 417558"/>
              <a:gd name="connsiteX1" fmla="*/ 0 w 1522238"/>
              <a:gd name="connsiteY1" fmla="*/ 0 h 417558"/>
              <a:gd name="connsiteX2" fmla="*/ 879403 w 1522238"/>
              <a:gd name="connsiteY2" fmla="*/ 7293 h 417558"/>
              <a:gd name="connsiteX3" fmla="*/ 873223 w 1522238"/>
              <a:gd name="connsiteY3" fmla="*/ 403154 h 417558"/>
              <a:gd name="connsiteX4" fmla="*/ 1522238 w 1522238"/>
              <a:gd name="connsiteY4" fmla="*/ 412272 h 417558"/>
              <a:gd name="connsiteX0" fmla="*/ 0 w 1522238"/>
              <a:gd name="connsiteY0" fmla="*/ 417558 h 417558"/>
              <a:gd name="connsiteX1" fmla="*/ 0 w 1522238"/>
              <a:gd name="connsiteY1" fmla="*/ 0 h 417558"/>
              <a:gd name="connsiteX2" fmla="*/ 1044684 w 1522238"/>
              <a:gd name="connsiteY2" fmla="*/ 7293 h 417558"/>
              <a:gd name="connsiteX3" fmla="*/ 873223 w 1522238"/>
              <a:gd name="connsiteY3" fmla="*/ 403154 h 417558"/>
              <a:gd name="connsiteX4" fmla="*/ 1522238 w 1522238"/>
              <a:gd name="connsiteY4" fmla="*/ 412272 h 417558"/>
              <a:gd name="connsiteX0" fmla="*/ 0 w 1522238"/>
              <a:gd name="connsiteY0" fmla="*/ 417558 h 417558"/>
              <a:gd name="connsiteX1" fmla="*/ 0 w 1522238"/>
              <a:gd name="connsiteY1" fmla="*/ 0 h 417558"/>
              <a:gd name="connsiteX2" fmla="*/ 1044684 w 1522238"/>
              <a:gd name="connsiteY2" fmla="*/ 7293 h 417558"/>
              <a:gd name="connsiteX3" fmla="*/ 1046769 w 1522238"/>
              <a:gd name="connsiteY3" fmla="*/ 395859 h 417558"/>
              <a:gd name="connsiteX4" fmla="*/ 1522238 w 1522238"/>
              <a:gd name="connsiteY4" fmla="*/ 412272 h 417558"/>
              <a:gd name="connsiteX0" fmla="*/ 0 w 1522238"/>
              <a:gd name="connsiteY0" fmla="*/ 417558 h 417558"/>
              <a:gd name="connsiteX1" fmla="*/ 0 w 1522238"/>
              <a:gd name="connsiteY1" fmla="*/ 0 h 417558"/>
              <a:gd name="connsiteX2" fmla="*/ 1176909 w 1522238"/>
              <a:gd name="connsiteY2" fmla="*/ 7293 h 417558"/>
              <a:gd name="connsiteX3" fmla="*/ 1046769 w 1522238"/>
              <a:gd name="connsiteY3" fmla="*/ 395859 h 417558"/>
              <a:gd name="connsiteX4" fmla="*/ 1522238 w 1522238"/>
              <a:gd name="connsiteY4" fmla="*/ 412272 h 417558"/>
              <a:gd name="connsiteX0" fmla="*/ 0 w 1522238"/>
              <a:gd name="connsiteY0" fmla="*/ 417558 h 417742"/>
              <a:gd name="connsiteX1" fmla="*/ 0 w 1522238"/>
              <a:gd name="connsiteY1" fmla="*/ 0 h 417742"/>
              <a:gd name="connsiteX2" fmla="*/ 1176909 w 1522238"/>
              <a:gd name="connsiteY2" fmla="*/ 7293 h 417742"/>
              <a:gd name="connsiteX3" fmla="*/ 1170730 w 1522238"/>
              <a:gd name="connsiteY3" fmla="*/ 417742 h 417742"/>
              <a:gd name="connsiteX4" fmla="*/ 1522238 w 1522238"/>
              <a:gd name="connsiteY4" fmla="*/ 412272 h 417742"/>
              <a:gd name="connsiteX0" fmla="*/ 0 w 1522238"/>
              <a:gd name="connsiteY0" fmla="*/ 417558 h 417742"/>
              <a:gd name="connsiteX1" fmla="*/ 0 w 1522238"/>
              <a:gd name="connsiteY1" fmla="*/ 0 h 417742"/>
              <a:gd name="connsiteX2" fmla="*/ 1342191 w 1522238"/>
              <a:gd name="connsiteY2" fmla="*/ 7293 h 417742"/>
              <a:gd name="connsiteX3" fmla="*/ 1170730 w 1522238"/>
              <a:gd name="connsiteY3" fmla="*/ 417742 h 417742"/>
              <a:gd name="connsiteX4" fmla="*/ 1522238 w 1522238"/>
              <a:gd name="connsiteY4" fmla="*/ 412272 h 417742"/>
              <a:gd name="connsiteX0" fmla="*/ 0 w 1522238"/>
              <a:gd name="connsiteY0" fmla="*/ 417558 h 417558"/>
              <a:gd name="connsiteX1" fmla="*/ 0 w 1522238"/>
              <a:gd name="connsiteY1" fmla="*/ 0 h 417558"/>
              <a:gd name="connsiteX2" fmla="*/ 1342191 w 1522238"/>
              <a:gd name="connsiteY2" fmla="*/ 7293 h 417558"/>
              <a:gd name="connsiteX3" fmla="*/ 1327747 w 1522238"/>
              <a:gd name="connsiteY3" fmla="*/ 410448 h 417558"/>
              <a:gd name="connsiteX4" fmla="*/ 1522238 w 1522238"/>
              <a:gd name="connsiteY4" fmla="*/ 412272 h 4175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22238" h="417558">
                <a:moveTo>
                  <a:pt x="0" y="417558"/>
                </a:moveTo>
                <a:lnTo>
                  <a:pt x="0" y="0"/>
                </a:lnTo>
                <a:lnTo>
                  <a:pt x="1342191" y="7293"/>
                </a:lnTo>
                <a:cubicBezTo>
                  <a:pt x="1343574" y="144717"/>
                  <a:pt x="1326364" y="273024"/>
                  <a:pt x="1327747" y="410448"/>
                </a:cubicBezTo>
                <a:lnTo>
                  <a:pt x="1522238" y="412272"/>
                </a:lnTo>
              </a:path>
            </a:pathLst>
          </a:cu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de-DE" dirty="0"/>
          </a:p>
        </p:txBody>
      </p:sp>
      <p:sp>
        <p:nvSpPr>
          <p:cNvPr id="4" name="Textfeld 3"/>
          <p:cNvSpPr txBox="1"/>
          <p:nvPr/>
        </p:nvSpPr>
        <p:spPr>
          <a:xfrm>
            <a:off x="3652292" y="1336707"/>
            <a:ext cx="6626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Aus</a:t>
            </a:r>
            <a:endParaRPr lang="de-DE" dirty="0"/>
          </a:p>
        </p:txBody>
      </p:sp>
      <p:sp>
        <p:nvSpPr>
          <p:cNvPr id="43" name="Textfeld 42"/>
          <p:cNvSpPr txBox="1"/>
          <p:nvPr/>
        </p:nvSpPr>
        <p:spPr>
          <a:xfrm>
            <a:off x="3133017" y="742617"/>
            <a:ext cx="6626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Ein</a:t>
            </a:r>
            <a:endParaRPr lang="de-DE" dirty="0"/>
          </a:p>
        </p:txBody>
      </p:sp>
      <p:cxnSp>
        <p:nvCxnSpPr>
          <p:cNvPr id="6" name="Gewinkelte Verbindung 5"/>
          <p:cNvCxnSpPr/>
          <p:nvPr/>
        </p:nvCxnSpPr>
        <p:spPr>
          <a:xfrm>
            <a:off x="1260389" y="2861385"/>
            <a:ext cx="2027686" cy="1577675"/>
          </a:xfrm>
          <a:prstGeom prst="bentConnector3">
            <a:avLst>
              <a:gd name="adj1" fmla="val 90162"/>
            </a:avLst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Gerade Verbindung mit Pfeil 9"/>
          <p:cNvCxnSpPr/>
          <p:nvPr/>
        </p:nvCxnSpPr>
        <p:spPr>
          <a:xfrm flipV="1">
            <a:off x="1260389" y="2861385"/>
            <a:ext cx="0" cy="1577677"/>
          </a:xfrm>
          <a:prstGeom prst="straightConnector1">
            <a:avLst/>
          </a:prstGeom>
          <a:ln w="19050"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Gerade Verbindung mit Pfeil 22"/>
          <p:cNvCxnSpPr/>
          <p:nvPr/>
        </p:nvCxnSpPr>
        <p:spPr>
          <a:xfrm>
            <a:off x="1257232" y="4443213"/>
            <a:ext cx="6064436" cy="0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Gewinkelte Verbindung 27"/>
          <p:cNvCxnSpPr/>
          <p:nvPr/>
        </p:nvCxnSpPr>
        <p:spPr>
          <a:xfrm>
            <a:off x="3277186" y="2861383"/>
            <a:ext cx="2027686" cy="1577675"/>
          </a:xfrm>
          <a:prstGeom prst="bentConnector3">
            <a:avLst>
              <a:gd name="adj1" fmla="val 90397"/>
            </a:avLst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Gerade Verbindung mit Pfeil 32"/>
          <p:cNvCxnSpPr/>
          <p:nvPr/>
        </p:nvCxnSpPr>
        <p:spPr>
          <a:xfrm flipV="1">
            <a:off x="3277186" y="2861383"/>
            <a:ext cx="0" cy="1577677"/>
          </a:xfrm>
          <a:prstGeom prst="straightConnector1">
            <a:avLst/>
          </a:prstGeom>
          <a:ln w="19050"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Gewinkelte Verbindung 33"/>
          <p:cNvCxnSpPr/>
          <p:nvPr/>
        </p:nvCxnSpPr>
        <p:spPr>
          <a:xfrm>
            <a:off x="5299639" y="2861252"/>
            <a:ext cx="2027686" cy="1577675"/>
          </a:xfrm>
          <a:prstGeom prst="bentConnector3">
            <a:avLst>
              <a:gd name="adj1" fmla="val 90084"/>
            </a:avLst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Gerade Verbindung mit Pfeil 34"/>
          <p:cNvCxnSpPr/>
          <p:nvPr/>
        </p:nvCxnSpPr>
        <p:spPr>
          <a:xfrm flipV="1">
            <a:off x="5293982" y="2856566"/>
            <a:ext cx="0" cy="1577677"/>
          </a:xfrm>
          <a:prstGeom prst="straightConnector1">
            <a:avLst/>
          </a:prstGeom>
          <a:ln w="19050"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feld 16"/>
          <p:cNvSpPr txBox="1"/>
          <p:nvPr/>
        </p:nvSpPr>
        <p:spPr>
          <a:xfrm>
            <a:off x="7178342" y="4434641"/>
            <a:ext cx="59676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t</a:t>
            </a:r>
            <a:endParaRPr lang="de-DE" dirty="0"/>
          </a:p>
        </p:txBody>
      </p:sp>
      <p:sp>
        <p:nvSpPr>
          <p:cNvPr id="20" name="Textfeld 19"/>
          <p:cNvSpPr txBox="1"/>
          <p:nvPr/>
        </p:nvSpPr>
        <p:spPr>
          <a:xfrm>
            <a:off x="2924811" y="4441272"/>
            <a:ext cx="9914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100µs</a:t>
            </a:r>
            <a:endParaRPr lang="de-DE" dirty="0"/>
          </a:p>
        </p:txBody>
      </p:sp>
      <p:sp>
        <p:nvSpPr>
          <p:cNvPr id="37" name="Textfeld 36"/>
          <p:cNvSpPr txBox="1"/>
          <p:nvPr/>
        </p:nvSpPr>
        <p:spPr>
          <a:xfrm>
            <a:off x="4972620" y="4441272"/>
            <a:ext cx="9914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2</a:t>
            </a:r>
            <a:r>
              <a:rPr lang="de-DE" dirty="0" smtClean="0"/>
              <a:t>00µs</a:t>
            </a:r>
            <a:endParaRPr lang="de-DE" dirty="0"/>
          </a:p>
        </p:txBody>
      </p:sp>
      <p:sp>
        <p:nvSpPr>
          <p:cNvPr id="38" name="Textfeld 37"/>
          <p:cNvSpPr txBox="1"/>
          <p:nvPr/>
        </p:nvSpPr>
        <p:spPr>
          <a:xfrm>
            <a:off x="1094349" y="4425434"/>
            <a:ext cx="9914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0µs</a:t>
            </a:r>
            <a:endParaRPr lang="de-DE" dirty="0"/>
          </a:p>
        </p:txBody>
      </p:sp>
      <p:sp>
        <p:nvSpPr>
          <p:cNvPr id="369" name="Textfeld 368"/>
          <p:cNvSpPr txBox="1"/>
          <p:nvPr/>
        </p:nvSpPr>
        <p:spPr>
          <a:xfrm>
            <a:off x="832915" y="4225749"/>
            <a:ext cx="9914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0,0</a:t>
            </a:r>
            <a:endParaRPr lang="de-DE" dirty="0"/>
          </a:p>
        </p:txBody>
      </p:sp>
      <p:sp>
        <p:nvSpPr>
          <p:cNvPr id="370" name="Textfeld 369"/>
          <p:cNvSpPr txBox="1"/>
          <p:nvPr/>
        </p:nvSpPr>
        <p:spPr>
          <a:xfrm>
            <a:off x="845687" y="3451424"/>
            <a:ext cx="9914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0,5</a:t>
            </a:r>
            <a:endParaRPr lang="de-DE" dirty="0"/>
          </a:p>
        </p:txBody>
      </p:sp>
      <p:sp>
        <p:nvSpPr>
          <p:cNvPr id="371" name="Textfeld 370"/>
          <p:cNvSpPr txBox="1"/>
          <p:nvPr/>
        </p:nvSpPr>
        <p:spPr>
          <a:xfrm>
            <a:off x="832915" y="2682526"/>
            <a:ext cx="9914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1</a:t>
            </a:r>
            <a:r>
              <a:rPr lang="de-DE" dirty="0" smtClean="0"/>
              <a:t>,0</a:t>
            </a:r>
            <a:endParaRPr lang="de-DE" dirty="0"/>
          </a:p>
        </p:txBody>
      </p:sp>
      <p:sp>
        <p:nvSpPr>
          <p:cNvPr id="372" name="Textfeld 371"/>
          <p:cNvSpPr txBox="1"/>
          <p:nvPr/>
        </p:nvSpPr>
        <p:spPr>
          <a:xfrm>
            <a:off x="1251995" y="2552541"/>
            <a:ext cx="9914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10µs</a:t>
            </a:r>
            <a:endParaRPr lang="de-DE" dirty="0"/>
          </a:p>
        </p:txBody>
      </p:sp>
      <p:sp>
        <p:nvSpPr>
          <p:cNvPr id="373" name="Textfeld 372"/>
          <p:cNvSpPr txBox="1"/>
          <p:nvPr/>
        </p:nvSpPr>
        <p:spPr>
          <a:xfrm>
            <a:off x="1255717" y="5292840"/>
            <a:ext cx="25961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Periode T=100µs</a:t>
            </a:r>
            <a:endParaRPr lang="de-DE" dirty="0"/>
          </a:p>
        </p:txBody>
      </p:sp>
      <p:cxnSp>
        <p:nvCxnSpPr>
          <p:cNvPr id="375" name="Gerade Verbindung mit Pfeil 374"/>
          <p:cNvCxnSpPr/>
          <p:nvPr/>
        </p:nvCxnSpPr>
        <p:spPr>
          <a:xfrm>
            <a:off x="1251995" y="5277002"/>
            <a:ext cx="2025191" cy="0"/>
          </a:xfrm>
          <a:prstGeom prst="straightConnector1">
            <a:avLst/>
          </a:prstGeom>
          <a:ln w="12700"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7" name="Gerader Verbinder 376"/>
          <p:cNvCxnSpPr/>
          <p:nvPr/>
        </p:nvCxnSpPr>
        <p:spPr>
          <a:xfrm flipH="1">
            <a:off x="1251995" y="4441271"/>
            <a:ext cx="7445" cy="886379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9" name="Gerader Verbinder 378"/>
          <p:cNvCxnSpPr/>
          <p:nvPr/>
        </p:nvCxnSpPr>
        <p:spPr>
          <a:xfrm flipH="1">
            <a:off x="3266180" y="4441271"/>
            <a:ext cx="7445" cy="886379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0" name="Gerader Verbinder 379"/>
          <p:cNvCxnSpPr/>
          <p:nvPr/>
        </p:nvCxnSpPr>
        <p:spPr>
          <a:xfrm flipH="1">
            <a:off x="3087281" y="4421900"/>
            <a:ext cx="1" cy="540482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3" name="Gerade Verbindung mit Pfeil 382"/>
          <p:cNvCxnSpPr/>
          <p:nvPr/>
        </p:nvCxnSpPr>
        <p:spPr>
          <a:xfrm>
            <a:off x="952500" y="4884460"/>
            <a:ext cx="299495" cy="0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4" name="Gerade Verbindung mit Pfeil 383"/>
          <p:cNvCxnSpPr/>
          <p:nvPr/>
        </p:nvCxnSpPr>
        <p:spPr>
          <a:xfrm flipH="1">
            <a:off x="3081850" y="4882702"/>
            <a:ext cx="290870" cy="1310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6" name="Textfeld 385"/>
          <p:cNvSpPr txBox="1"/>
          <p:nvPr/>
        </p:nvSpPr>
        <p:spPr>
          <a:xfrm>
            <a:off x="1251995" y="4899377"/>
            <a:ext cx="25961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err="1" smtClean="0"/>
              <a:t>Pulswidth</a:t>
            </a:r>
            <a:r>
              <a:rPr lang="de-DE" dirty="0" smtClean="0"/>
              <a:t> T</a:t>
            </a:r>
            <a:r>
              <a:rPr lang="de-DE" baseline="-25000" dirty="0" smtClean="0"/>
              <a:t>on</a:t>
            </a:r>
            <a:r>
              <a:rPr lang="de-DE" dirty="0" smtClean="0"/>
              <a:t>=90µs</a:t>
            </a:r>
            <a:endParaRPr lang="de-DE" dirty="0"/>
          </a:p>
        </p:txBody>
      </p:sp>
      <p:cxnSp>
        <p:nvCxnSpPr>
          <p:cNvPr id="388" name="Gerade Verbindung mit Pfeil 387"/>
          <p:cNvCxnSpPr/>
          <p:nvPr/>
        </p:nvCxnSpPr>
        <p:spPr>
          <a:xfrm flipV="1">
            <a:off x="1251995" y="2381250"/>
            <a:ext cx="0" cy="301276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9" name="Textfeld 388"/>
          <p:cNvSpPr txBox="1"/>
          <p:nvPr/>
        </p:nvSpPr>
        <p:spPr>
          <a:xfrm>
            <a:off x="952500" y="2353048"/>
            <a:ext cx="1941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>
                <a:solidFill>
                  <a:srgbClr val="FF0000"/>
                </a:solidFill>
              </a:rPr>
              <a:t>g</a:t>
            </a:r>
            <a:endParaRPr lang="de-DE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90" name="Textfeld 389"/>
              <p:cNvSpPr txBox="1"/>
              <p:nvPr/>
            </p:nvSpPr>
            <p:spPr>
              <a:xfrm>
                <a:off x="1328616" y="5873750"/>
                <a:ext cx="3465634" cy="65883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de-DE" sz="2400" b="0" i="1" smtClean="0">
                        <a:latin typeface="Cambria Math" panose="02040503050406030204" pitchFamily="18" charset="0"/>
                      </a:rPr>
                      <m:t>𝑔</m:t>
                    </m:r>
                    <m:r>
                      <a:rPr lang="de-DE" sz="2400" b="0" i="1" smtClean="0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de-DE" sz="24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de-DE" sz="2400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de-DE" sz="2400" b="0" i="1" smtClean="0">
                                <a:latin typeface="Cambria Math" panose="02040503050406030204" pitchFamily="18" charset="0"/>
                              </a:rPr>
                              <m:t>𝑇</m:t>
                            </m:r>
                          </m:e>
                          <m:sub>
                            <m:r>
                              <a:rPr lang="de-DE" sz="2400" b="0" i="1" smtClean="0">
                                <a:latin typeface="Cambria Math" panose="02040503050406030204" pitchFamily="18" charset="0"/>
                              </a:rPr>
                              <m:t>𝑜𝑛</m:t>
                            </m:r>
                          </m:sub>
                        </m:sSub>
                      </m:num>
                      <m:den>
                        <m:r>
                          <a:rPr lang="de-DE" sz="2400" b="0" i="1" smtClean="0">
                            <a:latin typeface="Cambria Math" panose="02040503050406030204" pitchFamily="18" charset="0"/>
                          </a:rPr>
                          <m:t>𝑇</m:t>
                        </m:r>
                      </m:den>
                    </m:f>
                    <m:r>
                      <a:rPr lang="de-DE" sz="2400" b="0" i="1" smtClean="0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de-DE" sz="24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de-DE" sz="2400" b="0" i="1" smtClean="0">
                            <a:latin typeface="Cambria Math" panose="02040503050406030204" pitchFamily="18" charset="0"/>
                          </a:rPr>
                          <m:t>90µ</m:t>
                        </m:r>
                        <m:r>
                          <a:rPr lang="de-DE" sz="2400" b="0" i="1" smtClean="0">
                            <a:latin typeface="Cambria Math" panose="02040503050406030204" pitchFamily="18" charset="0"/>
                          </a:rPr>
                          <m:t>𝑠</m:t>
                        </m:r>
                      </m:num>
                      <m:den>
                        <m:r>
                          <a:rPr lang="de-DE" sz="2400" b="0" i="1" smtClean="0">
                            <a:latin typeface="Cambria Math" panose="02040503050406030204" pitchFamily="18" charset="0"/>
                          </a:rPr>
                          <m:t>100µ</m:t>
                        </m:r>
                        <m:r>
                          <a:rPr lang="de-DE" sz="2400" b="0" i="1" smtClean="0">
                            <a:latin typeface="Cambria Math" panose="02040503050406030204" pitchFamily="18" charset="0"/>
                          </a:rPr>
                          <m:t>𝑠</m:t>
                        </m:r>
                      </m:den>
                    </m:f>
                  </m:oMath>
                </a14:m>
                <a:r>
                  <a:rPr lang="de-DE" sz="2400" dirty="0" smtClean="0"/>
                  <a:t>=</a:t>
                </a:r>
                <a:r>
                  <a:rPr lang="de-DE" sz="2400" dirty="0" smtClean="0">
                    <a:solidFill>
                      <a:srgbClr val="FF0000"/>
                    </a:solidFill>
                  </a:rPr>
                  <a:t>0,9</a:t>
                </a:r>
                <a:endParaRPr lang="de-DE" sz="2400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90" name="Textfeld 38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28616" y="5873750"/>
                <a:ext cx="3465634" cy="658835"/>
              </a:xfrm>
              <a:prstGeom prst="rect">
                <a:avLst/>
              </a:prstGeom>
              <a:blipFill rotWithShape="0">
                <a:blip r:embed="rId6"/>
                <a:stretch>
                  <a:fillRect b="-2778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91" name="Textfeld 390"/>
          <p:cNvSpPr txBox="1"/>
          <p:nvPr/>
        </p:nvSpPr>
        <p:spPr>
          <a:xfrm>
            <a:off x="558403" y="2839936"/>
            <a:ext cx="5308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>
                <a:solidFill>
                  <a:srgbClr val="FF0000"/>
                </a:solidFill>
              </a:rPr>
              <a:t>0,9</a:t>
            </a:r>
            <a:endParaRPr lang="de-DE" dirty="0">
              <a:solidFill>
                <a:srgbClr val="FF0000"/>
              </a:solidFill>
            </a:endParaRPr>
          </a:p>
        </p:txBody>
      </p:sp>
      <p:cxnSp>
        <p:nvCxnSpPr>
          <p:cNvPr id="393" name="Gerader Verbinder 392"/>
          <p:cNvCxnSpPr/>
          <p:nvPr/>
        </p:nvCxnSpPr>
        <p:spPr>
          <a:xfrm>
            <a:off x="1215742" y="3024602"/>
            <a:ext cx="6112884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6" name="Textfeld 395"/>
          <p:cNvSpPr txBox="1"/>
          <p:nvPr/>
        </p:nvSpPr>
        <p:spPr>
          <a:xfrm>
            <a:off x="4036710" y="6018501"/>
            <a:ext cx="31776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>
                <a:solidFill>
                  <a:srgbClr val="FF0000"/>
                </a:solidFill>
              </a:rPr>
              <a:t>Relativer Mittelwert von PC_6</a:t>
            </a:r>
            <a:endParaRPr lang="de-DE" dirty="0">
              <a:solidFill>
                <a:srgbClr val="FF0000"/>
              </a:solidFill>
            </a:endParaRPr>
          </a:p>
        </p:txBody>
      </p:sp>
      <p:sp>
        <p:nvSpPr>
          <p:cNvPr id="364" name="Freihandform 363"/>
          <p:cNvSpPr/>
          <p:nvPr/>
        </p:nvSpPr>
        <p:spPr>
          <a:xfrm>
            <a:off x="4457742" y="1055656"/>
            <a:ext cx="1169667" cy="363512"/>
          </a:xfrm>
          <a:custGeom>
            <a:avLst/>
            <a:gdLst>
              <a:gd name="connsiteX0" fmla="*/ 0 w 1522238"/>
              <a:gd name="connsiteY0" fmla="*/ 417558 h 417558"/>
              <a:gd name="connsiteX1" fmla="*/ 0 w 1522238"/>
              <a:gd name="connsiteY1" fmla="*/ 0 h 417558"/>
              <a:gd name="connsiteX2" fmla="*/ 961970 w 1522238"/>
              <a:gd name="connsiteY2" fmla="*/ 0 h 417558"/>
              <a:gd name="connsiteX3" fmla="*/ 961970 w 1522238"/>
              <a:gd name="connsiteY3" fmla="*/ 412272 h 417558"/>
              <a:gd name="connsiteX4" fmla="*/ 1522238 w 1522238"/>
              <a:gd name="connsiteY4" fmla="*/ 412272 h 417558"/>
              <a:gd name="connsiteX0" fmla="*/ 0 w 1522238"/>
              <a:gd name="connsiteY0" fmla="*/ 417558 h 417558"/>
              <a:gd name="connsiteX1" fmla="*/ 0 w 1522238"/>
              <a:gd name="connsiteY1" fmla="*/ 0 h 417558"/>
              <a:gd name="connsiteX2" fmla="*/ 961970 w 1522238"/>
              <a:gd name="connsiteY2" fmla="*/ 0 h 417558"/>
              <a:gd name="connsiteX3" fmla="*/ 1389690 w 1522238"/>
              <a:gd name="connsiteY3" fmla="*/ 406183 h 417558"/>
              <a:gd name="connsiteX4" fmla="*/ 1522238 w 1522238"/>
              <a:gd name="connsiteY4" fmla="*/ 412272 h 417558"/>
              <a:gd name="connsiteX0" fmla="*/ 0 w 1522238"/>
              <a:gd name="connsiteY0" fmla="*/ 417558 h 418361"/>
              <a:gd name="connsiteX1" fmla="*/ 0 w 1522238"/>
              <a:gd name="connsiteY1" fmla="*/ 0 h 418361"/>
              <a:gd name="connsiteX2" fmla="*/ 961970 w 1522238"/>
              <a:gd name="connsiteY2" fmla="*/ 0 h 418361"/>
              <a:gd name="connsiteX3" fmla="*/ 1406937 w 1522238"/>
              <a:gd name="connsiteY3" fmla="*/ 418361 h 418361"/>
              <a:gd name="connsiteX4" fmla="*/ 1522238 w 1522238"/>
              <a:gd name="connsiteY4" fmla="*/ 412272 h 418361"/>
              <a:gd name="connsiteX0" fmla="*/ 0 w 1522238"/>
              <a:gd name="connsiteY0" fmla="*/ 417558 h 417558"/>
              <a:gd name="connsiteX1" fmla="*/ 0 w 1522238"/>
              <a:gd name="connsiteY1" fmla="*/ 0 h 417558"/>
              <a:gd name="connsiteX2" fmla="*/ 961970 w 1522238"/>
              <a:gd name="connsiteY2" fmla="*/ 0 h 417558"/>
              <a:gd name="connsiteX3" fmla="*/ 1410387 w 1522238"/>
              <a:gd name="connsiteY3" fmla="*/ 412272 h 417558"/>
              <a:gd name="connsiteX4" fmla="*/ 1522238 w 1522238"/>
              <a:gd name="connsiteY4" fmla="*/ 412272 h 417558"/>
              <a:gd name="connsiteX0" fmla="*/ 0 w 1522238"/>
              <a:gd name="connsiteY0" fmla="*/ 417558 h 417558"/>
              <a:gd name="connsiteX1" fmla="*/ 0 w 1522238"/>
              <a:gd name="connsiteY1" fmla="*/ 0 h 417558"/>
              <a:gd name="connsiteX2" fmla="*/ 1400038 w 1522238"/>
              <a:gd name="connsiteY2" fmla="*/ 0 h 417558"/>
              <a:gd name="connsiteX3" fmla="*/ 1410387 w 1522238"/>
              <a:gd name="connsiteY3" fmla="*/ 412272 h 417558"/>
              <a:gd name="connsiteX4" fmla="*/ 1522238 w 1522238"/>
              <a:gd name="connsiteY4" fmla="*/ 412272 h 417558"/>
              <a:gd name="connsiteX0" fmla="*/ 0 w 1522238"/>
              <a:gd name="connsiteY0" fmla="*/ 417558 h 417558"/>
              <a:gd name="connsiteX1" fmla="*/ 0 w 1522238"/>
              <a:gd name="connsiteY1" fmla="*/ 0 h 417558"/>
              <a:gd name="connsiteX2" fmla="*/ 845313 w 1522238"/>
              <a:gd name="connsiteY2" fmla="*/ 0 h 417558"/>
              <a:gd name="connsiteX3" fmla="*/ 1410387 w 1522238"/>
              <a:gd name="connsiteY3" fmla="*/ 412272 h 417558"/>
              <a:gd name="connsiteX4" fmla="*/ 1522238 w 1522238"/>
              <a:gd name="connsiteY4" fmla="*/ 412272 h 417558"/>
              <a:gd name="connsiteX0" fmla="*/ 0 w 1522238"/>
              <a:gd name="connsiteY0" fmla="*/ 417558 h 417558"/>
              <a:gd name="connsiteX1" fmla="*/ 0 w 1522238"/>
              <a:gd name="connsiteY1" fmla="*/ 0 h 417558"/>
              <a:gd name="connsiteX2" fmla="*/ 845313 w 1522238"/>
              <a:gd name="connsiteY2" fmla="*/ 0 h 417558"/>
              <a:gd name="connsiteX3" fmla="*/ 849463 w 1522238"/>
              <a:gd name="connsiteY3" fmla="*/ 412272 h 417558"/>
              <a:gd name="connsiteX4" fmla="*/ 1522238 w 1522238"/>
              <a:gd name="connsiteY4" fmla="*/ 412272 h 417558"/>
              <a:gd name="connsiteX0" fmla="*/ 0 w 1522238"/>
              <a:gd name="connsiteY0" fmla="*/ 417558 h 417558"/>
              <a:gd name="connsiteX1" fmla="*/ 0 w 1522238"/>
              <a:gd name="connsiteY1" fmla="*/ 0 h 417558"/>
              <a:gd name="connsiteX2" fmla="*/ 805026 w 1522238"/>
              <a:gd name="connsiteY2" fmla="*/ 5470 h 417558"/>
              <a:gd name="connsiteX3" fmla="*/ 849463 w 1522238"/>
              <a:gd name="connsiteY3" fmla="*/ 412272 h 417558"/>
              <a:gd name="connsiteX4" fmla="*/ 1522238 w 1522238"/>
              <a:gd name="connsiteY4" fmla="*/ 412272 h 417558"/>
              <a:gd name="connsiteX0" fmla="*/ 0 w 1522238"/>
              <a:gd name="connsiteY0" fmla="*/ 417558 h 417558"/>
              <a:gd name="connsiteX1" fmla="*/ 0 w 1522238"/>
              <a:gd name="connsiteY1" fmla="*/ 0 h 417558"/>
              <a:gd name="connsiteX2" fmla="*/ 805026 w 1522238"/>
              <a:gd name="connsiteY2" fmla="*/ 5470 h 417558"/>
              <a:gd name="connsiteX3" fmla="*/ 812275 w 1522238"/>
              <a:gd name="connsiteY3" fmla="*/ 415007 h 417558"/>
              <a:gd name="connsiteX4" fmla="*/ 1522238 w 1522238"/>
              <a:gd name="connsiteY4" fmla="*/ 412272 h 417558"/>
              <a:gd name="connsiteX0" fmla="*/ 0 w 1522238"/>
              <a:gd name="connsiteY0" fmla="*/ 417559 h 417559"/>
              <a:gd name="connsiteX1" fmla="*/ 0 w 1522238"/>
              <a:gd name="connsiteY1" fmla="*/ 1 h 417559"/>
              <a:gd name="connsiteX2" fmla="*/ 110844 w 1522238"/>
              <a:gd name="connsiteY2" fmla="*/ 0 h 417559"/>
              <a:gd name="connsiteX3" fmla="*/ 812275 w 1522238"/>
              <a:gd name="connsiteY3" fmla="*/ 415008 h 417559"/>
              <a:gd name="connsiteX4" fmla="*/ 1522238 w 1522238"/>
              <a:gd name="connsiteY4" fmla="*/ 412273 h 417559"/>
              <a:gd name="connsiteX0" fmla="*/ 0 w 1522238"/>
              <a:gd name="connsiteY0" fmla="*/ 417559 h 417743"/>
              <a:gd name="connsiteX1" fmla="*/ 0 w 1522238"/>
              <a:gd name="connsiteY1" fmla="*/ 1 h 417743"/>
              <a:gd name="connsiteX2" fmla="*/ 110844 w 1522238"/>
              <a:gd name="connsiteY2" fmla="*/ 0 h 417743"/>
              <a:gd name="connsiteX3" fmla="*/ 121193 w 1522238"/>
              <a:gd name="connsiteY3" fmla="*/ 417743 h 417743"/>
              <a:gd name="connsiteX4" fmla="*/ 1522238 w 1522238"/>
              <a:gd name="connsiteY4" fmla="*/ 412273 h 417743"/>
              <a:gd name="connsiteX0" fmla="*/ 0 w 1522238"/>
              <a:gd name="connsiteY0" fmla="*/ 417559 h 417743"/>
              <a:gd name="connsiteX1" fmla="*/ 0 w 1522238"/>
              <a:gd name="connsiteY1" fmla="*/ 1 h 417743"/>
              <a:gd name="connsiteX2" fmla="*/ 176957 w 1522238"/>
              <a:gd name="connsiteY2" fmla="*/ 0 h 417743"/>
              <a:gd name="connsiteX3" fmla="*/ 121193 w 1522238"/>
              <a:gd name="connsiteY3" fmla="*/ 417743 h 417743"/>
              <a:gd name="connsiteX4" fmla="*/ 1522238 w 1522238"/>
              <a:gd name="connsiteY4" fmla="*/ 412273 h 417743"/>
              <a:gd name="connsiteX0" fmla="*/ 0 w 1522238"/>
              <a:gd name="connsiteY0" fmla="*/ 417559 h 417559"/>
              <a:gd name="connsiteX1" fmla="*/ 0 w 1522238"/>
              <a:gd name="connsiteY1" fmla="*/ 1 h 417559"/>
              <a:gd name="connsiteX2" fmla="*/ 176957 w 1522238"/>
              <a:gd name="connsiteY2" fmla="*/ 0 h 417559"/>
              <a:gd name="connsiteX3" fmla="*/ 195570 w 1522238"/>
              <a:gd name="connsiteY3" fmla="*/ 410449 h 417559"/>
              <a:gd name="connsiteX4" fmla="*/ 1522238 w 1522238"/>
              <a:gd name="connsiteY4" fmla="*/ 412273 h 417559"/>
              <a:gd name="connsiteX0" fmla="*/ 0 w 1522238"/>
              <a:gd name="connsiteY0" fmla="*/ 417559 h 417743"/>
              <a:gd name="connsiteX1" fmla="*/ 0 w 1522238"/>
              <a:gd name="connsiteY1" fmla="*/ 1 h 417743"/>
              <a:gd name="connsiteX2" fmla="*/ 176957 w 1522238"/>
              <a:gd name="connsiteY2" fmla="*/ 0 h 417743"/>
              <a:gd name="connsiteX3" fmla="*/ 170777 w 1522238"/>
              <a:gd name="connsiteY3" fmla="*/ 417743 h 417743"/>
              <a:gd name="connsiteX4" fmla="*/ 1522238 w 1522238"/>
              <a:gd name="connsiteY4" fmla="*/ 412273 h 417743"/>
              <a:gd name="connsiteX0" fmla="*/ 0 w 1522238"/>
              <a:gd name="connsiteY0" fmla="*/ 417559 h 417743"/>
              <a:gd name="connsiteX1" fmla="*/ 0 w 1522238"/>
              <a:gd name="connsiteY1" fmla="*/ 1 h 417743"/>
              <a:gd name="connsiteX2" fmla="*/ 259597 w 1522238"/>
              <a:gd name="connsiteY2" fmla="*/ 0 h 417743"/>
              <a:gd name="connsiteX3" fmla="*/ 170777 w 1522238"/>
              <a:gd name="connsiteY3" fmla="*/ 417743 h 417743"/>
              <a:gd name="connsiteX4" fmla="*/ 1522238 w 1522238"/>
              <a:gd name="connsiteY4" fmla="*/ 412273 h 417743"/>
              <a:gd name="connsiteX0" fmla="*/ 0 w 1522238"/>
              <a:gd name="connsiteY0" fmla="*/ 417559 h 417559"/>
              <a:gd name="connsiteX1" fmla="*/ 0 w 1522238"/>
              <a:gd name="connsiteY1" fmla="*/ 1 h 417559"/>
              <a:gd name="connsiteX2" fmla="*/ 259597 w 1522238"/>
              <a:gd name="connsiteY2" fmla="*/ 0 h 417559"/>
              <a:gd name="connsiteX3" fmla="*/ 303002 w 1522238"/>
              <a:gd name="connsiteY3" fmla="*/ 410449 h 417559"/>
              <a:gd name="connsiteX4" fmla="*/ 1522238 w 1522238"/>
              <a:gd name="connsiteY4" fmla="*/ 412273 h 417559"/>
              <a:gd name="connsiteX0" fmla="*/ 0 w 1522238"/>
              <a:gd name="connsiteY0" fmla="*/ 417559 h 417559"/>
              <a:gd name="connsiteX1" fmla="*/ 0 w 1522238"/>
              <a:gd name="connsiteY1" fmla="*/ 1 h 417559"/>
              <a:gd name="connsiteX2" fmla="*/ 309182 w 1522238"/>
              <a:gd name="connsiteY2" fmla="*/ 0 h 417559"/>
              <a:gd name="connsiteX3" fmla="*/ 303002 w 1522238"/>
              <a:gd name="connsiteY3" fmla="*/ 410449 h 417559"/>
              <a:gd name="connsiteX4" fmla="*/ 1522238 w 1522238"/>
              <a:gd name="connsiteY4" fmla="*/ 412273 h 417559"/>
              <a:gd name="connsiteX0" fmla="*/ 0 w 1522238"/>
              <a:gd name="connsiteY0" fmla="*/ 417558 h 417558"/>
              <a:gd name="connsiteX1" fmla="*/ 0 w 1522238"/>
              <a:gd name="connsiteY1" fmla="*/ 0 h 417558"/>
              <a:gd name="connsiteX2" fmla="*/ 499255 w 1522238"/>
              <a:gd name="connsiteY2" fmla="*/ 7293 h 417558"/>
              <a:gd name="connsiteX3" fmla="*/ 303002 w 1522238"/>
              <a:gd name="connsiteY3" fmla="*/ 410448 h 417558"/>
              <a:gd name="connsiteX4" fmla="*/ 1522238 w 1522238"/>
              <a:gd name="connsiteY4" fmla="*/ 412272 h 417558"/>
              <a:gd name="connsiteX0" fmla="*/ 0 w 1522238"/>
              <a:gd name="connsiteY0" fmla="*/ 417558 h 417558"/>
              <a:gd name="connsiteX1" fmla="*/ 0 w 1522238"/>
              <a:gd name="connsiteY1" fmla="*/ 0 h 417558"/>
              <a:gd name="connsiteX2" fmla="*/ 499255 w 1522238"/>
              <a:gd name="connsiteY2" fmla="*/ 7293 h 417558"/>
              <a:gd name="connsiteX3" fmla="*/ 493076 w 1522238"/>
              <a:gd name="connsiteY3" fmla="*/ 410448 h 417558"/>
              <a:gd name="connsiteX4" fmla="*/ 1522238 w 1522238"/>
              <a:gd name="connsiteY4" fmla="*/ 412272 h 417558"/>
              <a:gd name="connsiteX0" fmla="*/ 0 w 1522238"/>
              <a:gd name="connsiteY0" fmla="*/ 417558 h 417558"/>
              <a:gd name="connsiteX1" fmla="*/ 0 w 1522238"/>
              <a:gd name="connsiteY1" fmla="*/ 0 h 417558"/>
              <a:gd name="connsiteX2" fmla="*/ 780234 w 1522238"/>
              <a:gd name="connsiteY2" fmla="*/ 14587 h 417558"/>
              <a:gd name="connsiteX3" fmla="*/ 493076 w 1522238"/>
              <a:gd name="connsiteY3" fmla="*/ 410448 h 417558"/>
              <a:gd name="connsiteX4" fmla="*/ 1522238 w 1522238"/>
              <a:gd name="connsiteY4" fmla="*/ 412272 h 417558"/>
              <a:gd name="connsiteX0" fmla="*/ 0 w 1522238"/>
              <a:gd name="connsiteY0" fmla="*/ 417558 h 417558"/>
              <a:gd name="connsiteX1" fmla="*/ 0 w 1522238"/>
              <a:gd name="connsiteY1" fmla="*/ 0 h 417558"/>
              <a:gd name="connsiteX2" fmla="*/ 780234 w 1522238"/>
              <a:gd name="connsiteY2" fmla="*/ 14587 h 417558"/>
              <a:gd name="connsiteX3" fmla="*/ 782319 w 1522238"/>
              <a:gd name="connsiteY3" fmla="*/ 403154 h 417558"/>
              <a:gd name="connsiteX4" fmla="*/ 1522238 w 1522238"/>
              <a:gd name="connsiteY4" fmla="*/ 412272 h 417558"/>
              <a:gd name="connsiteX0" fmla="*/ 0 w 1522238"/>
              <a:gd name="connsiteY0" fmla="*/ 417558 h 417558"/>
              <a:gd name="connsiteX1" fmla="*/ 0 w 1522238"/>
              <a:gd name="connsiteY1" fmla="*/ 0 h 417558"/>
              <a:gd name="connsiteX2" fmla="*/ 780234 w 1522238"/>
              <a:gd name="connsiteY2" fmla="*/ 7293 h 417558"/>
              <a:gd name="connsiteX3" fmla="*/ 782319 w 1522238"/>
              <a:gd name="connsiteY3" fmla="*/ 403154 h 417558"/>
              <a:gd name="connsiteX4" fmla="*/ 1522238 w 1522238"/>
              <a:gd name="connsiteY4" fmla="*/ 412272 h 417558"/>
              <a:gd name="connsiteX0" fmla="*/ 0 w 1522238"/>
              <a:gd name="connsiteY0" fmla="*/ 417558 h 417558"/>
              <a:gd name="connsiteX1" fmla="*/ 0 w 1522238"/>
              <a:gd name="connsiteY1" fmla="*/ 0 h 417558"/>
              <a:gd name="connsiteX2" fmla="*/ 879403 w 1522238"/>
              <a:gd name="connsiteY2" fmla="*/ 7293 h 417558"/>
              <a:gd name="connsiteX3" fmla="*/ 782319 w 1522238"/>
              <a:gd name="connsiteY3" fmla="*/ 403154 h 417558"/>
              <a:gd name="connsiteX4" fmla="*/ 1522238 w 1522238"/>
              <a:gd name="connsiteY4" fmla="*/ 412272 h 417558"/>
              <a:gd name="connsiteX0" fmla="*/ 0 w 1522238"/>
              <a:gd name="connsiteY0" fmla="*/ 417558 h 417558"/>
              <a:gd name="connsiteX1" fmla="*/ 0 w 1522238"/>
              <a:gd name="connsiteY1" fmla="*/ 0 h 417558"/>
              <a:gd name="connsiteX2" fmla="*/ 879403 w 1522238"/>
              <a:gd name="connsiteY2" fmla="*/ 7293 h 417558"/>
              <a:gd name="connsiteX3" fmla="*/ 873223 w 1522238"/>
              <a:gd name="connsiteY3" fmla="*/ 403154 h 417558"/>
              <a:gd name="connsiteX4" fmla="*/ 1522238 w 1522238"/>
              <a:gd name="connsiteY4" fmla="*/ 412272 h 417558"/>
              <a:gd name="connsiteX0" fmla="*/ 0 w 1522238"/>
              <a:gd name="connsiteY0" fmla="*/ 417558 h 417558"/>
              <a:gd name="connsiteX1" fmla="*/ 0 w 1522238"/>
              <a:gd name="connsiteY1" fmla="*/ 0 h 417558"/>
              <a:gd name="connsiteX2" fmla="*/ 1044684 w 1522238"/>
              <a:gd name="connsiteY2" fmla="*/ 7293 h 417558"/>
              <a:gd name="connsiteX3" fmla="*/ 873223 w 1522238"/>
              <a:gd name="connsiteY3" fmla="*/ 403154 h 417558"/>
              <a:gd name="connsiteX4" fmla="*/ 1522238 w 1522238"/>
              <a:gd name="connsiteY4" fmla="*/ 412272 h 417558"/>
              <a:gd name="connsiteX0" fmla="*/ 0 w 1522238"/>
              <a:gd name="connsiteY0" fmla="*/ 417558 h 417558"/>
              <a:gd name="connsiteX1" fmla="*/ 0 w 1522238"/>
              <a:gd name="connsiteY1" fmla="*/ 0 h 417558"/>
              <a:gd name="connsiteX2" fmla="*/ 1044684 w 1522238"/>
              <a:gd name="connsiteY2" fmla="*/ 7293 h 417558"/>
              <a:gd name="connsiteX3" fmla="*/ 1046769 w 1522238"/>
              <a:gd name="connsiteY3" fmla="*/ 395859 h 417558"/>
              <a:gd name="connsiteX4" fmla="*/ 1522238 w 1522238"/>
              <a:gd name="connsiteY4" fmla="*/ 412272 h 417558"/>
              <a:gd name="connsiteX0" fmla="*/ 0 w 1522238"/>
              <a:gd name="connsiteY0" fmla="*/ 417558 h 417558"/>
              <a:gd name="connsiteX1" fmla="*/ 0 w 1522238"/>
              <a:gd name="connsiteY1" fmla="*/ 0 h 417558"/>
              <a:gd name="connsiteX2" fmla="*/ 1176909 w 1522238"/>
              <a:gd name="connsiteY2" fmla="*/ 7293 h 417558"/>
              <a:gd name="connsiteX3" fmla="*/ 1046769 w 1522238"/>
              <a:gd name="connsiteY3" fmla="*/ 395859 h 417558"/>
              <a:gd name="connsiteX4" fmla="*/ 1522238 w 1522238"/>
              <a:gd name="connsiteY4" fmla="*/ 412272 h 417558"/>
              <a:gd name="connsiteX0" fmla="*/ 0 w 1522238"/>
              <a:gd name="connsiteY0" fmla="*/ 417558 h 417742"/>
              <a:gd name="connsiteX1" fmla="*/ 0 w 1522238"/>
              <a:gd name="connsiteY1" fmla="*/ 0 h 417742"/>
              <a:gd name="connsiteX2" fmla="*/ 1176909 w 1522238"/>
              <a:gd name="connsiteY2" fmla="*/ 7293 h 417742"/>
              <a:gd name="connsiteX3" fmla="*/ 1170730 w 1522238"/>
              <a:gd name="connsiteY3" fmla="*/ 417742 h 417742"/>
              <a:gd name="connsiteX4" fmla="*/ 1522238 w 1522238"/>
              <a:gd name="connsiteY4" fmla="*/ 412272 h 417742"/>
              <a:gd name="connsiteX0" fmla="*/ 0 w 1522238"/>
              <a:gd name="connsiteY0" fmla="*/ 417558 h 417742"/>
              <a:gd name="connsiteX1" fmla="*/ 0 w 1522238"/>
              <a:gd name="connsiteY1" fmla="*/ 0 h 417742"/>
              <a:gd name="connsiteX2" fmla="*/ 1342191 w 1522238"/>
              <a:gd name="connsiteY2" fmla="*/ 7293 h 417742"/>
              <a:gd name="connsiteX3" fmla="*/ 1170730 w 1522238"/>
              <a:gd name="connsiteY3" fmla="*/ 417742 h 417742"/>
              <a:gd name="connsiteX4" fmla="*/ 1522238 w 1522238"/>
              <a:gd name="connsiteY4" fmla="*/ 412272 h 417742"/>
              <a:gd name="connsiteX0" fmla="*/ 0 w 1522238"/>
              <a:gd name="connsiteY0" fmla="*/ 417558 h 417558"/>
              <a:gd name="connsiteX1" fmla="*/ 0 w 1522238"/>
              <a:gd name="connsiteY1" fmla="*/ 0 h 417558"/>
              <a:gd name="connsiteX2" fmla="*/ 1342191 w 1522238"/>
              <a:gd name="connsiteY2" fmla="*/ 7293 h 417558"/>
              <a:gd name="connsiteX3" fmla="*/ 1327747 w 1522238"/>
              <a:gd name="connsiteY3" fmla="*/ 410448 h 417558"/>
              <a:gd name="connsiteX4" fmla="*/ 1522238 w 1522238"/>
              <a:gd name="connsiteY4" fmla="*/ 412272 h 4175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22238" h="417558">
                <a:moveTo>
                  <a:pt x="0" y="417558"/>
                </a:moveTo>
                <a:lnTo>
                  <a:pt x="0" y="0"/>
                </a:lnTo>
                <a:lnTo>
                  <a:pt x="1342191" y="7293"/>
                </a:lnTo>
                <a:cubicBezTo>
                  <a:pt x="1343574" y="144717"/>
                  <a:pt x="1326364" y="273024"/>
                  <a:pt x="1327747" y="410448"/>
                </a:cubicBezTo>
                <a:lnTo>
                  <a:pt x="1522238" y="412272"/>
                </a:lnTo>
              </a:path>
            </a:pathLst>
          </a:cu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de-DE" dirty="0"/>
          </a:p>
        </p:txBody>
      </p:sp>
      <p:pic>
        <p:nvPicPr>
          <p:cNvPr id="9" name="Audio 8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8450042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8838"/>
    </mc:Choice>
    <mc:Fallback>
      <p:transition spd="slow" advTm="3883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2" name="Gruppieren 361"/>
          <p:cNvGrpSpPr/>
          <p:nvPr/>
        </p:nvGrpSpPr>
        <p:grpSpPr>
          <a:xfrm>
            <a:off x="1264189" y="2859169"/>
            <a:ext cx="6064569" cy="1579759"/>
            <a:chOff x="1257232" y="5404957"/>
            <a:chExt cx="6064569" cy="947928"/>
          </a:xfrm>
        </p:grpSpPr>
        <p:grpSp>
          <p:nvGrpSpPr>
            <p:cNvPr id="25" name="Gruppieren 24"/>
            <p:cNvGrpSpPr/>
            <p:nvPr/>
          </p:nvGrpSpPr>
          <p:grpSpPr>
            <a:xfrm>
              <a:off x="1257232" y="5404957"/>
              <a:ext cx="6064437" cy="94950"/>
              <a:chOff x="1346853" y="5193858"/>
              <a:chExt cx="6008370" cy="722502"/>
            </a:xfrm>
          </p:grpSpPr>
          <p:sp>
            <p:nvSpPr>
              <p:cNvPr id="22" name="Rechteck 21"/>
              <p:cNvSpPr/>
              <p:nvPr/>
            </p:nvSpPr>
            <p:spPr>
              <a:xfrm>
                <a:off x="1346853" y="5193879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9" name="Rechteck 38"/>
              <p:cNvSpPr/>
              <p:nvPr/>
            </p:nvSpPr>
            <p:spPr>
              <a:xfrm>
                <a:off x="1546919" y="519387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41" name="Rechteck 40"/>
              <p:cNvSpPr/>
              <p:nvPr/>
            </p:nvSpPr>
            <p:spPr>
              <a:xfrm>
                <a:off x="1746985" y="5193874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42" name="Rechteck 41"/>
              <p:cNvSpPr/>
              <p:nvPr/>
            </p:nvSpPr>
            <p:spPr>
              <a:xfrm>
                <a:off x="1947051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44" name="Rechteck 43"/>
              <p:cNvSpPr/>
              <p:nvPr/>
            </p:nvSpPr>
            <p:spPr>
              <a:xfrm>
                <a:off x="2149919" y="519386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45" name="Rechteck 44"/>
              <p:cNvSpPr/>
              <p:nvPr/>
            </p:nvSpPr>
            <p:spPr>
              <a:xfrm>
                <a:off x="2347445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46" name="Rechteck 45"/>
              <p:cNvSpPr/>
              <p:nvPr/>
            </p:nvSpPr>
            <p:spPr>
              <a:xfrm>
                <a:off x="2547511" y="5193869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47" name="Rechteck 46"/>
              <p:cNvSpPr/>
              <p:nvPr/>
            </p:nvSpPr>
            <p:spPr>
              <a:xfrm>
                <a:off x="2747577" y="519386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48" name="Rechteck 47"/>
              <p:cNvSpPr/>
              <p:nvPr/>
            </p:nvSpPr>
            <p:spPr>
              <a:xfrm>
                <a:off x="2947643" y="5193864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49" name="Rechteck 48"/>
              <p:cNvSpPr/>
              <p:nvPr/>
            </p:nvSpPr>
            <p:spPr>
              <a:xfrm>
                <a:off x="3150511" y="519386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61" name="Rechteck 60"/>
              <p:cNvSpPr/>
              <p:nvPr/>
            </p:nvSpPr>
            <p:spPr>
              <a:xfrm>
                <a:off x="3350577" y="5193879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62" name="Rechteck 61"/>
              <p:cNvSpPr/>
              <p:nvPr/>
            </p:nvSpPr>
            <p:spPr>
              <a:xfrm>
                <a:off x="3550643" y="519387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63" name="Rechteck 62"/>
              <p:cNvSpPr/>
              <p:nvPr/>
            </p:nvSpPr>
            <p:spPr>
              <a:xfrm>
                <a:off x="3750709" y="5193874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64" name="Rechteck 63"/>
              <p:cNvSpPr/>
              <p:nvPr/>
            </p:nvSpPr>
            <p:spPr>
              <a:xfrm>
                <a:off x="3950775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65" name="Rechteck 64"/>
              <p:cNvSpPr/>
              <p:nvPr/>
            </p:nvSpPr>
            <p:spPr>
              <a:xfrm>
                <a:off x="4153643" y="519386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66" name="Rechteck 65"/>
              <p:cNvSpPr/>
              <p:nvPr/>
            </p:nvSpPr>
            <p:spPr>
              <a:xfrm>
                <a:off x="4351169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67" name="Rechteck 66"/>
              <p:cNvSpPr/>
              <p:nvPr/>
            </p:nvSpPr>
            <p:spPr>
              <a:xfrm>
                <a:off x="4551235" y="5193869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68" name="Rechteck 67"/>
              <p:cNvSpPr/>
              <p:nvPr/>
            </p:nvSpPr>
            <p:spPr>
              <a:xfrm>
                <a:off x="4751301" y="519386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69" name="Rechteck 68"/>
              <p:cNvSpPr/>
              <p:nvPr/>
            </p:nvSpPr>
            <p:spPr>
              <a:xfrm>
                <a:off x="4951367" y="5193864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70" name="Rechteck 69"/>
              <p:cNvSpPr/>
              <p:nvPr/>
            </p:nvSpPr>
            <p:spPr>
              <a:xfrm>
                <a:off x="5154235" y="519386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71" name="Rechteck 70"/>
              <p:cNvSpPr/>
              <p:nvPr/>
            </p:nvSpPr>
            <p:spPr>
              <a:xfrm>
                <a:off x="5351499" y="519387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72" name="Rechteck 71"/>
              <p:cNvSpPr/>
              <p:nvPr/>
            </p:nvSpPr>
            <p:spPr>
              <a:xfrm>
                <a:off x="5551565" y="5193873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73" name="Rechteck 72"/>
              <p:cNvSpPr/>
              <p:nvPr/>
            </p:nvSpPr>
            <p:spPr>
              <a:xfrm>
                <a:off x="5751631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74" name="Rechteck 73"/>
              <p:cNvSpPr/>
              <p:nvPr/>
            </p:nvSpPr>
            <p:spPr>
              <a:xfrm>
                <a:off x="5951697" y="519386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75" name="Rechteck 74"/>
              <p:cNvSpPr/>
              <p:nvPr/>
            </p:nvSpPr>
            <p:spPr>
              <a:xfrm>
                <a:off x="6154565" y="5193865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76" name="Rechteck 75"/>
              <p:cNvSpPr/>
              <p:nvPr/>
            </p:nvSpPr>
            <p:spPr>
              <a:xfrm>
                <a:off x="6352091" y="519386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77" name="Rechteck 76"/>
              <p:cNvSpPr/>
              <p:nvPr/>
            </p:nvSpPr>
            <p:spPr>
              <a:xfrm>
                <a:off x="6552157" y="519386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78" name="Rechteck 77"/>
              <p:cNvSpPr/>
              <p:nvPr/>
            </p:nvSpPr>
            <p:spPr>
              <a:xfrm>
                <a:off x="6752223" y="5193863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79" name="Rechteck 78"/>
              <p:cNvSpPr/>
              <p:nvPr/>
            </p:nvSpPr>
            <p:spPr>
              <a:xfrm>
                <a:off x="6952289" y="519386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80" name="Rechteck 79"/>
              <p:cNvSpPr/>
              <p:nvPr/>
            </p:nvSpPr>
            <p:spPr>
              <a:xfrm>
                <a:off x="7155157" y="519385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  <p:grpSp>
          <p:nvGrpSpPr>
            <p:cNvPr id="83" name="Gruppieren 82"/>
            <p:cNvGrpSpPr/>
            <p:nvPr/>
          </p:nvGrpSpPr>
          <p:grpSpPr>
            <a:xfrm>
              <a:off x="1257232" y="5499904"/>
              <a:ext cx="6064437" cy="94950"/>
              <a:chOff x="1346853" y="5193858"/>
              <a:chExt cx="6008370" cy="722502"/>
            </a:xfrm>
          </p:grpSpPr>
          <p:sp>
            <p:nvSpPr>
              <p:cNvPr id="84" name="Rechteck 83"/>
              <p:cNvSpPr/>
              <p:nvPr/>
            </p:nvSpPr>
            <p:spPr>
              <a:xfrm>
                <a:off x="1346853" y="5193879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85" name="Rechteck 84"/>
              <p:cNvSpPr/>
              <p:nvPr/>
            </p:nvSpPr>
            <p:spPr>
              <a:xfrm>
                <a:off x="1546919" y="519387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86" name="Rechteck 85"/>
              <p:cNvSpPr/>
              <p:nvPr/>
            </p:nvSpPr>
            <p:spPr>
              <a:xfrm>
                <a:off x="1746985" y="5193874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87" name="Rechteck 86"/>
              <p:cNvSpPr/>
              <p:nvPr/>
            </p:nvSpPr>
            <p:spPr>
              <a:xfrm>
                <a:off x="1947051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88" name="Rechteck 87"/>
              <p:cNvSpPr/>
              <p:nvPr/>
            </p:nvSpPr>
            <p:spPr>
              <a:xfrm>
                <a:off x="2149919" y="519386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89" name="Rechteck 88"/>
              <p:cNvSpPr/>
              <p:nvPr/>
            </p:nvSpPr>
            <p:spPr>
              <a:xfrm>
                <a:off x="2347445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90" name="Rechteck 89"/>
              <p:cNvSpPr/>
              <p:nvPr/>
            </p:nvSpPr>
            <p:spPr>
              <a:xfrm>
                <a:off x="2547511" y="5193869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91" name="Rechteck 90"/>
              <p:cNvSpPr/>
              <p:nvPr/>
            </p:nvSpPr>
            <p:spPr>
              <a:xfrm>
                <a:off x="2747577" y="519386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92" name="Rechteck 91"/>
              <p:cNvSpPr/>
              <p:nvPr/>
            </p:nvSpPr>
            <p:spPr>
              <a:xfrm>
                <a:off x="2947643" y="5193864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93" name="Rechteck 92"/>
              <p:cNvSpPr/>
              <p:nvPr/>
            </p:nvSpPr>
            <p:spPr>
              <a:xfrm>
                <a:off x="3150511" y="519386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94" name="Rechteck 93"/>
              <p:cNvSpPr/>
              <p:nvPr/>
            </p:nvSpPr>
            <p:spPr>
              <a:xfrm>
                <a:off x="3350577" y="5193879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95" name="Rechteck 94"/>
              <p:cNvSpPr/>
              <p:nvPr/>
            </p:nvSpPr>
            <p:spPr>
              <a:xfrm>
                <a:off x="3550643" y="519387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96" name="Rechteck 95"/>
              <p:cNvSpPr/>
              <p:nvPr/>
            </p:nvSpPr>
            <p:spPr>
              <a:xfrm>
                <a:off x="3750709" y="5193874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97" name="Rechteck 96"/>
              <p:cNvSpPr/>
              <p:nvPr/>
            </p:nvSpPr>
            <p:spPr>
              <a:xfrm>
                <a:off x="3950775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98" name="Rechteck 97"/>
              <p:cNvSpPr/>
              <p:nvPr/>
            </p:nvSpPr>
            <p:spPr>
              <a:xfrm>
                <a:off x="4153643" y="519386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99" name="Rechteck 98"/>
              <p:cNvSpPr/>
              <p:nvPr/>
            </p:nvSpPr>
            <p:spPr>
              <a:xfrm>
                <a:off x="4351169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00" name="Rechteck 99"/>
              <p:cNvSpPr/>
              <p:nvPr/>
            </p:nvSpPr>
            <p:spPr>
              <a:xfrm>
                <a:off x="4551235" y="5193869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01" name="Rechteck 100"/>
              <p:cNvSpPr/>
              <p:nvPr/>
            </p:nvSpPr>
            <p:spPr>
              <a:xfrm>
                <a:off x="4751301" y="519386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02" name="Rechteck 101"/>
              <p:cNvSpPr/>
              <p:nvPr/>
            </p:nvSpPr>
            <p:spPr>
              <a:xfrm>
                <a:off x="4951367" y="5193864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03" name="Rechteck 102"/>
              <p:cNvSpPr/>
              <p:nvPr/>
            </p:nvSpPr>
            <p:spPr>
              <a:xfrm>
                <a:off x="5154235" y="519386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04" name="Rechteck 103"/>
              <p:cNvSpPr/>
              <p:nvPr/>
            </p:nvSpPr>
            <p:spPr>
              <a:xfrm>
                <a:off x="5351499" y="519387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05" name="Rechteck 104"/>
              <p:cNvSpPr/>
              <p:nvPr/>
            </p:nvSpPr>
            <p:spPr>
              <a:xfrm>
                <a:off x="5551565" y="5193873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06" name="Rechteck 105"/>
              <p:cNvSpPr/>
              <p:nvPr/>
            </p:nvSpPr>
            <p:spPr>
              <a:xfrm>
                <a:off x="5751631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07" name="Rechteck 106"/>
              <p:cNvSpPr/>
              <p:nvPr/>
            </p:nvSpPr>
            <p:spPr>
              <a:xfrm>
                <a:off x="5951697" y="519386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08" name="Rechteck 107"/>
              <p:cNvSpPr/>
              <p:nvPr/>
            </p:nvSpPr>
            <p:spPr>
              <a:xfrm>
                <a:off x="6154565" y="5193865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09" name="Rechteck 108"/>
              <p:cNvSpPr/>
              <p:nvPr/>
            </p:nvSpPr>
            <p:spPr>
              <a:xfrm>
                <a:off x="6352091" y="519386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10" name="Rechteck 109"/>
              <p:cNvSpPr/>
              <p:nvPr/>
            </p:nvSpPr>
            <p:spPr>
              <a:xfrm>
                <a:off x="6552157" y="519386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11" name="Rechteck 110"/>
              <p:cNvSpPr/>
              <p:nvPr/>
            </p:nvSpPr>
            <p:spPr>
              <a:xfrm>
                <a:off x="6752223" y="5193863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12" name="Rechteck 111"/>
              <p:cNvSpPr/>
              <p:nvPr/>
            </p:nvSpPr>
            <p:spPr>
              <a:xfrm>
                <a:off x="6952289" y="519386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13" name="Rechteck 112"/>
              <p:cNvSpPr/>
              <p:nvPr/>
            </p:nvSpPr>
            <p:spPr>
              <a:xfrm>
                <a:off x="7155157" y="519385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  <p:grpSp>
          <p:nvGrpSpPr>
            <p:cNvPr id="114" name="Gruppieren 113"/>
            <p:cNvGrpSpPr/>
            <p:nvPr/>
          </p:nvGrpSpPr>
          <p:grpSpPr>
            <a:xfrm>
              <a:off x="1257232" y="5594848"/>
              <a:ext cx="6064437" cy="94950"/>
              <a:chOff x="1346853" y="5193858"/>
              <a:chExt cx="6008370" cy="722502"/>
            </a:xfrm>
          </p:grpSpPr>
          <p:sp>
            <p:nvSpPr>
              <p:cNvPr id="115" name="Rechteck 114"/>
              <p:cNvSpPr/>
              <p:nvPr/>
            </p:nvSpPr>
            <p:spPr>
              <a:xfrm>
                <a:off x="1346853" y="5193879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16" name="Rechteck 115"/>
              <p:cNvSpPr/>
              <p:nvPr/>
            </p:nvSpPr>
            <p:spPr>
              <a:xfrm>
                <a:off x="1546919" y="519387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17" name="Rechteck 116"/>
              <p:cNvSpPr/>
              <p:nvPr/>
            </p:nvSpPr>
            <p:spPr>
              <a:xfrm>
                <a:off x="1746985" y="5193874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18" name="Rechteck 117"/>
              <p:cNvSpPr/>
              <p:nvPr/>
            </p:nvSpPr>
            <p:spPr>
              <a:xfrm>
                <a:off x="1947051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19" name="Rechteck 118"/>
              <p:cNvSpPr/>
              <p:nvPr/>
            </p:nvSpPr>
            <p:spPr>
              <a:xfrm>
                <a:off x="2149919" y="519386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20" name="Rechteck 119"/>
              <p:cNvSpPr/>
              <p:nvPr/>
            </p:nvSpPr>
            <p:spPr>
              <a:xfrm>
                <a:off x="2347445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21" name="Rechteck 120"/>
              <p:cNvSpPr/>
              <p:nvPr/>
            </p:nvSpPr>
            <p:spPr>
              <a:xfrm>
                <a:off x="2547511" y="5193869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22" name="Rechteck 121"/>
              <p:cNvSpPr/>
              <p:nvPr/>
            </p:nvSpPr>
            <p:spPr>
              <a:xfrm>
                <a:off x="2747577" y="519386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23" name="Rechteck 122"/>
              <p:cNvSpPr/>
              <p:nvPr/>
            </p:nvSpPr>
            <p:spPr>
              <a:xfrm>
                <a:off x="2947643" y="5193864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24" name="Rechteck 123"/>
              <p:cNvSpPr/>
              <p:nvPr/>
            </p:nvSpPr>
            <p:spPr>
              <a:xfrm>
                <a:off x="3150511" y="519386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25" name="Rechteck 124"/>
              <p:cNvSpPr/>
              <p:nvPr/>
            </p:nvSpPr>
            <p:spPr>
              <a:xfrm>
                <a:off x="3350577" y="5193879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26" name="Rechteck 125"/>
              <p:cNvSpPr/>
              <p:nvPr/>
            </p:nvSpPr>
            <p:spPr>
              <a:xfrm>
                <a:off x="3550643" y="519387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27" name="Rechteck 126"/>
              <p:cNvSpPr/>
              <p:nvPr/>
            </p:nvSpPr>
            <p:spPr>
              <a:xfrm>
                <a:off x="3750709" y="5193874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28" name="Rechteck 127"/>
              <p:cNvSpPr/>
              <p:nvPr/>
            </p:nvSpPr>
            <p:spPr>
              <a:xfrm>
                <a:off x="3950775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29" name="Rechteck 128"/>
              <p:cNvSpPr/>
              <p:nvPr/>
            </p:nvSpPr>
            <p:spPr>
              <a:xfrm>
                <a:off x="4153643" y="519386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30" name="Rechteck 129"/>
              <p:cNvSpPr/>
              <p:nvPr/>
            </p:nvSpPr>
            <p:spPr>
              <a:xfrm>
                <a:off x="4351169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31" name="Rechteck 130"/>
              <p:cNvSpPr/>
              <p:nvPr/>
            </p:nvSpPr>
            <p:spPr>
              <a:xfrm>
                <a:off x="4551235" y="5193869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32" name="Rechteck 131"/>
              <p:cNvSpPr/>
              <p:nvPr/>
            </p:nvSpPr>
            <p:spPr>
              <a:xfrm>
                <a:off x="4751301" y="519386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33" name="Rechteck 132"/>
              <p:cNvSpPr/>
              <p:nvPr/>
            </p:nvSpPr>
            <p:spPr>
              <a:xfrm>
                <a:off x="4951367" y="5193864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34" name="Rechteck 133"/>
              <p:cNvSpPr/>
              <p:nvPr/>
            </p:nvSpPr>
            <p:spPr>
              <a:xfrm>
                <a:off x="5154235" y="519386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35" name="Rechteck 134"/>
              <p:cNvSpPr/>
              <p:nvPr/>
            </p:nvSpPr>
            <p:spPr>
              <a:xfrm>
                <a:off x="5351499" y="519387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36" name="Rechteck 135"/>
              <p:cNvSpPr/>
              <p:nvPr/>
            </p:nvSpPr>
            <p:spPr>
              <a:xfrm>
                <a:off x="5551565" y="5193873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37" name="Rechteck 136"/>
              <p:cNvSpPr/>
              <p:nvPr/>
            </p:nvSpPr>
            <p:spPr>
              <a:xfrm>
                <a:off x="5751631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38" name="Rechteck 137"/>
              <p:cNvSpPr/>
              <p:nvPr/>
            </p:nvSpPr>
            <p:spPr>
              <a:xfrm>
                <a:off x="5951697" y="519386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39" name="Rechteck 138"/>
              <p:cNvSpPr/>
              <p:nvPr/>
            </p:nvSpPr>
            <p:spPr>
              <a:xfrm>
                <a:off x="6154565" y="5193865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40" name="Rechteck 139"/>
              <p:cNvSpPr/>
              <p:nvPr/>
            </p:nvSpPr>
            <p:spPr>
              <a:xfrm>
                <a:off x="6352091" y="519386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41" name="Rechteck 140"/>
              <p:cNvSpPr/>
              <p:nvPr/>
            </p:nvSpPr>
            <p:spPr>
              <a:xfrm>
                <a:off x="6552157" y="519386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42" name="Rechteck 141"/>
              <p:cNvSpPr/>
              <p:nvPr/>
            </p:nvSpPr>
            <p:spPr>
              <a:xfrm>
                <a:off x="6752223" y="5193863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43" name="Rechteck 142"/>
              <p:cNvSpPr/>
              <p:nvPr/>
            </p:nvSpPr>
            <p:spPr>
              <a:xfrm>
                <a:off x="6952289" y="519386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44" name="Rechteck 143"/>
              <p:cNvSpPr/>
              <p:nvPr/>
            </p:nvSpPr>
            <p:spPr>
              <a:xfrm>
                <a:off x="7155157" y="519385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  <p:grpSp>
          <p:nvGrpSpPr>
            <p:cNvPr id="145" name="Gruppieren 144"/>
            <p:cNvGrpSpPr/>
            <p:nvPr/>
          </p:nvGrpSpPr>
          <p:grpSpPr>
            <a:xfrm>
              <a:off x="1257232" y="5689792"/>
              <a:ext cx="6064437" cy="94950"/>
              <a:chOff x="1346853" y="5193858"/>
              <a:chExt cx="6008370" cy="722502"/>
            </a:xfrm>
          </p:grpSpPr>
          <p:sp>
            <p:nvSpPr>
              <p:cNvPr id="146" name="Rechteck 145"/>
              <p:cNvSpPr/>
              <p:nvPr/>
            </p:nvSpPr>
            <p:spPr>
              <a:xfrm>
                <a:off x="1346853" y="5193879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47" name="Rechteck 146"/>
              <p:cNvSpPr/>
              <p:nvPr/>
            </p:nvSpPr>
            <p:spPr>
              <a:xfrm>
                <a:off x="1546919" y="519387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48" name="Rechteck 147"/>
              <p:cNvSpPr/>
              <p:nvPr/>
            </p:nvSpPr>
            <p:spPr>
              <a:xfrm>
                <a:off x="1746985" y="5193874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49" name="Rechteck 148"/>
              <p:cNvSpPr/>
              <p:nvPr/>
            </p:nvSpPr>
            <p:spPr>
              <a:xfrm>
                <a:off x="1947051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50" name="Rechteck 149"/>
              <p:cNvSpPr/>
              <p:nvPr/>
            </p:nvSpPr>
            <p:spPr>
              <a:xfrm>
                <a:off x="2149919" y="519386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51" name="Rechteck 150"/>
              <p:cNvSpPr/>
              <p:nvPr/>
            </p:nvSpPr>
            <p:spPr>
              <a:xfrm>
                <a:off x="2347445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52" name="Rechteck 151"/>
              <p:cNvSpPr/>
              <p:nvPr/>
            </p:nvSpPr>
            <p:spPr>
              <a:xfrm>
                <a:off x="2547511" y="5193869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53" name="Rechteck 152"/>
              <p:cNvSpPr/>
              <p:nvPr/>
            </p:nvSpPr>
            <p:spPr>
              <a:xfrm>
                <a:off x="2747577" y="519386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54" name="Rechteck 153"/>
              <p:cNvSpPr/>
              <p:nvPr/>
            </p:nvSpPr>
            <p:spPr>
              <a:xfrm>
                <a:off x="2947643" y="5193864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55" name="Rechteck 154"/>
              <p:cNvSpPr/>
              <p:nvPr/>
            </p:nvSpPr>
            <p:spPr>
              <a:xfrm>
                <a:off x="3150511" y="519386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56" name="Rechteck 155"/>
              <p:cNvSpPr/>
              <p:nvPr/>
            </p:nvSpPr>
            <p:spPr>
              <a:xfrm>
                <a:off x="3350577" y="5193879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57" name="Rechteck 156"/>
              <p:cNvSpPr/>
              <p:nvPr/>
            </p:nvSpPr>
            <p:spPr>
              <a:xfrm>
                <a:off x="3550643" y="519387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58" name="Rechteck 157"/>
              <p:cNvSpPr/>
              <p:nvPr/>
            </p:nvSpPr>
            <p:spPr>
              <a:xfrm>
                <a:off x="3750709" y="5193874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59" name="Rechteck 158"/>
              <p:cNvSpPr/>
              <p:nvPr/>
            </p:nvSpPr>
            <p:spPr>
              <a:xfrm>
                <a:off x="3950775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60" name="Rechteck 159"/>
              <p:cNvSpPr/>
              <p:nvPr/>
            </p:nvSpPr>
            <p:spPr>
              <a:xfrm>
                <a:off x="4153643" y="519386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61" name="Rechteck 160"/>
              <p:cNvSpPr/>
              <p:nvPr/>
            </p:nvSpPr>
            <p:spPr>
              <a:xfrm>
                <a:off x="4351169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62" name="Rechteck 161"/>
              <p:cNvSpPr/>
              <p:nvPr/>
            </p:nvSpPr>
            <p:spPr>
              <a:xfrm>
                <a:off x="4551235" y="5193869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63" name="Rechteck 162"/>
              <p:cNvSpPr/>
              <p:nvPr/>
            </p:nvSpPr>
            <p:spPr>
              <a:xfrm>
                <a:off x="4751301" y="519386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64" name="Rechteck 163"/>
              <p:cNvSpPr/>
              <p:nvPr/>
            </p:nvSpPr>
            <p:spPr>
              <a:xfrm>
                <a:off x="4951367" y="5193864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65" name="Rechteck 164"/>
              <p:cNvSpPr/>
              <p:nvPr/>
            </p:nvSpPr>
            <p:spPr>
              <a:xfrm>
                <a:off x="5154235" y="519386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66" name="Rechteck 165"/>
              <p:cNvSpPr/>
              <p:nvPr/>
            </p:nvSpPr>
            <p:spPr>
              <a:xfrm>
                <a:off x="5351499" y="519387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67" name="Rechteck 166"/>
              <p:cNvSpPr/>
              <p:nvPr/>
            </p:nvSpPr>
            <p:spPr>
              <a:xfrm>
                <a:off x="5551565" y="5193873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68" name="Rechteck 167"/>
              <p:cNvSpPr/>
              <p:nvPr/>
            </p:nvSpPr>
            <p:spPr>
              <a:xfrm>
                <a:off x="5751631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69" name="Rechteck 168"/>
              <p:cNvSpPr/>
              <p:nvPr/>
            </p:nvSpPr>
            <p:spPr>
              <a:xfrm>
                <a:off x="5951697" y="519386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70" name="Rechteck 169"/>
              <p:cNvSpPr/>
              <p:nvPr/>
            </p:nvSpPr>
            <p:spPr>
              <a:xfrm>
                <a:off x="6154565" y="5193865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71" name="Rechteck 170"/>
              <p:cNvSpPr/>
              <p:nvPr/>
            </p:nvSpPr>
            <p:spPr>
              <a:xfrm>
                <a:off x="6352091" y="519386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72" name="Rechteck 171"/>
              <p:cNvSpPr/>
              <p:nvPr/>
            </p:nvSpPr>
            <p:spPr>
              <a:xfrm>
                <a:off x="6552157" y="519386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73" name="Rechteck 172"/>
              <p:cNvSpPr/>
              <p:nvPr/>
            </p:nvSpPr>
            <p:spPr>
              <a:xfrm>
                <a:off x="6752223" y="5193863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74" name="Rechteck 173"/>
              <p:cNvSpPr/>
              <p:nvPr/>
            </p:nvSpPr>
            <p:spPr>
              <a:xfrm>
                <a:off x="6952289" y="519386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75" name="Rechteck 174"/>
              <p:cNvSpPr/>
              <p:nvPr/>
            </p:nvSpPr>
            <p:spPr>
              <a:xfrm>
                <a:off x="7155157" y="519385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  <p:grpSp>
          <p:nvGrpSpPr>
            <p:cNvPr id="176" name="Gruppieren 175"/>
            <p:cNvGrpSpPr/>
            <p:nvPr/>
          </p:nvGrpSpPr>
          <p:grpSpPr>
            <a:xfrm>
              <a:off x="1257232" y="5786557"/>
              <a:ext cx="6064437" cy="94950"/>
              <a:chOff x="1346853" y="5193858"/>
              <a:chExt cx="6008370" cy="722502"/>
            </a:xfrm>
          </p:grpSpPr>
          <p:sp>
            <p:nvSpPr>
              <p:cNvPr id="177" name="Rechteck 176"/>
              <p:cNvSpPr/>
              <p:nvPr/>
            </p:nvSpPr>
            <p:spPr>
              <a:xfrm>
                <a:off x="1346853" y="5193879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78" name="Rechteck 177"/>
              <p:cNvSpPr/>
              <p:nvPr/>
            </p:nvSpPr>
            <p:spPr>
              <a:xfrm>
                <a:off x="1546919" y="519387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79" name="Rechteck 178"/>
              <p:cNvSpPr/>
              <p:nvPr/>
            </p:nvSpPr>
            <p:spPr>
              <a:xfrm>
                <a:off x="1746985" y="5193874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80" name="Rechteck 179"/>
              <p:cNvSpPr/>
              <p:nvPr/>
            </p:nvSpPr>
            <p:spPr>
              <a:xfrm>
                <a:off x="1947051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81" name="Rechteck 180"/>
              <p:cNvSpPr/>
              <p:nvPr/>
            </p:nvSpPr>
            <p:spPr>
              <a:xfrm>
                <a:off x="2149919" y="519386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82" name="Rechteck 181"/>
              <p:cNvSpPr/>
              <p:nvPr/>
            </p:nvSpPr>
            <p:spPr>
              <a:xfrm>
                <a:off x="2347445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83" name="Rechteck 182"/>
              <p:cNvSpPr/>
              <p:nvPr/>
            </p:nvSpPr>
            <p:spPr>
              <a:xfrm>
                <a:off x="2547511" y="5193869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84" name="Rechteck 183"/>
              <p:cNvSpPr/>
              <p:nvPr/>
            </p:nvSpPr>
            <p:spPr>
              <a:xfrm>
                <a:off x="2747577" y="519386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85" name="Rechteck 184"/>
              <p:cNvSpPr/>
              <p:nvPr/>
            </p:nvSpPr>
            <p:spPr>
              <a:xfrm>
                <a:off x="2947643" y="5193864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86" name="Rechteck 185"/>
              <p:cNvSpPr/>
              <p:nvPr/>
            </p:nvSpPr>
            <p:spPr>
              <a:xfrm>
                <a:off x="3150511" y="519386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87" name="Rechteck 186"/>
              <p:cNvSpPr/>
              <p:nvPr/>
            </p:nvSpPr>
            <p:spPr>
              <a:xfrm>
                <a:off x="3350577" y="5193879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88" name="Rechteck 187"/>
              <p:cNvSpPr/>
              <p:nvPr/>
            </p:nvSpPr>
            <p:spPr>
              <a:xfrm>
                <a:off x="3550643" y="519387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89" name="Rechteck 188"/>
              <p:cNvSpPr/>
              <p:nvPr/>
            </p:nvSpPr>
            <p:spPr>
              <a:xfrm>
                <a:off x="3750709" y="5193874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90" name="Rechteck 189"/>
              <p:cNvSpPr/>
              <p:nvPr/>
            </p:nvSpPr>
            <p:spPr>
              <a:xfrm>
                <a:off x="3950775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91" name="Rechteck 190"/>
              <p:cNvSpPr/>
              <p:nvPr/>
            </p:nvSpPr>
            <p:spPr>
              <a:xfrm>
                <a:off x="4153643" y="519386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92" name="Rechteck 191"/>
              <p:cNvSpPr/>
              <p:nvPr/>
            </p:nvSpPr>
            <p:spPr>
              <a:xfrm>
                <a:off x="4351169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93" name="Rechteck 192"/>
              <p:cNvSpPr/>
              <p:nvPr/>
            </p:nvSpPr>
            <p:spPr>
              <a:xfrm>
                <a:off x="4551235" y="5193869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94" name="Rechteck 193"/>
              <p:cNvSpPr/>
              <p:nvPr/>
            </p:nvSpPr>
            <p:spPr>
              <a:xfrm>
                <a:off x="4751301" y="519386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95" name="Rechteck 194"/>
              <p:cNvSpPr/>
              <p:nvPr/>
            </p:nvSpPr>
            <p:spPr>
              <a:xfrm>
                <a:off x="4951367" y="5193864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96" name="Rechteck 195"/>
              <p:cNvSpPr/>
              <p:nvPr/>
            </p:nvSpPr>
            <p:spPr>
              <a:xfrm>
                <a:off x="5154235" y="519386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97" name="Rechteck 196"/>
              <p:cNvSpPr/>
              <p:nvPr/>
            </p:nvSpPr>
            <p:spPr>
              <a:xfrm>
                <a:off x="5351499" y="519387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98" name="Rechteck 197"/>
              <p:cNvSpPr/>
              <p:nvPr/>
            </p:nvSpPr>
            <p:spPr>
              <a:xfrm>
                <a:off x="5551565" y="5193873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99" name="Rechteck 198"/>
              <p:cNvSpPr/>
              <p:nvPr/>
            </p:nvSpPr>
            <p:spPr>
              <a:xfrm>
                <a:off x="5751631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00" name="Rechteck 199"/>
              <p:cNvSpPr/>
              <p:nvPr/>
            </p:nvSpPr>
            <p:spPr>
              <a:xfrm>
                <a:off x="5951697" y="519386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01" name="Rechteck 200"/>
              <p:cNvSpPr/>
              <p:nvPr/>
            </p:nvSpPr>
            <p:spPr>
              <a:xfrm>
                <a:off x="6154565" y="5193865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02" name="Rechteck 201"/>
              <p:cNvSpPr/>
              <p:nvPr/>
            </p:nvSpPr>
            <p:spPr>
              <a:xfrm>
                <a:off x="6352091" y="519386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03" name="Rechteck 202"/>
              <p:cNvSpPr/>
              <p:nvPr/>
            </p:nvSpPr>
            <p:spPr>
              <a:xfrm>
                <a:off x="6552157" y="519386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04" name="Rechteck 203"/>
              <p:cNvSpPr/>
              <p:nvPr/>
            </p:nvSpPr>
            <p:spPr>
              <a:xfrm>
                <a:off x="6752223" y="5193863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05" name="Rechteck 204"/>
              <p:cNvSpPr/>
              <p:nvPr/>
            </p:nvSpPr>
            <p:spPr>
              <a:xfrm>
                <a:off x="6952289" y="519386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06" name="Rechteck 205"/>
              <p:cNvSpPr/>
              <p:nvPr/>
            </p:nvSpPr>
            <p:spPr>
              <a:xfrm>
                <a:off x="7155157" y="519385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  <p:grpSp>
          <p:nvGrpSpPr>
            <p:cNvPr id="207" name="Gruppieren 206"/>
            <p:cNvGrpSpPr/>
            <p:nvPr/>
          </p:nvGrpSpPr>
          <p:grpSpPr>
            <a:xfrm>
              <a:off x="1257364" y="5876335"/>
              <a:ext cx="6064437" cy="94950"/>
              <a:chOff x="1346853" y="5193858"/>
              <a:chExt cx="6008370" cy="722502"/>
            </a:xfrm>
          </p:grpSpPr>
          <p:sp>
            <p:nvSpPr>
              <p:cNvPr id="208" name="Rechteck 207"/>
              <p:cNvSpPr/>
              <p:nvPr/>
            </p:nvSpPr>
            <p:spPr>
              <a:xfrm>
                <a:off x="1346853" y="5193879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09" name="Rechteck 208"/>
              <p:cNvSpPr/>
              <p:nvPr/>
            </p:nvSpPr>
            <p:spPr>
              <a:xfrm>
                <a:off x="1546919" y="519387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10" name="Rechteck 209"/>
              <p:cNvSpPr/>
              <p:nvPr/>
            </p:nvSpPr>
            <p:spPr>
              <a:xfrm>
                <a:off x="1746985" y="5193874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11" name="Rechteck 210"/>
              <p:cNvSpPr/>
              <p:nvPr/>
            </p:nvSpPr>
            <p:spPr>
              <a:xfrm>
                <a:off x="1947051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12" name="Rechteck 211"/>
              <p:cNvSpPr/>
              <p:nvPr/>
            </p:nvSpPr>
            <p:spPr>
              <a:xfrm>
                <a:off x="2149919" y="519386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13" name="Rechteck 212"/>
              <p:cNvSpPr/>
              <p:nvPr/>
            </p:nvSpPr>
            <p:spPr>
              <a:xfrm>
                <a:off x="2347445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14" name="Rechteck 213"/>
              <p:cNvSpPr/>
              <p:nvPr/>
            </p:nvSpPr>
            <p:spPr>
              <a:xfrm>
                <a:off x="2547511" y="5193869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15" name="Rechteck 214"/>
              <p:cNvSpPr/>
              <p:nvPr/>
            </p:nvSpPr>
            <p:spPr>
              <a:xfrm>
                <a:off x="2747577" y="519386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16" name="Rechteck 215"/>
              <p:cNvSpPr/>
              <p:nvPr/>
            </p:nvSpPr>
            <p:spPr>
              <a:xfrm>
                <a:off x="2947643" y="5193864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17" name="Rechteck 216"/>
              <p:cNvSpPr/>
              <p:nvPr/>
            </p:nvSpPr>
            <p:spPr>
              <a:xfrm>
                <a:off x="3150511" y="519386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18" name="Rechteck 217"/>
              <p:cNvSpPr/>
              <p:nvPr/>
            </p:nvSpPr>
            <p:spPr>
              <a:xfrm>
                <a:off x="3350577" y="5193879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19" name="Rechteck 218"/>
              <p:cNvSpPr/>
              <p:nvPr/>
            </p:nvSpPr>
            <p:spPr>
              <a:xfrm>
                <a:off x="3550643" y="519387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20" name="Rechteck 219"/>
              <p:cNvSpPr/>
              <p:nvPr/>
            </p:nvSpPr>
            <p:spPr>
              <a:xfrm>
                <a:off x="3750709" y="5193874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21" name="Rechteck 220"/>
              <p:cNvSpPr/>
              <p:nvPr/>
            </p:nvSpPr>
            <p:spPr>
              <a:xfrm>
                <a:off x="3950775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22" name="Rechteck 221"/>
              <p:cNvSpPr/>
              <p:nvPr/>
            </p:nvSpPr>
            <p:spPr>
              <a:xfrm>
                <a:off x="4153643" y="519386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23" name="Rechteck 222"/>
              <p:cNvSpPr/>
              <p:nvPr/>
            </p:nvSpPr>
            <p:spPr>
              <a:xfrm>
                <a:off x="4351169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24" name="Rechteck 223"/>
              <p:cNvSpPr/>
              <p:nvPr/>
            </p:nvSpPr>
            <p:spPr>
              <a:xfrm>
                <a:off x="4551235" y="5193869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25" name="Rechteck 224"/>
              <p:cNvSpPr/>
              <p:nvPr/>
            </p:nvSpPr>
            <p:spPr>
              <a:xfrm>
                <a:off x="4751301" y="519386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26" name="Rechteck 225"/>
              <p:cNvSpPr/>
              <p:nvPr/>
            </p:nvSpPr>
            <p:spPr>
              <a:xfrm>
                <a:off x="4951367" y="5193864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27" name="Rechteck 226"/>
              <p:cNvSpPr/>
              <p:nvPr/>
            </p:nvSpPr>
            <p:spPr>
              <a:xfrm>
                <a:off x="5154235" y="519386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28" name="Rechteck 227"/>
              <p:cNvSpPr/>
              <p:nvPr/>
            </p:nvSpPr>
            <p:spPr>
              <a:xfrm>
                <a:off x="5351499" y="519387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29" name="Rechteck 228"/>
              <p:cNvSpPr/>
              <p:nvPr/>
            </p:nvSpPr>
            <p:spPr>
              <a:xfrm>
                <a:off x="5551565" y="5193873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30" name="Rechteck 229"/>
              <p:cNvSpPr/>
              <p:nvPr/>
            </p:nvSpPr>
            <p:spPr>
              <a:xfrm>
                <a:off x="5751631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31" name="Rechteck 230"/>
              <p:cNvSpPr/>
              <p:nvPr/>
            </p:nvSpPr>
            <p:spPr>
              <a:xfrm>
                <a:off x="5951697" y="519386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32" name="Rechteck 231"/>
              <p:cNvSpPr/>
              <p:nvPr/>
            </p:nvSpPr>
            <p:spPr>
              <a:xfrm>
                <a:off x="6154565" y="5193865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33" name="Rechteck 232"/>
              <p:cNvSpPr/>
              <p:nvPr/>
            </p:nvSpPr>
            <p:spPr>
              <a:xfrm>
                <a:off x="6352091" y="519386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34" name="Rechteck 233"/>
              <p:cNvSpPr/>
              <p:nvPr/>
            </p:nvSpPr>
            <p:spPr>
              <a:xfrm>
                <a:off x="6552157" y="519386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35" name="Rechteck 234"/>
              <p:cNvSpPr/>
              <p:nvPr/>
            </p:nvSpPr>
            <p:spPr>
              <a:xfrm>
                <a:off x="6752223" y="5193863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36" name="Rechteck 235"/>
              <p:cNvSpPr/>
              <p:nvPr/>
            </p:nvSpPr>
            <p:spPr>
              <a:xfrm>
                <a:off x="6952289" y="519386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37" name="Rechteck 236"/>
              <p:cNvSpPr/>
              <p:nvPr/>
            </p:nvSpPr>
            <p:spPr>
              <a:xfrm>
                <a:off x="7155157" y="519385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  <p:grpSp>
          <p:nvGrpSpPr>
            <p:cNvPr id="238" name="Gruppieren 237"/>
            <p:cNvGrpSpPr/>
            <p:nvPr/>
          </p:nvGrpSpPr>
          <p:grpSpPr>
            <a:xfrm>
              <a:off x="1257364" y="5971282"/>
              <a:ext cx="6064437" cy="94950"/>
              <a:chOff x="1346853" y="5193858"/>
              <a:chExt cx="6008370" cy="722502"/>
            </a:xfrm>
          </p:grpSpPr>
          <p:sp>
            <p:nvSpPr>
              <p:cNvPr id="239" name="Rechteck 238"/>
              <p:cNvSpPr/>
              <p:nvPr/>
            </p:nvSpPr>
            <p:spPr>
              <a:xfrm>
                <a:off x="1346853" y="5193879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40" name="Rechteck 239"/>
              <p:cNvSpPr/>
              <p:nvPr/>
            </p:nvSpPr>
            <p:spPr>
              <a:xfrm>
                <a:off x="1546919" y="519387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41" name="Rechteck 240"/>
              <p:cNvSpPr/>
              <p:nvPr/>
            </p:nvSpPr>
            <p:spPr>
              <a:xfrm>
                <a:off x="1746985" y="5193874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42" name="Rechteck 241"/>
              <p:cNvSpPr/>
              <p:nvPr/>
            </p:nvSpPr>
            <p:spPr>
              <a:xfrm>
                <a:off x="1947051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43" name="Rechteck 242"/>
              <p:cNvSpPr/>
              <p:nvPr/>
            </p:nvSpPr>
            <p:spPr>
              <a:xfrm>
                <a:off x="2149919" y="519386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44" name="Rechteck 243"/>
              <p:cNvSpPr/>
              <p:nvPr/>
            </p:nvSpPr>
            <p:spPr>
              <a:xfrm>
                <a:off x="2347445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45" name="Rechteck 244"/>
              <p:cNvSpPr/>
              <p:nvPr/>
            </p:nvSpPr>
            <p:spPr>
              <a:xfrm>
                <a:off x="2547511" y="5193869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46" name="Rechteck 245"/>
              <p:cNvSpPr/>
              <p:nvPr/>
            </p:nvSpPr>
            <p:spPr>
              <a:xfrm>
                <a:off x="2747577" y="519386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47" name="Rechteck 246"/>
              <p:cNvSpPr/>
              <p:nvPr/>
            </p:nvSpPr>
            <p:spPr>
              <a:xfrm>
                <a:off x="2947643" y="5193864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48" name="Rechteck 247"/>
              <p:cNvSpPr/>
              <p:nvPr/>
            </p:nvSpPr>
            <p:spPr>
              <a:xfrm>
                <a:off x="3150511" y="519386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49" name="Rechteck 248"/>
              <p:cNvSpPr/>
              <p:nvPr/>
            </p:nvSpPr>
            <p:spPr>
              <a:xfrm>
                <a:off x="3350577" y="5193879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50" name="Rechteck 249"/>
              <p:cNvSpPr/>
              <p:nvPr/>
            </p:nvSpPr>
            <p:spPr>
              <a:xfrm>
                <a:off x="3550643" y="519387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51" name="Rechteck 250"/>
              <p:cNvSpPr/>
              <p:nvPr/>
            </p:nvSpPr>
            <p:spPr>
              <a:xfrm>
                <a:off x="3750709" y="5193874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52" name="Rechteck 251"/>
              <p:cNvSpPr/>
              <p:nvPr/>
            </p:nvSpPr>
            <p:spPr>
              <a:xfrm>
                <a:off x="3950775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53" name="Rechteck 252"/>
              <p:cNvSpPr/>
              <p:nvPr/>
            </p:nvSpPr>
            <p:spPr>
              <a:xfrm>
                <a:off x="4153643" y="519386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54" name="Rechteck 253"/>
              <p:cNvSpPr/>
              <p:nvPr/>
            </p:nvSpPr>
            <p:spPr>
              <a:xfrm>
                <a:off x="4351169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55" name="Rechteck 254"/>
              <p:cNvSpPr/>
              <p:nvPr/>
            </p:nvSpPr>
            <p:spPr>
              <a:xfrm>
                <a:off x="4551235" y="5193869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56" name="Rechteck 255"/>
              <p:cNvSpPr/>
              <p:nvPr/>
            </p:nvSpPr>
            <p:spPr>
              <a:xfrm>
                <a:off x="4751301" y="519386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57" name="Rechteck 256"/>
              <p:cNvSpPr/>
              <p:nvPr/>
            </p:nvSpPr>
            <p:spPr>
              <a:xfrm>
                <a:off x="4951367" y="5193864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58" name="Rechteck 257"/>
              <p:cNvSpPr/>
              <p:nvPr/>
            </p:nvSpPr>
            <p:spPr>
              <a:xfrm>
                <a:off x="5154235" y="519386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59" name="Rechteck 258"/>
              <p:cNvSpPr/>
              <p:nvPr/>
            </p:nvSpPr>
            <p:spPr>
              <a:xfrm>
                <a:off x="5351499" y="519387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60" name="Rechteck 259"/>
              <p:cNvSpPr/>
              <p:nvPr/>
            </p:nvSpPr>
            <p:spPr>
              <a:xfrm>
                <a:off x="5551565" y="5193873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61" name="Rechteck 260"/>
              <p:cNvSpPr/>
              <p:nvPr/>
            </p:nvSpPr>
            <p:spPr>
              <a:xfrm>
                <a:off x="5751631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62" name="Rechteck 261"/>
              <p:cNvSpPr/>
              <p:nvPr/>
            </p:nvSpPr>
            <p:spPr>
              <a:xfrm>
                <a:off x="5951697" y="519386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63" name="Rechteck 262"/>
              <p:cNvSpPr/>
              <p:nvPr/>
            </p:nvSpPr>
            <p:spPr>
              <a:xfrm>
                <a:off x="6154565" y="5193865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64" name="Rechteck 263"/>
              <p:cNvSpPr/>
              <p:nvPr/>
            </p:nvSpPr>
            <p:spPr>
              <a:xfrm>
                <a:off x="6352091" y="519386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65" name="Rechteck 264"/>
              <p:cNvSpPr/>
              <p:nvPr/>
            </p:nvSpPr>
            <p:spPr>
              <a:xfrm>
                <a:off x="6552157" y="519386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66" name="Rechteck 265"/>
              <p:cNvSpPr/>
              <p:nvPr/>
            </p:nvSpPr>
            <p:spPr>
              <a:xfrm>
                <a:off x="6752223" y="5193863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67" name="Rechteck 266"/>
              <p:cNvSpPr/>
              <p:nvPr/>
            </p:nvSpPr>
            <p:spPr>
              <a:xfrm>
                <a:off x="6952289" y="519386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68" name="Rechteck 267"/>
              <p:cNvSpPr/>
              <p:nvPr/>
            </p:nvSpPr>
            <p:spPr>
              <a:xfrm>
                <a:off x="7155157" y="519385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  <p:grpSp>
          <p:nvGrpSpPr>
            <p:cNvPr id="269" name="Gruppieren 268"/>
            <p:cNvGrpSpPr/>
            <p:nvPr/>
          </p:nvGrpSpPr>
          <p:grpSpPr>
            <a:xfrm>
              <a:off x="1257364" y="6066226"/>
              <a:ext cx="6064437" cy="94950"/>
              <a:chOff x="1346853" y="5193858"/>
              <a:chExt cx="6008370" cy="722502"/>
            </a:xfrm>
          </p:grpSpPr>
          <p:sp>
            <p:nvSpPr>
              <p:cNvPr id="270" name="Rechteck 269"/>
              <p:cNvSpPr/>
              <p:nvPr/>
            </p:nvSpPr>
            <p:spPr>
              <a:xfrm>
                <a:off x="1346853" y="5193879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71" name="Rechteck 270"/>
              <p:cNvSpPr/>
              <p:nvPr/>
            </p:nvSpPr>
            <p:spPr>
              <a:xfrm>
                <a:off x="1546919" y="519387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72" name="Rechteck 271"/>
              <p:cNvSpPr/>
              <p:nvPr/>
            </p:nvSpPr>
            <p:spPr>
              <a:xfrm>
                <a:off x="1746985" y="5193874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73" name="Rechteck 272"/>
              <p:cNvSpPr/>
              <p:nvPr/>
            </p:nvSpPr>
            <p:spPr>
              <a:xfrm>
                <a:off x="1947051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74" name="Rechteck 273"/>
              <p:cNvSpPr/>
              <p:nvPr/>
            </p:nvSpPr>
            <p:spPr>
              <a:xfrm>
                <a:off x="2149919" y="519386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75" name="Rechteck 274"/>
              <p:cNvSpPr/>
              <p:nvPr/>
            </p:nvSpPr>
            <p:spPr>
              <a:xfrm>
                <a:off x="2347445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76" name="Rechteck 275"/>
              <p:cNvSpPr/>
              <p:nvPr/>
            </p:nvSpPr>
            <p:spPr>
              <a:xfrm>
                <a:off x="2547511" y="5193869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77" name="Rechteck 276"/>
              <p:cNvSpPr/>
              <p:nvPr/>
            </p:nvSpPr>
            <p:spPr>
              <a:xfrm>
                <a:off x="2747577" y="519386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78" name="Rechteck 277"/>
              <p:cNvSpPr/>
              <p:nvPr/>
            </p:nvSpPr>
            <p:spPr>
              <a:xfrm>
                <a:off x="2947643" y="5193864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79" name="Rechteck 278"/>
              <p:cNvSpPr/>
              <p:nvPr/>
            </p:nvSpPr>
            <p:spPr>
              <a:xfrm>
                <a:off x="3150511" y="519386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80" name="Rechteck 279"/>
              <p:cNvSpPr/>
              <p:nvPr/>
            </p:nvSpPr>
            <p:spPr>
              <a:xfrm>
                <a:off x="3350577" y="5193879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81" name="Rechteck 280"/>
              <p:cNvSpPr/>
              <p:nvPr/>
            </p:nvSpPr>
            <p:spPr>
              <a:xfrm>
                <a:off x="3550643" y="519387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82" name="Rechteck 281"/>
              <p:cNvSpPr/>
              <p:nvPr/>
            </p:nvSpPr>
            <p:spPr>
              <a:xfrm>
                <a:off x="3750709" y="5193874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83" name="Rechteck 282"/>
              <p:cNvSpPr/>
              <p:nvPr/>
            </p:nvSpPr>
            <p:spPr>
              <a:xfrm>
                <a:off x="3950775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84" name="Rechteck 283"/>
              <p:cNvSpPr/>
              <p:nvPr/>
            </p:nvSpPr>
            <p:spPr>
              <a:xfrm>
                <a:off x="4153643" y="519386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85" name="Rechteck 284"/>
              <p:cNvSpPr/>
              <p:nvPr/>
            </p:nvSpPr>
            <p:spPr>
              <a:xfrm>
                <a:off x="4351169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86" name="Rechteck 285"/>
              <p:cNvSpPr/>
              <p:nvPr/>
            </p:nvSpPr>
            <p:spPr>
              <a:xfrm>
                <a:off x="4551235" y="5193869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87" name="Rechteck 286"/>
              <p:cNvSpPr/>
              <p:nvPr/>
            </p:nvSpPr>
            <p:spPr>
              <a:xfrm>
                <a:off x="4751301" y="519386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88" name="Rechteck 287"/>
              <p:cNvSpPr/>
              <p:nvPr/>
            </p:nvSpPr>
            <p:spPr>
              <a:xfrm>
                <a:off x="4951367" y="5193864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89" name="Rechteck 288"/>
              <p:cNvSpPr/>
              <p:nvPr/>
            </p:nvSpPr>
            <p:spPr>
              <a:xfrm>
                <a:off x="5154235" y="519386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90" name="Rechteck 289"/>
              <p:cNvSpPr/>
              <p:nvPr/>
            </p:nvSpPr>
            <p:spPr>
              <a:xfrm>
                <a:off x="5351499" y="519387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91" name="Rechteck 290"/>
              <p:cNvSpPr/>
              <p:nvPr/>
            </p:nvSpPr>
            <p:spPr>
              <a:xfrm>
                <a:off x="5551565" y="5193873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92" name="Rechteck 291"/>
              <p:cNvSpPr/>
              <p:nvPr/>
            </p:nvSpPr>
            <p:spPr>
              <a:xfrm>
                <a:off x="5751631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93" name="Rechteck 292"/>
              <p:cNvSpPr/>
              <p:nvPr/>
            </p:nvSpPr>
            <p:spPr>
              <a:xfrm>
                <a:off x="5951697" y="519386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94" name="Rechteck 293"/>
              <p:cNvSpPr/>
              <p:nvPr/>
            </p:nvSpPr>
            <p:spPr>
              <a:xfrm>
                <a:off x="6154565" y="5193865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95" name="Rechteck 294"/>
              <p:cNvSpPr/>
              <p:nvPr/>
            </p:nvSpPr>
            <p:spPr>
              <a:xfrm>
                <a:off x="6352091" y="519386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96" name="Rechteck 295"/>
              <p:cNvSpPr/>
              <p:nvPr/>
            </p:nvSpPr>
            <p:spPr>
              <a:xfrm>
                <a:off x="6552157" y="519386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97" name="Rechteck 296"/>
              <p:cNvSpPr/>
              <p:nvPr/>
            </p:nvSpPr>
            <p:spPr>
              <a:xfrm>
                <a:off x="6752223" y="5193863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98" name="Rechteck 297"/>
              <p:cNvSpPr/>
              <p:nvPr/>
            </p:nvSpPr>
            <p:spPr>
              <a:xfrm>
                <a:off x="6952289" y="519386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99" name="Rechteck 298"/>
              <p:cNvSpPr/>
              <p:nvPr/>
            </p:nvSpPr>
            <p:spPr>
              <a:xfrm>
                <a:off x="7155157" y="519385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  <p:grpSp>
          <p:nvGrpSpPr>
            <p:cNvPr id="300" name="Gruppieren 299"/>
            <p:cNvGrpSpPr/>
            <p:nvPr/>
          </p:nvGrpSpPr>
          <p:grpSpPr>
            <a:xfrm>
              <a:off x="1257364" y="6161170"/>
              <a:ext cx="6064437" cy="94950"/>
              <a:chOff x="1346853" y="5193858"/>
              <a:chExt cx="6008370" cy="722502"/>
            </a:xfrm>
          </p:grpSpPr>
          <p:sp>
            <p:nvSpPr>
              <p:cNvPr id="301" name="Rechteck 300"/>
              <p:cNvSpPr/>
              <p:nvPr/>
            </p:nvSpPr>
            <p:spPr>
              <a:xfrm>
                <a:off x="1346853" y="5193879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02" name="Rechteck 301"/>
              <p:cNvSpPr/>
              <p:nvPr/>
            </p:nvSpPr>
            <p:spPr>
              <a:xfrm>
                <a:off x="1546919" y="519387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03" name="Rechteck 302"/>
              <p:cNvSpPr/>
              <p:nvPr/>
            </p:nvSpPr>
            <p:spPr>
              <a:xfrm>
                <a:off x="1746985" y="5193874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04" name="Rechteck 303"/>
              <p:cNvSpPr/>
              <p:nvPr/>
            </p:nvSpPr>
            <p:spPr>
              <a:xfrm>
                <a:off x="1947051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05" name="Rechteck 304"/>
              <p:cNvSpPr/>
              <p:nvPr/>
            </p:nvSpPr>
            <p:spPr>
              <a:xfrm>
                <a:off x="2149919" y="519386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06" name="Rechteck 305"/>
              <p:cNvSpPr/>
              <p:nvPr/>
            </p:nvSpPr>
            <p:spPr>
              <a:xfrm>
                <a:off x="2347445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07" name="Rechteck 306"/>
              <p:cNvSpPr/>
              <p:nvPr/>
            </p:nvSpPr>
            <p:spPr>
              <a:xfrm>
                <a:off x="2547511" y="5193869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08" name="Rechteck 307"/>
              <p:cNvSpPr/>
              <p:nvPr/>
            </p:nvSpPr>
            <p:spPr>
              <a:xfrm>
                <a:off x="2747577" y="519386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09" name="Rechteck 308"/>
              <p:cNvSpPr/>
              <p:nvPr/>
            </p:nvSpPr>
            <p:spPr>
              <a:xfrm>
                <a:off x="2947643" y="5193864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10" name="Rechteck 309"/>
              <p:cNvSpPr/>
              <p:nvPr/>
            </p:nvSpPr>
            <p:spPr>
              <a:xfrm>
                <a:off x="3150511" y="519386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11" name="Rechteck 310"/>
              <p:cNvSpPr/>
              <p:nvPr/>
            </p:nvSpPr>
            <p:spPr>
              <a:xfrm>
                <a:off x="3350577" y="5193879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12" name="Rechteck 311"/>
              <p:cNvSpPr/>
              <p:nvPr/>
            </p:nvSpPr>
            <p:spPr>
              <a:xfrm>
                <a:off x="3550643" y="519387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13" name="Rechteck 312"/>
              <p:cNvSpPr/>
              <p:nvPr/>
            </p:nvSpPr>
            <p:spPr>
              <a:xfrm>
                <a:off x="3750709" y="5193874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14" name="Rechteck 313"/>
              <p:cNvSpPr/>
              <p:nvPr/>
            </p:nvSpPr>
            <p:spPr>
              <a:xfrm>
                <a:off x="3950775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15" name="Rechteck 314"/>
              <p:cNvSpPr/>
              <p:nvPr/>
            </p:nvSpPr>
            <p:spPr>
              <a:xfrm>
                <a:off x="4153643" y="519386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16" name="Rechteck 315"/>
              <p:cNvSpPr/>
              <p:nvPr/>
            </p:nvSpPr>
            <p:spPr>
              <a:xfrm>
                <a:off x="4351169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17" name="Rechteck 316"/>
              <p:cNvSpPr/>
              <p:nvPr/>
            </p:nvSpPr>
            <p:spPr>
              <a:xfrm>
                <a:off x="4551235" y="5193869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18" name="Rechteck 317"/>
              <p:cNvSpPr/>
              <p:nvPr/>
            </p:nvSpPr>
            <p:spPr>
              <a:xfrm>
                <a:off x="4751301" y="519386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19" name="Rechteck 318"/>
              <p:cNvSpPr/>
              <p:nvPr/>
            </p:nvSpPr>
            <p:spPr>
              <a:xfrm>
                <a:off x="4951367" y="5193864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20" name="Rechteck 319"/>
              <p:cNvSpPr/>
              <p:nvPr/>
            </p:nvSpPr>
            <p:spPr>
              <a:xfrm>
                <a:off x="5154235" y="519386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21" name="Rechteck 320"/>
              <p:cNvSpPr/>
              <p:nvPr/>
            </p:nvSpPr>
            <p:spPr>
              <a:xfrm>
                <a:off x="5351499" y="519387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22" name="Rechteck 321"/>
              <p:cNvSpPr/>
              <p:nvPr/>
            </p:nvSpPr>
            <p:spPr>
              <a:xfrm>
                <a:off x="5551565" y="5193873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23" name="Rechteck 322"/>
              <p:cNvSpPr/>
              <p:nvPr/>
            </p:nvSpPr>
            <p:spPr>
              <a:xfrm>
                <a:off x="5751631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24" name="Rechteck 323"/>
              <p:cNvSpPr/>
              <p:nvPr/>
            </p:nvSpPr>
            <p:spPr>
              <a:xfrm>
                <a:off x="5951697" y="519386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25" name="Rechteck 324"/>
              <p:cNvSpPr/>
              <p:nvPr/>
            </p:nvSpPr>
            <p:spPr>
              <a:xfrm>
                <a:off x="6154565" y="5193865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26" name="Rechteck 325"/>
              <p:cNvSpPr/>
              <p:nvPr/>
            </p:nvSpPr>
            <p:spPr>
              <a:xfrm>
                <a:off x="6352091" y="519386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27" name="Rechteck 326"/>
              <p:cNvSpPr/>
              <p:nvPr/>
            </p:nvSpPr>
            <p:spPr>
              <a:xfrm>
                <a:off x="6552157" y="519386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28" name="Rechteck 327"/>
              <p:cNvSpPr/>
              <p:nvPr/>
            </p:nvSpPr>
            <p:spPr>
              <a:xfrm>
                <a:off x="6752223" y="5193863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29" name="Rechteck 328"/>
              <p:cNvSpPr/>
              <p:nvPr/>
            </p:nvSpPr>
            <p:spPr>
              <a:xfrm>
                <a:off x="6952289" y="519386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30" name="Rechteck 329"/>
              <p:cNvSpPr/>
              <p:nvPr/>
            </p:nvSpPr>
            <p:spPr>
              <a:xfrm>
                <a:off x="7155157" y="519385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  <p:grpSp>
          <p:nvGrpSpPr>
            <p:cNvPr id="331" name="Gruppieren 330"/>
            <p:cNvGrpSpPr/>
            <p:nvPr/>
          </p:nvGrpSpPr>
          <p:grpSpPr>
            <a:xfrm>
              <a:off x="1257364" y="6257935"/>
              <a:ext cx="6064437" cy="94950"/>
              <a:chOff x="1346853" y="5193858"/>
              <a:chExt cx="6008370" cy="722502"/>
            </a:xfrm>
          </p:grpSpPr>
          <p:sp>
            <p:nvSpPr>
              <p:cNvPr id="332" name="Rechteck 331"/>
              <p:cNvSpPr/>
              <p:nvPr/>
            </p:nvSpPr>
            <p:spPr>
              <a:xfrm>
                <a:off x="1346853" y="5193879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33" name="Rechteck 332"/>
              <p:cNvSpPr/>
              <p:nvPr/>
            </p:nvSpPr>
            <p:spPr>
              <a:xfrm>
                <a:off x="1546919" y="519387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34" name="Rechteck 333"/>
              <p:cNvSpPr/>
              <p:nvPr/>
            </p:nvSpPr>
            <p:spPr>
              <a:xfrm>
                <a:off x="1746985" y="5193874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35" name="Rechteck 334"/>
              <p:cNvSpPr/>
              <p:nvPr/>
            </p:nvSpPr>
            <p:spPr>
              <a:xfrm>
                <a:off x="1947051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36" name="Rechteck 335"/>
              <p:cNvSpPr/>
              <p:nvPr/>
            </p:nvSpPr>
            <p:spPr>
              <a:xfrm>
                <a:off x="2149919" y="519386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37" name="Rechteck 336"/>
              <p:cNvSpPr/>
              <p:nvPr/>
            </p:nvSpPr>
            <p:spPr>
              <a:xfrm>
                <a:off x="2347445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38" name="Rechteck 337"/>
              <p:cNvSpPr/>
              <p:nvPr/>
            </p:nvSpPr>
            <p:spPr>
              <a:xfrm>
                <a:off x="2547511" y="5193869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39" name="Rechteck 338"/>
              <p:cNvSpPr/>
              <p:nvPr/>
            </p:nvSpPr>
            <p:spPr>
              <a:xfrm>
                <a:off x="2747577" y="519386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40" name="Rechteck 339"/>
              <p:cNvSpPr/>
              <p:nvPr/>
            </p:nvSpPr>
            <p:spPr>
              <a:xfrm>
                <a:off x="2947643" y="5193864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41" name="Rechteck 340"/>
              <p:cNvSpPr/>
              <p:nvPr/>
            </p:nvSpPr>
            <p:spPr>
              <a:xfrm>
                <a:off x="3150511" y="519386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42" name="Rechteck 341"/>
              <p:cNvSpPr/>
              <p:nvPr/>
            </p:nvSpPr>
            <p:spPr>
              <a:xfrm>
                <a:off x="3350577" y="5193879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43" name="Rechteck 342"/>
              <p:cNvSpPr/>
              <p:nvPr/>
            </p:nvSpPr>
            <p:spPr>
              <a:xfrm>
                <a:off x="3550643" y="519387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44" name="Rechteck 343"/>
              <p:cNvSpPr/>
              <p:nvPr/>
            </p:nvSpPr>
            <p:spPr>
              <a:xfrm>
                <a:off x="3750709" y="5193874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45" name="Rechteck 344"/>
              <p:cNvSpPr/>
              <p:nvPr/>
            </p:nvSpPr>
            <p:spPr>
              <a:xfrm>
                <a:off x="3950775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46" name="Rechteck 345"/>
              <p:cNvSpPr/>
              <p:nvPr/>
            </p:nvSpPr>
            <p:spPr>
              <a:xfrm>
                <a:off x="4153643" y="519386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47" name="Rechteck 346"/>
              <p:cNvSpPr/>
              <p:nvPr/>
            </p:nvSpPr>
            <p:spPr>
              <a:xfrm>
                <a:off x="4351169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48" name="Rechteck 347"/>
              <p:cNvSpPr/>
              <p:nvPr/>
            </p:nvSpPr>
            <p:spPr>
              <a:xfrm>
                <a:off x="4551235" y="5193869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49" name="Rechteck 348"/>
              <p:cNvSpPr/>
              <p:nvPr/>
            </p:nvSpPr>
            <p:spPr>
              <a:xfrm>
                <a:off x="4751301" y="519386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50" name="Rechteck 349"/>
              <p:cNvSpPr/>
              <p:nvPr/>
            </p:nvSpPr>
            <p:spPr>
              <a:xfrm>
                <a:off x="4951367" y="5193864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51" name="Rechteck 350"/>
              <p:cNvSpPr/>
              <p:nvPr/>
            </p:nvSpPr>
            <p:spPr>
              <a:xfrm>
                <a:off x="5154235" y="519386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52" name="Rechteck 351"/>
              <p:cNvSpPr/>
              <p:nvPr/>
            </p:nvSpPr>
            <p:spPr>
              <a:xfrm>
                <a:off x="5351499" y="519387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53" name="Rechteck 352"/>
              <p:cNvSpPr/>
              <p:nvPr/>
            </p:nvSpPr>
            <p:spPr>
              <a:xfrm>
                <a:off x="5551565" y="5193873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54" name="Rechteck 353"/>
              <p:cNvSpPr/>
              <p:nvPr/>
            </p:nvSpPr>
            <p:spPr>
              <a:xfrm>
                <a:off x="5751631" y="519387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55" name="Rechteck 354"/>
              <p:cNvSpPr/>
              <p:nvPr/>
            </p:nvSpPr>
            <p:spPr>
              <a:xfrm>
                <a:off x="5951697" y="519386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56" name="Rechteck 355"/>
              <p:cNvSpPr/>
              <p:nvPr/>
            </p:nvSpPr>
            <p:spPr>
              <a:xfrm>
                <a:off x="6154565" y="5193865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57" name="Rechteck 356"/>
              <p:cNvSpPr/>
              <p:nvPr/>
            </p:nvSpPr>
            <p:spPr>
              <a:xfrm>
                <a:off x="6352091" y="519386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58" name="Rechteck 357"/>
              <p:cNvSpPr/>
              <p:nvPr/>
            </p:nvSpPr>
            <p:spPr>
              <a:xfrm>
                <a:off x="6552157" y="5193866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59" name="Rechteck 358"/>
              <p:cNvSpPr/>
              <p:nvPr/>
            </p:nvSpPr>
            <p:spPr>
              <a:xfrm>
                <a:off x="6752223" y="5193863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60" name="Rechteck 359"/>
              <p:cNvSpPr/>
              <p:nvPr/>
            </p:nvSpPr>
            <p:spPr>
              <a:xfrm>
                <a:off x="6952289" y="5193861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61" name="Rechteck 360"/>
              <p:cNvSpPr/>
              <p:nvPr/>
            </p:nvSpPr>
            <p:spPr>
              <a:xfrm>
                <a:off x="7155157" y="5193858"/>
                <a:ext cx="200066" cy="722481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</p:grpSp>
      <p:pic>
        <p:nvPicPr>
          <p:cNvPr id="36" name="Google Shape;365;g6fe11b7731_0_0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7214376" y="2240874"/>
            <a:ext cx="1270535" cy="1839843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72994" y="133822"/>
            <a:ext cx="4193060" cy="434588"/>
          </a:xfrm>
        </p:spPr>
        <p:txBody>
          <a:bodyPr>
            <a:normAutofit/>
          </a:bodyPr>
          <a:lstStyle/>
          <a:p>
            <a:r>
              <a:rPr lang="de-DE" sz="2400" dirty="0" smtClean="0"/>
              <a:t>PWM Puls Weiten Modulation</a:t>
            </a:r>
            <a:endParaRPr lang="de-DE" sz="2400" dirty="0"/>
          </a:p>
        </p:txBody>
      </p:sp>
      <p:sp>
        <p:nvSpPr>
          <p:cNvPr id="5" name="Google Shape;165;p1"/>
          <p:cNvSpPr/>
          <p:nvPr/>
        </p:nvSpPr>
        <p:spPr>
          <a:xfrm>
            <a:off x="8639969" y="3527937"/>
            <a:ext cx="3295901" cy="1082163"/>
          </a:xfrm>
          <a:prstGeom prst="wedgeRoundRectCallout">
            <a:avLst>
              <a:gd name="adj1" fmla="val -59181"/>
              <a:gd name="adj2" fmla="val -39050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Kurz Ein, lang Aus =&gt; ziemlich dunkel</a:t>
            </a:r>
            <a:endParaRPr sz="2400" b="0" i="0" u="none" strike="noStrike" cap="none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9" name="Ellipse 28"/>
          <p:cNvSpPr/>
          <p:nvPr/>
        </p:nvSpPr>
        <p:spPr>
          <a:xfrm>
            <a:off x="5770810" y="1355229"/>
            <a:ext cx="644496" cy="626076"/>
          </a:xfrm>
          <a:prstGeom prst="ellipse">
            <a:avLst/>
          </a:prstGeom>
          <a:solidFill>
            <a:srgbClr val="FFBDBD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30" name="Gerader Verbinder 29"/>
          <p:cNvCxnSpPr>
            <a:stCxn id="29" idx="2"/>
          </p:cNvCxnSpPr>
          <p:nvPr/>
        </p:nvCxnSpPr>
        <p:spPr>
          <a:xfrm flipH="1">
            <a:off x="3144674" y="1668267"/>
            <a:ext cx="2626136" cy="0"/>
          </a:xfrm>
          <a:prstGeom prst="line">
            <a:avLst/>
          </a:prstGeom>
          <a:ln w="508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Rechteck 30"/>
          <p:cNvSpPr/>
          <p:nvPr/>
        </p:nvSpPr>
        <p:spPr>
          <a:xfrm>
            <a:off x="624379" y="1031100"/>
            <a:ext cx="2521385" cy="1301578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ctr"/>
            <a:r>
              <a:rPr lang="de-DE" dirty="0" smtClean="0">
                <a:solidFill>
                  <a:schemeClr val="tx1"/>
                </a:solidFill>
              </a:rPr>
              <a:t>Mikrocontroller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32" name="Textfeld 31"/>
          <p:cNvSpPr txBox="1"/>
          <p:nvPr/>
        </p:nvSpPr>
        <p:spPr>
          <a:xfrm>
            <a:off x="2395427" y="1497223"/>
            <a:ext cx="7503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PC_6</a:t>
            </a:r>
            <a:endParaRPr lang="de-DE" dirty="0"/>
          </a:p>
        </p:txBody>
      </p:sp>
      <p:sp>
        <p:nvSpPr>
          <p:cNvPr id="40" name="Freihandform 39"/>
          <p:cNvSpPr/>
          <p:nvPr/>
        </p:nvSpPr>
        <p:spPr>
          <a:xfrm>
            <a:off x="3288075" y="1055654"/>
            <a:ext cx="1169667" cy="363673"/>
          </a:xfrm>
          <a:custGeom>
            <a:avLst/>
            <a:gdLst>
              <a:gd name="connsiteX0" fmla="*/ 0 w 1522238"/>
              <a:gd name="connsiteY0" fmla="*/ 417558 h 417558"/>
              <a:gd name="connsiteX1" fmla="*/ 0 w 1522238"/>
              <a:gd name="connsiteY1" fmla="*/ 0 h 417558"/>
              <a:gd name="connsiteX2" fmla="*/ 961970 w 1522238"/>
              <a:gd name="connsiteY2" fmla="*/ 0 h 417558"/>
              <a:gd name="connsiteX3" fmla="*/ 961970 w 1522238"/>
              <a:gd name="connsiteY3" fmla="*/ 412272 h 417558"/>
              <a:gd name="connsiteX4" fmla="*/ 1522238 w 1522238"/>
              <a:gd name="connsiteY4" fmla="*/ 412272 h 417558"/>
              <a:gd name="connsiteX0" fmla="*/ 0 w 1522238"/>
              <a:gd name="connsiteY0" fmla="*/ 417558 h 417558"/>
              <a:gd name="connsiteX1" fmla="*/ 0 w 1522238"/>
              <a:gd name="connsiteY1" fmla="*/ 0 h 417558"/>
              <a:gd name="connsiteX2" fmla="*/ 961970 w 1522238"/>
              <a:gd name="connsiteY2" fmla="*/ 0 h 417558"/>
              <a:gd name="connsiteX3" fmla="*/ 1389690 w 1522238"/>
              <a:gd name="connsiteY3" fmla="*/ 406183 h 417558"/>
              <a:gd name="connsiteX4" fmla="*/ 1522238 w 1522238"/>
              <a:gd name="connsiteY4" fmla="*/ 412272 h 417558"/>
              <a:gd name="connsiteX0" fmla="*/ 0 w 1522238"/>
              <a:gd name="connsiteY0" fmla="*/ 417558 h 418361"/>
              <a:gd name="connsiteX1" fmla="*/ 0 w 1522238"/>
              <a:gd name="connsiteY1" fmla="*/ 0 h 418361"/>
              <a:gd name="connsiteX2" fmla="*/ 961970 w 1522238"/>
              <a:gd name="connsiteY2" fmla="*/ 0 h 418361"/>
              <a:gd name="connsiteX3" fmla="*/ 1406937 w 1522238"/>
              <a:gd name="connsiteY3" fmla="*/ 418361 h 418361"/>
              <a:gd name="connsiteX4" fmla="*/ 1522238 w 1522238"/>
              <a:gd name="connsiteY4" fmla="*/ 412272 h 418361"/>
              <a:gd name="connsiteX0" fmla="*/ 0 w 1522238"/>
              <a:gd name="connsiteY0" fmla="*/ 417558 h 417558"/>
              <a:gd name="connsiteX1" fmla="*/ 0 w 1522238"/>
              <a:gd name="connsiteY1" fmla="*/ 0 h 417558"/>
              <a:gd name="connsiteX2" fmla="*/ 961970 w 1522238"/>
              <a:gd name="connsiteY2" fmla="*/ 0 h 417558"/>
              <a:gd name="connsiteX3" fmla="*/ 1410387 w 1522238"/>
              <a:gd name="connsiteY3" fmla="*/ 412272 h 417558"/>
              <a:gd name="connsiteX4" fmla="*/ 1522238 w 1522238"/>
              <a:gd name="connsiteY4" fmla="*/ 412272 h 417558"/>
              <a:gd name="connsiteX0" fmla="*/ 0 w 1522238"/>
              <a:gd name="connsiteY0" fmla="*/ 417558 h 417558"/>
              <a:gd name="connsiteX1" fmla="*/ 0 w 1522238"/>
              <a:gd name="connsiteY1" fmla="*/ 0 h 417558"/>
              <a:gd name="connsiteX2" fmla="*/ 1400038 w 1522238"/>
              <a:gd name="connsiteY2" fmla="*/ 0 h 417558"/>
              <a:gd name="connsiteX3" fmla="*/ 1410387 w 1522238"/>
              <a:gd name="connsiteY3" fmla="*/ 412272 h 417558"/>
              <a:gd name="connsiteX4" fmla="*/ 1522238 w 1522238"/>
              <a:gd name="connsiteY4" fmla="*/ 412272 h 417558"/>
              <a:gd name="connsiteX0" fmla="*/ 0 w 1522238"/>
              <a:gd name="connsiteY0" fmla="*/ 417558 h 417558"/>
              <a:gd name="connsiteX1" fmla="*/ 0 w 1522238"/>
              <a:gd name="connsiteY1" fmla="*/ 0 h 417558"/>
              <a:gd name="connsiteX2" fmla="*/ 845313 w 1522238"/>
              <a:gd name="connsiteY2" fmla="*/ 0 h 417558"/>
              <a:gd name="connsiteX3" fmla="*/ 1410387 w 1522238"/>
              <a:gd name="connsiteY3" fmla="*/ 412272 h 417558"/>
              <a:gd name="connsiteX4" fmla="*/ 1522238 w 1522238"/>
              <a:gd name="connsiteY4" fmla="*/ 412272 h 417558"/>
              <a:gd name="connsiteX0" fmla="*/ 0 w 1522238"/>
              <a:gd name="connsiteY0" fmla="*/ 417558 h 417558"/>
              <a:gd name="connsiteX1" fmla="*/ 0 w 1522238"/>
              <a:gd name="connsiteY1" fmla="*/ 0 h 417558"/>
              <a:gd name="connsiteX2" fmla="*/ 845313 w 1522238"/>
              <a:gd name="connsiteY2" fmla="*/ 0 h 417558"/>
              <a:gd name="connsiteX3" fmla="*/ 849463 w 1522238"/>
              <a:gd name="connsiteY3" fmla="*/ 412272 h 417558"/>
              <a:gd name="connsiteX4" fmla="*/ 1522238 w 1522238"/>
              <a:gd name="connsiteY4" fmla="*/ 412272 h 417558"/>
              <a:gd name="connsiteX0" fmla="*/ 0 w 1522238"/>
              <a:gd name="connsiteY0" fmla="*/ 417558 h 417558"/>
              <a:gd name="connsiteX1" fmla="*/ 0 w 1522238"/>
              <a:gd name="connsiteY1" fmla="*/ 0 h 417558"/>
              <a:gd name="connsiteX2" fmla="*/ 805026 w 1522238"/>
              <a:gd name="connsiteY2" fmla="*/ 5470 h 417558"/>
              <a:gd name="connsiteX3" fmla="*/ 849463 w 1522238"/>
              <a:gd name="connsiteY3" fmla="*/ 412272 h 417558"/>
              <a:gd name="connsiteX4" fmla="*/ 1522238 w 1522238"/>
              <a:gd name="connsiteY4" fmla="*/ 412272 h 417558"/>
              <a:gd name="connsiteX0" fmla="*/ 0 w 1522238"/>
              <a:gd name="connsiteY0" fmla="*/ 417558 h 417558"/>
              <a:gd name="connsiteX1" fmla="*/ 0 w 1522238"/>
              <a:gd name="connsiteY1" fmla="*/ 0 h 417558"/>
              <a:gd name="connsiteX2" fmla="*/ 805026 w 1522238"/>
              <a:gd name="connsiteY2" fmla="*/ 5470 h 417558"/>
              <a:gd name="connsiteX3" fmla="*/ 812275 w 1522238"/>
              <a:gd name="connsiteY3" fmla="*/ 415007 h 417558"/>
              <a:gd name="connsiteX4" fmla="*/ 1522238 w 1522238"/>
              <a:gd name="connsiteY4" fmla="*/ 412272 h 417558"/>
              <a:gd name="connsiteX0" fmla="*/ 0 w 1522238"/>
              <a:gd name="connsiteY0" fmla="*/ 417559 h 417559"/>
              <a:gd name="connsiteX1" fmla="*/ 0 w 1522238"/>
              <a:gd name="connsiteY1" fmla="*/ 1 h 417559"/>
              <a:gd name="connsiteX2" fmla="*/ 110844 w 1522238"/>
              <a:gd name="connsiteY2" fmla="*/ 0 h 417559"/>
              <a:gd name="connsiteX3" fmla="*/ 812275 w 1522238"/>
              <a:gd name="connsiteY3" fmla="*/ 415008 h 417559"/>
              <a:gd name="connsiteX4" fmla="*/ 1522238 w 1522238"/>
              <a:gd name="connsiteY4" fmla="*/ 412273 h 417559"/>
              <a:gd name="connsiteX0" fmla="*/ 0 w 1522238"/>
              <a:gd name="connsiteY0" fmla="*/ 417559 h 417743"/>
              <a:gd name="connsiteX1" fmla="*/ 0 w 1522238"/>
              <a:gd name="connsiteY1" fmla="*/ 1 h 417743"/>
              <a:gd name="connsiteX2" fmla="*/ 110844 w 1522238"/>
              <a:gd name="connsiteY2" fmla="*/ 0 h 417743"/>
              <a:gd name="connsiteX3" fmla="*/ 121193 w 1522238"/>
              <a:gd name="connsiteY3" fmla="*/ 417743 h 417743"/>
              <a:gd name="connsiteX4" fmla="*/ 1522238 w 1522238"/>
              <a:gd name="connsiteY4" fmla="*/ 412273 h 417743"/>
              <a:gd name="connsiteX0" fmla="*/ 0 w 1522238"/>
              <a:gd name="connsiteY0" fmla="*/ 417559 h 417743"/>
              <a:gd name="connsiteX1" fmla="*/ 0 w 1522238"/>
              <a:gd name="connsiteY1" fmla="*/ 1 h 417743"/>
              <a:gd name="connsiteX2" fmla="*/ 176957 w 1522238"/>
              <a:gd name="connsiteY2" fmla="*/ 0 h 417743"/>
              <a:gd name="connsiteX3" fmla="*/ 121193 w 1522238"/>
              <a:gd name="connsiteY3" fmla="*/ 417743 h 417743"/>
              <a:gd name="connsiteX4" fmla="*/ 1522238 w 1522238"/>
              <a:gd name="connsiteY4" fmla="*/ 412273 h 417743"/>
              <a:gd name="connsiteX0" fmla="*/ 0 w 1522238"/>
              <a:gd name="connsiteY0" fmla="*/ 417559 h 417559"/>
              <a:gd name="connsiteX1" fmla="*/ 0 w 1522238"/>
              <a:gd name="connsiteY1" fmla="*/ 1 h 417559"/>
              <a:gd name="connsiteX2" fmla="*/ 176957 w 1522238"/>
              <a:gd name="connsiteY2" fmla="*/ 0 h 417559"/>
              <a:gd name="connsiteX3" fmla="*/ 195570 w 1522238"/>
              <a:gd name="connsiteY3" fmla="*/ 410449 h 417559"/>
              <a:gd name="connsiteX4" fmla="*/ 1522238 w 1522238"/>
              <a:gd name="connsiteY4" fmla="*/ 412273 h 417559"/>
              <a:gd name="connsiteX0" fmla="*/ 0 w 1522238"/>
              <a:gd name="connsiteY0" fmla="*/ 417559 h 417743"/>
              <a:gd name="connsiteX1" fmla="*/ 0 w 1522238"/>
              <a:gd name="connsiteY1" fmla="*/ 1 h 417743"/>
              <a:gd name="connsiteX2" fmla="*/ 176957 w 1522238"/>
              <a:gd name="connsiteY2" fmla="*/ 0 h 417743"/>
              <a:gd name="connsiteX3" fmla="*/ 170777 w 1522238"/>
              <a:gd name="connsiteY3" fmla="*/ 417743 h 417743"/>
              <a:gd name="connsiteX4" fmla="*/ 1522238 w 1522238"/>
              <a:gd name="connsiteY4" fmla="*/ 412273 h 417743"/>
              <a:gd name="connsiteX0" fmla="*/ 0 w 1522238"/>
              <a:gd name="connsiteY0" fmla="*/ 417559 h 417743"/>
              <a:gd name="connsiteX1" fmla="*/ 0 w 1522238"/>
              <a:gd name="connsiteY1" fmla="*/ 1 h 417743"/>
              <a:gd name="connsiteX2" fmla="*/ 259597 w 1522238"/>
              <a:gd name="connsiteY2" fmla="*/ 0 h 417743"/>
              <a:gd name="connsiteX3" fmla="*/ 170777 w 1522238"/>
              <a:gd name="connsiteY3" fmla="*/ 417743 h 417743"/>
              <a:gd name="connsiteX4" fmla="*/ 1522238 w 1522238"/>
              <a:gd name="connsiteY4" fmla="*/ 412273 h 417743"/>
              <a:gd name="connsiteX0" fmla="*/ 0 w 1522238"/>
              <a:gd name="connsiteY0" fmla="*/ 417559 h 417559"/>
              <a:gd name="connsiteX1" fmla="*/ 0 w 1522238"/>
              <a:gd name="connsiteY1" fmla="*/ 1 h 417559"/>
              <a:gd name="connsiteX2" fmla="*/ 259597 w 1522238"/>
              <a:gd name="connsiteY2" fmla="*/ 0 h 417559"/>
              <a:gd name="connsiteX3" fmla="*/ 303002 w 1522238"/>
              <a:gd name="connsiteY3" fmla="*/ 410449 h 417559"/>
              <a:gd name="connsiteX4" fmla="*/ 1522238 w 1522238"/>
              <a:gd name="connsiteY4" fmla="*/ 412273 h 417559"/>
              <a:gd name="connsiteX0" fmla="*/ 0 w 1522238"/>
              <a:gd name="connsiteY0" fmla="*/ 417559 h 417559"/>
              <a:gd name="connsiteX1" fmla="*/ 0 w 1522238"/>
              <a:gd name="connsiteY1" fmla="*/ 1 h 417559"/>
              <a:gd name="connsiteX2" fmla="*/ 309182 w 1522238"/>
              <a:gd name="connsiteY2" fmla="*/ 0 h 417559"/>
              <a:gd name="connsiteX3" fmla="*/ 303002 w 1522238"/>
              <a:gd name="connsiteY3" fmla="*/ 410449 h 417559"/>
              <a:gd name="connsiteX4" fmla="*/ 1522238 w 1522238"/>
              <a:gd name="connsiteY4" fmla="*/ 412273 h 417559"/>
              <a:gd name="connsiteX0" fmla="*/ 0 w 1522238"/>
              <a:gd name="connsiteY0" fmla="*/ 417558 h 417558"/>
              <a:gd name="connsiteX1" fmla="*/ 0 w 1522238"/>
              <a:gd name="connsiteY1" fmla="*/ 0 h 417558"/>
              <a:gd name="connsiteX2" fmla="*/ 499255 w 1522238"/>
              <a:gd name="connsiteY2" fmla="*/ 7293 h 417558"/>
              <a:gd name="connsiteX3" fmla="*/ 303002 w 1522238"/>
              <a:gd name="connsiteY3" fmla="*/ 410448 h 417558"/>
              <a:gd name="connsiteX4" fmla="*/ 1522238 w 1522238"/>
              <a:gd name="connsiteY4" fmla="*/ 412272 h 417558"/>
              <a:gd name="connsiteX0" fmla="*/ 0 w 1522238"/>
              <a:gd name="connsiteY0" fmla="*/ 417558 h 417558"/>
              <a:gd name="connsiteX1" fmla="*/ 0 w 1522238"/>
              <a:gd name="connsiteY1" fmla="*/ 0 h 417558"/>
              <a:gd name="connsiteX2" fmla="*/ 499255 w 1522238"/>
              <a:gd name="connsiteY2" fmla="*/ 7293 h 417558"/>
              <a:gd name="connsiteX3" fmla="*/ 493076 w 1522238"/>
              <a:gd name="connsiteY3" fmla="*/ 410448 h 417558"/>
              <a:gd name="connsiteX4" fmla="*/ 1522238 w 1522238"/>
              <a:gd name="connsiteY4" fmla="*/ 412272 h 417558"/>
              <a:gd name="connsiteX0" fmla="*/ 0 w 1522238"/>
              <a:gd name="connsiteY0" fmla="*/ 417558 h 417558"/>
              <a:gd name="connsiteX1" fmla="*/ 0 w 1522238"/>
              <a:gd name="connsiteY1" fmla="*/ 0 h 417558"/>
              <a:gd name="connsiteX2" fmla="*/ 780234 w 1522238"/>
              <a:gd name="connsiteY2" fmla="*/ 14587 h 417558"/>
              <a:gd name="connsiteX3" fmla="*/ 493076 w 1522238"/>
              <a:gd name="connsiteY3" fmla="*/ 410448 h 417558"/>
              <a:gd name="connsiteX4" fmla="*/ 1522238 w 1522238"/>
              <a:gd name="connsiteY4" fmla="*/ 412272 h 417558"/>
              <a:gd name="connsiteX0" fmla="*/ 0 w 1522238"/>
              <a:gd name="connsiteY0" fmla="*/ 417558 h 417558"/>
              <a:gd name="connsiteX1" fmla="*/ 0 w 1522238"/>
              <a:gd name="connsiteY1" fmla="*/ 0 h 417558"/>
              <a:gd name="connsiteX2" fmla="*/ 780234 w 1522238"/>
              <a:gd name="connsiteY2" fmla="*/ 14587 h 417558"/>
              <a:gd name="connsiteX3" fmla="*/ 782319 w 1522238"/>
              <a:gd name="connsiteY3" fmla="*/ 403154 h 417558"/>
              <a:gd name="connsiteX4" fmla="*/ 1522238 w 1522238"/>
              <a:gd name="connsiteY4" fmla="*/ 412272 h 417558"/>
              <a:gd name="connsiteX0" fmla="*/ 0 w 1522238"/>
              <a:gd name="connsiteY0" fmla="*/ 417558 h 417558"/>
              <a:gd name="connsiteX1" fmla="*/ 0 w 1522238"/>
              <a:gd name="connsiteY1" fmla="*/ 0 h 417558"/>
              <a:gd name="connsiteX2" fmla="*/ 780234 w 1522238"/>
              <a:gd name="connsiteY2" fmla="*/ 7293 h 417558"/>
              <a:gd name="connsiteX3" fmla="*/ 782319 w 1522238"/>
              <a:gd name="connsiteY3" fmla="*/ 403154 h 417558"/>
              <a:gd name="connsiteX4" fmla="*/ 1522238 w 1522238"/>
              <a:gd name="connsiteY4" fmla="*/ 412272 h 417558"/>
              <a:gd name="connsiteX0" fmla="*/ 0 w 1522238"/>
              <a:gd name="connsiteY0" fmla="*/ 417558 h 417558"/>
              <a:gd name="connsiteX1" fmla="*/ 0 w 1522238"/>
              <a:gd name="connsiteY1" fmla="*/ 0 h 417558"/>
              <a:gd name="connsiteX2" fmla="*/ 879403 w 1522238"/>
              <a:gd name="connsiteY2" fmla="*/ 7293 h 417558"/>
              <a:gd name="connsiteX3" fmla="*/ 782319 w 1522238"/>
              <a:gd name="connsiteY3" fmla="*/ 403154 h 417558"/>
              <a:gd name="connsiteX4" fmla="*/ 1522238 w 1522238"/>
              <a:gd name="connsiteY4" fmla="*/ 412272 h 417558"/>
              <a:gd name="connsiteX0" fmla="*/ 0 w 1522238"/>
              <a:gd name="connsiteY0" fmla="*/ 417558 h 417558"/>
              <a:gd name="connsiteX1" fmla="*/ 0 w 1522238"/>
              <a:gd name="connsiteY1" fmla="*/ 0 h 417558"/>
              <a:gd name="connsiteX2" fmla="*/ 879403 w 1522238"/>
              <a:gd name="connsiteY2" fmla="*/ 7293 h 417558"/>
              <a:gd name="connsiteX3" fmla="*/ 873223 w 1522238"/>
              <a:gd name="connsiteY3" fmla="*/ 403154 h 417558"/>
              <a:gd name="connsiteX4" fmla="*/ 1522238 w 1522238"/>
              <a:gd name="connsiteY4" fmla="*/ 412272 h 417558"/>
              <a:gd name="connsiteX0" fmla="*/ 0 w 1522238"/>
              <a:gd name="connsiteY0" fmla="*/ 417558 h 417558"/>
              <a:gd name="connsiteX1" fmla="*/ 0 w 1522238"/>
              <a:gd name="connsiteY1" fmla="*/ 0 h 417558"/>
              <a:gd name="connsiteX2" fmla="*/ 1044684 w 1522238"/>
              <a:gd name="connsiteY2" fmla="*/ 7293 h 417558"/>
              <a:gd name="connsiteX3" fmla="*/ 873223 w 1522238"/>
              <a:gd name="connsiteY3" fmla="*/ 403154 h 417558"/>
              <a:gd name="connsiteX4" fmla="*/ 1522238 w 1522238"/>
              <a:gd name="connsiteY4" fmla="*/ 412272 h 417558"/>
              <a:gd name="connsiteX0" fmla="*/ 0 w 1522238"/>
              <a:gd name="connsiteY0" fmla="*/ 417558 h 417558"/>
              <a:gd name="connsiteX1" fmla="*/ 0 w 1522238"/>
              <a:gd name="connsiteY1" fmla="*/ 0 h 417558"/>
              <a:gd name="connsiteX2" fmla="*/ 1044684 w 1522238"/>
              <a:gd name="connsiteY2" fmla="*/ 7293 h 417558"/>
              <a:gd name="connsiteX3" fmla="*/ 1046769 w 1522238"/>
              <a:gd name="connsiteY3" fmla="*/ 395859 h 417558"/>
              <a:gd name="connsiteX4" fmla="*/ 1522238 w 1522238"/>
              <a:gd name="connsiteY4" fmla="*/ 412272 h 417558"/>
              <a:gd name="connsiteX0" fmla="*/ 0 w 1522238"/>
              <a:gd name="connsiteY0" fmla="*/ 417558 h 417558"/>
              <a:gd name="connsiteX1" fmla="*/ 0 w 1522238"/>
              <a:gd name="connsiteY1" fmla="*/ 0 h 417558"/>
              <a:gd name="connsiteX2" fmla="*/ 1176909 w 1522238"/>
              <a:gd name="connsiteY2" fmla="*/ 7293 h 417558"/>
              <a:gd name="connsiteX3" fmla="*/ 1046769 w 1522238"/>
              <a:gd name="connsiteY3" fmla="*/ 395859 h 417558"/>
              <a:gd name="connsiteX4" fmla="*/ 1522238 w 1522238"/>
              <a:gd name="connsiteY4" fmla="*/ 412272 h 417558"/>
              <a:gd name="connsiteX0" fmla="*/ 0 w 1522238"/>
              <a:gd name="connsiteY0" fmla="*/ 417558 h 417742"/>
              <a:gd name="connsiteX1" fmla="*/ 0 w 1522238"/>
              <a:gd name="connsiteY1" fmla="*/ 0 h 417742"/>
              <a:gd name="connsiteX2" fmla="*/ 1176909 w 1522238"/>
              <a:gd name="connsiteY2" fmla="*/ 7293 h 417742"/>
              <a:gd name="connsiteX3" fmla="*/ 1170730 w 1522238"/>
              <a:gd name="connsiteY3" fmla="*/ 417742 h 417742"/>
              <a:gd name="connsiteX4" fmla="*/ 1522238 w 1522238"/>
              <a:gd name="connsiteY4" fmla="*/ 412272 h 417742"/>
              <a:gd name="connsiteX0" fmla="*/ 0 w 1522238"/>
              <a:gd name="connsiteY0" fmla="*/ 417558 h 417742"/>
              <a:gd name="connsiteX1" fmla="*/ 0 w 1522238"/>
              <a:gd name="connsiteY1" fmla="*/ 0 h 417742"/>
              <a:gd name="connsiteX2" fmla="*/ 1342191 w 1522238"/>
              <a:gd name="connsiteY2" fmla="*/ 7293 h 417742"/>
              <a:gd name="connsiteX3" fmla="*/ 1170730 w 1522238"/>
              <a:gd name="connsiteY3" fmla="*/ 417742 h 417742"/>
              <a:gd name="connsiteX4" fmla="*/ 1522238 w 1522238"/>
              <a:gd name="connsiteY4" fmla="*/ 412272 h 417742"/>
              <a:gd name="connsiteX0" fmla="*/ 0 w 1522238"/>
              <a:gd name="connsiteY0" fmla="*/ 417558 h 417558"/>
              <a:gd name="connsiteX1" fmla="*/ 0 w 1522238"/>
              <a:gd name="connsiteY1" fmla="*/ 0 h 417558"/>
              <a:gd name="connsiteX2" fmla="*/ 1342191 w 1522238"/>
              <a:gd name="connsiteY2" fmla="*/ 7293 h 417558"/>
              <a:gd name="connsiteX3" fmla="*/ 1327747 w 1522238"/>
              <a:gd name="connsiteY3" fmla="*/ 410448 h 417558"/>
              <a:gd name="connsiteX4" fmla="*/ 1522238 w 1522238"/>
              <a:gd name="connsiteY4" fmla="*/ 412272 h 417558"/>
              <a:gd name="connsiteX0" fmla="*/ 0 w 1522238"/>
              <a:gd name="connsiteY0" fmla="*/ 417559 h 417559"/>
              <a:gd name="connsiteX1" fmla="*/ 0 w 1522238"/>
              <a:gd name="connsiteY1" fmla="*/ 1 h 417559"/>
              <a:gd name="connsiteX2" fmla="*/ 1507472 w 1522238"/>
              <a:gd name="connsiteY2" fmla="*/ 0 h 417559"/>
              <a:gd name="connsiteX3" fmla="*/ 1327747 w 1522238"/>
              <a:gd name="connsiteY3" fmla="*/ 410449 h 417559"/>
              <a:gd name="connsiteX4" fmla="*/ 1522238 w 1522238"/>
              <a:gd name="connsiteY4" fmla="*/ 412273 h 417559"/>
              <a:gd name="connsiteX0" fmla="*/ 0 w 1522238"/>
              <a:gd name="connsiteY0" fmla="*/ 417559 h 417743"/>
              <a:gd name="connsiteX1" fmla="*/ 0 w 1522238"/>
              <a:gd name="connsiteY1" fmla="*/ 1 h 417743"/>
              <a:gd name="connsiteX2" fmla="*/ 1507472 w 1522238"/>
              <a:gd name="connsiteY2" fmla="*/ 0 h 417743"/>
              <a:gd name="connsiteX3" fmla="*/ 1501293 w 1522238"/>
              <a:gd name="connsiteY3" fmla="*/ 417743 h 417743"/>
              <a:gd name="connsiteX4" fmla="*/ 1522238 w 1522238"/>
              <a:gd name="connsiteY4" fmla="*/ 412273 h 4177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22238" h="417743">
                <a:moveTo>
                  <a:pt x="0" y="417559"/>
                </a:moveTo>
                <a:lnTo>
                  <a:pt x="0" y="1"/>
                </a:lnTo>
                <a:lnTo>
                  <a:pt x="1507472" y="0"/>
                </a:lnTo>
                <a:cubicBezTo>
                  <a:pt x="1508855" y="137424"/>
                  <a:pt x="1499910" y="280319"/>
                  <a:pt x="1501293" y="417743"/>
                </a:cubicBezTo>
                <a:lnTo>
                  <a:pt x="1522238" y="412273"/>
                </a:lnTo>
              </a:path>
            </a:pathLst>
          </a:cu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de-DE" dirty="0"/>
          </a:p>
        </p:txBody>
      </p:sp>
      <p:sp>
        <p:nvSpPr>
          <p:cNvPr id="4" name="Textfeld 3"/>
          <p:cNvSpPr txBox="1"/>
          <p:nvPr/>
        </p:nvSpPr>
        <p:spPr>
          <a:xfrm>
            <a:off x="3652292" y="1336707"/>
            <a:ext cx="6626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Aus</a:t>
            </a:r>
            <a:endParaRPr lang="de-DE" dirty="0"/>
          </a:p>
        </p:txBody>
      </p:sp>
      <p:sp>
        <p:nvSpPr>
          <p:cNvPr id="43" name="Textfeld 42"/>
          <p:cNvSpPr txBox="1"/>
          <p:nvPr/>
        </p:nvSpPr>
        <p:spPr>
          <a:xfrm>
            <a:off x="3133017" y="742617"/>
            <a:ext cx="6626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Ein</a:t>
            </a:r>
            <a:endParaRPr lang="de-DE" dirty="0"/>
          </a:p>
        </p:txBody>
      </p:sp>
      <p:cxnSp>
        <p:nvCxnSpPr>
          <p:cNvPr id="6" name="Gewinkelte Verbindung 5"/>
          <p:cNvCxnSpPr/>
          <p:nvPr/>
        </p:nvCxnSpPr>
        <p:spPr>
          <a:xfrm>
            <a:off x="1260389" y="2861385"/>
            <a:ext cx="2027686" cy="1577675"/>
          </a:xfrm>
          <a:prstGeom prst="bentConnector3">
            <a:avLst>
              <a:gd name="adj1" fmla="val 99557"/>
            </a:avLst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Gerade Verbindung mit Pfeil 9"/>
          <p:cNvCxnSpPr/>
          <p:nvPr/>
        </p:nvCxnSpPr>
        <p:spPr>
          <a:xfrm flipV="1">
            <a:off x="1260389" y="2861385"/>
            <a:ext cx="0" cy="1577677"/>
          </a:xfrm>
          <a:prstGeom prst="straightConnector1">
            <a:avLst/>
          </a:prstGeom>
          <a:ln w="19050"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Gerade Verbindung mit Pfeil 22"/>
          <p:cNvCxnSpPr/>
          <p:nvPr/>
        </p:nvCxnSpPr>
        <p:spPr>
          <a:xfrm>
            <a:off x="1257232" y="4443213"/>
            <a:ext cx="6064436" cy="0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Gewinkelte Verbindung 27"/>
          <p:cNvCxnSpPr/>
          <p:nvPr/>
        </p:nvCxnSpPr>
        <p:spPr>
          <a:xfrm>
            <a:off x="3277186" y="2861383"/>
            <a:ext cx="2027686" cy="1577675"/>
          </a:xfrm>
          <a:prstGeom prst="bentConnector3">
            <a:avLst>
              <a:gd name="adj1" fmla="val 99792"/>
            </a:avLst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Gerade Verbindung mit Pfeil 32"/>
          <p:cNvCxnSpPr/>
          <p:nvPr/>
        </p:nvCxnSpPr>
        <p:spPr>
          <a:xfrm flipV="1">
            <a:off x="3277186" y="2861383"/>
            <a:ext cx="0" cy="1577677"/>
          </a:xfrm>
          <a:prstGeom prst="straightConnector1">
            <a:avLst/>
          </a:prstGeom>
          <a:ln w="19050"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Gewinkelte Verbindung 33"/>
          <p:cNvCxnSpPr/>
          <p:nvPr/>
        </p:nvCxnSpPr>
        <p:spPr>
          <a:xfrm>
            <a:off x="5299639" y="2861252"/>
            <a:ext cx="2027686" cy="1577675"/>
          </a:xfrm>
          <a:prstGeom prst="bentConnector3">
            <a:avLst>
              <a:gd name="adj1" fmla="val 100105"/>
            </a:avLst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Gerade Verbindung mit Pfeil 34"/>
          <p:cNvCxnSpPr/>
          <p:nvPr/>
        </p:nvCxnSpPr>
        <p:spPr>
          <a:xfrm flipV="1">
            <a:off x="5293982" y="2856566"/>
            <a:ext cx="0" cy="1577677"/>
          </a:xfrm>
          <a:prstGeom prst="straightConnector1">
            <a:avLst/>
          </a:prstGeom>
          <a:ln w="19050"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feld 16"/>
          <p:cNvSpPr txBox="1"/>
          <p:nvPr/>
        </p:nvSpPr>
        <p:spPr>
          <a:xfrm>
            <a:off x="7178342" y="4434641"/>
            <a:ext cx="59676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t</a:t>
            </a:r>
            <a:endParaRPr lang="de-DE" dirty="0"/>
          </a:p>
        </p:txBody>
      </p:sp>
      <p:sp>
        <p:nvSpPr>
          <p:cNvPr id="20" name="Textfeld 19"/>
          <p:cNvSpPr txBox="1"/>
          <p:nvPr/>
        </p:nvSpPr>
        <p:spPr>
          <a:xfrm>
            <a:off x="2924811" y="4441272"/>
            <a:ext cx="9914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100µs</a:t>
            </a:r>
            <a:endParaRPr lang="de-DE" dirty="0"/>
          </a:p>
        </p:txBody>
      </p:sp>
      <p:sp>
        <p:nvSpPr>
          <p:cNvPr id="37" name="Textfeld 36"/>
          <p:cNvSpPr txBox="1"/>
          <p:nvPr/>
        </p:nvSpPr>
        <p:spPr>
          <a:xfrm>
            <a:off x="4972620" y="4441272"/>
            <a:ext cx="9914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2</a:t>
            </a:r>
            <a:r>
              <a:rPr lang="de-DE" dirty="0" smtClean="0"/>
              <a:t>00µs</a:t>
            </a:r>
            <a:endParaRPr lang="de-DE" dirty="0"/>
          </a:p>
        </p:txBody>
      </p:sp>
      <p:sp>
        <p:nvSpPr>
          <p:cNvPr id="38" name="Textfeld 37"/>
          <p:cNvSpPr txBox="1"/>
          <p:nvPr/>
        </p:nvSpPr>
        <p:spPr>
          <a:xfrm>
            <a:off x="1094349" y="4425434"/>
            <a:ext cx="9914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0µs</a:t>
            </a:r>
            <a:endParaRPr lang="de-DE" dirty="0"/>
          </a:p>
        </p:txBody>
      </p:sp>
      <p:sp>
        <p:nvSpPr>
          <p:cNvPr id="369" name="Textfeld 368"/>
          <p:cNvSpPr txBox="1"/>
          <p:nvPr/>
        </p:nvSpPr>
        <p:spPr>
          <a:xfrm>
            <a:off x="832915" y="4225749"/>
            <a:ext cx="9914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0,0</a:t>
            </a:r>
            <a:endParaRPr lang="de-DE" dirty="0"/>
          </a:p>
        </p:txBody>
      </p:sp>
      <p:sp>
        <p:nvSpPr>
          <p:cNvPr id="370" name="Textfeld 369"/>
          <p:cNvSpPr txBox="1"/>
          <p:nvPr/>
        </p:nvSpPr>
        <p:spPr>
          <a:xfrm>
            <a:off x="845687" y="3451424"/>
            <a:ext cx="9914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0,5</a:t>
            </a:r>
            <a:endParaRPr lang="de-DE" dirty="0"/>
          </a:p>
        </p:txBody>
      </p:sp>
      <p:sp>
        <p:nvSpPr>
          <p:cNvPr id="371" name="Textfeld 370"/>
          <p:cNvSpPr txBox="1"/>
          <p:nvPr/>
        </p:nvSpPr>
        <p:spPr>
          <a:xfrm>
            <a:off x="832915" y="2682526"/>
            <a:ext cx="9914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1</a:t>
            </a:r>
            <a:r>
              <a:rPr lang="de-DE" dirty="0" smtClean="0"/>
              <a:t>,0</a:t>
            </a:r>
            <a:endParaRPr lang="de-DE" dirty="0"/>
          </a:p>
        </p:txBody>
      </p:sp>
      <p:sp>
        <p:nvSpPr>
          <p:cNvPr id="372" name="Textfeld 371"/>
          <p:cNvSpPr txBox="1"/>
          <p:nvPr/>
        </p:nvSpPr>
        <p:spPr>
          <a:xfrm>
            <a:off x="1251995" y="2552541"/>
            <a:ext cx="9914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10µs</a:t>
            </a:r>
            <a:endParaRPr lang="de-DE" dirty="0"/>
          </a:p>
        </p:txBody>
      </p:sp>
      <p:sp>
        <p:nvSpPr>
          <p:cNvPr id="373" name="Textfeld 372"/>
          <p:cNvSpPr txBox="1"/>
          <p:nvPr/>
        </p:nvSpPr>
        <p:spPr>
          <a:xfrm>
            <a:off x="1255717" y="5292840"/>
            <a:ext cx="25961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Periode T=100µs</a:t>
            </a:r>
            <a:endParaRPr lang="de-DE" dirty="0"/>
          </a:p>
        </p:txBody>
      </p:sp>
      <p:cxnSp>
        <p:nvCxnSpPr>
          <p:cNvPr id="375" name="Gerade Verbindung mit Pfeil 374"/>
          <p:cNvCxnSpPr/>
          <p:nvPr/>
        </p:nvCxnSpPr>
        <p:spPr>
          <a:xfrm>
            <a:off x="1251995" y="5277002"/>
            <a:ext cx="2025191" cy="0"/>
          </a:xfrm>
          <a:prstGeom prst="straightConnector1">
            <a:avLst/>
          </a:prstGeom>
          <a:ln w="12700"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7" name="Gerader Verbinder 376"/>
          <p:cNvCxnSpPr/>
          <p:nvPr/>
        </p:nvCxnSpPr>
        <p:spPr>
          <a:xfrm flipH="1">
            <a:off x="1251995" y="4441271"/>
            <a:ext cx="7445" cy="886379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9" name="Gerader Verbinder 378"/>
          <p:cNvCxnSpPr/>
          <p:nvPr/>
        </p:nvCxnSpPr>
        <p:spPr>
          <a:xfrm flipH="1">
            <a:off x="3266180" y="4441271"/>
            <a:ext cx="7445" cy="886379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3" name="Gerade Verbindung mit Pfeil 382"/>
          <p:cNvCxnSpPr/>
          <p:nvPr/>
        </p:nvCxnSpPr>
        <p:spPr>
          <a:xfrm>
            <a:off x="952500" y="4884460"/>
            <a:ext cx="299495" cy="0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4" name="Gerade Verbindung mit Pfeil 383"/>
          <p:cNvCxnSpPr/>
          <p:nvPr/>
        </p:nvCxnSpPr>
        <p:spPr>
          <a:xfrm flipH="1">
            <a:off x="3273625" y="4875955"/>
            <a:ext cx="290870" cy="1310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6" name="Textfeld 385"/>
          <p:cNvSpPr txBox="1"/>
          <p:nvPr/>
        </p:nvSpPr>
        <p:spPr>
          <a:xfrm>
            <a:off x="1251995" y="4899377"/>
            <a:ext cx="25961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err="1" smtClean="0"/>
              <a:t>Pulswidth</a:t>
            </a:r>
            <a:r>
              <a:rPr lang="de-DE" dirty="0" smtClean="0"/>
              <a:t> T</a:t>
            </a:r>
            <a:r>
              <a:rPr lang="de-DE" baseline="-25000" dirty="0" smtClean="0"/>
              <a:t>on</a:t>
            </a:r>
            <a:r>
              <a:rPr lang="de-DE" dirty="0" smtClean="0"/>
              <a:t>=100µs</a:t>
            </a:r>
            <a:endParaRPr lang="de-DE" dirty="0"/>
          </a:p>
        </p:txBody>
      </p:sp>
      <p:cxnSp>
        <p:nvCxnSpPr>
          <p:cNvPr id="388" name="Gerade Verbindung mit Pfeil 387"/>
          <p:cNvCxnSpPr/>
          <p:nvPr/>
        </p:nvCxnSpPr>
        <p:spPr>
          <a:xfrm flipV="1">
            <a:off x="1251995" y="2381250"/>
            <a:ext cx="0" cy="301276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9" name="Textfeld 388"/>
          <p:cNvSpPr txBox="1"/>
          <p:nvPr/>
        </p:nvSpPr>
        <p:spPr>
          <a:xfrm>
            <a:off x="952500" y="2353048"/>
            <a:ext cx="1941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>
                <a:solidFill>
                  <a:srgbClr val="FF0000"/>
                </a:solidFill>
              </a:rPr>
              <a:t>g</a:t>
            </a:r>
            <a:endParaRPr lang="de-DE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90" name="Textfeld 389"/>
              <p:cNvSpPr txBox="1"/>
              <p:nvPr/>
            </p:nvSpPr>
            <p:spPr>
              <a:xfrm>
                <a:off x="1328616" y="5873750"/>
                <a:ext cx="3465634" cy="65883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de-DE" sz="2400" b="0" i="1" smtClean="0">
                        <a:latin typeface="Cambria Math" panose="02040503050406030204" pitchFamily="18" charset="0"/>
                      </a:rPr>
                      <m:t>𝑔</m:t>
                    </m:r>
                    <m:r>
                      <a:rPr lang="de-DE" sz="2400" b="0" i="1" smtClean="0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de-DE" sz="24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de-DE" sz="2400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de-DE" sz="2400" b="0" i="1" smtClean="0">
                                <a:latin typeface="Cambria Math" panose="02040503050406030204" pitchFamily="18" charset="0"/>
                              </a:rPr>
                              <m:t>𝑇</m:t>
                            </m:r>
                          </m:e>
                          <m:sub>
                            <m:r>
                              <a:rPr lang="de-DE" sz="2400" b="0" i="1" smtClean="0">
                                <a:latin typeface="Cambria Math" panose="02040503050406030204" pitchFamily="18" charset="0"/>
                              </a:rPr>
                              <m:t>𝑜𝑛</m:t>
                            </m:r>
                          </m:sub>
                        </m:sSub>
                      </m:num>
                      <m:den>
                        <m:r>
                          <a:rPr lang="de-DE" sz="2400" b="0" i="1" smtClean="0">
                            <a:latin typeface="Cambria Math" panose="02040503050406030204" pitchFamily="18" charset="0"/>
                          </a:rPr>
                          <m:t>𝑇</m:t>
                        </m:r>
                      </m:den>
                    </m:f>
                    <m:r>
                      <a:rPr lang="de-DE" sz="2400" b="0" i="1" smtClean="0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de-DE" sz="24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de-DE" sz="2400" b="0" i="1" smtClean="0">
                            <a:latin typeface="Cambria Math" panose="02040503050406030204" pitchFamily="18" charset="0"/>
                          </a:rPr>
                          <m:t>100µ</m:t>
                        </m:r>
                        <m:r>
                          <a:rPr lang="de-DE" sz="2400" b="0" i="1" smtClean="0">
                            <a:latin typeface="Cambria Math" panose="02040503050406030204" pitchFamily="18" charset="0"/>
                          </a:rPr>
                          <m:t>𝑠</m:t>
                        </m:r>
                      </m:num>
                      <m:den>
                        <m:r>
                          <a:rPr lang="de-DE" sz="2400" b="0" i="1" smtClean="0">
                            <a:latin typeface="Cambria Math" panose="02040503050406030204" pitchFamily="18" charset="0"/>
                          </a:rPr>
                          <m:t>100µ</m:t>
                        </m:r>
                        <m:r>
                          <a:rPr lang="de-DE" sz="2400" b="0" i="1" smtClean="0">
                            <a:latin typeface="Cambria Math" panose="02040503050406030204" pitchFamily="18" charset="0"/>
                          </a:rPr>
                          <m:t>𝑠</m:t>
                        </m:r>
                      </m:den>
                    </m:f>
                  </m:oMath>
                </a14:m>
                <a:r>
                  <a:rPr lang="de-DE" sz="2400" dirty="0" smtClean="0"/>
                  <a:t>=</a:t>
                </a:r>
                <a:r>
                  <a:rPr lang="de-DE" sz="2400" dirty="0" smtClean="0">
                    <a:solidFill>
                      <a:srgbClr val="FF0000"/>
                    </a:solidFill>
                  </a:rPr>
                  <a:t>1,0</a:t>
                </a:r>
                <a:endParaRPr lang="de-DE" sz="2400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90" name="Textfeld 38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28616" y="5873750"/>
                <a:ext cx="3465634" cy="658835"/>
              </a:xfrm>
              <a:prstGeom prst="rect">
                <a:avLst/>
              </a:prstGeom>
              <a:blipFill rotWithShape="0">
                <a:blip r:embed="rId6"/>
                <a:stretch>
                  <a:fillRect b="-2778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91" name="Textfeld 390"/>
          <p:cNvSpPr txBox="1"/>
          <p:nvPr/>
        </p:nvSpPr>
        <p:spPr>
          <a:xfrm>
            <a:off x="526264" y="2687052"/>
            <a:ext cx="5308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>
                <a:solidFill>
                  <a:srgbClr val="FF0000"/>
                </a:solidFill>
              </a:rPr>
              <a:t>1,0</a:t>
            </a:r>
            <a:endParaRPr lang="de-DE" dirty="0">
              <a:solidFill>
                <a:srgbClr val="FF0000"/>
              </a:solidFill>
            </a:endParaRPr>
          </a:p>
        </p:txBody>
      </p:sp>
      <p:cxnSp>
        <p:nvCxnSpPr>
          <p:cNvPr id="393" name="Gerader Verbinder 392"/>
          <p:cNvCxnSpPr/>
          <p:nvPr/>
        </p:nvCxnSpPr>
        <p:spPr>
          <a:xfrm>
            <a:off x="1240098" y="2864918"/>
            <a:ext cx="6112884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6" name="Textfeld 395"/>
          <p:cNvSpPr txBox="1"/>
          <p:nvPr/>
        </p:nvSpPr>
        <p:spPr>
          <a:xfrm>
            <a:off x="4036710" y="6018501"/>
            <a:ext cx="31776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>
                <a:solidFill>
                  <a:srgbClr val="FF0000"/>
                </a:solidFill>
              </a:rPr>
              <a:t>Relativer Mittelwert von PC_6</a:t>
            </a:r>
            <a:endParaRPr lang="de-DE" dirty="0">
              <a:solidFill>
                <a:srgbClr val="FF0000"/>
              </a:solidFill>
            </a:endParaRPr>
          </a:p>
        </p:txBody>
      </p:sp>
      <p:sp>
        <p:nvSpPr>
          <p:cNvPr id="363" name="Freihandform 362"/>
          <p:cNvSpPr/>
          <p:nvPr/>
        </p:nvSpPr>
        <p:spPr>
          <a:xfrm>
            <a:off x="4455875" y="1055653"/>
            <a:ext cx="1169667" cy="363673"/>
          </a:xfrm>
          <a:custGeom>
            <a:avLst/>
            <a:gdLst>
              <a:gd name="connsiteX0" fmla="*/ 0 w 1522238"/>
              <a:gd name="connsiteY0" fmla="*/ 417558 h 417558"/>
              <a:gd name="connsiteX1" fmla="*/ 0 w 1522238"/>
              <a:gd name="connsiteY1" fmla="*/ 0 h 417558"/>
              <a:gd name="connsiteX2" fmla="*/ 961970 w 1522238"/>
              <a:gd name="connsiteY2" fmla="*/ 0 h 417558"/>
              <a:gd name="connsiteX3" fmla="*/ 961970 w 1522238"/>
              <a:gd name="connsiteY3" fmla="*/ 412272 h 417558"/>
              <a:gd name="connsiteX4" fmla="*/ 1522238 w 1522238"/>
              <a:gd name="connsiteY4" fmla="*/ 412272 h 417558"/>
              <a:gd name="connsiteX0" fmla="*/ 0 w 1522238"/>
              <a:gd name="connsiteY0" fmla="*/ 417558 h 417558"/>
              <a:gd name="connsiteX1" fmla="*/ 0 w 1522238"/>
              <a:gd name="connsiteY1" fmla="*/ 0 h 417558"/>
              <a:gd name="connsiteX2" fmla="*/ 961970 w 1522238"/>
              <a:gd name="connsiteY2" fmla="*/ 0 h 417558"/>
              <a:gd name="connsiteX3" fmla="*/ 1389690 w 1522238"/>
              <a:gd name="connsiteY3" fmla="*/ 406183 h 417558"/>
              <a:gd name="connsiteX4" fmla="*/ 1522238 w 1522238"/>
              <a:gd name="connsiteY4" fmla="*/ 412272 h 417558"/>
              <a:gd name="connsiteX0" fmla="*/ 0 w 1522238"/>
              <a:gd name="connsiteY0" fmla="*/ 417558 h 418361"/>
              <a:gd name="connsiteX1" fmla="*/ 0 w 1522238"/>
              <a:gd name="connsiteY1" fmla="*/ 0 h 418361"/>
              <a:gd name="connsiteX2" fmla="*/ 961970 w 1522238"/>
              <a:gd name="connsiteY2" fmla="*/ 0 h 418361"/>
              <a:gd name="connsiteX3" fmla="*/ 1406937 w 1522238"/>
              <a:gd name="connsiteY3" fmla="*/ 418361 h 418361"/>
              <a:gd name="connsiteX4" fmla="*/ 1522238 w 1522238"/>
              <a:gd name="connsiteY4" fmla="*/ 412272 h 418361"/>
              <a:gd name="connsiteX0" fmla="*/ 0 w 1522238"/>
              <a:gd name="connsiteY0" fmla="*/ 417558 h 417558"/>
              <a:gd name="connsiteX1" fmla="*/ 0 w 1522238"/>
              <a:gd name="connsiteY1" fmla="*/ 0 h 417558"/>
              <a:gd name="connsiteX2" fmla="*/ 961970 w 1522238"/>
              <a:gd name="connsiteY2" fmla="*/ 0 h 417558"/>
              <a:gd name="connsiteX3" fmla="*/ 1410387 w 1522238"/>
              <a:gd name="connsiteY3" fmla="*/ 412272 h 417558"/>
              <a:gd name="connsiteX4" fmla="*/ 1522238 w 1522238"/>
              <a:gd name="connsiteY4" fmla="*/ 412272 h 417558"/>
              <a:gd name="connsiteX0" fmla="*/ 0 w 1522238"/>
              <a:gd name="connsiteY0" fmla="*/ 417558 h 417558"/>
              <a:gd name="connsiteX1" fmla="*/ 0 w 1522238"/>
              <a:gd name="connsiteY1" fmla="*/ 0 h 417558"/>
              <a:gd name="connsiteX2" fmla="*/ 1400038 w 1522238"/>
              <a:gd name="connsiteY2" fmla="*/ 0 h 417558"/>
              <a:gd name="connsiteX3" fmla="*/ 1410387 w 1522238"/>
              <a:gd name="connsiteY3" fmla="*/ 412272 h 417558"/>
              <a:gd name="connsiteX4" fmla="*/ 1522238 w 1522238"/>
              <a:gd name="connsiteY4" fmla="*/ 412272 h 417558"/>
              <a:gd name="connsiteX0" fmla="*/ 0 w 1522238"/>
              <a:gd name="connsiteY0" fmla="*/ 417558 h 417558"/>
              <a:gd name="connsiteX1" fmla="*/ 0 w 1522238"/>
              <a:gd name="connsiteY1" fmla="*/ 0 h 417558"/>
              <a:gd name="connsiteX2" fmla="*/ 845313 w 1522238"/>
              <a:gd name="connsiteY2" fmla="*/ 0 h 417558"/>
              <a:gd name="connsiteX3" fmla="*/ 1410387 w 1522238"/>
              <a:gd name="connsiteY3" fmla="*/ 412272 h 417558"/>
              <a:gd name="connsiteX4" fmla="*/ 1522238 w 1522238"/>
              <a:gd name="connsiteY4" fmla="*/ 412272 h 417558"/>
              <a:gd name="connsiteX0" fmla="*/ 0 w 1522238"/>
              <a:gd name="connsiteY0" fmla="*/ 417558 h 417558"/>
              <a:gd name="connsiteX1" fmla="*/ 0 w 1522238"/>
              <a:gd name="connsiteY1" fmla="*/ 0 h 417558"/>
              <a:gd name="connsiteX2" fmla="*/ 845313 w 1522238"/>
              <a:gd name="connsiteY2" fmla="*/ 0 h 417558"/>
              <a:gd name="connsiteX3" fmla="*/ 849463 w 1522238"/>
              <a:gd name="connsiteY3" fmla="*/ 412272 h 417558"/>
              <a:gd name="connsiteX4" fmla="*/ 1522238 w 1522238"/>
              <a:gd name="connsiteY4" fmla="*/ 412272 h 417558"/>
              <a:gd name="connsiteX0" fmla="*/ 0 w 1522238"/>
              <a:gd name="connsiteY0" fmla="*/ 417558 h 417558"/>
              <a:gd name="connsiteX1" fmla="*/ 0 w 1522238"/>
              <a:gd name="connsiteY1" fmla="*/ 0 h 417558"/>
              <a:gd name="connsiteX2" fmla="*/ 805026 w 1522238"/>
              <a:gd name="connsiteY2" fmla="*/ 5470 h 417558"/>
              <a:gd name="connsiteX3" fmla="*/ 849463 w 1522238"/>
              <a:gd name="connsiteY3" fmla="*/ 412272 h 417558"/>
              <a:gd name="connsiteX4" fmla="*/ 1522238 w 1522238"/>
              <a:gd name="connsiteY4" fmla="*/ 412272 h 417558"/>
              <a:gd name="connsiteX0" fmla="*/ 0 w 1522238"/>
              <a:gd name="connsiteY0" fmla="*/ 417558 h 417558"/>
              <a:gd name="connsiteX1" fmla="*/ 0 w 1522238"/>
              <a:gd name="connsiteY1" fmla="*/ 0 h 417558"/>
              <a:gd name="connsiteX2" fmla="*/ 805026 w 1522238"/>
              <a:gd name="connsiteY2" fmla="*/ 5470 h 417558"/>
              <a:gd name="connsiteX3" fmla="*/ 812275 w 1522238"/>
              <a:gd name="connsiteY3" fmla="*/ 415007 h 417558"/>
              <a:gd name="connsiteX4" fmla="*/ 1522238 w 1522238"/>
              <a:gd name="connsiteY4" fmla="*/ 412272 h 417558"/>
              <a:gd name="connsiteX0" fmla="*/ 0 w 1522238"/>
              <a:gd name="connsiteY0" fmla="*/ 417559 h 417559"/>
              <a:gd name="connsiteX1" fmla="*/ 0 w 1522238"/>
              <a:gd name="connsiteY1" fmla="*/ 1 h 417559"/>
              <a:gd name="connsiteX2" fmla="*/ 110844 w 1522238"/>
              <a:gd name="connsiteY2" fmla="*/ 0 h 417559"/>
              <a:gd name="connsiteX3" fmla="*/ 812275 w 1522238"/>
              <a:gd name="connsiteY3" fmla="*/ 415008 h 417559"/>
              <a:gd name="connsiteX4" fmla="*/ 1522238 w 1522238"/>
              <a:gd name="connsiteY4" fmla="*/ 412273 h 417559"/>
              <a:gd name="connsiteX0" fmla="*/ 0 w 1522238"/>
              <a:gd name="connsiteY0" fmla="*/ 417559 h 417743"/>
              <a:gd name="connsiteX1" fmla="*/ 0 w 1522238"/>
              <a:gd name="connsiteY1" fmla="*/ 1 h 417743"/>
              <a:gd name="connsiteX2" fmla="*/ 110844 w 1522238"/>
              <a:gd name="connsiteY2" fmla="*/ 0 h 417743"/>
              <a:gd name="connsiteX3" fmla="*/ 121193 w 1522238"/>
              <a:gd name="connsiteY3" fmla="*/ 417743 h 417743"/>
              <a:gd name="connsiteX4" fmla="*/ 1522238 w 1522238"/>
              <a:gd name="connsiteY4" fmla="*/ 412273 h 417743"/>
              <a:gd name="connsiteX0" fmla="*/ 0 w 1522238"/>
              <a:gd name="connsiteY0" fmla="*/ 417559 h 417743"/>
              <a:gd name="connsiteX1" fmla="*/ 0 w 1522238"/>
              <a:gd name="connsiteY1" fmla="*/ 1 h 417743"/>
              <a:gd name="connsiteX2" fmla="*/ 176957 w 1522238"/>
              <a:gd name="connsiteY2" fmla="*/ 0 h 417743"/>
              <a:gd name="connsiteX3" fmla="*/ 121193 w 1522238"/>
              <a:gd name="connsiteY3" fmla="*/ 417743 h 417743"/>
              <a:gd name="connsiteX4" fmla="*/ 1522238 w 1522238"/>
              <a:gd name="connsiteY4" fmla="*/ 412273 h 417743"/>
              <a:gd name="connsiteX0" fmla="*/ 0 w 1522238"/>
              <a:gd name="connsiteY0" fmla="*/ 417559 h 417559"/>
              <a:gd name="connsiteX1" fmla="*/ 0 w 1522238"/>
              <a:gd name="connsiteY1" fmla="*/ 1 h 417559"/>
              <a:gd name="connsiteX2" fmla="*/ 176957 w 1522238"/>
              <a:gd name="connsiteY2" fmla="*/ 0 h 417559"/>
              <a:gd name="connsiteX3" fmla="*/ 195570 w 1522238"/>
              <a:gd name="connsiteY3" fmla="*/ 410449 h 417559"/>
              <a:gd name="connsiteX4" fmla="*/ 1522238 w 1522238"/>
              <a:gd name="connsiteY4" fmla="*/ 412273 h 417559"/>
              <a:gd name="connsiteX0" fmla="*/ 0 w 1522238"/>
              <a:gd name="connsiteY0" fmla="*/ 417559 h 417743"/>
              <a:gd name="connsiteX1" fmla="*/ 0 w 1522238"/>
              <a:gd name="connsiteY1" fmla="*/ 1 h 417743"/>
              <a:gd name="connsiteX2" fmla="*/ 176957 w 1522238"/>
              <a:gd name="connsiteY2" fmla="*/ 0 h 417743"/>
              <a:gd name="connsiteX3" fmla="*/ 170777 w 1522238"/>
              <a:gd name="connsiteY3" fmla="*/ 417743 h 417743"/>
              <a:gd name="connsiteX4" fmla="*/ 1522238 w 1522238"/>
              <a:gd name="connsiteY4" fmla="*/ 412273 h 417743"/>
              <a:gd name="connsiteX0" fmla="*/ 0 w 1522238"/>
              <a:gd name="connsiteY0" fmla="*/ 417559 h 417743"/>
              <a:gd name="connsiteX1" fmla="*/ 0 w 1522238"/>
              <a:gd name="connsiteY1" fmla="*/ 1 h 417743"/>
              <a:gd name="connsiteX2" fmla="*/ 259597 w 1522238"/>
              <a:gd name="connsiteY2" fmla="*/ 0 h 417743"/>
              <a:gd name="connsiteX3" fmla="*/ 170777 w 1522238"/>
              <a:gd name="connsiteY3" fmla="*/ 417743 h 417743"/>
              <a:gd name="connsiteX4" fmla="*/ 1522238 w 1522238"/>
              <a:gd name="connsiteY4" fmla="*/ 412273 h 417743"/>
              <a:gd name="connsiteX0" fmla="*/ 0 w 1522238"/>
              <a:gd name="connsiteY0" fmla="*/ 417559 h 417559"/>
              <a:gd name="connsiteX1" fmla="*/ 0 w 1522238"/>
              <a:gd name="connsiteY1" fmla="*/ 1 h 417559"/>
              <a:gd name="connsiteX2" fmla="*/ 259597 w 1522238"/>
              <a:gd name="connsiteY2" fmla="*/ 0 h 417559"/>
              <a:gd name="connsiteX3" fmla="*/ 303002 w 1522238"/>
              <a:gd name="connsiteY3" fmla="*/ 410449 h 417559"/>
              <a:gd name="connsiteX4" fmla="*/ 1522238 w 1522238"/>
              <a:gd name="connsiteY4" fmla="*/ 412273 h 417559"/>
              <a:gd name="connsiteX0" fmla="*/ 0 w 1522238"/>
              <a:gd name="connsiteY0" fmla="*/ 417559 h 417559"/>
              <a:gd name="connsiteX1" fmla="*/ 0 w 1522238"/>
              <a:gd name="connsiteY1" fmla="*/ 1 h 417559"/>
              <a:gd name="connsiteX2" fmla="*/ 309182 w 1522238"/>
              <a:gd name="connsiteY2" fmla="*/ 0 h 417559"/>
              <a:gd name="connsiteX3" fmla="*/ 303002 w 1522238"/>
              <a:gd name="connsiteY3" fmla="*/ 410449 h 417559"/>
              <a:gd name="connsiteX4" fmla="*/ 1522238 w 1522238"/>
              <a:gd name="connsiteY4" fmla="*/ 412273 h 417559"/>
              <a:gd name="connsiteX0" fmla="*/ 0 w 1522238"/>
              <a:gd name="connsiteY0" fmla="*/ 417558 h 417558"/>
              <a:gd name="connsiteX1" fmla="*/ 0 w 1522238"/>
              <a:gd name="connsiteY1" fmla="*/ 0 h 417558"/>
              <a:gd name="connsiteX2" fmla="*/ 499255 w 1522238"/>
              <a:gd name="connsiteY2" fmla="*/ 7293 h 417558"/>
              <a:gd name="connsiteX3" fmla="*/ 303002 w 1522238"/>
              <a:gd name="connsiteY3" fmla="*/ 410448 h 417558"/>
              <a:gd name="connsiteX4" fmla="*/ 1522238 w 1522238"/>
              <a:gd name="connsiteY4" fmla="*/ 412272 h 417558"/>
              <a:gd name="connsiteX0" fmla="*/ 0 w 1522238"/>
              <a:gd name="connsiteY0" fmla="*/ 417558 h 417558"/>
              <a:gd name="connsiteX1" fmla="*/ 0 w 1522238"/>
              <a:gd name="connsiteY1" fmla="*/ 0 h 417558"/>
              <a:gd name="connsiteX2" fmla="*/ 499255 w 1522238"/>
              <a:gd name="connsiteY2" fmla="*/ 7293 h 417558"/>
              <a:gd name="connsiteX3" fmla="*/ 493076 w 1522238"/>
              <a:gd name="connsiteY3" fmla="*/ 410448 h 417558"/>
              <a:gd name="connsiteX4" fmla="*/ 1522238 w 1522238"/>
              <a:gd name="connsiteY4" fmla="*/ 412272 h 417558"/>
              <a:gd name="connsiteX0" fmla="*/ 0 w 1522238"/>
              <a:gd name="connsiteY0" fmla="*/ 417558 h 417558"/>
              <a:gd name="connsiteX1" fmla="*/ 0 w 1522238"/>
              <a:gd name="connsiteY1" fmla="*/ 0 h 417558"/>
              <a:gd name="connsiteX2" fmla="*/ 780234 w 1522238"/>
              <a:gd name="connsiteY2" fmla="*/ 14587 h 417558"/>
              <a:gd name="connsiteX3" fmla="*/ 493076 w 1522238"/>
              <a:gd name="connsiteY3" fmla="*/ 410448 h 417558"/>
              <a:gd name="connsiteX4" fmla="*/ 1522238 w 1522238"/>
              <a:gd name="connsiteY4" fmla="*/ 412272 h 417558"/>
              <a:gd name="connsiteX0" fmla="*/ 0 w 1522238"/>
              <a:gd name="connsiteY0" fmla="*/ 417558 h 417558"/>
              <a:gd name="connsiteX1" fmla="*/ 0 w 1522238"/>
              <a:gd name="connsiteY1" fmla="*/ 0 h 417558"/>
              <a:gd name="connsiteX2" fmla="*/ 780234 w 1522238"/>
              <a:gd name="connsiteY2" fmla="*/ 14587 h 417558"/>
              <a:gd name="connsiteX3" fmla="*/ 782319 w 1522238"/>
              <a:gd name="connsiteY3" fmla="*/ 403154 h 417558"/>
              <a:gd name="connsiteX4" fmla="*/ 1522238 w 1522238"/>
              <a:gd name="connsiteY4" fmla="*/ 412272 h 417558"/>
              <a:gd name="connsiteX0" fmla="*/ 0 w 1522238"/>
              <a:gd name="connsiteY0" fmla="*/ 417558 h 417558"/>
              <a:gd name="connsiteX1" fmla="*/ 0 w 1522238"/>
              <a:gd name="connsiteY1" fmla="*/ 0 h 417558"/>
              <a:gd name="connsiteX2" fmla="*/ 780234 w 1522238"/>
              <a:gd name="connsiteY2" fmla="*/ 7293 h 417558"/>
              <a:gd name="connsiteX3" fmla="*/ 782319 w 1522238"/>
              <a:gd name="connsiteY3" fmla="*/ 403154 h 417558"/>
              <a:gd name="connsiteX4" fmla="*/ 1522238 w 1522238"/>
              <a:gd name="connsiteY4" fmla="*/ 412272 h 417558"/>
              <a:gd name="connsiteX0" fmla="*/ 0 w 1522238"/>
              <a:gd name="connsiteY0" fmla="*/ 417558 h 417558"/>
              <a:gd name="connsiteX1" fmla="*/ 0 w 1522238"/>
              <a:gd name="connsiteY1" fmla="*/ 0 h 417558"/>
              <a:gd name="connsiteX2" fmla="*/ 879403 w 1522238"/>
              <a:gd name="connsiteY2" fmla="*/ 7293 h 417558"/>
              <a:gd name="connsiteX3" fmla="*/ 782319 w 1522238"/>
              <a:gd name="connsiteY3" fmla="*/ 403154 h 417558"/>
              <a:gd name="connsiteX4" fmla="*/ 1522238 w 1522238"/>
              <a:gd name="connsiteY4" fmla="*/ 412272 h 417558"/>
              <a:gd name="connsiteX0" fmla="*/ 0 w 1522238"/>
              <a:gd name="connsiteY0" fmla="*/ 417558 h 417558"/>
              <a:gd name="connsiteX1" fmla="*/ 0 w 1522238"/>
              <a:gd name="connsiteY1" fmla="*/ 0 h 417558"/>
              <a:gd name="connsiteX2" fmla="*/ 879403 w 1522238"/>
              <a:gd name="connsiteY2" fmla="*/ 7293 h 417558"/>
              <a:gd name="connsiteX3" fmla="*/ 873223 w 1522238"/>
              <a:gd name="connsiteY3" fmla="*/ 403154 h 417558"/>
              <a:gd name="connsiteX4" fmla="*/ 1522238 w 1522238"/>
              <a:gd name="connsiteY4" fmla="*/ 412272 h 417558"/>
              <a:gd name="connsiteX0" fmla="*/ 0 w 1522238"/>
              <a:gd name="connsiteY0" fmla="*/ 417558 h 417558"/>
              <a:gd name="connsiteX1" fmla="*/ 0 w 1522238"/>
              <a:gd name="connsiteY1" fmla="*/ 0 h 417558"/>
              <a:gd name="connsiteX2" fmla="*/ 1044684 w 1522238"/>
              <a:gd name="connsiteY2" fmla="*/ 7293 h 417558"/>
              <a:gd name="connsiteX3" fmla="*/ 873223 w 1522238"/>
              <a:gd name="connsiteY3" fmla="*/ 403154 h 417558"/>
              <a:gd name="connsiteX4" fmla="*/ 1522238 w 1522238"/>
              <a:gd name="connsiteY4" fmla="*/ 412272 h 417558"/>
              <a:gd name="connsiteX0" fmla="*/ 0 w 1522238"/>
              <a:gd name="connsiteY0" fmla="*/ 417558 h 417558"/>
              <a:gd name="connsiteX1" fmla="*/ 0 w 1522238"/>
              <a:gd name="connsiteY1" fmla="*/ 0 h 417558"/>
              <a:gd name="connsiteX2" fmla="*/ 1044684 w 1522238"/>
              <a:gd name="connsiteY2" fmla="*/ 7293 h 417558"/>
              <a:gd name="connsiteX3" fmla="*/ 1046769 w 1522238"/>
              <a:gd name="connsiteY3" fmla="*/ 395859 h 417558"/>
              <a:gd name="connsiteX4" fmla="*/ 1522238 w 1522238"/>
              <a:gd name="connsiteY4" fmla="*/ 412272 h 417558"/>
              <a:gd name="connsiteX0" fmla="*/ 0 w 1522238"/>
              <a:gd name="connsiteY0" fmla="*/ 417558 h 417558"/>
              <a:gd name="connsiteX1" fmla="*/ 0 w 1522238"/>
              <a:gd name="connsiteY1" fmla="*/ 0 h 417558"/>
              <a:gd name="connsiteX2" fmla="*/ 1176909 w 1522238"/>
              <a:gd name="connsiteY2" fmla="*/ 7293 h 417558"/>
              <a:gd name="connsiteX3" fmla="*/ 1046769 w 1522238"/>
              <a:gd name="connsiteY3" fmla="*/ 395859 h 417558"/>
              <a:gd name="connsiteX4" fmla="*/ 1522238 w 1522238"/>
              <a:gd name="connsiteY4" fmla="*/ 412272 h 417558"/>
              <a:gd name="connsiteX0" fmla="*/ 0 w 1522238"/>
              <a:gd name="connsiteY0" fmla="*/ 417558 h 417742"/>
              <a:gd name="connsiteX1" fmla="*/ 0 w 1522238"/>
              <a:gd name="connsiteY1" fmla="*/ 0 h 417742"/>
              <a:gd name="connsiteX2" fmla="*/ 1176909 w 1522238"/>
              <a:gd name="connsiteY2" fmla="*/ 7293 h 417742"/>
              <a:gd name="connsiteX3" fmla="*/ 1170730 w 1522238"/>
              <a:gd name="connsiteY3" fmla="*/ 417742 h 417742"/>
              <a:gd name="connsiteX4" fmla="*/ 1522238 w 1522238"/>
              <a:gd name="connsiteY4" fmla="*/ 412272 h 417742"/>
              <a:gd name="connsiteX0" fmla="*/ 0 w 1522238"/>
              <a:gd name="connsiteY0" fmla="*/ 417558 h 417742"/>
              <a:gd name="connsiteX1" fmla="*/ 0 w 1522238"/>
              <a:gd name="connsiteY1" fmla="*/ 0 h 417742"/>
              <a:gd name="connsiteX2" fmla="*/ 1342191 w 1522238"/>
              <a:gd name="connsiteY2" fmla="*/ 7293 h 417742"/>
              <a:gd name="connsiteX3" fmla="*/ 1170730 w 1522238"/>
              <a:gd name="connsiteY3" fmla="*/ 417742 h 417742"/>
              <a:gd name="connsiteX4" fmla="*/ 1522238 w 1522238"/>
              <a:gd name="connsiteY4" fmla="*/ 412272 h 417742"/>
              <a:gd name="connsiteX0" fmla="*/ 0 w 1522238"/>
              <a:gd name="connsiteY0" fmla="*/ 417558 h 417558"/>
              <a:gd name="connsiteX1" fmla="*/ 0 w 1522238"/>
              <a:gd name="connsiteY1" fmla="*/ 0 h 417558"/>
              <a:gd name="connsiteX2" fmla="*/ 1342191 w 1522238"/>
              <a:gd name="connsiteY2" fmla="*/ 7293 h 417558"/>
              <a:gd name="connsiteX3" fmla="*/ 1327747 w 1522238"/>
              <a:gd name="connsiteY3" fmla="*/ 410448 h 417558"/>
              <a:gd name="connsiteX4" fmla="*/ 1522238 w 1522238"/>
              <a:gd name="connsiteY4" fmla="*/ 412272 h 417558"/>
              <a:gd name="connsiteX0" fmla="*/ 0 w 1522238"/>
              <a:gd name="connsiteY0" fmla="*/ 417559 h 417559"/>
              <a:gd name="connsiteX1" fmla="*/ 0 w 1522238"/>
              <a:gd name="connsiteY1" fmla="*/ 1 h 417559"/>
              <a:gd name="connsiteX2" fmla="*/ 1507472 w 1522238"/>
              <a:gd name="connsiteY2" fmla="*/ 0 h 417559"/>
              <a:gd name="connsiteX3" fmla="*/ 1327747 w 1522238"/>
              <a:gd name="connsiteY3" fmla="*/ 410449 h 417559"/>
              <a:gd name="connsiteX4" fmla="*/ 1522238 w 1522238"/>
              <a:gd name="connsiteY4" fmla="*/ 412273 h 417559"/>
              <a:gd name="connsiteX0" fmla="*/ 0 w 1522238"/>
              <a:gd name="connsiteY0" fmla="*/ 417559 h 417743"/>
              <a:gd name="connsiteX1" fmla="*/ 0 w 1522238"/>
              <a:gd name="connsiteY1" fmla="*/ 1 h 417743"/>
              <a:gd name="connsiteX2" fmla="*/ 1507472 w 1522238"/>
              <a:gd name="connsiteY2" fmla="*/ 0 h 417743"/>
              <a:gd name="connsiteX3" fmla="*/ 1501293 w 1522238"/>
              <a:gd name="connsiteY3" fmla="*/ 417743 h 417743"/>
              <a:gd name="connsiteX4" fmla="*/ 1522238 w 1522238"/>
              <a:gd name="connsiteY4" fmla="*/ 412273 h 4177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22238" h="417743">
                <a:moveTo>
                  <a:pt x="0" y="417559"/>
                </a:moveTo>
                <a:lnTo>
                  <a:pt x="0" y="1"/>
                </a:lnTo>
                <a:lnTo>
                  <a:pt x="1507472" y="0"/>
                </a:lnTo>
                <a:cubicBezTo>
                  <a:pt x="1508855" y="137424"/>
                  <a:pt x="1499910" y="280319"/>
                  <a:pt x="1501293" y="417743"/>
                </a:cubicBezTo>
                <a:lnTo>
                  <a:pt x="1522238" y="412273"/>
                </a:lnTo>
              </a:path>
            </a:pathLst>
          </a:cu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de-DE" dirty="0"/>
          </a:p>
        </p:txBody>
      </p:sp>
      <p:pic>
        <p:nvPicPr>
          <p:cNvPr id="9" name="Audio 8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1994331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5768"/>
    </mc:Choice>
    <mc:Fallback>
      <p:transition spd="slow" advTm="1576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72994" y="133822"/>
            <a:ext cx="4193060" cy="434588"/>
          </a:xfrm>
        </p:spPr>
        <p:txBody>
          <a:bodyPr>
            <a:normAutofit/>
          </a:bodyPr>
          <a:lstStyle/>
          <a:p>
            <a:r>
              <a:rPr lang="de-DE" sz="2400" dirty="0" smtClean="0"/>
              <a:t>PWM Puls Weiten Modulation</a:t>
            </a:r>
            <a:endParaRPr lang="de-DE" sz="2400" dirty="0"/>
          </a:p>
        </p:txBody>
      </p:sp>
      <p:sp>
        <p:nvSpPr>
          <p:cNvPr id="5" name="Google Shape;165;p1"/>
          <p:cNvSpPr/>
          <p:nvPr/>
        </p:nvSpPr>
        <p:spPr>
          <a:xfrm>
            <a:off x="8469748" y="2407923"/>
            <a:ext cx="2820686" cy="1913820"/>
          </a:xfrm>
          <a:prstGeom prst="wedgeRoundRectCallout">
            <a:avLst>
              <a:gd name="adj1" fmla="val -82848"/>
              <a:gd name="adj2" fmla="val -8042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Wenn die Lampe eingeschaltet ist, ist sie zu hell!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400" b="0" i="0" u="none" strike="noStrike" cap="none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Es geht nur aus oder ein</a:t>
            </a:r>
            <a:endParaRPr sz="2400" b="0" i="0" u="none" strike="noStrike" cap="none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" name="Ellipse 2"/>
          <p:cNvSpPr/>
          <p:nvPr/>
        </p:nvSpPr>
        <p:spPr>
          <a:xfrm>
            <a:off x="4964499" y="1210962"/>
            <a:ext cx="644496" cy="626076"/>
          </a:xfrm>
          <a:prstGeom prst="ellipse">
            <a:avLst/>
          </a:prstGeom>
          <a:solidFill>
            <a:srgbClr val="99010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25" name="Gerader Verbinder 24"/>
          <p:cNvCxnSpPr>
            <a:stCxn id="3" idx="2"/>
          </p:cNvCxnSpPr>
          <p:nvPr/>
        </p:nvCxnSpPr>
        <p:spPr>
          <a:xfrm flipH="1">
            <a:off x="3945924" y="1524000"/>
            <a:ext cx="1018575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Rechteck 25"/>
          <p:cNvSpPr/>
          <p:nvPr/>
        </p:nvSpPr>
        <p:spPr>
          <a:xfrm>
            <a:off x="1424539" y="873211"/>
            <a:ext cx="2521385" cy="1301578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ctr"/>
            <a:r>
              <a:rPr lang="de-DE" dirty="0" smtClean="0">
                <a:solidFill>
                  <a:schemeClr val="tx1"/>
                </a:solidFill>
              </a:rPr>
              <a:t>Mikrocontroller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27" name="Textfeld 26"/>
          <p:cNvSpPr txBox="1"/>
          <p:nvPr/>
        </p:nvSpPr>
        <p:spPr>
          <a:xfrm>
            <a:off x="3195587" y="1339334"/>
            <a:ext cx="7503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PC_6</a:t>
            </a:r>
            <a:endParaRPr lang="de-DE" dirty="0"/>
          </a:p>
        </p:txBody>
      </p:sp>
      <p:sp>
        <p:nvSpPr>
          <p:cNvPr id="28" name="Textfeld 27"/>
          <p:cNvSpPr txBox="1"/>
          <p:nvPr/>
        </p:nvSpPr>
        <p:spPr>
          <a:xfrm>
            <a:off x="3944834" y="1154668"/>
            <a:ext cx="7503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„0“</a:t>
            </a:r>
            <a:endParaRPr lang="de-DE" dirty="0"/>
          </a:p>
        </p:txBody>
      </p:sp>
      <p:sp>
        <p:nvSpPr>
          <p:cNvPr id="29" name="Ellipse 28"/>
          <p:cNvSpPr/>
          <p:nvPr/>
        </p:nvSpPr>
        <p:spPr>
          <a:xfrm>
            <a:off x="4963409" y="2793997"/>
            <a:ext cx="644496" cy="626076"/>
          </a:xfrm>
          <a:prstGeom prst="ellipse">
            <a:avLst/>
          </a:prstGeom>
          <a:solidFill>
            <a:srgbClr val="FF9900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30" name="Gerader Verbinder 29"/>
          <p:cNvCxnSpPr>
            <a:stCxn id="29" idx="2"/>
          </p:cNvCxnSpPr>
          <p:nvPr/>
        </p:nvCxnSpPr>
        <p:spPr>
          <a:xfrm flipH="1">
            <a:off x="3944834" y="3107035"/>
            <a:ext cx="1018575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Rechteck 30"/>
          <p:cNvSpPr/>
          <p:nvPr/>
        </p:nvSpPr>
        <p:spPr>
          <a:xfrm>
            <a:off x="1423449" y="2456246"/>
            <a:ext cx="2521385" cy="1301578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ctr"/>
            <a:r>
              <a:rPr lang="de-DE" dirty="0" smtClean="0">
                <a:solidFill>
                  <a:schemeClr val="tx1"/>
                </a:solidFill>
              </a:rPr>
              <a:t>Mikrocontroller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32" name="Textfeld 31"/>
          <p:cNvSpPr txBox="1"/>
          <p:nvPr/>
        </p:nvSpPr>
        <p:spPr>
          <a:xfrm>
            <a:off x="3194497" y="2922369"/>
            <a:ext cx="7503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PC_6</a:t>
            </a:r>
            <a:endParaRPr lang="de-DE" dirty="0"/>
          </a:p>
        </p:txBody>
      </p:sp>
      <p:sp>
        <p:nvSpPr>
          <p:cNvPr id="33" name="Textfeld 32"/>
          <p:cNvSpPr txBox="1"/>
          <p:nvPr/>
        </p:nvSpPr>
        <p:spPr>
          <a:xfrm>
            <a:off x="3943744" y="2737703"/>
            <a:ext cx="7503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„1“</a:t>
            </a:r>
            <a:endParaRPr lang="de-DE" dirty="0"/>
          </a:p>
        </p:txBody>
      </p:sp>
      <p:sp>
        <p:nvSpPr>
          <p:cNvPr id="34" name="Textfeld 33"/>
          <p:cNvSpPr txBox="1"/>
          <p:nvPr/>
        </p:nvSpPr>
        <p:spPr>
          <a:xfrm>
            <a:off x="5775158" y="1339334"/>
            <a:ext cx="7796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Aus</a:t>
            </a:r>
            <a:endParaRPr lang="de-DE" dirty="0"/>
          </a:p>
        </p:txBody>
      </p:sp>
      <p:sp>
        <p:nvSpPr>
          <p:cNvPr id="35" name="Textfeld 34"/>
          <p:cNvSpPr txBox="1"/>
          <p:nvPr/>
        </p:nvSpPr>
        <p:spPr>
          <a:xfrm>
            <a:off x="5775158" y="2944828"/>
            <a:ext cx="7796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Ein</a:t>
            </a:r>
            <a:endParaRPr lang="de-DE" dirty="0"/>
          </a:p>
        </p:txBody>
      </p:sp>
      <p:pic>
        <p:nvPicPr>
          <p:cNvPr id="36" name="Google Shape;365;g6fe11b7731_0_0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305322" y="2778731"/>
            <a:ext cx="1270535" cy="1839843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Audio 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89734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2459"/>
    </mc:Choice>
    <mc:Fallback>
      <p:transition spd="slow" advTm="5245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72994" y="133822"/>
            <a:ext cx="4193060" cy="434588"/>
          </a:xfrm>
        </p:spPr>
        <p:txBody>
          <a:bodyPr>
            <a:normAutofit/>
          </a:bodyPr>
          <a:lstStyle/>
          <a:p>
            <a:r>
              <a:rPr lang="de-DE" sz="2400" dirty="0" smtClean="0"/>
              <a:t>PWM Puls Weiten Modulation</a:t>
            </a:r>
            <a:endParaRPr lang="de-DE" sz="2400" dirty="0"/>
          </a:p>
        </p:txBody>
      </p:sp>
      <p:sp>
        <p:nvSpPr>
          <p:cNvPr id="29" name="Ellipse 28"/>
          <p:cNvSpPr/>
          <p:nvPr/>
        </p:nvSpPr>
        <p:spPr>
          <a:xfrm>
            <a:off x="6569880" y="2780375"/>
            <a:ext cx="644496" cy="626076"/>
          </a:xfrm>
          <a:prstGeom prst="ellipse">
            <a:avLst/>
          </a:prstGeom>
          <a:solidFill>
            <a:srgbClr val="C00000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30" name="Gerader Verbinder 29"/>
          <p:cNvCxnSpPr>
            <a:stCxn id="29" idx="2"/>
          </p:cNvCxnSpPr>
          <p:nvPr/>
        </p:nvCxnSpPr>
        <p:spPr>
          <a:xfrm flipH="1">
            <a:off x="3943744" y="3093413"/>
            <a:ext cx="2626136" cy="0"/>
          </a:xfrm>
          <a:prstGeom prst="line">
            <a:avLst/>
          </a:prstGeom>
          <a:ln w="508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Rechteck 30"/>
          <p:cNvSpPr/>
          <p:nvPr/>
        </p:nvSpPr>
        <p:spPr>
          <a:xfrm>
            <a:off x="1423449" y="2456246"/>
            <a:ext cx="2521385" cy="1301578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ctr"/>
            <a:r>
              <a:rPr lang="de-DE" dirty="0" smtClean="0">
                <a:solidFill>
                  <a:schemeClr val="tx1"/>
                </a:solidFill>
              </a:rPr>
              <a:t>Mikrocontroller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32" name="Textfeld 31"/>
          <p:cNvSpPr txBox="1"/>
          <p:nvPr/>
        </p:nvSpPr>
        <p:spPr>
          <a:xfrm>
            <a:off x="3194497" y="2922369"/>
            <a:ext cx="7503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PC_6</a:t>
            </a:r>
            <a:endParaRPr lang="de-DE" dirty="0"/>
          </a:p>
        </p:txBody>
      </p:sp>
      <p:sp>
        <p:nvSpPr>
          <p:cNvPr id="40" name="Freihandform 39"/>
          <p:cNvSpPr/>
          <p:nvPr/>
        </p:nvSpPr>
        <p:spPr>
          <a:xfrm>
            <a:off x="4087145" y="2480800"/>
            <a:ext cx="1169667" cy="363673"/>
          </a:xfrm>
          <a:custGeom>
            <a:avLst/>
            <a:gdLst>
              <a:gd name="connsiteX0" fmla="*/ 0 w 1522238"/>
              <a:gd name="connsiteY0" fmla="*/ 417558 h 417558"/>
              <a:gd name="connsiteX1" fmla="*/ 0 w 1522238"/>
              <a:gd name="connsiteY1" fmla="*/ 0 h 417558"/>
              <a:gd name="connsiteX2" fmla="*/ 961970 w 1522238"/>
              <a:gd name="connsiteY2" fmla="*/ 0 h 417558"/>
              <a:gd name="connsiteX3" fmla="*/ 961970 w 1522238"/>
              <a:gd name="connsiteY3" fmla="*/ 412272 h 417558"/>
              <a:gd name="connsiteX4" fmla="*/ 1522238 w 1522238"/>
              <a:gd name="connsiteY4" fmla="*/ 412272 h 417558"/>
              <a:gd name="connsiteX0" fmla="*/ 0 w 1522238"/>
              <a:gd name="connsiteY0" fmla="*/ 417558 h 417558"/>
              <a:gd name="connsiteX1" fmla="*/ 0 w 1522238"/>
              <a:gd name="connsiteY1" fmla="*/ 0 h 417558"/>
              <a:gd name="connsiteX2" fmla="*/ 961970 w 1522238"/>
              <a:gd name="connsiteY2" fmla="*/ 0 h 417558"/>
              <a:gd name="connsiteX3" fmla="*/ 1389690 w 1522238"/>
              <a:gd name="connsiteY3" fmla="*/ 406183 h 417558"/>
              <a:gd name="connsiteX4" fmla="*/ 1522238 w 1522238"/>
              <a:gd name="connsiteY4" fmla="*/ 412272 h 417558"/>
              <a:gd name="connsiteX0" fmla="*/ 0 w 1522238"/>
              <a:gd name="connsiteY0" fmla="*/ 417558 h 418361"/>
              <a:gd name="connsiteX1" fmla="*/ 0 w 1522238"/>
              <a:gd name="connsiteY1" fmla="*/ 0 h 418361"/>
              <a:gd name="connsiteX2" fmla="*/ 961970 w 1522238"/>
              <a:gd name="connsiteY2" fmla="*/ 0 h 418361"/>
              <a:gd name="connsiteX3" fmla="*/ 1406937 w 1522238"/>
              <a:gd name="connsiteY3" fmla="*/ 418361 h 418361"/>
              <a:gd name="connsiteX4" fmla="*/ 1522238 w 1522238"/>
              <a:gd name="connsiteY4" fmla="*/ 412272 h 418361"/>
              <a:gd name="connsiteX0" fmla="*/ 0 w 1522238"/>
              <a:gd name="connsiteY0" fmla="*/ 417558 h 417558"/>
              <a:gd name="connsiteX1" fmla="*/ 0 w 1522238"/>
              <a:gd name="connsiteY1" fmla="*/ 0 h 417558"/>
              <a:gd name="connsiteX2" fmla="*/ 961970 w 1522238"/>
              <a:gd name="connsiteY2" fmla="*/ 0 h 417558"/>
              <a:gd name="connsiteX3" fmla="*/ 1410387 w 1522238"/>
              <a:gd name="connsiteY3" fmla="*/ 412272 h 417558"/>
              <a:gd name="connsiteX4" fmla="*/ 1522238 w 1522238"/>
              <a:gd name="connsiteY4" fmla="*/ 412272 h 417558"/>
              <a:gd name="connsiteX0" fmla="*/ 0 w 1522238"/>
              <a:gd name="connsiteY0" fmla="*/ 417558 h 417558"/>
              <a:gd name="connsiteX1" fmla="*/ 0 w 1522238"/>
              <a:gd name="connsiteY1" fmla="*/ 0 h 417558"/>
              <a:gd name="connsiteX2" fmla="*/ 1400038 w 1522238"/>
              <a:gd name="connsiteY2" fmla="*/ 0 h 417558"/>
              <a:gd name="connsiteX3" fmla="*/ 1410387 w 1522238"/>
              <a:gd name="connsiteY3" fmla="*/ 412272 h 417558"/>
              <a:gd name="connsiteX4" fmla="*/ 1522238 w 1522238"/>
              <a:gd name="connsiteY4" fmla="*/ 412272 h 417558"/>
              <a:gd name="connsiteX0" fmla="*/ 0 w 1522238"/>
              <a:gd name="connsiteY0" fmla="*/ 417558 h 417558"/>
              <a:gd name="connsiteX1" fmla="*/ 0 w 1522238"/>
              <a:gd name="connsiteY1" fmla="*/ 0 h 417558"/>
              <a:gd name="connsiteX2" fmla="*/ 845313 w 1522238"/>
              <a:gd name="connsiteY2" fmla="*/ 0 h 417558"/>
              <a:gd name="connsiteX3" fmla="*/ 1410387 w 1522238"/>
              <a:gd name="connsiteY3" fmla="*/ 412272 h 417558"/>
              <a:gd name="connsiteX4" fmla="*/ 1522238 w 1522238"/>
              <a:gd name="connsiteY4" fmla="*/ 412272 h 417558"/>
              <a:gd name="connsiteX0" fmla="*/ 0 w 1522238"/>
              <a:gd name="connsiteY0" fmla="*/ 417558 h 417558"/>
              <a:gd name="connsiteX1" fmla="*/ 0 w 1522238"/>
              <a:gd name="connsiteY1" fmla="*/ 0 h 417558"/>
              <a:gd name="connsiteX2" fmla="*/ 845313 w 1522238"/>
              <a:gd name="connsiteY2" fmla="*/ 0 h 417558"/>
              <a:gd name="connsiteX3" fmla="*/ 849463 w 1522238"/>
              <a:gd name="connsiteY3" fmla="*/ 412272 h 417558"/>
              <a:gd name="connsiteX4" fmla="*/ 1522238 w 1522238"/>
              <a:gd name="connsiteY4" fmla="*/ 412272 h 417558"/>
              <a:gd name="connsiteX0" fmla="*/ 0 w 1522238"/>
              <a:gd name="connsiteY0" fmla="*/ 417558 h 417558"/>
              <a:gd name="connsiteX1" fmla="*/ 0 w 1522238"/>
              <a:gd name="connsiteY1" fmla="*/ 0 h 417558"/>
              <a:gd name="connsiteX2" fmla="*/ 805026 w 1522238"/>
              <a:gd name="connsiteY2" fmla="*/ 5470 h 417558"/>
              <a:gd name="connsiteX3" fmla="*/ 849463 w 1522238"/>
              <a:gd name="connsiteY3" fmla="*/ 412272 h 417558"/>
              <a:gd name="connsiteX4" fmla="*/ 1522238 w 1522238"/>
              <a:gd name="connsiteY4" fmla="*/ 412272 h 417558"/>
              <a:gd name="connsiteX0" fmla="*/ 0 w 1522238"/>
              <a:gd name="connsiteY0" fmla="*/ 417558 h 417558"/>
              <a:gd name="connsiteX1" fmla="*/ 0 w 1522238"/>
              <a:gd name="connsiteY1" fmla="*/ 0 h 417558"/>
              <a:gd name="connsiteX2" fmla="*/ 805026 w 1522238"/>
              <a:gd name="connsiteY2" fmla="*/ 5470 h 417558"/>
              <a:gd name="connsiteX3" fmla="*/ 812275 w 1522238"/>
              <a:gd name="connsiteY3" fmla="*/ 415007 h 417558"/>
              <a:gd name="connsiteX4" fmla="*/ 1522238 w 1522238"/>
              <a:gd name="connsiteY4" fmla="*/ 412272 h 417558"/>
              <a:gd name="connsiteX0" fmla="*/ 0 w 1522238"/>
              <a:gd name="connsiteY0" fmla="*/ 417559 h 417559"/>
              <a:gd name="connsiteX1" fmla="*/ 0 w 1522238"/>
              <a:gd name="connsiteY1" fmla="*/ 1 h 417559"/>
              <a:gd name="connsiteX2" fmla="*/ 110844 w 1522238"/>
              <a:gd name="connsiteY2" fmla="*/ 0 h 417559"/>
              <a:gd name="connsiteX3" fmla="*/ 812275 w 1522238"/>
              <a:gd name="connsiteY3" fmla="*/ 415008 h 417559"/>
              <a:gd name="connsiteX4" fmla="*/ 1522238 w 1522238"/>
              <a:gd name="connsiteY4" fmla="*/ 412273 h 417559"/>
              <a:gd name="connsiteX0" fmla="*/ 0 w 1522238"/>
              <a:gd name="connsiteY0" fmla="*/ 417559 h 417743"/>
              <a:gd name="connsiteX1" fmla="*/ 0 w 1522238"/>
              <a:gd name="connsiteY1" fmla="*/ 1 h 417743"/>
              <a:gd name="connsiteX2" fmla="*/ 110844 w 1522238"/>
              <a:gd name="connsiteY2" fmla="*/ 0 h 417743"/>
              <a:gd name="connsiteX3" fmla="*/ 121193 w 1522238"/>
              <a:gd name="connsiteY3" fmla="*/ 417743 h 417743"/>
              <a:gd name="connsiteX4" fmla="*/ 1522238 w 1522238"/>
              <a:gd name="connsiteY4" fmla="*/ 412273 h 4177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22238" h="417743">
                <a:moveTo>
                  <a:pt x="0" y="417559"/>
                </a:moveTo>
                <a:lnTo>
                  <a:pt x="0" y="1"/>
                </a:lnTo>
                <a:lnTo>
                  <a:pt x="110844" y="0"/>
                </a:lnTo>
                <a:cubicBezTo>
                  <a:pt x="112227" y="137424"/>
                  <a:pt x="119810" y="280319"/>
                  <a:pt x="121193" y="417743"/>
                </a:cubicBezTo>
                <a:lnTo>
                  <a:pt x="1522238" y="412273"/>
                </a:lnTo>
              </a:path>
            </a:pathLst>
          </a:cu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de-DE"/>
          </a:p>
        </p:txBody>
      </p:sp>
      <p:sp>
        <p:nvSpPr>
          <p:cNvPr id="4" name="Textfeld 3"/>
          <p:cNvSpPr txBox="1"/>
          <p:nvPr/>
        </p:nvSpPr>
        <p:spPr>
          <a:xfrm>
            <a:off x="4451362" y="2761853"/>
            <a:ext cx="6626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Aus</a:t>
            </a:r>
            <a:endParaRPr lang="de-DE" dirty="0"/>
          </a:p>
        </p:txBody>
      </p:sp>
      <p:sp>
        <p:nvSpPr>
          <p:cNvPr id="43" name="Textfeld 42"/>
          <p:cNvSpPr txBox="1"/>
          <p:nvPr/>
        </p:nvSpPr>
        <p:spPr>
          <a:xfrm>
            <a:off x="3932087" y="2167763"/>
            <a:ext cx="6626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Ein</a:t>
            </a:r>
            <a:endParaRPr lang="de-DE" dirty="0"/>
          </a:p>
        </p:txBody>
      </p:sp>
      <p:sp>
        <p:nvSpPr>
          <p:cNvPr id="14" name="Freihandform 13"/>
          <p:cNvSpPr/>
          <p:nvPr/>
        </p:nvSpPr>
        <p:spPr>
          <a:xfrm>
            <a:off x="5256812" y="2482410"/>
            <a:ext cx="1169667" cy="363673"/>
          </a:xfrm>
          <a:custGeom>
            <a:avLst/>
            <a:gdLst>
              <a:gd name="connsiteX0" fmla="*/ 0 w 1522238"/>
              <a:gd name="connsiteY0" fmla="*/ 417558 h 417558"/>
              <a:gd name="connsiteX1" fmla="*/ 0 w 1522238"/>
              <a:gd name="connsiteY1" fmla="*/ 0 h 417558"/>
              <a:gd name="connsiteX2" fmla="*/ 961970 w 1522238"/>
              <a:gd name="connsiteY2" fmla="*/ 0 h 417558"/>
              <a:gd name="connsiteX3" fmla="*/ 961970 w 1522238"/>
              <a:gd name="connsiteY3" fmla="*/ 412272 h 417558"/>
              <a:gd name="connsiteX4" fmla="*/ 1522238 w 1522238"/>
              <a:gd name="connsiteY4" fmla="*/ 412272 h 417558"/>
              <a:gd name="connsiteX0" fmla="*/ 0 w 1522238"/>
              <a:gd name="connsiteY0" fmla="*/ 417558 h 417558"/>
              <a:gd name="connsiteX1" fmla="*/ 0 w 1522238"/>
              <a:gd name="connsiteY1" fmla="*/ 0 h 417558"/>
              <a:gd name="connsiteX2" fmla="*/ 961970 w 1522238"/>
              <a:gd name="connsiteY2" fmla="*/ 0 h 417558"/>
              <a:gd name="connsiteX3" fmla="*/ 1389690 w 1522238"/>
              <a:gd name="connsiteY3" fmla="*/ 406183 h 417558"/>
              <a:gd name="connsiteX4" fmla="*/ 1522238 w 1522238"/>
              <a:gd name="connsiteY4" fmla="*/ 412272 h 417558"/>
              <a:gd name="connsiteX0" fmla="*/ 0 w 1522238"/>
              <a:gd name="connsiteY0" fmla="*/ 417558 h 418361"/>
              <a:gd name="connsiteX1" fmla="*/ 0 w 1522238"/>
              <a:gd name="connsiteY1" fmla="*/ 0 h 418361"/>
              <a:gd name="connsiteX2" fmla="*/ 961970 w 1522238"/>
              <a:gd name="connsiteY2" fmla="*/ 0 h 418361"/>
              <a:gd name="connsiteX3" fmla="*/ 1406937 w 1522238"/>
              <a:gd name="connsiteY3" fmla="*/ 418361 h 418361"/>
              <a:gd name="connsiteX4" fmla="*/ 1522238 w 1522238"/>
              <a:gd name="connsiteY4" fmla="*/ 412272 h 418361"/>
              <a:gd name="connsiteX0" fmla="*/ 0 w 1522238"/>
              <a:gd name="connsiteY0" fmla="*/ 417558 h 417558"/>
              <a:gd name="connsiteX1" fmla="*/ 0 w 1522238"/>
              <a:gd name="connsiteY1" fmla="*/ 0 h 417558"/>
              <a:gd name="connsiteX2" fmla="*/ 961970 w 1522238"/>
              <a:gd name="connsiteY2" fmla="*/ 0 h 417558"/>
              <a:gd name="connsiteX3" fmla="*/ 1410387 w 1522238"/>
              <a:gd name="connsiteY3" fmla="*/ 412272 h 417558"/>
              <a:gd name="connsiteX4" fmla="*/ 1522238 w 1522238"/>
              <a:gd name="connsiteY4" fmla="*/ 412272 h 417558"/>
              <a:gd name="connsiteX0" fmla="*/ 0 w 1522238"/>
              <a:gd name="connsiteY0" fmla="*/ 417558 h 417558"/>
              <a:gd name="connsiteX1" fmla="*/ 0 w 1522238"/>
              <a:gd name="connsiteY1" fmla="*/ 0 h 417558"/>
              <a:gd name="connsiteX2" fmla="*/ 1400038 w 1522238"/>
              <a:gd name="connsiteY2" fmla="*/ 0 h 417558"/>
              <a:gd name="connsiteX3" fmla="*/ 1410387 w 1522238"/>
              <a:gd name="connsiteY3" fmla="*/ 412272 h 417558"/>
              <a:gd name="connsiteX4" fmla="*/ 1522238 w 1522238"/>
              <a:gd name="connsiteY4" fmla="*/ 412272 h 417558"/>
              <a:gd name="connsiteX0" fmla="*/ 0 w 1522238"/>
              <a:gd name="connsiteY0" fmla="*/ 417558 h 417558"/>
              <a:gd name="connsiteX1" fmla="*/ 0 w 1522238"/>
              <a:gd name="connsiteY1" fmla="*/ 0 h 417558"/>
              <a:gd name="connsiteX2" fmla="*/ 845313 w 1522238"/>
              <a:gd name="connsiteY2" fmla="*/ 0 h 417558"/>
              <a:gd name="connsiteX3" fmla="*/ 1410387 w 1522238"/>
              <a:gd name="connsiteY3" fmla="*/ 412272 h 417558"/>
              <a:gd name="connsiteX4" fmla="*/ 1522238 w 1522238"/>
              <a:gd name="connsiteY4" fmla="*/ 412272 h 417558"/>
              <a:gd name="connsiteX0" fmla="*/ 0 w 1522238"/>
              <a:gd name="connsiteY0" fmla="*/ 417558 h 417558"/>
              <a:gd name="connsiteX1" fmla="*/ 0 w 1522238"/>
              <a:gd name="connsiteY1" fmla="*/ 0 h 417558"/>
              <a:gd name="connsiteX2" fmla="*/ 845313 w 1522238"/>
              <a:gd name="connsiteY2" fmla="*/ 0 h 417558"/>
              <a:gd name="connsiteX3" fmla="*/ 849463 w 1522238"/>
              <a:gd name="connsiteY3" fmla="*/ 412272 h 417558"/>
              <a:gd name="connsiteX4" fmla="*/ 1522238 w 1522238"/>
              <a:gd name="connsiteY4" fmla="*/ 412272 h 417558"/>
              <a:gd name="connsiteX0" fmla="*/ 0 w 1522238"/>
              <a:gd name="connsiteY0" fmla="*/ 417558 h 417558"/>
              <a:gd name="connsiteX1" fmla="*/ 0 w 1522238"/>
              <a:gd name="connsiteY1" fmla="*/ 0 h 417558"/>
              <a:gd name="connsiteX2" fmla="*/ 805026 w 1522238"/>
              <a:gd name="connsiteY2" fmla="*/ 5470 h 417558"/>
              <a:gd name="connsiteX3" fmla="*/ 849463 w 1522238"/>
              <a:gd name="connsiteY3" fmla="*/ 412272 h 417558"/>
              <a:gd name="connsiteX4" fmla="*/ 1522238 w 1522238"/>
              <a:gd name="connsiteY4" fmla="*/ 412272 h 417558"/>
              <a:gd name="connsiteX0" fmla="*/ 0 w 1522238"/>
              <a:gd name="connsiteY0" fmla="*/ 417558 h 417558"/>
              <a:gd name="connsiteX1" fmla="*/ 0 w 1522238"/>
              <a:gd name="connsiteY1" fmla="*/ 0 h 417558"/>
              <a:gd name="connsiteX2" fmla="*/ 805026 w 1522238"/>
              <a:gd name="connsiteY2" fmla="*/ 5470 h 417558"/>
              <a:gd name="connsiteX3" fmla="*/ 812275 w 1522238"/>
              <a:gd name="connsiteY3" fmla="*/ 415007 h 417558"/>
              <a:gd name="connsiteX4" fmla="*/ 1522238 w 1522238"/>
              <a:gd name="connsiteY4" fmla="*/ 412272 h 417558"/>
              <a:gd name="connsiteX0" fmla="*/ 0 w 1522238"/>
              <a:gd name="connsiteY0" fmla="*/ 417559 h 417559"/>
              <a:gd name="connsiteX1" fmla="*/ 0 w 1522238"/>
              <a:gd name="connsiteY1" fmla="*/ 1 h 417559"/>
              <a:gd name="connsiteX2" fmla="*/ 110844 w 1522238"/>
              <a:gd name="connsiteY2" fmla="*/ 0 h 417559"/>
              <a:gd name="connsiteX3" fmla="*/ 812275 w 1522238"/>
              <a:gd name="connsiteY3" fmla="*/ 415008 h 417559"/>
              <a:gd name="connsiteX4" fmla="*/ 1522238 w 1522238"/>
              <a:gd name="connsiteY4" fmla="*/ 412273 h 417559"/>
              <a:gd name="connsiteX0" fmla="*/ 0 w 1522238"/>
              <a:gd name="connsiteY0" fmla="*/ 417559 h 417743"/>
              <a:gd name="connsiteX1" fmla="*/ 0 w 1522238"/>
              <a:gd name="connsiteY1" fmla="*/ 1 h 417743"/>
              <a:gd name="connsiteX2" fmla="*/ 110844 w 1522238"/>
              <a:gd name="connsiteY2" fmla="*/ 0 h 417743"/>
              <a:gd name="connsiteX3" fmla="*/ 121193 w 1522238"/>
              <a:gd name="connsiteY3" fmla="*/ 417743 h 417743"/>
              <a:gd name="connsiteX4" fmla="*/ 1522238 w 1522238"/>
              <a:gd name="connsiteY4" fmla="*/ 412273 h 4177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22238" h="417743">
                <a:moveTo>
                  <a:pt x="0" y="417559"/>
                </a:moveTo>
                <a:lnTo>
                  <a:pt x="0" y="1"/>
                </a:lnTo>
                <a:lnTo>
                  <a:pt x="110844" y="0"/>
                </a:lnTo>
                <a:cubicBezTo>
                  <a:pt x="112227" y="137424"/>
                  <a:pt x="119810" y="280319"/>
                  <a:pt x="121193" y="417743"/>
                </a:cubicBezTo>
                <a:lnTo>
                  <a:pt x="1522238" y="412273"/>
                </a:lnTo>
              </a:path>
            </a:pathLst>
          </a:cu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de-DE"/>
          </a:p>
        </p:txBody>
      </p:sp>
      <p:sp>
        <p:nvSpPr>
          <p:cNvPr id="3" name="Vertikaler Bildlauf 2"/>
          <p:cNvSpPr/>
          <p:nvPr/>
        </p:nvSpPr>
        <p:spPr>
          <a:xfrm>
            <a:off x="6753870" y="667221"/>
            <a:ext cx="5269807" cy="5610749"/>
          </a:xfrm>
          <a:prstGeom prst="verticalScroll">
            <a:avLst/>
          </a:prstGeom>
          <a:solidFill>
            <a:schemeClr val="accent4">
              <a:lumMod val="60000"/>
              <a:lumOff val="40000"/>
            </a:schemeClr>
          </a:solidFill>
          <a:ln w="2540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e-DE" sz="3200" b="1" dirty="0" err="1">
                <a:solidFill>
                  <a:srgbClr val="FF0000"/>
                </a:solidFill>
              </a:rPr>
              <a:t>PwmOut</a:t>
            </a:r>
            <a:r>
              <a:rPr lang="de-DE" sz="3200" b="1" dirty="0">
                <a:solidFill>
                  <a:srgbClr val="FF0000"/>
                </a:solidFill>
              </a:rPr>
              <a:t> licht(PC_6);</a:t>
            </a:r>
          </a:p>
          <a:p>
            <a:r>
              <a:rPr lang="de-DE" sz="2400" dirty="0" err="1">
                <a:solidFill>
                  <a:schemeClr val="tx1"/>
                </a:solidFill>
              </a:rPr>
              <a:t>AnalogIn</a:t>
            </a:r>
            <a:r>
              <a:rPr lang="de-DE" sz="2400" dirty="0">
                <a:solidFill>
                  <a:schemeClr val="tx1"/>
                </a:solidFill>
              </a:rPr>
              <a:t> </a:t>
            </a:r>
            <a:r>
              <a:rPr lang="de-DE" sz="2400" dirty="0" err="1">
                <a:solidFill>
                  <a:schemeClr val="tx1"/>
                </a:solidFill>
              </a:rPr>
              <a:t>ain</a:t>
            </a:r>
            <a:r>
              <a:rPr lang="de-DE" sz="2400" dirty="0">
                <a:solidFill>
                  <a:schemeClr val="tx1"/>
                </a:solidFill>
              </a:rPr>
              <a:t>(PA_0);</a:t>
            </a:r>
          </a:p>
          <a:p>
            <a:endParaRPr lang="de-DE" sz="2400" dirty="0">
              <a:solidFill>
                <a:schemeClr val="tx1"/>
              </a:solidFill>
            </a:endParaRPr>
          </a:p>
          <a:p>
            <a:r>
              <a:rPr lang="de-DE" sz="2400" dirty="0" err="1">
                <a:solidFill>
                  <a:schemeClr val="tx1"/>
                </a:solidFill>
              </a:rPr>
              <a:t>int</a:t>
            </a:r>
            <a:r>
              <a:rPr lang="de-DE" sz="2400" dirty="0">
                <a:solidFill>
                  <a:schemeClr val="tx1"/>
                </a:solidFill>
              </a:rPr>
              <a:t> </a:t>
            </a:r>
            <a:r>
              <a:rPr lang="de-DE" sz="2400" dirty="0" err="1">
                <a:solidFill>
                  <a:schemeClr val="tx1"/>
                </a:solidFill>
              </a:rPr>
              <a:t>main</a:t>
            </a:r>
            <a:r>
              <a:rPr lang="de-DE" sz="2400" dirty="0">
                <a:solidFill>
                  <a:schemeClr val="tx1"/>
                </a:solidFill>
              </a:rPr>
              <a:t>()</a:t>
            </a:r>
          </a:p>
          <a:p>
            <a:r>
              <a:rPr lang="de-DE" sz="2400" dirty="0">
                <a:solidFill>
                  <a:schemeClr val="tx1"/>
                </a:solidFill>
              </a:rPr>
              <a:t>{</a:t>
            </a:r>
          </a:p>
          <a:p>
            <a:r>
              <a:rPr lang="de-DE" sz="2400" dirty="0">
                <a:solidFill>
                  <a:schemeClr val="tx1"/>
                </a:solidFill>
              </a:rPr>
              <a:t>    </a:t>
            </a:r>
            <a:r>
              <a:rPr lang="de-DE" sz="2400" dirty="0" err="1">
                <a:solidFill>
                  <a:schemeClr val="tx1"/>
                </a:solidFill>
              </a:rPr>
              <a:t>licht.period_us</a:t>
            </a:r>
            <a:r>
              <a:rPr lang="de-DE" sz="2400" dirty="0">
                <a:solidFill>
                  <a:schemeClr val="tx1"/>
                </a:solidFill>
              </a:rPr>
              <a:t>(100);</a:t>
            </a:r>
          </a:p>
          <a:p>
            <a:endParaRPr lang="de-DE" sz="2400" dirty="0">
              <a:solidFill>
                <a:schemeClr val="tx1"/>
              </a:solidFill>
            </a:endParaRPr>
          </a:p>
          <a:p>
            <a:r>
              <a:rPr lang="de-DE" sz="2400" dirty="0">
                <a:solidFill>
                  <a:schemeClr val="tx1"/>
                </a:solidFill>
              </a:rPr>
              <a:t>    </a:t>
            </a:r>
            <a:r>
              <a:rPr lang="de-DE" sz="2400" dirty="0" err="1">
                <a:solidFill>
                  <a:schemeClr val="tx1"/>
                </a:solidFill>
              </a:rPr>
              <a:t>while</a:t>
            </a:r>
            <a:r>
              <a:rPr lang="de-DE" sz="2400" dirty="0">
                <a:solidFill>
                  <a:schemeClr val="tx1"/>
                </a:solidFill>
              </a:rPr>
              <a:t> (</a:t>
            </a:r>
            <a:r>
              <a:rPr lang="de-DE" sz="2400" dirty="0" err="1">
                <a:solidFill>
                  <a:schemeClr val="tx1"/>
                </a:solidFill>
              </a:rPr>
              <a:t>true</a:t>
            </a:r>
            <a:r>
              <a:rPr lang="de-DE" sz="2400" dirty="0">
                <a:solidFill>
                  <a:schemeClr val="tx1"/>
                </a:solidFill>
              </a:rPr>
              <a:t>) {</a:t>
            </a:r>
          </a:p>
          <a:p>
            <a:r>
              <a:rPr lang="de-DE" sz="2400" dirty="0">
                <a:solidFill>
                  <a:schemeClr val="tx1"/>
                </a:solidFill>
              </a:rPr>
              <a:t>        licht=</a:t>
            </a:r>
            <a:r>
              <a:rPr lang="de-DE" sz="2400" dirty="0" err="1">
                <a:solidFill>
                  <a:schemeClr val="tx1"/>
                </a:solidFill>
              </a:rPr>
              <a:t>ain</a:t>
            </a:r>
            <a:r>
              <a:rPr lang="de-DE" sz="2400" dirty="0">
                <a:solidFill>
                  <a:schemeClr val="tx1"/>
                </a:solidFill>
              </a:rPr>
              <a:t>;</a:t>
            </a:r>
          </a:p>
          <a:p>
            <a:r>
              <a:rPr lang="de-DE" sz="2400" dirty="0">
                <a:solidFill>
                  <a:schemeClr val="tx1"/>
                </a:solidFill>
              </a:rPr>
              <a:t>    }</a:t>
            </a:r>
          </a:p>
          <a:p>
            <a:r>
              <a:rPr lang="de-DE" sz="2400" dirty="0">
                <a:solidFill>
                  <a:schemeClr val="tx1"/>
                </a:solidFill>
              </a:rPr>
              <a:t>}</a:t>
            </a:r>
          </a:p>
        </p:txBody>
      </p:sp>
      <p:pic>
        <p:nvPicPr>
          <p:cNvPr id="15" name="Google Shape;172;p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283638" y="1194335"/>
            <a:ext cx="1258875" cy="1774608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Google Shape;165;p1"/>
          <p:cNvSpPr/>
          <p:nvPr/>
        </p:nvSpPr>
        <p:spPr>
          <a:xfrm>
            <a:off x="2183643" y="4003545"/>
            <a:ext cx="4136286" cy="1642115"/>
          </a:xfrm>
          <a:prstGeom prst="wedgeRoundRectCallout">
            <a:avLst>
              <a:gd name="adj1" fmla="val 56012"/>
              <a:gd name="adj2" fmla="val -141054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PC_6 wird als </a:t>
            </a:r>
            <a:r>
              <a:rPr lang="de-DE" sz="2400" dirty="0" err="1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PwmOut</a:t>
            </a: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 mit Namen „licht“ deklariert</a:t>
            </a:r>
            <a:endParaRPr sz="2400" b="0" i="0" u="none" strike="noStrike" cap="none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6" name="Gruppieren 15"/>
          <p:cNvGrpSpPr/>
          <p:nvPr/>
        </p:nvGrpSpPr>
        <p:grpSpPr>
          <a:xfrm>
            <a:off x="223492" y="832358"/>
            <a:ext cx="5734687" cy="1057246"/>
            <a:chOff x="0" y="0"/>
            <a:chExt cx="5734802" cy="1057246"/>
          </a:xfrm>
        </p:grpSpPr>
        <p:cxnSp>
          <p:nvCxnSpPr>
            <p:cNvPr id="17" name="Gerade Verbindung mit Pfeil 16"/>
            <p:cNvCxnSpPr/>
            <p:nvPr/>
          </p:nvCxnSpPr>
          <p:spPr>
            <a:xfrm>
              <a:off x="475699" y="729405"/>
              <a:ext cx="1590950" cy="0"/>
            </a:xfrm>
            <a:prstGeom prst="straightConnector1">
              <a:avLst/>
            </a:prstGeom>
            <a:ln w="9525">
              <a:solidFill>
                <a:schemeClr val="tx1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Gerade Verbindung mit Pfeil 17"/>
            <p:cNvCxnSpPr/>
            <p:nvPr/>
          </p:nvCxnSpPr>
          <p:spPr>
            <a:xfrm>
              <a:off x="475699" y="967255"/>
              <a:ext cx="2526348" cy="0"/>
            </a:xfrm>
            <a:prstGeom prst="straightConnector1">
              <a:avLst/>
            </a:prstGeom>
            <a:ln w="9525">
              <a:solidFill>
                <a:schemeClr val="tx1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9" name="Gruppieren 18"/>
            <p:cNvGrpSpPr/>
            <p:nvPr/>
          </p:nvGrpSpPr>
          <p:grpSpPr>
            <a:xfrm>
              <a:off x="0" y="0"/>
              <a:ext cx="5734802" cy="1057246"/>
              <a:chOff x="0" y="0"/>
              <a:chExt cx="5734802" cy="1057246"/>
            </a:xfrm>
          </p:grpSpPr>
          <p:grpSp>
            <p:nvGrpSpPr>
              <p:cNvPr id="20" name="Gruppieren 19"/>
              <p:cNvGrpSpPr/>
              <p:nvPr/>
            </p:nvGrpSpPr>
            <p:grpSpPr>
              <a:xfrm>
                <a:off x="475699" y="126854"/>
                <a:ext cx="5052984" cy="428129"/>
                <a:chOff x="0" y="0"/>
                <a:chExt cx="5052984" cy="428129"/>
              </a:xfrm>
            </p:grpSpPr>
            <p:sp>
              <p:nvSpPr>
                <p:cNvPr id="35" name="Freihandform 34"/>
                <p:cNvSpPr/>
                <p:nvPr/>
              </p:nvSpPr>
              <p:spPr>
                <a:xfrm>
                  <a:off x="0" y="10571"/>
                  <a:ext cx="2526492" cy="417558"/>
                </a:xfrm>
                <a:custGeom>
                  <a:avLst/>
                  <a:gdLst>
                    <a:gd name="connsiteX0" fmla="*/ 0 w 1522238"/>
                    <a:gd name="connsiteY0" fmla="*/ 417558 h 417558"/>
                    <a:gd name="connsiteX1" fmla="*/ 0 w 1522238"/>
                    <a:gd name="connsiteY1" fmla="*/ 0 h 417558"/>
                    <a:gd name="connsiteX2" fmla="*/ 961970 w 1522238"/>
                    <a:gd name="connsiteY2" fmla="*/ 0 h 417558"/>
                    <a:gd name="connsiteX3" fmla="*/ 961970 w 1522238"/>
                    <a:gd name="connsiteY3" fmla="*/ 412272 h 417558"/>
                    <a:gd name="connsiteX4" fmla="*/ 1522238 w 1522238"/>
                    <a:gd name="connsiteY4" fmla="*/ 412272 h 4175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522238" h="417558">
                      <a:moveTo>
                        <a:pt x="0" y="417558"/>
                      </a:moveTo>
                      <a:lnTo>
                        <a:pt x="0" y="0"/>
                      </a:lnTo>
                      <a:lnTo>
                        <a:pt x="961970" y="0"/>
                      </a:lnTo>
                      <a:lnTo>
                        <a:pt x="961970" y="412272"/>
                      </a:lnTo>
                      <a:lnTo>
                        <a:pt x="1522238" y="412272"/>
                      </a:lnTo>
                    </a:path>
                  </a:pathLst>
                </a:custGeom>
                <a:no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de-DE"/>
                </a:p>
              </p:txBody>
            </p:sp>
            <p:sp>
              <p:nvSpPr>
                <p:cNvPr id="36" name="Freihandform 35"/>
                <p:cNvSpPr/>
                <p:nvPr/>
              </p:nvSpPr>
              <p:spPr>
                <a:xfrm>
                  <a:off x="2526492" y="0"/>
                  <a:ext cx="2526492" cy="417558"/>
                </a:xfrm>
                <a:custGeom>
                  <a:avLst/>
                  <a:gdLst>
                    <a:gd name="connsiteX0" fmla="*/ 0 w 1522238"/>
                    <a:gd name="connsiteY0" fmla="*/ 417558 h 417558"/>
                    <a:gd name="connsiteX1" fmla="*/ 0 w 1522238"/>
                    <a:gd name="connsiteY1" fmla="*/ 0 h 417558"/>
                    <a:gd name="connsiteX2" fmla="*/ 961970 w 1522238"/>
                    <a:gd name="connsiteY2" fmla="*/ 0 h 417558"/>
                    <a:gd name="connsiteX3" fmla="*/ 961970 w 1522238"/>
                    <a:gd name="connsiteY3" fmla="*/ 412272 h 417558"/>
                    <a:gd name="connsiteX4" fmla="*/ 1522238 w 1522238"/>
                    <a:gd name="connsiteY4" fmla="*/ 412272 h 4175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522238" h="417558">
                      <a:moveTo>
                        <a:pt x="0" y="417558"/>
                      </a:moveTo>
                      <a:lnTo>
                        <a:pt x="0" y="0"/>
                      </a:lnTo>
                      <a:lnTo>
                        <a:pt x="961970" y="0"/>
                      </a:lnTo>
                      <a:lnTo>
                        <a:pt x="961970" y="412272"/>
                      </a:lnTo>
                      <a:lnTo>
                        <a:pt x="1522238" y="412272"/>
                      </a:lnTo>
                    </a:path>
                  </a:pathLst>
                </a:custGeom>
                <a:no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de-DE"/>
                </a:p>
              </p:txBody>
            </p:sp>
          </p:grpSp>
          <p:sp>
            <p:nvSpPr>
              <p:cNvPr id="21" name="Textfeld 163"/>
              <p:cNvSpPr txBox="1"/>
              <p:nvPr/>
            </p:nvSpPr>
            <p:spPr>
              <a:xfrm>
                <a:off x="798118" y="491642"/>
                <a:ext cx="898543" cy="290815"/>
              </a:xfrm>
              <a:prstGeom prst="rect">
                <a:avLst/>
              </a:prstGeom>
              <a:noFill/>
              <a:ln w="6350">
                <a:noFill/>
              </a:ln>
              <a:effectLst/>
            </p:spPr>
            <p:style>
              <a:lnRef idx="0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pulsewidth</a:t>
                </a:r>
              </a:p>
            </p:txBody>
          </p:sp>
          <p:sp>
            <p:nvSpPr>
              <p:cNvPr id="22" name="Textfeld 185"/>
              <p:cNvSpPr txBox="1"/>
              <p:nvPr/>
            </p:nvSpPr>
            <p:spPr>
              <a:xfrm>
                <a:off x="1252675" y="729519"/>
                <a:ext cx="898543" cy="290815"/>
              </a:xfrm>
              <a:prstGeom prst="rect">
                <a:avLst/>
              </a:prstGeom>
              <a:noFill/>
              <a:ln w="6350">
                <a:noFill/>
              </a:ln>
              <a:effectLst/>
            </p:spPr>
            <p:style>
              <a:lnRef idx="0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 dirty="0" err="1" smtClean="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period</a:t>
                </a:r>
                <a:endParaRPr lang="de-DE" sz="1100" dirty="0">
                  <a:effectLst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23" name="Gerader Verbinder 22"/>
              <p:cNvCxnSpPr/>
              <p:nvPr/>
            </p:nvCxnSpPr>
            <p:spPr>
              <a:xfrm>
                <a:off x="475699" y="544412"/>
                <a:ext cx="0" cy="502263"/>
              </a:xfrm>
              <a:prstGeom prst="line">
                <a:avLst/>
              </a:prstGeom>
              <a:ln w="12700">
                <a:solidFill>
                  <a:schemeClr val="tx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Gerader Verbinder 23"/>
              <p:cNvCxnSpPr/>
              <p:nvPr/>
            </p:nvCxnSpPr>
            <p:spPr>
              <a:xfrm>
                <a:off x="2066607" y="554665"/>
                <a:ext cx="0" cy="227343"/>
              </a:xfrm>
              <a:prstGeom prst="line">
                <a:avLst/>
              </a:prstGeom>
              <a:ln w="12700">
                <a:solidFill>
                  <a:schemeClr val="tx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Gerader Verbinder 24"/>
              <p:cNvCxnSpPr/>
              <p:nvPr/>
            </p:nvCxnSpPr>
            <p:spPr>
              <a:xfrm>
                <a:off x="3002192" y="554983"/>
                <a:ext cx="0" cy="502263"/>
              </a:xfrm>
              <a:prstGeom prst="line">
                <a:avLst/>
              </a:prstGeom>
              <a:ln w="12700">
                <a:solidFill>
                  <a:schemeClr val="tx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Gerade Verbindung mit Pfeil 25"/>
              <p:cNvCxnSpPr/>
              <p:nvPr/>
            </p:nvCxnSpPr>
            <p:spPr>
              <a:xfrm>
                <a:off x="475699" y="554983"/>
                <a:ext cx="5174553" cy="0"/>
              </a:xfrm>
              <a:prstGeom prst="straightConnector1">
                <a:avLst/>
              </a:prstGeom>
              <a:ln w="12700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7" name="Textfeld 192"/>
              <p:cNvSpPr txBox="1"/>
              <p:nvPr/>
            </p:nvSpPr>
            <p:spPr>
              <a:xfrm>
                <a:off x="5465258" y="554983"/>
                <a:ext cx="269544" cy="290815"/>
              </a:xfrm>
              <a:prstGeom prst="rect">
                <a:avLst/>
              </a:prstGeom>
              <a:noFill/>
              <a:ln w="6350">
                <a:noFill/>
              </a:ln>
              <a:effectLst/>
            </p:spPr>
            <p:style>
              <a:lnRef idx="0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t</a:t>
                </a:r>
              </a:p>
            </p:txBody>
          </p:sp>
          <p:sp>
            <p:nvSpPr>
              <p:cNvPr id="28" name="Textfeld 193"/>
              <p:cNvSpPr txBox="1"/>
              <p:nvPr/>
            </p:nvSpPr>
            <p:spPr>
              <a:xfrm>
                <a:off x="206136" y="391131"/>
                <a:ext cx="269544" cy="290815"/>
              </a:xfrm>
              <a:prstGeom prst="rect">
                <a:avLst/>
              </a:prstGeom>
              <a:noFill/>
              <a:ln w="6350">
                <a:noFill/>
              </a:ln>
              <a:effectLst/>
            </p:spPr>
            <p:style>
              <a:lnRef idx="0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0</a:t>
                </a:r>
              </a:p>
            </p:txBody>
          </p:sp>
          <p:sp>
            <p:nvSpPr>
              <p:cNvPr id="33" name="Textfeld 194"/>
              <p:cNvSpPr txBox="1"/>
              <p:nvPr/>
            </p:nvSpPr>
            <p:spPr>
              <a:xfrm>
                <a:off x="206136" y="0"/>
                <a:ext cx="269544" cy="290815"/>
              </a:xfrm>
              <a:prstGeom prst="rect">
                <a:avLst/>
              </a:prstGeom>
              <a:noFill/>
              <a:ln w="6350">
                <a:noFill/>
              </a:ln>
              <a:effectLst/>
            </p:spPr>
            <p:style>
              <a:lnRef idx="0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1</a:t>
                </a:r>
              </a:p>
            </p:txBody>
          </p:sp>
          <p:sp>
            <p:nvSpPr>
              <p:cNvPr id="34" name="Textfeld 195"/>
              <p:cNvSpPr txBox="1"/>
              <p:nvPr/>
            </p:nvSpPr>
            <p:spPr>
              <a:xfrm>
                <a:off x="0" y="200851"/>
                <a:ext cx="459843" cy="290815"/>
              </a:xfrm>
              <a:prstGeom prst="rect">
                <a:avLst/>
              </a:prstGeom>
              <a:noFill/>
              <a:ln w="6350">
                <a:noFill/>
              </a:ln>
              <a:effectLst/>
            </p:spPr>
            <p:style>
              <a:lnRef idx="0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pin</a:t>
                </a:r>
              </a:p>
            </p:txBody>
          </p:sp>
        </p:grpSp>
      </p:grpSp>
      <p:pic>
        <p:nvPicPr>
          <p:cNvPr id="6" name="Audio 5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38067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1967"/>
    </mc:Choice>
    <mc:Fallback>
      <p:transition spd="slow" advTm="4196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72994" y="133822"/>
            <a:ext cx="4193060" cy="434588"/>
          </a:xfrm>
        </p:spPr>
        <p:txBody>
          <a:bodyPr>
            <a:normAutofit/>
          </a:bodyPr>
          <a:lstStyle/>
          <a:p>
            <a:r>
              <a:rPr lang="de-DE" sz="2400" dirty="0" smtClean="0"/>
              <a:t>PWM Puls Weiten Modulation</a:t>
            </a:r>
            <a:endParaRPr lang="de-DE" sz="2400" dirty="0"/>
          </a:p>
        </p:txBody>
      </p:sp>
      <p:sp>
        <p:nvSpPr>
          <p:cNvPr id="29" name="Ellipse 28"/>
          <p:cNvSpPr/>
          <p:nvPr/>
        </p:nvSpPr>
        <p:spPr>
          <a:xfrm>
            <a:off x="6569880" y="2780375"/>
            <a:ext cx="644496" cy="626076"/>
          </a:xfrm>
          <a:prstGeom prst="ellipse">
            <a:avLst/>
          </a:prstGeom>
          <a:solidFill>
            <a:srgbClr val="C00000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30" name="Gerader Verbinder 29"/>
          <p:cNvCxnSpPr>
            <a:stCxn id="29" idx="2"/>
          </p:cNvCxnSpPr>
          <p:nvPr/>
        </p:nvCxnSpPr>
        <p:spPr>
          <a:xfrm flipH="1">
            <a:off x="3943744" y="3093413"/>
            <a:ext cx="2626136" cy="0"/>
          </a:xfrm>
          <a:prstGeom prst="line">
            <a:avLst/>
          </a:prstGeom>
          <a:ln w="508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Rechteck 30"/>
          <p:cNvSpPr/>
          <p:nvPr/>
        </p:nvSpPr>
        <p:spPr>
          <a:xfrm>
            <a:off x="1423449" y="2456246"/>
            <a:ext cx="2521385" cy="1301578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ctr"/>
            <a:r>
              <a:rPr lang="de-DE" dirty="0" smtClean="0">
                <a:solidFill>
                  <a:schemeClr val="tx1"/>
                </a:solidFill>
              </a:rPr>
              <a:t>Mikrocontroller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32" name="Textfeld 31"/>
          <p:cNvSpPr txBox="1"/>
          <p:nvPr/>
        </p:nvSpPr>
        <p:spPr>
          <a:xfrm>
            <a:off x="3194497" y="2922369"/>
            <a:ext cx="7503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PC_6</a:t>
            </a:r>
            <a:endParaRPr lang="de-DE" dirty="0"/>
          </a:p>
        </p:txBody>
      </p:sp>
      <p:sp>
        <p:nvSpPr>
          <p:cNvPr id="40" name="Freihandform 39"/>
          <p:cNvSpPr/>
          <p:nvPr/>
        </p:nvSpPr>
        <p:spPr>
          <a:xfrm>
            <a:off x="4087145" y="2480800"/>
            <a:ext cx="1169667" cy="363673"/>
          </a:xfrm>
          <a:custGeom>
            <a:avLst/>
            <a:gdLst>
              <a:gd name="connsiteX0" fmla="*/ 0 w 1522238"/>
              <a:gd name="connsiteY0" fmla="*/ 417558 h 417558"/>
              <a:gd name="connsiteX1" fmla="*/ 0 w 1522238"/>
              <a:gd name="connsiteY1" fmla="*/ 0 h 417558"/>
              <a:gd name="connsiteX2" fmla="*/ 961970 w 1522238"/>
              <a:gd name="connsiteY2" fmla="*/ 0 h 417558"/>
              <a:gd name="connsiteX3" fmla="*/ 961970 w 1522238"/>
              <a:gd name="connsiteY3" fmla="*/ 412272 h 417558"/>
              <a:gd name="connsiteX4" fmla="*/ 1522238 w 1522238"/>
              <a:gd name="connsiteY4" fmla="*/ 412272 h 417558"/>
              <a:gd name="connsiteX0" fmla="*/ 0 w 1522238"/>
              <a:gd name="connsiteY0" fmla="*/ 417558 h 417558"/>
              <a:gd name="connsiteX1" fmla="*/ 0 w 1522238"/>
              <a:gd name="connsiteY1" fmla="*/ 0 h 417558"/>
              <a:gd name="connsiteX2" fmla="*/ 961970 w 1522238"/>
              <a:gd name="connsiteY2" fmla="*/ 0 h 417558"/>
              <a:gd name="connsiteX3" fmla="*/ 1389690 w 1522238"/>
              <a:gd name="connsiteY3" fmla="*/ 406183 h 417558"/>
              <a:gd name="connsiteX4" fmla="*/ 1522238 w 1522238"/>
              <a:gd name="connsiteY4" fmla="*/ 412272 h 417558"/>
              <a:gd name="connsiteX0" fmla="*/ 0 w 1522238"/>
              <a:gd name="connsiteY0" fmla="*/ 417558 h 418361"/>
              <a:gd name="connsiteX1" fmla="*/ 0 w 1522238"/>
              <a:gd name="connsiteY1" fmla="*/ 0 h 418361"/>
              <a:gd name="connsiteX2" fmla="*/ 961970 w 1522238"/>
              <a:gd name="connsiteY2" fmla="*/ 0 h 418361"/>
              <a:gd name="connsiteX3" fmla="*/ 1406937 w 1522238"/>
              <a:gd name="connsiteY3" fmla="*/ 418361 h 418361"/>
              <a:gd name="connsiteX4" fmla="*/ 1522238 w 1522238"/>
              <a:gd name="connsiteY4" fmla="*/ 412272 h 418361"/>
              <a:gd name="connsiteX0" fmla="*/ 0 w 1522238"/>
              <a:gd name="connsiteY0" fmla="*/ 417558 h 417558"/>
              <a:gd name="connsiteX1" fmla="*/ 0 w 1522238"/>
              <a:gd name="connsiteY1" fmla="*/ 0 h 417558"/>
              <a:gd name="connsiteX2" fmla="*/ 961970 w 1522238"/>
              <a:gd name="connsiteY2" fmla="*/ 0 h 417558"/>
              <a:gd name="connsiteX3" fmla="*/ 1410387 w 1522238"/>
              <a:gd name="connsiteY3" fmla="*/ 412272 h 417558"/>
              <a:gd name="connsiteX4" fmla="*/ 1522238 w 1522238"/>
              <a:gd name="connsiteY4" fmla="*/ 412272 h 417558"/>
              <a:gd name="connsiteX0" fmla="*/ 0 w 1522238"/>
              <a:gd name="connsiteY0" fmla="*/ 417558 h 417558"/>
              <a:gd name="connsiteX1" fmla="*/ 0 w 1522238"/>
              <a:gd name="connsiteY1" fmla="*/ 0 h 417558"/>
              <a:gd name="connsiteX2" fmla="*/ 1400038 w 1522238"/>
              <a:gd name="connsiteY2" fmla="*/ 0 h 417558"/>
              <a:gd name="connsiteX3" fmla="*/ 1410387 w 1522238"/>
              <a:gd name="connsiteY3" fmla="*/ 412272 h 417558"/>
              <a:gd name="connsiteX4" fmla="*/ 1522238 w 1522238"/>
              <a:gd name="connsiteY4" fmla="*/ 412272 h 417558"/>
              <a:gd name="connsiteX0" fmla="*/ 0 w 1522238"/>
              <a:gd name="connsiteY0" fmla="*/ 417558 h 417558"/>
              <a:gd name="connsiteX1" fmla="*/ 0 w 1522238"/>
              <a:gd name="connsiteY1" fmla="*/ 0 h 417558"/>
              <a:gd name="connsiteX2" fmla="*/ 845313 w 1522238"/>
              <a:gd name="connsiteY2" fmla="*/ 0 h 417558"/>
              <a:gd name="connsiteX3" fmla="*/ 1410387 w 1522238"/>
              <a:gd name="connsiteY3" fmla="*/ 412272 h 417558"/>
              <a:gd name="connsiteX4" fmla="*/ 1522238 w 1522238"/>
              <a:gd name="connsiteY4" fmla="*/ 412272 h 417558"/>
              <a:gd name="connsiteX0" fmla="*/ 0 w 1522238"/>
              <a:gd name="connsiteY0" fmla="*/ 417558 h 417558"/>
              <a:gd name="connsiteX1" fmla="*/ 0 w 1522238"/>
              <a:gd name="connsiteY1" fmla="*/ 0 h 417558"/>
              <a:gd name="connsiteX2" fmla="*/ 845313 w 1522238"/>
              <a:gd name="connsiteY2" fmla="*/ 0 h 417558"/>
              <a:gd name="connsiteX3" fmla="*/ 849463 w 1522238"/>
              <a:gd name="connsiteY3" fmla="*/ 412272 h 417558"/>
              <a:gd name="connsiteX4" fmla="*/ 1522238 w 1522238"/>
              <a:gd name="connsiteY4" fmla="*/ 412272 h 417558"/>
              <a:gd name="connsiteX0" fmla="*/ 0 w 1522238"/>
              <a:gd name="connsiteY0" fmla="*/ 417558 h 417558"/>
              <a:gd name="connsiteX1" fmla="*/ 0 w 1522238"/>
              <a:gd name="connsiteY1" fmla="*/ 0 h 417558"/>
              <a:gd name="connsiteX2" fmla="*/ 805026 w 1522238"/>
              <a:gd name="connsiteY2" fmla="*/ 5470 h 417558"/>
              <a:gd name="connsiteX3" fmla="*/ 849463 w 1522238"/>
              <a:gd name="connsiteY3" fmla="*/ 412272 h 417558"/>
              <a:gd name="connsiteX4" fmla="*/ 1522238 w 1522238"/>
              <a:gd name="connsiteY4" fmla="*/ 412272 h 417558"/>
              <a:gd name="connsiteX0" fmla="*/ 0 w 1522238"/>
              <a:gd name="connsiteY0" fmla="*/ 417558 h 417558"/>
              <a:gd name="connsiteX1" fmla="*/ 0 w 1522238"/>
              <a:gd name="connsiteY1" fmla="*/ 0 h 417558"/>
              <a:gd name="connsiteX2" fmla="*/ 805026 w 1522238"/>
              <a:gd name="connsiteY2" fmla="*/ 5470 h 417558"/>
              <a:gd name="connsiteX3" fmla="*/ 812275 w 1522238"/>
              <a:gd name="connsiteY3" fmla="*/ 415007 h 417558"/>
              <a:gd name="connsiteX4" fmla="*/ 1522238 w 1522238"/>
              <a:gd name="connsiteY4" fmla="*/ 412272 h 417558"/>
              <a:gd name="connsiteX0" fmla="*/ 0 w 1522238"/>
              <a:gd name="connsiteY0" fmla="*/ 417559 h 417559"/>
              <a:gd name="connsiteX1" fmla="*/ 0 w 1522238"/>
              <a:gd name="connsiteY1" fmla="*/ 1 h 417559"/>
              <a:gd name="connsiteX2" fmla="*/ 110844 w 1522238"/>
              <a:gd name="connsiteY2" fmla="*/ 0 h 417559"/>
              <a:gd name="connsiteX3" fmla="*/ 812275 w 1522238"/>
              <a:gd name="connsiteY3" fmla="*/ 415008 h 417559"/>
              <a:gd name="connsiteX4" fmla="*/ 1522238 w 1522238"/>
              <a:gd name="connsiteY4" fmla="*/ 412273 h 417559"/>
              <a:gd name="connsiteX0" fmla="*/ 0 w 1522238"/>
              <a:gd name="connsiteY0" fmla="*/ 417559 h 417743"/>
              <a:gd name="connsiteX1" fmla="*/ 0 w 1522238"/>
              <a:gd name="connsiteY1" fmla="*/ 1 h 417743"/>
              <a:gd name="connsiteX2" fmla="*/ 110844 w 1522238"/>
              <a:gd name="connsiteY2" fmla="*/ 0 h 417743"/>
              <a:gd name="connsiteX3" fmla="*/ 121193 w 1522238"/>
              <a:gd name="connsiteY3" fmla="*/ 417743 h 417743"/>
              <a:gd name="connsiteX4" fmla="*/ 1522238 w 1522238"/>
              <a:gd name="connsiteY4" fmla="*/ 412273 h 4177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22238" h="417743">
                <a:moveTo>
                  <a:pt x="0" y="417559"/>
                </a:moveTo>
                <a:lnTo>
                  <a:pt x="0" y="1"/>
                </a:lnTo>
                <a:lnTo>
                  <a:pt x="110844" y="0"/>
                </a:lnTo>
                <a:cubicBezTo>
                  <a:pt x="112227" y="137424"/>
                  <a:pt x="119810" y="280319"/>
                  <a:pt x="121193" y="417743"/>
                </a:cubicBezTo>
                <a:lnTo>
                  <a:pt x="1522238" y="412273"/>
                </a:lnTo>
              </a:path>
            </a:pathLst>
          </a:cu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de-DE"/>
          </a:p>
        </p:txBody>
      </p:sp>
      <p:sp>
        <p:nvSpPr>
          <p:cNvPr id="4" name="Textfeld 3"/>
          <p:cNvSpPr txBox="1"/>
          <p:nvPr/>
        </p:nvSpPr>
        <p:spPr>
          <a:xfrm>
            <a:off x="4451362" y="2761853"/>
            <a:ext cx="6626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Aus</a:t>
            </a:r>
            <a:endParaRPr lang="de-DE" dirty="0"/>
          </a:p>
        </p:txBody>
      </p:sp>
      <p:sp>
        <p:nvSpPr>
          <p:cNvPr id="43" name="Textfeld 42"/>
          <p:cNvSpPr txBox="1"/>
          <p:nvPr/>
        </p:nvSpPr>
        <p:spPr>
          <a:xfrm>
            <a:off x="3932087" y="2167763"/>
            <a:ext cx="6626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Ein</a:t>
            </a:r>
            <a:endParaRPr lang="de-DE" dirty="0"/>
          </a:p>
        </p:txBody>
      </p:sp>
      <p:sp>
        <p:nvSpPr>
          <p:cNvPr id="14" name="Freihandform 13"/>
          <p:cNvSpPr/>
          <p:nvPr/>
        </p:nvSpPr>
        <p:spPr>
          <a:xfrm>
            <a:off x="5256812" y="2482410"/>
            <a:ext cx="1169667" cy="363673"/>
          </a:xfrm>
          <a:custGeom>
            <a:avLst/>
            <a:gdLst>
              <a:gd name="connsiteX0" fmla="*/ 0 w 1522238"/>
              <a:gd name="connsiteY0" fmla="*/ 417558 h 417558"/>
              <a:gd name="connsiteX1" fmla="*/ 0 w 1522238"/>
              <a:gd name="connsiteY1" fmla="*/ 0 h 417558"/>
              <a:gd name="connsiteX2" fmla="*/ 961970 w 1522238"/>
              <a:gd name="connsiteY2" fmla="*/ 0 h 417558"/>
              <a:gd name="connsiteX3" fmla="*/ 961970 w 1522238"/>
              <a:gd name="connsiteY3" fmla="*/ 412272 h 417558"/>
              <a:gd name="connsiteX4" fmla="*/ 1522238 w 1522238"/>
              <a:gd name="connsiteY4" fmla="*/ 412272 h 417558"/>
              <a:gd name="connsiteX0" fmla="*/ 0 w 1522238"/>
              <a:gd name="connsiteY0" fmla="*/ 417558 h 417558"/>
              <a:gd name="connsiteX1" fmla="*/ 0 w 1522238"/>
              <a:gd name="connsiteY1" fmla="*/ 0 h 417558"/>
              <a:gd name="connsiteX2" fmla="*/ 961970 w 1522238"/>
              <a:gd name="connsiteY2" fmla="*/ 0 h 417558"/>
              <a:gd name="connsiteX3" fmla="*/ 1389690 w 1522238"/>
              <a:gd name="connsiteY3" fmla="*/ 406183 h 417558"/>
              <a:gd name="connsiteX4" fmla="*/ 1522238 w 1522238"/>
              <a:gd name="connsiteY4" fmla="*/ 412272 h 417558"/>
              <a:gd name="connsiteX0" fmla="*/ 0 w 1522238"/>
              <a:gd name="connsiteY0" fmla="*/ 417558 h 418361"/>
              <a:gd name="connsiteX1" fmla="*/ 0 w 1522238"/>
              <a:gd name="connsiteY1" fmla="*/ 0 h 418361"/>
              <a:gd name="connsiteX2" fmla="*/ 961970 w 1522238"/>
              <a:gd name="connsiteY2" fmla="*/ 0 h 418361"/>
              <a:gd name="connsiteX3" fmla="*/ 1406937 w 1522238"/>
              <a:gd name="connsiteY3" fmla="*/ 418361 h 418361"/>
              <a:gd name="connsiteX4" fmla="*/ 1522238 w 1522238"/>
              <a:gd name="connsiteY4" fmla="*/ 412272 h 418361"/>
              <a:gd name="connsiteX0" fmla="*/ 0 w 1522238"/>
              <a:gd name="connsiteY0" fmla="*/ 417558 h 417558"/>
              <a:gd name="connsiteX1" fmla="*/ 0 w 1522238"/>
              <a:gd name="connsiteY1" fmla="*/ 0 h 417558"/>
              <a:gd name="connsiteX2" fmla="*/ 961970 w 1522238"/>
              <a:gd name="connsiteY2" fmla="*/ 0 h 417558"/>
              <a:gd name="connsiteX3" fmla="*/ 1410387 w 1522238"/>
              <a:gd name="connsiteY3" fmla="*/ 412272 h 417558"/>
              <a:gd name="connsiteX4" fmla="*/ 1522238 w 1522238"/>
              <a:gd name="connsiteY4" fmla="*/ 412272 h 417558"/>
              <a:gd name="connsiteX0" fmla="*/ 0 w 1522238"/>
              <a:gd name="connsiteY0" fmla="*/ 417558 h 417558"/>
              <a:gd name="connsiteX1" fmla="*/ 0 w 1522238"/>
              <a:gd name="connsiteY1" fmla="*/ 0 h 417558"/>
              <a:gd name="connsiteX2" fmla="*/ 1400038 w 1522238"/>
              <a:gd name="connsiteY2" fmla="*/ 0 h 417558"/>
              <a:gd name="connsiteX3" fmla="*/ 1410387 w 1522238"/>
              <a:gd name="connsiteY3" fmla="*/ 412272 h 417558"/>
              <a:gd name="connsiteX4" fmla="*/ 1522238 w 1522238"/>
              <a:gd name="connsiteY4" fmla="*/ 412272 h 417558"/>
              <a:gd name="connsiteX0" fmla="*/ 0 w 1522238"/>
              <a:gd name="connsiteY0" fmla="*/ 417558 h 417558"/>
              <a:gd name="connsiteX1" fmla="*/ 0 w 1522238"/>
              <a:gd name="connsiteY1" fmla="*/ 0 h 417558"/>
              <a:gd name="connsiteX2" fmla="*/ 845313 w 1522238"/>
              <a:gd name="connsiteY2" fmla="*/ 0 h 417558"/>
              <a:gd name="connsiteX3" fmla="*/ 1410387 w 1522238"/>
              <a:gd name="connsiteY3" fmla="*/ 412272 h 417558"/>
              <a:gd name="connsiteX4" fmla="*/ 1522238 w 1522238"/>
              <a:gd name="connsiteY4" fmla="*/ 412272 h 417558"/>
              <a:gd name="connsiteX0" fmla="*/ 0 w 1522238"/>
              <a:gd name="connsiteY0" fmla="*/ 417558 h 417558"/>
              <a:gd name="connsiteX1" fmla="*/ 0 w 1522238"/>
              <a:gd name="connsiteY1" fmla="*/ 0 h 417558"/>
              <a:gd name="connsiteX2" fmla="*/ 845313 w 1522238"/>
              <a:gd name="connsiteY2" fmla="*/ 0 h 417558"/>
              <a:gd name="connsiteX3" fmla="*/ 849463 w 1522238"/>
              <a:gd name="connsiteY3" fmla="*/ 412272 h 417558"/>
              <a:gd name="connsiteX4" fmla="*/ 1522238 w 1522238"/>
              <a:gd name="connsiteY4" fmla="*/ 412272 h 417558"/>
              <a:gd name="connsiteX0" fmla="*/ 0 w 1522238"/>
              <a:gd name="connsiteY0" fmla="*/ 417558 h 417558"/>
              <a:gd name="connsiteX1" fmla="*/ 0 w 1522238"/>
              <a:gd name="connsiteY1" fmla="*/ 0 h 417558"/>
              <a:gd name="connsiteX2" fmla="*/ 805026 w 1522238"/>
              <a:gd name="connsiteY2" fmla="*/ 5470 h 417558"/>
              <a:gd name="connsiteX3" fmla="*/ 849463 w 1522238"/>
              <a:gd name="connsiteY3" fmla="*/ 412272 h 417558"/>
              <a:gd name="connsiteX4" fmla="*/ 1522238 w 1522238"/>
              <a:gd name="connsiteY4" fmla="*/ 412272 h 417558"/>
              <a:gd name="connsiteX0" fmla="*/ 0 w 1522238"/>
              <a:gd name="connsiteY0" fmla="*/ 417558 h 417558"/>
              <a:gd name="connsiteX1" fmla="*/ 0 w 1522238"/>
              <a:gd name="connsiteY1" fmla="*/ 0 h 417558"/>
              <a:gd name="connsiteX2" fmla="*/ 805026 w 1522238"/>
              <a:gd name="connsiteY2" fmla="*/ 5470 h 417558"/>
              <a:gd name="connsiteX3" fmla="*/ 812275 w 1522238"/>
              <a:gd name="connsiteY3" fmla="*/ 415007 h 417558"/>
              <a:gd name="connsiteX4" fmla="*/ 1522238 w 1522238"/>
              <a:gd name="connsiteY4" fmla="*/ 412272 h 417558"/>
              <a:gd name="connsiteX0" fmla="*/ 0 w 1522238"/>
              <a:gd name="connsiteY0" fmla="*/ 417559 h 417559"/>
              <a:gd name="connsiteX1" fmla="*/ 0 w 1522238"/>
              <a:gd name="connsiteY1" fmla="*/ 1 h 417559"/>
              <a:gd name="connsiteX2" fmla="*/ 110844 w 1522238"/>
              <a:gd name="connsiteY2" fmla="*/ 0 h 417559"/>
              <a:gd name="connsiteX3" fmla="*/ 812275 w 1522238"/>
              <a:gd name="connsiteY3" fmla="*/ 415008 h 417559"/>
              <a:gd name="connsiteX4" fmla="*/ 1522238 w 1522238"/>
              <a:gd name="connsiteY4" fmla="*/ 412273 h 417559"/>
              <a:gd name="connsiteX0" fmla="*/ 0 w 1522238"/>
              <a:gd name="connsiteY0" fmla="*/ 417559 h 417743"/>
              <a:gd name="connsiteX1" fmla="*/ 0 w 1522238"/>
              <a:gd name="connsiteY1" fmla="*/ 1 h 417743"/>
              <a:gd name="connsiteX2" fmla="*/ 110844 w 1522238"/>
              <a:gd name="connsiteY2" fmla="*/ 0 h 417743"/>
              <a:gd name="connsiteX3" fmla="*/ 121193 w 1522238"/>
              <a:gd name="connsiteY3" fmla="*/ 417743 h 417743"/>
              <a:gd name="connsiteX4" fmla="*/ 1522238 w 1522238"/>
              <a:gd name="connsiteY4" fmla="*/ 412273 h 4177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22238" h="417743">
                <a:moveTo>
                  <a:pt x="0" y="417559"/>
                </a:moveTo>
                <a:lnTo>
                  <a:pt x="0" y="1"/>
                </a:lnTo>
                <a:lnTo>
                  <a:pt x="110844" y="0"/>
                </a:lnTo>
                <a:cubicBezTo>
                  <a:pt x="112227" y="137424"/>
                  <a:pt x="119810" y="280319"/>
                  <a:pt x="121193" y="417743"/>
                </a:cubicBezTo>
                <a:lnTo>
                  <a:pt x="1522238" y="412273"/>
                </a:lnTo>
              </a:path>
            </a:pathLst>
          </a:cu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de-DE"/>
          </a:p>
        </p:txBody>
      </p:sp>
      <p:sp>
        <p:nvSpPr>
          <p:cNvPr id="3" name="Vertikaler Bildlauf 2"/>
          <p:cNvSpPr/>
          <p:nvPr/>
        </p:nvSpPr>
        <p:spPr>
          <a:xfrm>
            <a:off x="6753870" y="667221"/>
            <a:ext cx="5269807" cy="5610749"/>
          </a:xfrm>
          <a:prstGeom prst="verticalScroll">
            <a:avLst/>
          </a:prstGeom>
          <a:solidFill>
            <a:schemeClr val="accent4">
              <a:lumMod val="60000"/>
              <a:lumOff val="40000"/>
            </a:schemeClr>
          </a:solidFill>
          <a:ln w="2540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e-DE" sz="2400" dirty="0" err="1">
                <a:solidFill>
                  <a:srgbClr val="FF0000"/>
                </a:solidFill>
              </a:rPr>
              <a:t>PwmOut</a:t>
            </a:r>
            <a:r>
              <a:rPr lang="de-DE" sz="2400" dirty="0">
                <a:solidFill>
                  <a:srgbClr val="FF0000"/>
                </a:solidFill>
              </a:rPr>
              <a:t> licht(PC_6);</a:t>
            </a:r>
          </a:p>
          <a:p>
            <a:r>
              <a:rPr lang="de-DE" sz="2400" dirty="0" err="1">
                <a:solidFill>
                  <a:schemeClr val="tx1"/>
                </a:solidFill>
              </a:rPr>
              <a:t>AnalogIn</a:t>
            </a:r>
            <a:r>
              <a:rPr lang="de-DE" sz="2400" dirty="0">
                <a:solidFill>
                  <a:schemeClr val="tx1"/>
                </a:solidFill>
              </a:rPr>
              <a:t> </a:t>
            </a:r>
            <a:r>
              <a:rPr lang="de-DE" sz="2400" dirty="0" err="1">
                <a:solidFill>
                  <a:schemeClr val="tx1"/>
                </a:solidFill>
              </a:rPr>
              <a:t>ain</a:t>
            </a:r>
            <a:r>
              <a:rPr lang="de-DE" sz="2400" dirty="0">
                <a:solidFill>
                  <a:schemeClr val="tx1"/>
                </a:solidFill>
              </a:rPr>
              <a:t>(PA_0);</a:t>
            </a:r>
          </a:p>
          <a:p>
            <a:endParaRPr lang="de-DE" sz="2400" dirty="0">
              <a:solidFill>
                <a:schemeClr val="tx1"/>
              </a:solidFill>
            </a:endParaRPr>
          </a:p>
          <a:p>
            <a:r>
              <a:rPr lang="de-DE" sz="2400" dirty="0" err="1">
                <a:solidFill>
                  <a:schemeClr val="tx1"/>
                </a:solidFill>
              </a:rPr>
              <a:t>int</a:t>
            </a:r>
            <a:r>
              <a:rPr lang="de-DE" sz="2400" dirty="0">
                <a:solidFill>
                  <a:schemeClr val="tx1"/>
                </a:solidFill>
              </a:rPr>
              <a:t> </a:t>
            </a:r>
            <a:r>
              <a:rPr lang="de-DE" sz="2400" dirty="0" err="1">
                <a:solidFill>
                  <a:schemeClr val="tx1"/>
                </a:solidFill>
              </a:rPr>
              <a:t>main</a:t>
            </a:r>
            <a:r>
              <a:rPr lang="de-DE" sz="2400" dirty="0">
                <a:solidFill>
                  <a:schemeClr val="tx1"/>
                </a:solidFill>
              </a:rPr>
              <a:t>()</a:t>
            </a:r>
          </a:p>
          <a:p>
            <a:r>
              <a:rPr lang="de-DE" sz="2400" dirty="0">
                <a:solidFill>
                  <a:schemeClr val="tx1"/>
                </a:solidFill>
              </a:rPr>
              <a:t>{</a:t>
            </a:r>
          </a:p>
          <a:p>
            <a:r>
              <a:rPr lang="de-DE" sz="2400" dirty="0">
                <a:solidFill>
                  <a:schemeClr val="tx1"/>
                </a:solidFill>
              </a:rPr>
              <a:t>    </a:t>
            </a:r>
            <a:r>
              <a:rPr lang="de-DE" sz="3200" b="1" dirty="0" err="1">
                <a:solidFill>
                  <a:srgbClr val="FF0000"/>
                </a:solidFill>
              </a:rPr>
              <a:t>licht.period_us</a:t>
            </a:r>
            <a:r>
              <a:rPr lang="de-DE" sz="3200" b="1" dirty="0">
                <a:solidFill>
                  <a:srgbClr val="FF0000"/>
                </a:solidFill>
              </a:rPr>
              <a:t>(100);</a:t>
            </a:r>
          </a:p>
          <a:p>
            <a:endParaRPr lang="de-DE" sz="2400" dirty="0">
              <a:solidFill>
                <a:schemeClr val="tx1"/>
              </a:solidFill>
            </a:endParaRPr>
          </a:p>
          <a:p>
            <a:r>
              <a:rPr lang="de-DE" sz="2400" dirty="0">
                <a:solidFill>
                  <a:schemeClr val="tx1"/>
                </a:solidFill>
              </a:rPr>
              <a:t>    </a:t>
            </a:r>
            <a:r>
              <a:rPr lang="de-DE" sz="2400" dirty="0" err="1">
                <a:solidFill>
                  <a:schemeClr val="tx1"/>
                </a:solidFill>
              </a:rPr>
              <a:t>while</a:t>
            </a:r>
            <a:r>
              <a:rPr lang="de-DE" sz="2400" dirty="0">
                <a:solidFill>
                  <a:schemeClr val="tx1"/>
                </a:solidFill>
              </a:rPr>
              <a:t> (</a:t>
            </a:r>
            <a:r>
              <a:rPr lang="de-DE" sz="2400" dirty="0" err="1">
                <a:solidFill>
                  <a:schemeClr val="tx1"/>
                </a:solidFill>
              </a:rPr>
              <a:t>true</a:t>
            </a:r>
            <a:r>
              <a:rPr lang="de-DE" sz="2400" dirty="0">
                <a:solidFill>
                  <a:schemeClr val="tx1"/>
                </a:solidFill>
              </a:rPr>
              <a:t>) {</a:t>
            </a:r>
          </a:p>
          <a:p>
            <a:r>
              <a:rPr lang="de-DE" sz="2400" dirty="0">
                <a:solidFill>
                  <a:schemeClr val="tx1"/>
                </a:solidFill>
              </a:rPr>
              <a:t>        licht=</a:t>
            </a:r>
            <a:r>
              <a:rPr lang="de-DE" sz="2400" dirty="0" err="1">
                <a:solidFill>
                  <a:schemeClr val="tx1"/>
                </a:solidFill>
              </a:rPr>
              <a:t>ain</a:t>
            </a:r>
            <a:r>
              <a:rPr lang="de-DE" sz="2400" dirty="0">
                <a:solidFill>
                  <a:schemeClr val="tx1"/>
                </a:solidFill>
              </a:rPr>
              <a:t>;</a:t>
            </a:r>
          </a:p>
          <a:p>
            <a:r>
              <a:rPr lang="de-DE" sz="2400" dirty="0">
                <a:solidFill>
                  <a:schemeClr val="tx1"/>
                </a:solidFill>
              </a:rPr>
              <a:t>    }</a:t>
            </a:r>
          </a:p>
          <a:p>
            <a:r>
              <a:rPr lang="de-DE" sz="2400" dirty="0">
                <a:solidFill>
                  <a:schemeClr val="tx1"/>
                </a:solidFill>
              </a:rPr>
              <a:t>}</a:t>
            </a:r>
          </a:p>
        </p:txBody>
      </p:sp>
      <p:pic>
        <p:nvPicPr>
          <p:cNvPr id="15" name="Google Shape;172;p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319929" y="3049994"/>
            <a:ext cx="1258875" cy="1774608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Google Shape;165;p1"/>
          <p:cNvSpPr/>
          <p:nvPr/>
        </p:nvSpPr>
        <p:spPr>
          <a:xfrm>
            <a:off x="2183643" y="4003545"/>
            <a:ext cx="4136286" cy="1642115"/>
          </a:xfrm>
          <a:prstGeom prst="wedgeRoundRectCallout">
            <a:avLst>
              <a:gd name="adj1" fmla="val 50485"/>
              <a:gd name="adj2" fmla="val -65587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PWM-Periode initialisieren</a:t>
            </a:r>
            <a:endParaRPr sz="2400" b="0" i="0" u="none" strike="noStrike" cap="none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6" name="Gruppieren 15"/>
          <p:cNvGrpSpPr/>
          <p:nvPr/>
        </p:nvGrpSpPr>
        <p:grpSpPr>
          <a:xfrm>
            <a:off x="223492" y="832358"/>
            <a:ext cx="5734687" cy="1057246"/>
            <a:chOff x="0" y="0"/>
            <a:chExt cx="5734802" cy="1057246"/>
          </a:xfrm>
        </p:grpSpPr>
        <p:cxnSp>
          <p:nvCxnSpPr>
            <p:cNvPr id="17" name="Gerade Verbindung mit Pfeil 16"/>
            <p:cNvCxnSpPr/>
            <p:nvPr/>
          </p:nvCxnSpPr>
          <p:spPr>
            <a:xfrm>
              <a:off x="475699" y="729405"/>
              <a:ext cx="1590950" cy="0"/>
            </a:xfrm>
            <a:prstGeom prst="straightConnector1">
              <a:avLst/>
            </a:prstGeom>
            <a:ln w="9525">
              <a:solidFill>
                <a:schemeClr val="tx1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Gerade Verbindung mit Pfeil 17"/>
            <p:cNvCxnSpPr/>
            <p:nvPr/>
          </p:nvCxnSpPr>
          <p:spPr>
            <a:xfrm>
              <a:off x="475699" y="967255"/>
              <a:ext cx="2526348" cy="0"/>
            </a:xfrm>
            <a:prstGeom prst="straightConnector1">
              <a:avLst/>
            </a:prstGeom>
            <a:ln w="9525">
              <a:solidFill>
                <a:schemeClr val="tx1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9" name="Gruppieren 18"/>
            <p:cNvGrpSpPr/>
            <p:nvPr/>
          </p:nvGrpSpPr>
          <p:grpSpPr>
            <a:xfrm>
              <a:off x="0" y="0"/>
              <a:ext cx="5734802" cy="1057246"/>
              <a:chOff x="0" y="0"/>
              <a:chExt cx="5734802" cy="1057246"/>
            </a:xfrm>
          </p:grpSpPr>
          <p:grpSp>
            <p:nvGrpSpPr>
              <p:cNvPr id="20" name="Gruppieren 19"/>
              <p:cNvGrpSpPr/>
              <p:nvPr/>
            </p:nvGrpSpPr>
            <p:grpSpPr>
              <a:xfrm>
                <a:off x="475699" y="126854"/>
                <a:ext cx="5052984" cy="428129"/>
                <a:chOff x="0" y="0"/>
                <a:chExt cx="5052984" cy="428129"/>
              </a:xfrm>
            </p:grpSpPr>
            <p:sp>
              <p:nvSpPr>
                <p:cNvPr id="35" name="Freihandform 34"/>
                <p:cNvSpPr/>
                <p:nvPr/>
              </p:nvSpPr>
              <p:spPr>
                <a:xfrm>
                  <a:off x="0" y="10571"/>
                  <a:ext cx="2526492" cy="417558"/>
                </a:xfrm>
                <a:custGeom>
                  <a:avLst/>
                  <a:gdLst>
                    <a:gd name="connsiteX0" fmla="*/ 0 w 1522238"/>
                    <a:gd name="connsiteY0" fmla="*/ 417558 h 417558"/>
                    <a:gd name="connsiteX1" fmla="*/ 0 w 1522238"/>
                    <a:gd name="connsiteY1" fmla="*/ 0 h 417558"/>
                    <a:gd name="connsiteX2" fmla="*/ 961970 w 1522238"/>
                    <a:gd name="connsiteY2" fmla="*/ 0 h 417558"/>
                    <a:gd name="connsiteX3" fmla="*/ 961970 w 1522238"/>
                    <a:gd name="connsiteY3" fmla="*/ 412272 h 417558"/>
                    <a:gd name="connsiteX4" fmla="*/ 1522238 w 1522238"/>
                    <a:gd name="connsiteY4" fmla="*/ 412272 h 4175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522238" h="417558">
                      <a:moveTo>
                        <a:pt x="0" y="417558"/>
                      </a:moveTo>
                      <a:lnTo>
                        <a:pt x="0" y="0"/>
                      </a:lnTo>
                      <a:lnTo>
                        <a:pt x="961970" y="0"/>
                      </a:lnTo>
                      <a:lnTo>
                        <a:pt x="961970" y="412272"/>
                      </a:lnTo>
                      <a:lnTo>
                        <a:pt x="1522238" y="412272"/>
                      </a:lnTo>
                    </a:path>
                  </a:pathLst>
                </a:custGeom>
                <a:no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de-DE"/>
                </a:p>
              </p:txBody>
            </p:sp>
            <p:sp>
              <p:nvSpPr>
                <p:cNvPr id="36" name="Freihandform 35"/>
                <p:cNvSpPr/>
                <p:nvPr/>
              </p:nvSpPr>
              <p:spPr>
                <a:xfrm>
                  <a:off x="2526492" y="0"/>
                  <a:ext cx="2526492" cy="417558"/>
                </a:xfrm>
                <a:custGeom>
                  <a:avLst/>
                  <a:gdLst>
                    <a:gd name="connsiteX0" fmla="*/ 0 w 1522238"/>
                    <a:gd name="connsiteY0" fmla="*/ 417558 h 417558"/>
                    <a:gd name="connsiteX1" fmla="*/ 0 w 1522238"/>
                    <a:gd name="connsiteY1" fmla="*/ 0 h 417558"/>
                    <a:gd name="connsiteX2" fmla="*/ 961970 w 1522238"/>
                    <a:gd name="connsiteY2" fmla="*/ 0 h 417558"/>
                    <a:gd name="connsiteX3" fmla="*/ 961970 w 1522238"/>
                    <a:gd name="connsiteY3" fmla="*/ 412272 h 417558"/>
                    <a:gd name="connsiteX4" fmla="*/ 1522238 w 1522238"/>
                    <a:gd name="connsiteY4" fmla="*/ 412272 h 4175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522238" h="417558">
                      <a:moveTo>
                        <a:pt x="0" y="417558"/>
                      </a:moveTo>
                      <a:lnTo>
                        <a:pt x="0" y="0"/>
                      </a:lnTo>
                      <a:lnTo>
                        <a:pt x="961970" y="0"/>
                      </a:lnTo>
                      <a:lnTo>
                        <a:pt x="961970" y="412272"/>
                      </a:lnTo>
                      <a:lnTo>
                        <a:pt x="1522238" y="412272"/>
                      </a:lnTo>
                    </a:path>
                  </a:pathLst>
                </a:custGeom>
                <a:no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de-DE"/>
                </a:p>
              </p:txBody>
            </p:sp>
          </p:grpSp>
          <p:sp>
            <p:nvSpPr>
              <p:cNvPr id="21" name="Textfeld 163"/>
              <p:cNvSpPr txBox="1"/>
              <p:nvPr/>
            </p:nvSpPr>
            <p:spPr>
              <a:xfrm>
                <a:off x="798118" y="491642"/>
                <a:ext cx="898543" cy="290815"/>
              </a:xfrm>
              <a:prstGeom prst="rect">
                <a:avLst/>
              </a:prstGeom>
              <a:noFill/>
              <a:ln w="6350">
                <a:noFill/>
              </a:ln>
              <a:effectLst/>
            </p:spPr>
            <p:style>
              <a:lnRef idx="0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pulsewidth</a:t>
                </a:r>
              </a:p>
            </p:txBody>
          </p:sp>
          <p:sp>
            <p:nvSpPr>
              <p:cNvPr id="22" name="Textfeld 185"/>
              <p:cNvSpPr txBox="1"/>
              <p:nvPr/>
            </p:nvSpPr>
            <p:spPr>
              <a:xfrm>
                <a:off x="1252675" y="729519"/>
                <a:ext cx="898543" cy="290815"/>
              </a:xfrm>
              <a:prstGeom prst="rect">
                <a:avLst/>
              </a:prstGeom>
              <a:noFill/>
              <a:ln w="6350">
                <a:noFill/>
              </a:ln>
              <a:effectLst/>
            </p:spPr>
            <p:style>
              <a:lnRef idx="0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 dirty="0" err="1" smtClean="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period</a:t>
                </a:r>
                <a:endParaRPr lang="de-DE" sz="1100" dirty="0">
                  <a:effectLst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23" name="Gerader Verbinder 22"/>
              <p:cNvCxnSpPr/>
              <p:nvPr/>
            </p:nvCxnSpPr>
            <p:spPr>
              <a:xfrm>
                <a:off x="475699" y="544412"/>
                <a:ext cx="0" cy="502263"/>
              </a:xfrm>
              <a:prstGeom prst="line">
                <a:avLst/>
              </a:prstGeom>
              <a:ln w="12700">
                <a:solidFill>
                  <a:schemeClr val="tx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Gerader Verbinder 23"/>
              <p:cNvCxnSpPr/>
              <p:nvPr/>
            </p:nvCxnSpPr>
            <p:spPr>
              <a:xfrm>
                <a:off x="2066607" y="554665"/>
                <a:ext cx="0" cy="227343"/>
              </a:xfrm>
              <a:prstGeom prst="line">
                <a:avLst/>
              </a:prstGeom>
              <a:ln w="12700">
                <a:solidFill>
                  <a:schemeClr val="tx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Gerader Verbinder 24"/>
              <p:cNvCxnSpPr/>
              <p:nvPr/>
            </p:nvCxnSpPr>
            <p:spPr>
              <a:xfrm>
                <a:off x="3002192" y="554983"/>
                <a:ext cx="0" cy="502263"/>
              </a:xfrm>
              <a:prstGeom prst="line">
                <a:avLst/>
              </a:prstGeom>
              <a:ln w="12700">
                <a:solidFill>
                  <a:schemeClr val="tx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Gerade Verbindung mit Pfeil 25"/>
              <p:cNvCxnSpPr/>
              <p:nvPr/>
            </p:nvCxnSpPr>
            <p:spPr>
              <a:xfrm>
                <a:off x="475699" y="554983"/>
                <a:ext cx="5174553" cy="0"/>
              </a:xfrm>
              <a:prstGeom prst="straightConnector1">
                <a:avLst/>
              </a:prstGeom>
              <a:ln w="12700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7" name="Textfeld 192"/>
              <p:cNvSpPr txBox="1"/>
              <p:nvPr/>
            </p:nvSpPr>
            <p:spPr>
              <a:xfrm>
                <a:off x="5465258" y="554983"/>
                <a:ext cx="269544" cy="290815"/>
              </a:xfrm>
              <a:prstGeom prst="rect">
                <a:avLst/>
              </a:prstGeom>
              <a:noFill/>
              <a:ln w="6350">
                <a:noFill/>
              </a:ln>
              <a:effectLst/>
            </p:spPr>
            <p:style>
              <a:lnRef idx="0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t</a:t>
                </a:r>
              </a:p>
            </p:txBody>
          </p:sp>
          <p:sp>
            <p:nvSpPr>
              <p:cNvPr id="28" name="Textfeld 193"/>
              <p:cNvSpPr txBox="1"/>
              <p:nvPr/>
            </p:nvSpPr>
            <p:spPr>
              <a:xfrm>
                <a:off x="206136" y="391131"/>
                <a:ext cx="269544" cy="290815"/>
              </a:xfrm>
              <a:prstGeom prst="rect">
                <a:avLst/>
              </a:prstGeom>
              <a:noFill/>
              <a:ln w="6350">
                <a:noFill/>
              </a:ln>
              <a:effectLst/>
            </p:spPr>
            <p:style>
              <a:lnRef idx="0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0</a:t>
                </a:r>
              </a:p>
            </p:txBody>
          </p:sp>
          <p:sp>
            <p:nvSpPr>
              <p:cNvPr id="33" name="Textfeld 194"/>
              <p:cNvSpPr txBox="1"/>
              <p:nvPr/>
            </p:nvSpPr>
            <p:spPr>
              <a:xfrm>
                <a:off x="206136" y="0"/>
                <a:ext cx="269544" cy="290815"/>
              </a:xfrm>
              <a:prstGeom prst="rect">
                <a:avLst/>
              </a:prstGeom>
              <a:noFill/>
              <a:ln w="6350">
                <a:noFill/>
              </a:ln>
              <a:effectLst/>
            </p:spPr>
            <p:style>
              <a:lnRef idx="0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1</a:t>
                </a:r>
              </a:p>
            </p:txBody>
          </p:sp>
          <p:sp>
            <p:nvSpPr>
              <p:cNvPr id="34" name="Textfeld 195"/>
              <p:cNvSpPr txBox="1"/>
              <p:nvPr/>
            </p:nvSpPr>
            <p:spPr>
              <a:xfrm>
                <a:off x="0" y="200851"/>
                <a:ext cx="459843" cy="290815"/>
              </a:xfrm>
              <a:prstGeom prst="rect">
                <a:avLst/>
              </a:prstGeom>
              <a:noFill/>
              <a:ln w="6350">
                <a:noFill/>
              </a:ln>
              <a:effectLst/>
            </p:spPr>
            <p:style>
              <a:lnRef idx="0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pin</a:t>
                </a:r>
              </a:p>
            </p:txBody>
          </p:sp>
        </p:grpSp>
      </p:grpSp>
      <p:pic>
        <p:nvPicPr>
          <p:cNvPr id="6" name="Audio 5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86940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5535"/>
    </mc:Choice>
    <mc:Fallback>
      <p:transition spd="slow" advTm="2553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72994" y="133822"/>
            <a:ext cx="4193060" cy="434588"/>
          </a:xfrm>
        </p:spPr>
        <p:txBody>
          <a:bodyPr>
            <a:normAutofit/>
          </a:bodyPr>
          <a:lstStyle/>
          <a:p>
            <a:r>
              <a:rPr lang="de-DE" sz="2400" dirty="0" smtClean="0"/>
              <a:t>PWM Puls Weiten Modulation</a:t>
            </a:r>
            <a:endParaRPr lang="de-DE" sz="2400" dirty="0"/>
          </a:p>
        </p:txBody>
      </p:sp>
      <p:sp>
        <p:nvSpPr>
          <p:cNvPr id="29" name="Ellipse 28"/>
          <p:cNvSpPr/>
          <p:nvPr/>
        </p:nvSpPr>
        <p:spPr>
          <a:xfrm>
            <a:off x="6569880" y="2780375"/>
            <a:ext cx="644496" cy="626076"/>
          </a:xfrm>
          <a:prstGeom prst="ellipse">
            <a:avLst/>
          </a:prstGeom>
          <a:solidFill>
            <a:srgbClr val="C00000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30" name="Gerader Verbinder 29"/>
          <p:cNvCxnSpPr>
            <a:stCxn id="29" idx="2"/>
          </p:cNvCxnSpPr>
          <p:nvPr/>
        </p:nvCxnSpPr>
        <p:spPr>
          <a:xfrm flipH="1">
            <a:off x="3943744" y="3093413"/>
            <a:ext cx="2626136" cy="0"/>
          </a:xfrm>
          <a:prstGeom prst="line">
            <a:avLst/>
          </a:prstGeom>
          <a:ln w="508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Rechteck 30"/>
          <p:cNvSpPr/>
          <p:nvPr/>
        </p:nvSpPr>
        <p:spPr>
          <a:xfrm>
            <a:off x="1423449" y="2456246"/>
            <a:ext cx="2521385" cy="1301578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ctr"/>
            <a:r>
              <a:rPr lang="de-DE" dirty="0" smtClean="0">
                <a:solidFill>
                  <a:schemeClr val="tx1"/>
                </a:solidFill>
              </a:rPr>
              <a:t>Mikrocontroller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32" name="Textfeld 31"/>
          <p:cNvSpPr txBox="1"/>
          <p:nvPr/>
        </p:nvSpPr>
        <p:spPr>
          <a:xfrm>
            <a:off x="3194497" y="2922369"/>
            <a:ext cx="7503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PC_6</a:t>
            </a:r>
            <a:endParaRPr lang="de-DE" dirty="0"/>
          </a:p>
        </p:txBody>
      </p:sp>
      <p:sp>
        <p:nvSpPr>
          <p:cNvPr id="40" name="Freihandform 39"/>
          <p:cNvSpPr/>
          <p:nvPr/>
        </p:nvSpPr>
        <p:spPr>
          <a:xfrm>
            <a:off x="4087145" y="2480800"/>
            <a:ext cx="1169667" cy="363673"/>
          </a:xfrm>
          <a:custGeom>
            <a:avLst/>
            <a:gdLst>
              <a:gd name="connsiteX0" fmla="*/ 0 w 1522238"/>
              <a:gd name="connsiteY0" fmla="*/ 417558 h 417558"/>
              <a:gd name="connsiteX1" fmla="*/ 0 w 1522238"/>
              <a:gd name="connsiteY1" fmla="*/ 0 h 417558"/>
              <a:gd name="connsiteX2" fmla="*/ 961970 w 1522238"/>
              <a:gd name="connsiteY2" fmla="*/ 0 h 417558"/>
              <a:gd name="connsiteX3" fmla="*/ 961970 w 1522238"/>
              <a:gd name="connsiteY3" fmla="*/ 412272 h 417558"/>
              <a:gd name="connsiteX4" fmla="*/ 1522238 w 1522238"/>
              <a:gd name="connsiteY4" fmla="*/ 412272 h 417558"/>
              <a:gd name="connsiteX0" fmla="*/ 0 w 1522238"/>
              <a:gd name="connsiteY0" fmla="*/ 417558 h 417558"/>
              <a:gd name="connsiteX1" fmla="*/ 0 w 1522238"/>
              <a:gd name="connsiteY1" fmla="*/ 0 h 417558"/>
              <a:gd name="connsiteX2" fmla="*/ 961970 w 1522238"/>
              <a:gd name="connsiteY2" fmla="*/ 0 h 417558"/>
              <a:gd name="connsiteX3" fmla="*/ 1389690 w 1522238"/>
              <a:gd name="connsiteY3" fmla="*/ 406183 h 417558"/>
              <a:gd name="connsiteX4" fmla="*/ 1522238 w 1522238"/>
              <a:gd name="connsiteY4" fmla="*/ 412272 h 417558"/>
              <a:gd name="connsiteX0" fmla="*/ 0 w 1522238"/>
              <a:gd name="connsiteY0" fmla="*/ 417558 h 418361"/>
              <a:gd name="connsiteX1" fmla="*/ 0 w 1522238"/>
              <a:gd name="connsiteY1" fmla="*/ 0 h 418361"/>
              <a:gd name="connsiteX2" fmla="*/ 961970 w 1522238"/>
              <a:gd name="connsiteY2" fmla="*/ 0 h 418361"/>
              <a:gd name="connsiteX3" fmla="*/ 1406937 w 1522238"/>
              <a:gd name="connsiteY3" fmla="*/ 418361 h 418361"/>
              <a:gd name="connsiteX4" fmla="*/ 1522238 w 1522238"/>
              <a:gd name="connsiteY4" fmla="*/ 412272 h 418361"/>
              <a:gd name="connsiteX0" fmla="*/ 0 w 1522238"/>
              <a:gd name="connsiteY0" fmla="*/ 417558 h 417558"/>
              <a:gd name="connsiteX1" fmla="*/ 0 w 1522238"/>
              <a:gd name="connsiteY1" fmla="*/ 0 h 417558"/>
              <a:gd name="connsiteX2" fmla="*/ 961970 w 1522238"/>
              <a:gd name="connsiteY2" fmla="*/ 0 h 417558"/>
              <a:gd name="connsiteX3" fmla="*/ 1410387 w 1522238"/>
              <a:gd name="connsiteY3" fmla="*/ 412272 h 417558"/>
              <a:gd name="connsiteX4" fmla="*/ 1522238 w 1522238"/>
              <a:gd name="connsiteY4" fmla="*/ 412272 h 417558"/>
              <a:gd name="connsiteX0" fmla="*/ 0 w 1522238"/>
              <a:gd name="connsiteY0" fmla="*/ 417558 h 417558"/>
              <a:gd name="connsiteX1" fmla="*/ 0 w 1522238"/>
              <a:gd name="connsiteY1" fmla="*/ 0 h 417558"/>
              <a:gd name="connsiteX2" fmla="*/ 1400038 w 1522238"/>
              <a:gd name="connsiteY2" fmla="*/ 0 h 417558"/>
              <a:gd name="connsiteX3" fmla="*/ 1410387 w 1522238"/>
              <a:gd name="connsiteY3" fmla="*/ 412272 h 417558"/>
              <a:gd name="connsiteX4" fmla="*/ 1522238 w 1522238"/>
              <a:gd name="connsiteY4" fmla="*/ 412272 h 417558"/>
              <a:gd name="connsiteX0" fmla="*/ 0 w 1522238"/>
              <a:gd name="connsiteY0" fmla="*/ 417558 h 417558"/>
              <a:gd name="connsiteX1" fmla="*/ 0 w 1522238"/>
              <a:gd name="connsiteY1" fmla="*/ 0 h 417558"/>
              <a:gd name="connsiteX2" fmla="*/ 845313 w 1522238"/>
              <a:gd name="connsiteY2" fmla="*/ 0 h 417558"/>
              <a:gd name="connsiteX3" fmla="*/ 1410387 w 1522238"/>
              <a:gd name="connsiteY3" fmla="*/ 412272 h 417558"/>
              <a:gd name="connsiteX4" fmla="*/ 1522238 w 1522238"/>
              <a:gd name="connsiteY4" fmla="*/ 412272 h 417558"/>
              <a:gd name="connsiteX0" fmla="*/ 0 w 1522238"/>
              <a:gd name="connsiteY0" fmla="*/ 417558 h 417558"/>
              <a:gd name="connsiteX1" fmla="*/ 0 w 1522238"/>
              <a:gd name="connsiteY1" fmla="*/ 0 h 417558"/>
              <a:gd name="connsiteX2" fmla="*/ 845313 w 1522238"/>
              <a:gd name="connsiteY2" fmla="*/ 0 h 417558"/>
              <a:gd name="connsiteX3" fmla="*/ 849463 w 1522238"/>
              <a:gd name="connsiteY3" fmla="*/ 412272 h 417558"/>
              <a:gd name="connsiteX4" fmla="*/ 1522238 w 1522238"/>
              <a:gd name="connsiteY4" fmla="*/ 412272 h 417558"/>
              <a:gd name="connsiteX0" fmla="*/ 0 w 1522238"/>
              <a:gd name="connsiteY0" fmla="*/ 417558 h 417558"/>
              <a:gd name="connsiteX1" fmla="*/ 0 w 1522238"/>
              <a:gd name="connsiteY1" fmla="*/ 0 h 417558"/>
              <a:gd name="connsiteX2" fmla="*/ 805026 w 1522238"/>
              <a:gd name="connsiteY2" fmla="*/ 5470 h 417558"/>
              <a:gd name="connsiteX3" fmla="*/ 849463 w 1522238"/>
              <a:gd name="connsiteY3" fmla="*/ 412272 h 417558"/>
              <a:gd name="connsiteX4" fmla="*/ 1522238 w 1522238"/>
              <a:gd name="connsiteY4" fmla="*/ 412272 h 417558"/>
              <a:gd name="connsiteX0" fmla="*/ 0 w 1522238"/>
              <a:gd name="connsiteY0" fmla="*/ 417558 h 417558"/>
              <a:gd name="connsiteX1" fmla="*/ 0 w 1522238"/>
              <a:gd name="connsiteY1" fmla="*/ 0 h 417558"/>
              <a:gd name="connsiteX2" fmla="*/ 805026 w 1522238"/>
              <a:gd name="connsiteY2" fmla="*/ 5470 h 417558"/>
              <a:gd name="connsiteX3" fmla="*/ 812275 w 1522238"/>
              <a:gd name="connsiteY3" fmla="*/ 415007 h 417558"/>
              <a:gd name="connsiteX4" fmla="*/ 1522238 w 1522238"/>
              <a:gd name="connsiteY4" fmla="*/ 412272 h 417558"/>
              <a:gd name="connsiteX0" fmla="*/ 0 w 1522238"/>
              <a:gd name="connsiteY0" fmla="*/ 417559 h 417559"/>
              <a:gd name="connsiteX1" fmla="*/ 0 w 1522238"/>
              <a:gd name="connsiteY1" fmla="*/ 1 h 417559"/>
              <a:gd name="connsiteX2" fmla="*/ 110844 w 1522238"/>
              <a:gd name="connsiteY2" fmla="*/ 0 h 417559"/>
              <a:gd name="connsiteX3" fmla="*/ 812275 w 1522238"/>
              <a:gd name="connsiteY3" fmla="*/ 415008 h 417559"/>
              <a:gd name="connsiteX4" fmla="*/ 1522238 w 1522238"/>
              <a:gd name="connsiteY4" fmla="*/ 412273 h 417559"/>
              <a:gd name="connsiteX0" fmla="*/ 0 w 1522238"/>
              <a:gd name="connsiteY0" fmla="*/ 417559 h 417743"/>
              <a:gd name="connsiteX1" fmla="*/ 0 w 1522238"/>
              <a:gd name="connsiteY1" fmla="*/ 1 h 417743"/>
              <a:gd name="connsiteX2" fmla="*/ 110844 w 1522238"/>
              <a:gd name="connsiteY2" fmla="*/ 0 h 417743"/>
              <a:gd name="connsiteX3" fmla="*/ 121193 w 1522238"/>
              <a:gd name="connsiteY3" fmla="*/ 417743 h 417743"/>
              <a:gd name="connsiteX4" fmla="*/ 1522238 w 1522238"/>
              <a:gd name="connsiteY4" fmla="*/ 412273 h 4177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22238" h="417743">
                <a:moveTo>
                  <a:pt x="0" y="417559"/>
                </a:moveTo>
                <a:lnTo>
                  <a:pt x="0" y="1"/>
                </a:lnTo>
                <a:lnTo>
                  <a:pt x="110844" y="0"/>
                </a:lnTo>
                <a:cubicBezTo>
                  <a:pt x="112227" y="137424"/>
                  <a:pt x="119810" y="280319"/>
                  <a:pt x="121193" y="417743"/>
                </a:cubicBezTo>
                <a:lnTo>
                  <a:pt x="1522238" y="412273"/>
                </a:lnTo>
              </a:path>
            </a:pathLst>
          </a:cu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de-DE"/>
          </a:p>
        </p:txBody>
      </p:sp>
      <p:sp>
        <p:nvSpPr>
          <p:cNvPr id="4" name="Textfeld 3"/>
          <p:cNvSpPr txBox="1"/>
          <p:nvPr/>
        </p:nvSpPr>
        <p:spPr>
          <a:xfrm>
            <a:off x="4451362" y="2761853"/>
            <a:ext cx="6626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Aus</a:t>
            </a:r>
            <a:endParaRPr lang="de-DE" dirty="0"/>
          </a:p>
        </p:txBody>
      </p:sp>
      <p:sp>
        <p:nvSpPr>
          <p:cNvPr id="43" name="Textfeld 42"/>
          <p:cNvSpPr txBox="1"/>
          <p:nvPr/>
        </p:nvSpPr>
        <p:spPr>
          <a:xfrm>
            <a:off x="3932087" y="2167763"/>
            <a:ext cx="6626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Ein</a:t>
            </a:r>
            <a:endParaRPr lang="de-DE" dirty="0"/>
          </a:p>
        </p:txBody>
      </p:sp>
      <p:sp>
        <p:nvSpPr>
          <p:cNvPr id="14" name="Freihandform 13"/>
          <p:cNvSpPr/>
          <p:nvPr/>
        </p:nvSpPr>
        <p:spPr>
          <a:xfrm>
            <a:off x="5256812" y="2482410"/>
            <a:ext cx="1169667" cy="363673"/>
          </a:xfrm>
          <a:custGeom>
            <a:avLst/>
            <a:gdLst>
              <a:gd name="connsiteX0" fmla="*/ 0 w 1522238"/>
              <a:gd name="connsiteY0" fmla="*/ 417558 h 417558"/>
              <a:gd name="connsiteX1" fmla="*/ 0 w 1522238"/>
              <a:gd name="connsiteY1" fmla="*/ 0 h 417558"/>
              <a:gd name="connsiteX2" fmla="*/ 961970 w 1522238"/>
              <a:gd name="connsiteY2" fmla="*/ 0 h 417558"/>
              <a:gd name="connsiteX3" fmla="*/ 961970 w 1522238"/>
              <a:gd name="connsiteY3" fmla="*/ 412272 h 417558"/>
              <a:gd name="connsiteX4" fmla="*/ 1522238 w 1522238"/>
              <a:gd name="connsiteY4" fmla="*/ 412272 h 417558"/>
              <a:gd name="connsiteX0" fmla="*/ 0 w 1522238"/>
              <a:gd name="connsiteY0" fmla="*/ 417558 h 417558"/>
              <a:gd name="connsiteX1" fmla="*/ 0 w 1522238"/>
              <a:gd name="connsiteY1" fmla="*/ 0 h 417558"/>
              <a:gd name="connsiteX2" fmla="*/ 961970 w 1522238"/>
              <a:gd name="connsiteY2" fmla="*/ 0 h 417558"/>
              <a:gd name="connsiteX3" fmla="*/ 1389690 w 1522238"/>
              <a:gd name="connsiteY3" fmla="*/ 406183 h 417558"/>
              <a:gd name="connsiteX4" fmla="*/ 1522238 w 1522238"/>
              <a:gd name="connsiteY4" fmla="*/ 412272 h 417558"/>
              <a:gd name="connsiteX0" fmla="*/ 0 w 1522238"/>
              <a:gd name="connsiteY0" fmla="*/ 417558 h 418361"/>
              <a:gd name="connsiteX1" fmla="*/ 0 w 1522238"/>
              <a:gd name="connsiteY1" fmla="*/ 0 h 418361"/>
              <a:gd name="connsiteX2" fmla="*/ 961970 w 1522238"/>
              <a:gd name="connsiteY2" fmla="*/ 0 h 418361"/>
              <a:gd name="connsiteX3" fmla="*/ 1406937 w 1522238"/>
              <a:gd name="connsiteY3" fmla="*/ 418361 h 418361"/>
              <a:gd name="connsiteX4" fmla="*/ 1522238 w 1522238"/>
              <a:gd name="connsiteY4" fmla="*/ 412272 h 418361"/>
              <a:gd name="connsiteX0" fmla="*/ 0 w 1522238"/>
              <a:gd name="connsiteY0" fmla="*/ 417558 h 417558"/>
              <a:gd name="connsiteX1" fmla="*/ 0 w 1522238"/>
              <a:gd name="connsiteY1" fmla="*/ 0 h 417558"/>
              <a:gd name="connsiteX2" fmla="*/ 961970 w 1522238"/>
              <a:gd name="connsiteY2" fmla="*/ 0 h 417558"/>
              <a:gd name="connsiteX3" fmla="*/ 1410387 w 1522238"/>
              <a:gd name="connsiteY3" fmla="*/ 412272 h 417558"/>
              <a:gd name="connsiteX4" fmla="*/ 1522238 w 1522238"/>
              <a:gd name="connsiteY4" fmla="*/ 412272 h 417558"/>
              <a:gd name="connsiteX0" fmla="*/ 0 w 1522238"/>
              <a:gd name="connsiteY0" fmla="*/ 417558 h 417558"/>
              <a:gd name="connsiteX1" fmla="*/ 0 w 1522238"/>
              <a:gd name="connsiteY1" fmla="*/ 0 h 417558"/>
              <a:gd name="connsiteX2" fmla="*/ 1400038 w 1522238"/>
              <a:gd name="connsiteY2" fmla="*/ 0 h 417558"/>
              <a:gd name="connsiteX3" fmla="*/ 1410387 w 1522238"/>
              <a:gd name="connsiteY3" fmla="*/ 412272 h 417558"/>
              <a:gd name="connsiteX4" fmla="*/ 1522238 w 1522238"/>
              <a:gd name="connsiteY4" fmla="*/ 412272 h 417558"/>
              <a:gd name="connsiteX0" fmla="*/ 0 w 1522238"/>
              <a:gd name="connsiteY0" fmla="*/ 417558 h 417558"/>
              <a:gd name="connsiteX1" fmla="*/ 0 w 1522238"/>
              <a:gd name="connsiteY1" fmla="*/ 0 h 417558"/>
              <a:gd name="connsiteX2" fmla="*/ 845313 w 1522238"/>
              <a:gd name="connsiteY2" fmla="*/ 0 h 417558"/>
              <a:gd name="connsiteX3" fmla="*/ 1410387 w 1522238"/>
              <a:gd name="connsiteY3" fmla="*/ 412272 h 417558"/>
              <a:gd name="connsiteX4" fmla="*/ 1522238 w 1522238"/>
              <a:gd name="connsiteY4" fmla="*/ 412272 h 417558"/>
              <a:gd name="connsiteX0" fmla="*/ 0 w 1522238"/>
              <a:gd name="connsiteY0" fmla="*/ 417558 h 417558"/>
              <a:gd name="connsiteX1" fmla="*/ 0 w 1522238"/>
              <a:gd name="connsiteY1" fmla="*/ 0 h 417558"/>
              <a:gd name="connsiteX2" fmla="*/ 845313 w 1522238"/>
              <a:gd name="connsiteY2" fmla="*/ 0 h 417558"/>
              <a:gd name="connsiteX3" fmla="*/ 849463 w 1522238"/>
              <a:gd name="connsiteY3" fmla="*/ 412272 h 417558"/>
              <a:gd name="connsiteX4" fmla="*/ 1522238 w 1522238"/>
              <a:gd name="connsiteY4" fmla="*/ 412272 h 417558"/>
              <a:gd name="connsiteX0" fmla="*/ 0 w 1522238"/>
              <a:gd name="connsiteY0" fmla="*/ 417558 h 417558"/>
              <a:gd name="connsiteX1" fmla="*/ 0 w 1522238"/>
              <a:gd name="connsiteY1" fmla="*/ 0 h 417558"/>
              <a:gd name="connsiteX2" fmla="*/ 805026 w 1522238"/>
              <a:gd name="connsiteY2" fmla="*/ 5470 h 417558"/>
              <a:gd name="connsiteX3" fmla="*/ 849463 w 1522238"/>
              <a:gd name="connsiteY3" fmla="*/ 412272 h 417558"/>
              <a:gd name="connsiteX4" fmla="*/ 1522238 w 1522238"/>
              <a:gd name="connsiteY4" fmla="*/ 412272 h 417558"/>
              <a:gd name="connsiteX0" fmla="*/ 0 w 1522238"/>
              <a:gd name="connsiteY0" fmla="*/ 417558 h 417558"/>
              <a:gd name="connsiteX1" fmla="*/ 0 w 1522238"/>
              <a:gd name="connsiteY1" fmla="*/ 0 h 417558"/>
              <a:gd name="connsiteX2" fmla="*/ 805026 w 1522238"/>
              <a:gd name="connsiteY2" fmla="*/ 5470 h 417558"/>
              <a:gd name="connsiteX3" fmla="*/ 812275 w 1522238"/>
              <a:gd name="connsiteY3" fmla="*/ 415007 h 417558"/>
              <a:gd name="connsiteX4" fmla="*/ 1522238 w 1522238"/>
              <a:gd name="connsiteY4" fmla="*/ 412272 h 417558"/>
              <a:gd name="connsiteX0" fmla="*/ 0 w 1522238"/>
              <a:gd name="connsiteY0" fmla="*/ 417559 h 417559"/>
              <a:gd name="connsiteX1" fmla="*/ 0 w 1522238"/>
              <a:gd name="connsiteY1" fmla="*/ 1 h 417559"/>
              <a:gd name="connsiteX2" fmla="*/ 110844 w 1522238"/>
              <a:gd name="connsiteY2" fmla="*/ 0 h 417559"/>
              <a:gd name="connsiteX3" fmla="*/ 812275 w 1522238"/>
              <a:gd name="connsiteY3" fmla="*/ 415008 h 417559"/>
              <a:gd name="connsiteX4" fmla="*/ 1522238 w 1522238"/>
              <a:gd name="connsiteY4" fmla="*/ 412273 h 417559"/>
              <a:gd name="connsiteX0" fmla="*/ 0 w 1522238"/>
              <a:gd name="connsiteY0" fmla="*/ 417559 h 417743"/>
              <a:gd name="connsiteX1" fmla="*/ 0 w 1522238"/>
              <a:gd name="connsiteY1" fmla="*/ 1 h 417743"/>
              <a:gd name="connsiteX2" fmla="*/ 110844 w 1522238"/>
              <a:gd name="connsiteY2" fmla="*/ 0 h 417743"/>
              <a:gd name="connsiteX3" fmla="*/ 121193 w 1522238"/>
              <a:gd name="connsiteY3" fmla="*/ 417743 h 417743"/>
              <a:gd name="connsiteX4" fmla="*/ 1522238 w 1522238"/>
              <a:gd name="connsiteY4" fmla="*/ 412273 h 4177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22238" h="417743">
                <a:moveTo>
                  <a:pt x="0" y="417559"/>
                </a:moveTo>
                <a:lnTo>
                  <a:pt x="0" y="1"/>
                </a:lnTo>
                <a:lnTo>
                  <a:pt x="110844" y="0"/>
                </a:lnTo>
                <a:cubicBezTo>
                  <a:pt x="112227" y="137424"/>
                  <a:pt x="119810" y="280319"/>
                  <a:pt x="121193" y="417743"/>
                </a:cubicBezTo>
                <a:lnTo>
                  <a:pt x="1522238" y="412273"/>
                </a:lnTo>
              </a:path>
            </a:pathLst>
          </a:cu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de-DE"/>
          </a:p>
        </p:txBody>
      </p:sp>
      <p:sp>
        <p:nvSpPr>
          <p:cNvPr id="3" name="Vertikaler Bildlauf 2"/>
          <p:cNvSpPr/>
          <p:nvPr/>
        </p:nvSpPr>
        <p:spPr>
          <a:xfrm>
            <a:off x="6753870" y="667221"/>
            <a:ext cx="5269807" cy="5610749"/>
          </a:xfrm>
          <a:prstGeom prst="verticalScroll">
            <a:avLst/>
          </a:prstGeom>
          <a:solidFill>
            <a:schemeClr val="accent4">
              <a:lumMod val="60000"/>
              <a:lumOff val="40000"/>
            </a:schemeClr>
          </a:solidFill>
          <a:ln w="2540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e-DE" sz="2400" dirty="0" err="1">
                <a:solidFill>
                  <a:srgbClr val="FF0000"/>
                </a:solidFill>
              </a:rPr>
              <a:t>PwmOut</a:t>
            </a:r>
            <a:r>
              <a:rPr lang="de-DE" sz="2400" dirty="0">
                <a:solidFill>
                  <a:srgbClr val="FF0000"/>
                </a:solidFill>
              </a:rPr>
              <a:t> licht(PC_6);</a:t>
            </a:r>
          </a:p>
          <a:p>
            <a:r>
              <a:rPr lang="de-DE" sz="2400" dirty="0" err="1">
                <a:solidFill>
                  <a:schemeClr val="tx1"/>
                </a:solidFill>
              </a:rPr>
              <a:t>AnalogIn</a:t>
            </a:r>
            <a:r>
              <a:rPr lang="de-DE" sz="2400" dirty="0">
                <a:solidFill>
                  <a:schemeClr val="tx1"/>
                </a:solidFill>
              </a:rPr>
              <a:t> </a:t>
            </a:r>
            <a:r>
              <a:rPr lang="de-DE" sz="2400" dirty="0" err="1">
                <a:solidFill>
                  <a:schemeClr val="tx1"/>
                </a:solidFill>
              </a:rPr>
              <a:t>ain</a:t>
            </a:r>
            <a:r>
              <a:rPr lang="de-DE" sz="2400" dirty="0">
                <a:solidFill>
                  <a:schemeClr val="tx1"/>
                </a:solidFill>
              </a:rPr>
              <a:t>(PA_0);</a:t>
            </a:r>
          </a:p>
          <a:p>
            <a:endParaRPr lang="de-DE" sz="2400" dirty="0">
              <a:solidFill>
                <a:schemeClr val="tx1"/>
              </a:solidFill>
            </a:endParaRPr>
          </a:p>
          <a:p>
            <a:r>
              <a:rPr lang="de-DE" sz="2400" dirty="0" err="1">
                <a:solidFill>
                  <a:schemeClr val="tx1"/>
                </a:solidFill>
              </a:rPr>
              <a:t>int</a:t>
            </a:r>
            <a:r>
              <a:rPr lang="de-DE" sz="2400" dirty="0">
                <a:solidFill>
                  <a:schemeClr val="tx1"/>
                </a:solidFill>
              </a:rPr>
              <a:t> </a:t>
            </a:r>
            <a:r>
              <a:rPr lang="de-DE" sz="2400" dirty="0" err="1">
                <a:solidFill>
                  <a:schemeClr val="tx1"/>
                </a:solidFill>
              </a:rPr>
              <a:t>main</a:t>
            </a:r>
            <a:r>
              <a:rPr lang="de-DE" sz="2400" dirty="0">
                <a:solidFill>
                  <a:schemeClr val="tx1"/>
                </a:solidFill>
              </a:rPr>
              <a:t>()</a:t>
            </a:r>
          </a:p>
          <a:p>
            <a:r>
              <a:rPr lang="de-DE" sz="2400" dirty="0">
                <a:solidFill>
                  <a:schemeClr val="tx1"/>
                </a:solidFill>
              </a:rPr>
              <a:t>{</a:t>
            </a:r>
          </a:p>
          <a:p>
            <a:r>
              <a:rPr lang="de-DE" sz="2400" dirty="0">
                <a:solidFill>
                  <a:schemeClr val="tx1"/>
                </a:solidFill>
              </a:rPr>
              <a:t>    </a:t>
            </a:r>
            <a:r>
              <a:rPr lang="de-DE" sz="3200" b="1" dirty="0" err="1">
                <a:solidFill>
                  <a:srgbClr val="FF0000"/>
                </a:solidFill>
              </a:rPr>
              <a:t>licht.period_us</a:t>
            </a:r>
            <a:r>
              <a:rPr lang="de-DE" sz="3200" b="1" dirty="0">
                <a:solidFill>
                  <a:srgbClr val="FF0000"/>
                </a:solidFill>
              </a:rPr>
              <a:t>(100);</a:t>
            </a:r>
          </a:p>
          <a:p>
            <a:endParaRPr lang="de-DE" sz="2400" dirty="0">
              <a:solidFill>
                <a:schemeClr val="tx1"/>
              </a:solidFill>
            </a:endParaRPr>
          </a:p>
          <a:p>
            <a:r>
              <a:rPr lang="de-DE" sz="2400" dirty="0">
                <a:solidFill>
                  <a:schemeClr val="tx1"/>
                </a:solidFill>
              </a:rPr>
              <a:t>    </a:t>
            </a:r>
            <a:r>
              <a:rPr lang="de-DE" sz="2400" dirty="0" err="1">
                <a:solidFill>
                  <a:schemeClr val="tx1"/>
                </a:solidFill>
              </a:rPr>
              <a:t>while</a:t>
            </a:r>
            <a:r>
              <a:rPr lang="de-DE" sz="2400" dirty="0">
                <a:solidFill>
                  <a:schemeClr val="tx1"/>
                </a:solidFill>
              </a:rPr>
              <a:t> (</a:t>
            </a:r>
            <a:r>
              <a:rPr lang="de-DE" sz="2400" dirty="0" err="1">
                <a:solidFill>
                  <a:schemeClr val="tx1"/>
                </a:solidFill>
              </a:rPr>
              <a:t>true</a:t>
            </a:r>
            <a:r>
              <a:rPr lang="de-DE" sz="2400" dirty="0">
                <a:solidFill>
                  <a:schemeClr val="tx1"/>
                </a:solidFill>
              </a:rPr>
              <a:t>) {</a:t>
            </a:r>
          </a:p>
          <a:p>
            <a:r>
              <a:rPr lang="de-DE" sz="2400" dirty="0">
                <a:solidFill>
                  <a:schemeClr val="tx1"/>
                </a:solidFill>
              </a:rPr>
              <a:t>        licht=</a:t>
            </a:r>
            <a:r>
              <a:rPr lang="de-DE" sz="2400" dirty="0" err="1">
                <a:solidFill>
                  <a:schemeClr val="tx1"/>
                </a:solidFill>
              </a:rPr>
              <a:t>ain</a:t>
            </a:r>
            <a:r>
              <a:rPr lang="de-DE" sz="2400" dirty="0">
                <a:solidFill>
                  <a:schemeClr val="tx1"/>
                </a:solidFill>
              </a:rPr>
              <a:t>;</a:t>
            </a:r>
          </a:p>
          <a:p>
            <a:r>
              <a:rPr lang="de-DE" sz="2400" dirty="0">
                <a:solidFill>
                  <a:schemeClr val="tx1"/>
                </a:solidFill>
              </a:rPr>
              <a:t>    }</a:t>
            </a:r>
          </a:p>
          <a:p>
            <a:r>
              <a:rPr lang="de-DE" sz="2400" dirty="0">
                <a:solidFill>
                  <a:schemeClr val="tx1"/>
                </a:solidFill>
              </a:rPr>
              <a:t>}</a:t>
            </a:r>
          </a:p>
        </p:txBody>
      </p:sp>
      <p:pic>
        <p:nvPicPr>
          <p:cNvPr id="15" name="Google Shape;172;p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319929" y="3049994"/>
            <a:ext cx="1258875" cy="1774608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Google Shape;165;p1"/>
          <p:cNvSpPr/>
          <p:nvPr/>
        </p:nvSpPr>
        <p:spPr>
          <a:xfrm>
            <a:off x="429624" y="4003545"/>
            <a:ext cx="5890305" cy="2000213"/>
          </a:xfrm>
          <a:prstGeom prst="wedgeRoundRectCallout">
            <a:avLst>
              <a:gd name="adj1" fmla="val 50485"/>
              <a:gd name="adj2" fmla="val -65587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PWM-Periode initialisieren: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400" b="0" i="0" u="none" strike="noStrike" cap="none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Alternativ möglich:</a:t>
            </a:r>
          </a:p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 pitchFamily="34" charset="0"/>
              <a:buChar char="•"/>
            </a:pPr>
            <a:r>
              <a:rPr lang="de-DE" sz="2400" dirty="0" err="1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l</a:t>
            </a:r>
            <a:r>
              <a:rPr lang="de-DE" sz="2400" dirty="0" err="1" smtClean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icht.period</a:t>
            </a:r>
            <a:r>
              <a:rPr lang="de-DE" sz="2400" dirty="0" smtClean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(</a:t>
            </a:r>
            <a:r>
              <a:rPr lang="de-DE" sz="2400" dirty="0" err="1" smtClean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WertInSekunden</a:t>
            </a:r>
            <a:r>
              <a:rPr lang="de-DE" sz="2400" dirty="0" smtClean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);</a:t>
            </a:r>
          </a:p>
          <a:p>
            <a:pPr marL="342900" indent="-342900">
              <a:buClr>
                <a:srgbClr val="000000"/>
              </a:buClr>
              <a:buSzPts val="1400"/>
              <a:buFont typeface="Arial" panose="020B0604020202020204" pitchFamily="34" charset="0"/>
              <a:buChar char="•"/>
            </a:pPr>
            <a:r>
              <a:rPr lang="de-DE" sz="2400" dirty="0" err="1" smtClean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licht.period_ms</a:t>
            </a:r>
            <a:r>
              <a:rPr lang="de-DE" sz="2400" dirty="0" smtClean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(</a:t>
            </a:r>
            <a:r>
              <a:rPr lang="de-DE" sz="2400" dirty="0" err="1" smtClean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WertInMilliSekunden</a:t>
            </a:r>
            <a:r>
              <a:rPr lang="de-DE" sz="2400" dirty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);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2400" b="0" i="0" u="none" strike="noStrike" cap="none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6" name="Gruppieren 15"/>
          <p:cNvGrpSpPr/>
          <p:nvPr/>
        </p:nvGrpSpPr>
        <p:grpSpPr>
          <a:xfrm>
            <a:off x="223492" y="832358"/>
            <a:ext cx="5734687" cy="1057246"/>
            <a:chOff x="0" y="0"/>
            <a:chExt cx="5734802" cy="1057246"/>
          </a:xfrm>
        </p:grpSpPr>
        <p:cxnSp>
          <p:nvCxnSpPr>
            <p:cNvPr id="17" name="Gerade Verbindung mit Pfeil 16"/>
            <p:cNvCxnSpPr/>
            <p:nvPr/>
          </p:nvCxnSpPr>
          <p:spPr>
            <a:xfrm>
              <a:off x="475699" y="729405"/>
              <a:ext cx="1590950" cy="0"/>
            </a:xfrm>
            <a:prstGeom prst="straightConnector1">
              <a:avLst/>
            </a:prstGeom>
            <a:ln w="9525">
              <a:solidFill>
                <a:schemeClr val="tx1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Gerade Verbindung mit Pfeil 17"/>
            <p:cNvCxnSpPr/>
            <p:nvPr/>
          </p:nvCxnSpPr>
          <p:spPr>
            <a:xfrm>
              <a:off x="475699" y="967255"/>
              <a:ext cx="2526348" cy="0"/>
            </a:xfrm>
            <a:prstGeom prst="straightConnector1">
              <a:avLst/>
            </a:prstGeom>
            <a:ln w="9525">
              <a:solidFill>
                <a:schemeClr val="tx1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9" name="Gruppieren 18"/>
            <p:cNvGrpSpPr/>
            <p:nvPr/>
          </p:nvGrpSpPr>
          <p:grpSpPr>
            <a:xfrm>
              <a:off x="0" y="0"/>
              <a:ext cx="5734802" cy="1057246"/>
              <a:chOff x="0" y="0"/>
              <a:chExt cx="5734802" cy="1057246"/>
            </a:xfrm>
          </p:grpSpPr>
          <p:grpSp>
            <p:nvGrpSpPr>
              <p:cNvPr id="20" name="Gruppieren 19"/>
              <p:cNvGrpSpPr/>
              <p:nvPr/>
            </p:nvGrpSpPr>
            <p:grpSpPr>
              <a:xfrm>
                <a:off x="475699" y="126854"/>
                <a:ext cx="5052984" cy="428129"/>
                <a:chOff x="0" y="0"/>
                <a:chExt cx="5052984" cy="428129"/>
              </a:xfrm>
            </p:grpSpPr>
            <p:sp>
              <p:nvSpPr>
                <p:cNvPr id="35" name="Freihandform 34"/>
                <p:cNvSpPr/>
                <p:nvPr/>
              </p:nvSpPr>
              <p:spPr>
                <a:xfrm>
                  <a:off x="0" y="10571"/>
                  <a:ext cx="2526492" cy="417558"/>
                </a:xfrm>
                <a:custGeom>
                  <a:avLst/>
                  <a:gdLst>
                    <a:gd name="connsiteX0" fmla="*/ 0 w 1522238"/>
                    <a:gd name="connsiteY0" fmla="*/ 417558 h 417558"/>
                    <a:gd name="connsiteX1" fmla="*/ 0 w 1522238"/>
                    <a:gd name="connsiteY1" fmla="*/ 0 h 417558"/>
                    <a:gd name="connsiteX2" fmla="*/ 961970 w 1522238"/>
                    <a:gd name="connsiteY2" fmla="*/ 0 h 417558"/>
                    <a:gd name="connsiteX3" fmla="*/ 961970 w 1522238"/>
                    <a:gd name="connsiteY3" fmla="*/ 412272 h 417558"/>
                    <a:gd name="connsiteX4" fmla="*/ 1522238 w 1522238"/>
                    <a:gd name="connsiteY4" fmla="*/ 412272 h 4175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522238" h="417558">
                      <a:moveTo>
                        <a:pt x="0" y="417558"/>
                      </a:moveTo>
                      <a:lnTo>
                        <a:pt x="0" y="0"/>
                      </a:lnTo>
                      <a:lnTo>
                        <a:pt x="961970" y="0"/>
                      </a:lnTo>
                      <a:lnTo>
                        <a:pt x="961970" y="412272"/>
                      </a:lnTo>
                      <a:lnTo>
                        <a:pt x="1522238" y="412272"/>
                      </a:lnTo>
                    </a:path>
                  </a:pathLst>
                </a:custGeom>
                <a:no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de-DE"/>
                </a:p>
              </p:txBody>
            </p:sp>
            <p:sp>
              <p:nvSpPr>
                <p:cNvPr id="36" name="Freihandform 35"/>
                <p:cNvSpPr/>
                <p:nvPr/>
              </p:nvSpPr>
              <p:spPr>
                <a:xfrm>
                  <a:off x="2526492" y="0"/>
                  <a:ext cx="2526492" cy="417558"/>
                </a:xfrm>
                <a:custGeom>
                  <a:avLst/>
                  <a:gdLst>
                    <a:gd name="connsiteX0" fmla="*/ 0 w 1522238"/>
                    <a:gd name="connsiteY0" fmla="*/ 417558 h 417558"/>
                    <a:gd name="connsiteX1" fmla="*/ 0 w 1522238"/>
                    <a:gd name="connsiteY1" fmla="*/ 0 h 417558"/>
                    <a:gd name="connsiteX2" fmla="*/ 961970 w 1522238"/>
                    <a:gd name="connsiteY2" fmla="*/ 0 h 417558"/>
                    <a:gd name="connsiteX3" fmla="*/ 961970 w 1522238"/>
                    <a:gd name="connsiteY3" fmla="*/ 412272 h 417558"/>
                    <a:gd name="connsiteX4" fmla="*/ 1522238 w 1522238"/>
                    <a:gd name="connsiteY4" fmla="*/ 412272 h 4175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522238" h="417558">
                      <a:moveTo>
                        <a:pt x="0" y="417558"/>
                      </a:moveTo>
                      <a:lnTo>
                        <a:pt x="0" y="0"/>
                      </a:lnTo>
                      <a:lnTo>
                        <a:pt x="961970" y="0"/>
                      </a:lnTo>
                      <a:lnTo>
                        <a:pt x="961970" y="412272"/>
                      </a:lnTo>
                      <a:lnTo>
                        <a:pt x="1522238" y="412272"/>
                      </a:lnTo>
                    </a:path>
                  </a:pathLst>
                </a:custGeom>
                <a:no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de-DE"/>
                </a:p>
              </p:txBody>
            </p:sp>
          </p:grpSp>
          <p:sp>
            <p:nvSpPr>
              <p:cNvPr id="21" name="Textfeld 163"/>
              <p:cNvSpPr txBox="1"/>
              <p:nvPr/>
            </p:nvSpPr>
            <p:spPr>
              <a:xfrm>
                <a:off x="798118" y="491642"/>
                <a:ext cx="898543" cy="290815"/>
              </a:xfrm>
              <a:prstGeom prst="rect">
                <a:avLst/>
              </a:prstGeom>
              <a:noFill/>
              <a:ln w="6350">
                <a:noFill/>
              </a:ln>
              <a:effectLst/>
            </p:spPr>
            <p:style>
              <a:lnRef idx="0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pulsewidth</a:t>
                </a:r>
              </a:p>
            </p:txBody>
          </p:sp>
          <p:sp>
            <p:nvSpPr>
              <p:cNvPr id="22" name="Textfeld 185"/>
              <p:cNvSpPr txBox="1"/>
              <p:nvPr/>
            </p:nvSpPr>
            <p:spPr>
              <a:xfrm>
                <a:off x="1252675" y="729519"/>
                <a:ext cx="898543" cy="290815"/>
              </a:xfrm>
              <a:prstGeom prst="rect">
                <a:avLst/>
              </a:prstGeom>
              <a:noFill/>
              <a:ln w="6350">
                <a:noFill/>
              </a:ln>
              <a:effectLst/>
            </p:spPr>
            <p:style>
              <a:lnRef idx="0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 dirty="0" err="1" smtClean="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period</a:t>
                </a:r>
                <a:endParaRPr lang="de-DE" sz="1100" dirty="0">
                  <a:effectLst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23" name="Gerader Verbinder 22"/>
              <p:cNvCxnSpPr/>
              <p:nvPr/>
            </p:nvCxnSpPr>
            <p:spPr>
              <a:xfrm>
                <a:off x="475699" y="544412"/>
                <a:ext cx="0" cy="502263"/>
              </a:xfrm>
              <a:prstGeom prst="line">
                <a:avLst/>
              </a:prstGeom>
              <a:ln w="12700">
                <a:solidFill>
                  <a:schemeClr val="tx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Gerader Verbinder 23"/>
              <p:cNvCxnSpPr/>
              <p:nvPr/>
            </p:nvCxnSpPr>
            <p:spPr>
              <a:xfrm>
                <a:off x="2066607" y="554665"/>
                <a:ext cx="0" cy="227343"/>
              </a:xfrm>
              <a:prstGeom prst="line">
                <a:avLst/>
              </a:prstGeom>
              <a:ln w="12700">
                <a:solidFill>
                  <a:schemeClr val="tx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Gerader Verbinder 24"/>
              <p:cNvCxnSpPr/>
              <p:nvPr/>
            </p:nvCxnSpPr>
            <p:spPr>
              <a:xfrm>
                <a:off x="3002192" y="554983"/>
                <a:ext cx="0" cy="502263"/>
              </a:xfrm>
              <a:prstGeom prst="line">
                <a:avLst/>
              </a:prstGeom>
              <a:ln w="12700">
                <a:solidFill>
                  <a:schemeClr val="tx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Gerade Verbindung mit Pfeil 25"/>
              <p:cNvCxnSpPr/>
              <p:nvPr/>
            </p:nvCxnSpPr>
            <p:spPr>
              <a:xfrm>
                <a:off x="475699" y="554983"/>
                <a:ext cx="5174553" cy="0"/>
              </a:xfrm>
              <a:prstGeom prst="straightConnector1">
                <a:avLst/>
              </a:prstGeom>
              <a:ln w="12700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7" name="Textfeld 192"/>
              <p:cNvSpPr txBox="1"/>
              <p:nvPr/>
            </p:nvSpPr>
            <p:spPr>
              <a:xfrm>
                <a:off x="5465258" y="554983"/>
                <a:ext cx="269544" cy="290815"/>
              </a:xfrm>
              <a:prstGeom prst="rect">
                <a:avLst/>
              </a:prstGeom>
              <a:noFill/>
              <a:ln w="6350">
                <a:noFill/>
              </a:ln>
              <a:effectLst/>
            </p:spPr>
            <p:style>
              <a:lnRef idx="0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t</a:t>
                </a:r>
              </a:p>
            </p:txBody>
          </p:sp>
          <p:sp>
            <p:nvSpPr>
              <p:cNvPr id="28" name="Textfeld 193"/>
              <p:cNvSpPr txBox="1"/>
              <p:nvPr/>
            </p:nvSpPr>
            <p:spPr>
              <a:xfrm>
                <a:off x="206136" y="391131"/>
                <a:ext cx="269544" cy="290815"/>
              </a:xfrm>
              <a:prstGeom prst="rect">
                <a:avLst/>
              </a:prstGeom>
              <a:noFill/>
              <a:ln w="6350">
                <a:noFill/>
              </a:ln>
              <a:effectLst/>
            </p:spPr>
            <p:style>
              <a:lnRef idx="0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0</a:t>
                </a:r>
              </a:p>
            </p:txBody>
          </p:sp>
          <p:sp>
            <p:nvSpPr>
              <p:cNvPr id="33" name="Textfeld 194"/>
              <p:cNvSpPr txBox="1"/>
              <p:nvPr/>
            </p:nvSpPr>
            <p:spPr>
              <a:xfrm>
                <a:off x="206136" y="0"/>
                <a:ext cx="269544" cy="290815"/>
              </a:xfrm>
              <a:prstGeom prst="rect">
                <a:avLst/>
              </a:prstGeom>
              <a:noFill/>
              <a:ln w="6350">
                <a:noFill/>
              </a:ln>
              <a:effectLst/>
            </p:spPr>
            <p:style>
              <a:lnRef idx="0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1</a:t>
                </a:r>
              </a:p>
            </p:txBody>
          </p:sp>
          <p:sp>
            <p:nvSpPr>
              <p:cNvPr id="34" name="Textfeld 195"/>
              <p:cNvSpPr txBox="1"/>
              <p:nvPr/>
            </p:nvSpPr>
            <p:spPr>
              <a:xfrm>
                <a:off x="0" y="200851"/>
                <a:ext cx="459843" cy="290815"/>
              </a:xfrm>
              <a:prstGeom prst="rect">
                <a:avLst/>
              </a:prstGeom>
              <a:noFill/>
              <a:ln w="6350">
                <a:noFill/>
              </a:ln>
              <a:effectLst/>
            </p:spPr>
            <p:style>
              <a:lnRef idx="0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pin</a:t>
                </a:r>
              </a:p>
            </p:txBody>
          </p:sp>
        </p:grpSp>
      </p:grpSp>
      <p:pic>
        <p:nvPicPr>
          <p:cNvPr id="6" name="Audio 5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28353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3329"/>
    </mc:Choice>
    <mc:Fallback>
      <p:transition spd="slow" advTm="3332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72994" y="133822"/>
            <a:ext cx="4193060" cy="434588"/>
          </a:xfrm>
        </p:spPr>
        <p:txBody>
          <a:bodyPr>
            <a:normAutofit/>
          </a:bodyPr>
          <a:lstStyle/>
          <a:p>
            <a:r>
              <a:rPr lang="de-DE" sz="2400" dirty="0" smtClean="0"/>
              <a:t>PWM Puls Weiten Modulation</a:t>
            </a:r>
            <a:endParaRPr lang="de-DE" sz="2400" dirty="0"/>
          </a:p>
        </p:txBody>
      </p:sp>
      <p:sp>
        <p:nvSpPr>
          <p:cNvPr id="29" name="Ellipse 28"/>
          <p:cNvSpPr/>
          <p:nvPr/>
        </p:nvSpPr>
        <p:spPr>
          <a:xfrm>
            <a:off x="6569880" y="2780375"/>
            <a:ext cx="644496" cy="626076"/>
          </a:xfrm>
          <a:prstGeom prst="ellipse">
            <a:avLst/>
          </a:prstGeom>
          <a:solidFill>
            <a:srgbClr val="C00000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30" name="Gerader Verbinder 29"/>
          <p:cNvCxnSpPr>
            <a:stCxn id="29" idx="2"/>
          </p:cNvCxnSpPr>
          <p:nvPr/>
        </p:nvCxnSpPr>
        <p:spPr>
          <a:xfrm flipH="1">
            <a:off x="3943744" y="3093413"/>
            <a:ext cx="2626136" cy="0"/>
          </a:xfrm>
          <a:prstGeom prst="line">
            <a:avLst/>
          </a:prstGeom>
          <a:ln w="508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Rechteck 30"/>
          <p:cNvSpPr/>
          <p:nvPr/>
        </p:nvSpPr>
        <p:spPr>
          <a:xfrm>
            <a:off x="1423449" y="2456246"/>
            <a:ext cx="2521385" cy="1301578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ctr"/>
            <a:r>
              <a:rPr lang="de-DE" dirty="0" smtClean="0">
                <a:solidFill>
                  <a:schemeClr val="tx1"/>
                </a:solidFill>
              </a:rPr>
              <a:t>Mikrocontroller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32" name="Textfeld 31"/>
          <p:cNvSpPr txBox="1"/>
          <p:nvPr/>
        </p:nvSpPr>
        <p:spPr>
          <a:xfrm>
            <a:off x="3194497" y="2922369"/>
            <a:ext cx="7503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PC_6</a:t>
            </a:r>
            <a:endParaRPr lang="de-DE" dirty="0"/>
          </a:p>
        </p:txBody>
      </p:sp>
      <p:sp>
        <p:nvSpPr>
          <p:cNvPr id="40" name="Freihandform 39"/>
          <p:cNvSpPr/>
          <p:nvPr/>
        </p:nvSpPr>
        <p:spPr>
          <a:xfrm>
            <a:off x="4087145" y="2480800"/>
            <a:ext cx="1169667" cy="363673"/>
          </a:xfrm>
          <a:custGeom>
            <a:avLst/>
            <a:gdLst>
              <a:gd name="connsiteX0" fmla="*/ 0 w 1522238"/>
              <a:gd name="connsiteY0" fmla="*/ 417558 h 417558"/>
              <a:gd name="connsiteX1" fmla="*/ 0 w 1522238"/>
              <a:gd name="connsiteY1" fmla="*/ 0 h 417558"/>
              <a:gd name="connsiteX2" fmla="*/ 961970 w 1522238"/>
              <a:gd name="connsiteY2" fmla="*/ 0 h 417558"/>
              <a:gd name="connsiteX3" fmla="*/ 961970 w 1522238"/>
              <a:gd name="connsiteY3" fmla="*/ 412272 h 417558"/>
              <a:gd name="connsiteX4" fmla="*/ 1522238 w 1522238"/>
              <a:gd name="connsiteY4" fmla="*/ 412272 h 417558"/>
              <a:gd name="connsiteX0" fmla="*/ 0 w 1522238"/>
              <a:gd name="connsiteY0" fmla="*/ 417558 h 417558"/>
              <a:gd name="connsiteX1" fmla="*/ 0 w 1522238"/>
              <a:gd name="connsiteY1" fmla="*/ 0 h 417558"/>
              <a:gd name="connsiteX2" fmla="*/ 961970 w 1522238"/>
              <a:gd name="connsiteY2" fmla="*/ 0 h 417558"/>
              <a:gd name="connsiteX3" fmla="*/ 1389690 w 1522238"/>
              <a:gd name="connsiteY3" fmla="*/ 406183 h 417558"/>
              <a:gd name="connsiteX4" fmla="*/ 1522238 w 1522238"/>
              <a:gd name="connsiteY4" fmla="*/ 412272 h 417558"/>
              <a:gd name="connsiteX0" fmla="*/ 0 w 1522238"/>
              <a:gd name="connsiteY0" fmla="*/ 417558 h 418361"/>
              <a:gd name="connsiteX1" fmla="*/ 0 w 1522238"/>
              <a:gd name="connsiteY1" fmla="*/ 0 h 418361"/>
              <a:gd name="connsiteX2" fmla="*/ 961970 w 1522238"/>
              <a:gd name="connsiteY2" fmla="*/ 0 h 418361"/>
              <a:gd name="connsiteX3" fmla="*/ 1406937 w 1522238"/>
              <a:gd name="connsiteY3" fmla="*/ 418361 h 418361"/>
              <a:gd name="connsiteX4" fmla="*/ 1522238 w 1522238"/>
              <a:gd name="connsiteY4" fmla="*/ 412272 h 418361"/>
              <a:gd name="connsiteX0" fmla="*/ 0 w 1522238"/>
              <a:gd name="connsiteY0" fmla="*/ 417558 h 417558"/>
              <a:gd name="connsiteX1" fmla="*/ 0 w 1522238"/>
              <a:gd name="connsiteY1" fmla="*/ 0 h 417558"/>
              <a:gd name="connsiteX2" fmla="*/ 961970 w 1522238"/>
              <a:gd name="connsiteY2" fmla="*/ 0 h 417558"/>
              <a:gd name="connsiteX3" fmla="*/ 1410387 w 1522238"/>
              <a:gd name="connsiteY3" fmla="*/ 412272 h 417558"/>
              <a:gd name="connsiteX4" fmla="*/ 1522238 w 1522238"/>
              <a:gd name="connsiteY4" fmla="*/ 412272 h 417558"/>
              <a:gd name="connsiteX0" fmla="*/ 0 w 1522238"/>
              <a:gd name="connsiteY0" fmla="*/ 417558 h 417558"/>
              <a:gd name="connsiteX1" fmla="*/ 0 w 1522238"/>
              <a:gd name="connsiteY1" fmla="*/ 0 h 417558"/>
              <a:gd name="connsiteX2" fmla="*/ 1400038 w 1522238"/>
              <a:gd name="connsiteY2" fmla="*/ 0 h 417558"/>
              <a:gd name="connsiteX3" fmla="*/ 1410387 w 1522238"/>
              <a:gd name="connsiteY3" fmla="*/ 412272 h 417558"/>
              <a:gd name="connsiteX4" fmla="*/ 1522238 w 1522238"/>
              <a:gd name="connsiteY4" fmla="*/ 412272 h 417558"/>
              <a:gd name="connsiteX0" fmla="*/ 0 w 1522238"/>
              <a:gd name="connsiteY0" fmla="*/ 417558 h 417558"/>
              <a:gd name="connsiteX1" fmla="*/ 0 w 1522238"/>
              <a:gd name="connsiteY1" fmla="*/ 0 h 417558"/>
              <a:gd name="connsiteX2" fmla="*/ 845313 w 1522238"/>
              <a:gd name="connsiteY2" fmla="*/ 0 h 417558"/>
              <a:gd name="connsiteX3" fmla="*/ 1410387 w 1522238"/>
              <a:gd name="connsiteY3" fmla="*/ 412272 h 417558"/>
              <a:gd name="connsiteX4" fmla="*/ 1522238 w 1522238"/>
              <a:gd name="connsiteY4" fmla="*/ 412272 h 417558"/>
              <a:gd name="connsiteX0" fmla="*/ 0 w 1522238"/>
              <a:gd name="connsiteY0" fmla="*/ 417558 h 417558"/>
              <a:gd name="connsiteX1" fmla="*/ 0 w 1522238"/>
              <a:gd name="connsiteY1" fmla="*/ 0 h 417558"/>
              <a:gd name="connsiteX2" fmla="*/ 845313 w 1522238"/>
              <a:gd name="connsiteY2" fmla="*/ 0 h 417558"/>
              <a:gd name="connsiteX3" fmla="*/ 849463 w 1522238"/>
              <a:gd name="connsiteY3" fmla="*/ 412272 h 417558"/>
              <a:gd name="connsiteX4" fmla="*/ 1522238 w 1522238"/>
              <a:gd name="connsiteY4" fmla="*/ 412272 h 417558"/>
              <a:gd name="connsiteX0" fmla="*/ 0 w 1522238"/>
              <a:gd name="connsiteY0" fmla="*/ 417558 h 417558"/>
              <a:gd name="connsiteX1" fmla="*/ 0 w 1522238"/>
              <a:gd name="connsiteY1" fmla="*/ 0 h 417558"/>
              <a:gd name="connsiteX2" fmla="*/ 805026 w 1522238"/>
              <a:gd name="connsiteY2" fmla="*/ 5470 h 417558"/>
              <a:gd name="connsiteX3" fmla="*/ 849463 w 1522238"/>
              <a:gd name="connsiteY3" fmla="*/ 412272 h 417558"/>
              <a:gd name="connsiteX4" fmla="*/ 1522238 w 1522238"/>
              <a:gd name="connsiteY4" fmla="*/ 412272 h 417558"/>
              <a:gd name="connsiteX0" fmla="*/ 0 w 1522238"/>
              <a:gd name="connsiteY0" fmla="*/ 417558 h 417558"/>
              <a:gd name="connsiteX1" fmla="*/ 0 w 1522238"/>
              <a:gd name="connsiteY1" fmla="*/ 0 h 417558"/>
              <a:gd name="connsiteX2" fmla="*/ 805026 w 1522238"/>
              <a:gd name="connsiteY2" fmla="*/ 5470 h 417558"/>
              <a:gd name="connsiteX3" fmla="*/ 812275 w 1522238"/>
              <a:gd name="connsiteY3" fmla="*/ 415007 h 417558"/>
              <a:gd name="connsiteX4" fmla="*/ 1522238 w 1522238"/>
              <a:gd name="connsiteY4" fmla="*/ 412272 h 417558"/>
              <a:gd name="connsiteX0" fmla="*/ 0 w 1522238"/>
              <a:gd name="connsiteY0" fmla="*/ 417559 h 417559"/>
              <a:gd name="connsiteX1" fmla="*/ 0 w 1522238"/>
              <a:gd name="connsiteY1" fmla="*/ 1 h 417559"/>
              <a:gd name="connsiteX2" fmla="*/ 110844 w 1522238"/>
              <a:gd name="connsiteY2" fmla="*/ 0 h 417559"/>
              <a:gd name="connsiteX3" fmla="*/ 812275 w 1522238"/>
              <a:gd name="connsiteY3" fmla="*/ 415008 h 417559"/>
              <a:gd name="connsiteX4" fmla="*/ 1522238 w 1522238"/>
              <a:gd name="connsiteY4" fmla="*/ 412273 h 417559"/>
              <a:gd name="connsiteX0" fmla="*/ 0 w 1522238"/>
              <a:gd name="connsiteY0" fmla="*/ 417559 h 417743"/>
              <a:gd name="connsiteX1" fmla="*/ 0 w 1522238"/>
              <a:gd name="connsiteY1" fmla="*/ 1 h 417743"/>
              <a:gd name="connsiteX2" fmla="*/ 110844 w 1522238"/>
              <a:gd name="connsiteY2" fmla="*/ 0 h 417743"/>
              <a:gd name="connsiteX3" fmla="*/ 121193 w 1522238"/>
              <a:gd name="connsiteY3" fmla="*/ 417743 h 417743"/>
              <a:gd name="connsiteX4" fmla="*/ 1522238 w 1522238"/>
              <a:gd name="connsiteY4" fmla="*/ 412273 h 4177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22238" h="417743">
                <a:moveTo>
                  <a:pt x="0" y="417559"/>
                </a:moveTo>
                <a:lnTo>
                  <a:pt x="0" y="1"/>
                </a:lnTo>
                <a:lnTo>
                  <a:pt x="110844" y="0"/>
                </a:lnTo>
                <a:cubicBezTo>
                  <a:pt x="112227" y="137424"/>
                  <a:pt x="119810" y="280319"/>
                  <a:pt x="121193" y="417743"/>
                </a:cubicBezTo>
                <a:lnTo>
                  <a:pt x="1522238" y="412273"/>
                </a:lnTo>
              </a:path>
            </a:pathLst>
          </a:cu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de-DE"/>
          </a:p>
        </p:txBody>
      </p:sp>
      <p:sp>
        <p:nvSpPr>
          <p:cNvPr id="4" name="Textfeld 3"/>
          <p:cNvSpPr txBox="1"/>
          <p:nvPr/>
        </p:nvSpPr>
        <p:spPr>
          <a:xfrm>
            <a:off x="4451362" y="2761853"/>
            <a:ext cx="6626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Aus</a:t>
            </a:r>
            <a:endParaRPr lang="de-DE" dirty="0"/>
          </a:p>
        </p:txBody>
      </p:sp>
      <p:sp>
        <p:nvSpPr>
          <p:cNvPr id="43" name="Textfeld 42"/>
          <p:cNvSpPr txBox="1"/>
          <p:nvPr/>
        </p:nvSpPr>
        <p:spPr>
          <a:xfrm>
            <a:off x="3932087" y="2167763"/>
            <a:ext cx="6626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Ein</a:t>
            </a:r>
            <a:endParaRPr lang="de-DE" dirty="0"/>
          </a:p>
        </p:txBody>
      </p:sp>
      <p:sp>
        <p:nvSpPr>
          <p:cNvPr id="14" name="Freihandform 13"/>
          <p:cNvSpPr/>
          <p:nvPr/>
        </p:nvSpPr>
        <p:spPr>
          <a:xfrm>
            <a:off x="5256812" y="2482410"/>
            <a:ext cx="1169667" cy="363673"/>
          </a:xfrm>
          <a:custGeom>
            <a:avLst/>
            <a:gdLst>
              <a:gd name="connsiteX0" fmla="*/ 0 w 1522238"/>
              <a:gd name="connsiteY0" fmla="*/ 417558 h 417558"/>
              <a:gd name="connsiteX1" fmla="*/ 0 w 1522238"/>
              <a:gd name="connsiteY1" fmla="*/ 0 h 417558"/>
              <a:gd name="connsiteX2" fmla="*/ 961970 w 1522238"/>
              <a:gd name="connsiteY2" fmla="*/ 0 h 417558"/>
              <a:gd name="connsiteX3" fmla="*/ 961970 w 1522238"/>
              <a:gd name="connsiteY3" fmla="*/ 412272 h 417558"/>
              <a:gd name="connsiteX4" fmla="*/ 1522238 w 1522238"/>
              <a:gd name="connsiteY4" fmla="*/ 412272 h 417558"/>
              <a:gd name="connsiteX0" fmla="*/ 0 w 1522238"/>
              <a:gd name="connsiteY0" fmla="*/ 417558 h 417558"/>
              <a:gd name="connsiteX1" fmla="*/ 0 w 1522238"/>
              <a:gd name="connsiteY1" fmla="*/ 0 h 417558"/>
              <a:gd name="connsiteX2" fmla="*/ 961970 w 1522238"/>
              <a:gd name="connsiteY2" fmla="*/ 0 h 417558"/>
              <a:gd name="connsiteX3" fmla="*/ 1389690 w 1522238"/>
              <a:gd name="connsiteY3" fmla="*/ 406183 h 417558"/>
              <a:gd name="connsiteX4" fmla="*/ 1522238 w 1522238"/>
              <a:gd name="connsiteY4" fmla="*/ 412272 h 417558"/>
              <a:gd name="connsiteX0" fmla="*/ 0 w 1522238"/>
              <a:gd name="connsiteY0" fmla="*/ 417558 h 418361"/>
              <a:gd name="connsiteX1" fmla="*/ 0 w 1522238"/>
              <a:gd name="connsiteY1" fmla="*/ 0 h 418361"/>
              <a:gd name="connsiteX2" fmla="*/ 961970 w 1522238"/>
              <a:gd name="connsiteY2" fmla="*/ 0 h 418361"/>
              <a:gd name="connsiteX3" fmla="*/ 1406937 w 1522238"/>
              <a:gd name="connsiteY3" fmla="*/ 418361 h 418361"/>
              <a:gd name="connsiteX4" fmla="*/ 1522238 w 1522238"/>
              <a:gd name="connsiteY4" fmla="*/ 412272 h 418361"/>
              <a:gd name="connsiteX0" fmla="*/ 0 w 1522238"/>
              <a:gd name="connsiteY0" fmla="*/ 417558 h 417558"/>
              <a:gd name="connsiteX1" fmla="*/ 0 w 1522238"/>
              <a:gd name="connsiteY1" fmla="*/ 0 h 417558"/>
              <a:gd name="connsiteX2" fmla="*/ 961970 w 1522238"/>
              <a:gd name="connsiteY2" fmla="*/ 0 h 417558"/>
              <a:gd name="connsiteX3" fmla="*/ 1410387 w 1522238"/>
              <a:gd name="connsiteY3" fmla="*/ 412272 h 417558"/>
              <a:gd name="connsiteX4" fmla="*/ 1522238 w 1522238"/>
              <a:gd name="connsiteY4" fmla="*/ 412272 h 417558"/>
              <a:gd name="connsiteX0" fmla="*/ 0 w 1522238"/>
              <a:gd name="connsiteY0" fmla="*/ 417558 h 417558"/>
              <a:gd name="connsiteX1" fmla="*/ 0 w 1522238"/>
              <a:gd name="connsiteY1" fmla="*/ 0 h 417558"/>
              <a:gd name="connsiteX2" fmla="*/ 1400038 w 1522238"/>
              <a:gd name="connsiteY2" fmla="*/ 0 h 417558"/>
              <a:gd name="connsiteX3" fmla="*/ 1410387 w 1522238"/>
              <a:gd name="connsiteY3" fmla="*/ 412272 h 417558"/>
              <a:gd name="connsiteX4" fmla="*/ 1522238 w 1522238"/>
              <a:gd name="connsiteY4" fmla="*/ 412272 h 417558"/>
              <a:gd name="connsiteX0" fmla="*/ 0 w 1522238"/>
              <a:gd name="connsiteY0" fmla="*/ 417558 h 417558"/>
              <a:gd name="connsiteX1" fmla="*/ 0 w 1522238"/>
              <a:gd name="connsiteY1" fmla="*/ 0 h 417558"/>
              <a:gd name="connsiteX2" fmla="*/ 845313 w 1522238"/>
              <a:gd name="connsiteY2" fmla="*/ 0 h 417558"/>
              <a:gd name="connsiteX3" fmla="*/ 1410387 w 1522238"/>
              <a:gd name="connsiteY3" fmla="*/ 412272 h 417558"/>
              <a:gd name="connsiteX4" fmla="*/ 1522238 w 1522238"/>
              <a:gd name="connsiteY4" fmla="*/ 412272 h 417558"/>
              <a:gd name="connsiteX0" fmla="*/ 0 w 1522238"/>
              <a:gd name="connsiteY0" fmla="*/ 417558 h 417558"/>
              <a:gd name="connsiteX1" fmla="*/ 0 w 1522238"/>
              <a:gd name="connsiteY1" fmla="*/ 0 h 417558"/>
              <a:gd name="connsiteX2" fmla="*/ 845313 w 1522238"/>
              <a:gd name="connsiteY2" fmla="*/ 0 h 417558"/>
              <a:gd name="connsiteX3" fmla="*/ 849463 w 1522238"/>
              <a:gd name="connsiteY3" fmla="*/ 412272 h 417558"/>
              <a:gd name="connsiteX4" fmla="*/ 1522238 w 1522238"/>
              <a:gd name="connsiteY4" fmla="*/ 412272 h 417558"/>
              <a:gd name="connsiteX0" fmla="*/ 0 w 1522238"/>
              <a:gd name="connsiteY0" fmla="*/ 417558 h 417558"/>
              <a:gd name="connsiteX1" fmla="*/ 0 w 1522238"/>
              <a:gd name="connsiteY1" fmla="*/ 0 h 417558"/>
              <a:gd name="connsiteX2" fmla="*/ 805026 w 1522238"/>
              <a:gd name="connsiteY2" fmla="*/ 5470 h 417558"/>
              <a:gd name="connsiteX3" fmla="*/ 849463 w 1522238"/>
              <a:gd name="connsiteY3" fmla="*/ 412272 h 417558"/>
              <a:gd name="connsiteX4" fmla="*/ 1522238 w 1522238"/>
              <a:gd name="connsiteY4" fmla="*/ 412272 h 417558"/>
              <a:gd name="connsiteX0" fmla="*/ 0 w 1522238"/>
              <a:gd name="connsiteY0" fmla="*/ 417558 h 417558"/>
              <a:gd name="connsiteX1" fmla="*/ 0 w 1522238"/>
              <a:gd name="connsiteY1" fmla="*/ 0 h 417558"/>
              <a:gd name="connsiteX2" fmla="*/ 805026 w 1522238"/>
              <a:gd name="connsiteY2" fmla="*/ 5470 h 417558"/>
              <a:gd name="connsiteX3" fmla="*/ 812275 w 1522238"/>
              <a:gd name="connsiteY3" fmla="*/ 415007 h 417558"/>
              <a:gd name="connsiteX4" fmla="*/ 1522238 w 1522238"/>
              <a:gd name="connsiteY4" fmla="*/ 412272 h 417558"/>
              <a:gd name="connsiteX0" fmla="*/ 0 w 1522238"/>
              <a:gd name="connsiteY0" fmla="*/ 417559 h 417559"/>
              <a:gd name="connsiteX1" fmla="*/ 0 w 1522238"/>
              <a:gd name="connsiteY1" fmla="*/ 1 h 417559"/>
              <a:gd name="connsiteX2" fmla="*/ 110844 w 1522238"/>
              <a:gd name="connsiteY2" fmla="*/ 0 h 417559"/>
              <a:gd name="connsiteX3" fmla="*/ 812275 w 1522238"/>
              <a:gd name="connsiteY3" fmla="*/ 415008 h 417559"/>
              <a:gd name="connsiteX4" fmla="*/ 1522238 w 1522238"/>
              <a:gd name="connsiteY4" fmla="*/ 412273 h 417559"/>
              <a:gd name="connsiteX0" fmla="*/ 0 w 1522238"/>
              <a:gd name="connsiteY0" fmla="*/ 417559 h 417743"/>
              <a:gd name="connsiteX1" fmla="*/ 0 w 1522238"/>
              <a:gd name="connsiteY1" fmla="*/ 1 h 417743"/>
              <a:gd name="connsiteX2" fmla="*/ 110844 w 1522238"/>
              <a:gd name="connsiteY2" fmla="*/ 0 h 417743"/>
              <a:gd name="connsiteX3" fmla="*/ 121193 w 1522238"/>
              <a:gd name="connsiteY3" fmla="*/ 417743 h 417743"/>
              <a:gd name="connsiteX4" fmla="*/ 1522238 w 1522238"/>
              <a:gd name="connsiteY4" fmla="*/ 412273 h 4177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22238" h="417743">
                <a:moveTo>
                  <a:pt x="0" y="417559"/>
                </a:moveTo>
                <a:lnTo>
                  <a:pt x="0" y="1"/>
                </a:lnTo>
                <a:lnTo>
                  <a:pt x="110844" y="0"/>
                </a:lnTo>
                <a:cubicBezTo>
                  <a:pt x="112227" y="137424"/>
                  <a:pt x="119810" y="280319"/>
                  <a:pt x="121193" y="417743"/>
                </a:cubicBezTo>
                <a:lnTo>
                  <a:pt x="1522238" y="412273"/>
                </a:lnTo>
              </a:path>
            </a:pathLst>
          </a:cu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de-DE"/>
          </a:p>
        </p:txBody>
      </p:sp>
      <p:sp>
        <p:nvSpPr>
          <p:cNvPr id="3" name="Vertikaler Bildlauf 2"/>
          <p:cNvSpPr/>
          <p:nvPr/>
        </p:nvSpPr>
        <p:spPr>
          <a:xfrm>
            <a:off x="6753870" y="667221"/>
            <a:ext cx="5269807" cy="5610749"/>
          </a:xfrm>
          <a:prstGeom prst="verticalScroll">
            <a:avLst/>
          </a:prstGeom>
          <a:solidFill>
            <a:schemeClr val="accent4">
              <a:lumMod val="60000"/>
              <a:lumOff val="40000"/>
            </a:schemeClr>
          </a:solidFill>
          <a:ln w="2540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e-DE" sz="2400" dirty="0" err="1">
                <a:solidFill>
                  <a:srgbClr val="FF0000"/>
                </a:solidFill>
              </a:rPr>
              <a:t>PwmOut</a:t>
            </a:r>
            <a:r>
              <a:rPr lang="de-DE" sz="2400" dirty="0">
                <a:solidFill>
                  <a:srgbClr val="FF0000"/>
                </a:solidFill>
              </a:rPr>
              <a:t> licht(PC_6);</a:t>
            </a:r>
          </a:p>
          <a:p>
            <a:r>
              <a:rPr lang="de-DE" sz="2400" dirty="0" err="1">
                <a:solidFill>
                  <a:schemeClr val="tx1"/>
                </a:solidFill>
              </a:rPr>
              <a:t>AnalogIn</a:t>
            </a:r>
            <a:r>
              <a:rPr lang="de-DE" sz="2400" dirty="0">
                <a:solidFill>
                  <a:schemeClr val="tx1"/>
                </a:solidFill>
              </a:rPr>
              <a:t> </a:t>
            </a:r>
            <a:r>
              <a:rPr lang="de-DE" sz="2400" dirty="0" err="1">
                <a:solidFill>
                  <a:schemeClr val="tx1"/>
                </a:solidFill>
              </a:rPr>
              <a:t>ain</a:t>
            </a:r>
            <a:r>
              <a:rPr lang="de-DE" sz="2400" dirty="0">
                <a:solidFill>
                  <a:schemeClr val="tx1"/>
                </a:solidFill>
              </a:rPr>
              <a:t>(PA_0);</a:t>
            </a:r>
          </a:p>
          <a:p>
            <a:endParaRPr lang="de-DE" sz="2400" dirty="0">
              <a:solidFill>
                <a:schemeClr val="tx1"/>
              </a:solidFill>
            </a:endParaRPr>
          </a:p>
          <a:p>
            <a:r>
              <a:rPr lang="de-DE" sz="2400" dirty="0" err="1">
                <a:solidFill>
                  <a:schemeClr val="tx1"/>
                </a:solidFill>
              </a:rPr>
              <a:t>int</a:t>
            </a:r>
            <a:r>
              <a:rPr lang="de-DE" sz="2400" dirty="0">
                <a:solidFill>
                  <a:schemeClr val="tx1"/>
                </a:solidFill>
              </a:rPr>
              <a:t> </a:t>
            </a:r>
            <a:r>
              <a:rPr lang="de-DE" sz="2400" dirty="0" err="1">
                <a:solidFill>
                  <a:schemeClr val="tx1"/>
                </a:solidFill>
              </a:rPr>
              <a:t>main</a:t>
            </a:r>
            <a:r>
              <a:rPr lang="de-DE" sz="2400" dirty="0">
                <a:solidFill>
                  <a:schemeClr val="tx1"/>
                </a:solidFill>
              </a:rPr>
              <a:t>()</a:t>
            </a:r>
          </a:p>
          <a:p>
            <a:r>
              <a:rPr lang="de-DE" sz="2400" dirty="0">
                <a:solidFill>
                  <a:schemeClr val="tx1"/>
                </a:solidFill>
              </a:rPr>
              <a:t>{</a:t>
            </a:r>
          </a:p>
          <a:p>
            <a:r>
              <a:rPr lang="de-DE" sz="2400" dirty="0">
                <a:solidFill>
                  <a:schemeClr val="tx1"/>
                </a:solidFill>
              </a:rPr>
              <a:t>    </a:t>
            </a:r>
            <a:r>
              <a:rPr lang="de-DE" sz="2400" dirty="0" err="1">
                <a:solidFill>
                  <a:srgbClr val="FF0000"/>
                </a:solidFill>
              </a:rPr>
              <a:t>licht.period_us</a:t>
            </a:r>
            <a:r>
              <a:rPr lang="de-DE" sz="2400" dirty="0">
                <a:solidFill>
                  <a:srgbClr val="FF0000"/>
                </a:solidFill>
              </a:rPr>
              <a:t>(100);</a:t>
            </a:r>
          </a:p>
          <a:p>
            <a:endParaRPr lang="de-DE" sz="2400" dirty="0">
              <a:solidFill>
                <a:schemeClr val="tx1"/>
              </a:solidFill>
            </a:endParaRPr>
          </a:p>
          <a:p>
            <a:r>
              <a:rPr lang="de-DE" sz="2400" dirty="0">
                <a:solidFill>
                  <a:schemeClr val="tx1"/>
                </a:solidFill>
              </a:rPr>
              <a:t>    </a:t>
            </a:r>
            <a:r>
              <a:rPr lang="de-DE" sz="2400" dirty="0" err="1">
                <a:solidFill>
                  <a:schemeClr val="tx1"/>
                </a:solidFill>
              </a:rPr>
              <a:t>while</a:t>
            </a:r>
            <a:r>
              <a:rPr lang="de-DE" sz="2400" dirty="0">
                <a:solidFill>
                  <a:schemeClr val="tx1"/>
                </a:solidFill>
              </a:rPr>
              <a:t> (</a:t>
            </a:r>
            <a:r>
              <a:rPr lang="de-DE" sz="2400" dirty="0" err="1">
                <a:solidFill>
                  <a:schemeClr val="tx1"/>
                </a:solidFill>
              </a:rPr>
              <a:t>true</a:t>
            </a:r>
            <a:r>
              <a:rPr lang="de-DE" sz="2400" dirty="0">
                <a:solidFill>
                  <a:schemeClr val="tx1"/>
                </a:solidFill>
              </a:rPr>
              <a:t>) {</a:t>
            </a:r>
          </a:p>
          <a:p>
            <a:r>
              <a:rPr lang="de-DE" sz="2400" dirty="0">
                <a:solidFill>
                  <a:schemeClr val="tx1"/>
                </a:solidFill>
              </a:rPr>
              <a:t>        </a:t>
            </a:r>
            <a:r>
              <a:rPr lang="de-DE" sz="3200" b="1" dirty="0">
                <a:solidFill>
                  <a:srgbClr val="FF0000"/>
                </a:solidFill>
              </a:rPr>
              <a:t>licht=</a:t>
            </a:r>
            <a:r>
              <a:rPr lang="de-DE" sz="3200" b="1" dirty="0" err="1">
                <a:solidFill>
                  <a:srgbClr val="FF0000"/>
                </a:solidFill>
              </a:rPr>
              <a:t>ain</a:t>
            </a:r>
            <a:r>
              <a:rPr lang="de-DE" sz="3200" b="1" dirty="0">
                <a:solidFill>
                  <a:srgbClr val="FF0000"/>
                </a:solidFill>
              </a:rPr>
              <a:t>;</a:t>
            </a:r>
          </a:p>
          <a:p>
            <a:r>
              <a:rPr lang="de-DE" sz="2400" dirty="0">
                <a:solidFill>
                  <a:schemeClr val="tx1"/>
                </a:solidFill>
              </a:rPr>
              <a:t>    }</a:t>
            </a:r>
          </a:p>
          <a:p>
            <a:r>
              <a:rPr lang="de-DE" sz="2400" dirty="0">
                <a:solidFill>
                  <a:schemeClr val="tx1"/>
                </a:solidFill>
              </a:rPr>
              <a:t>}</a:t>
            </a:r>
          </a:p>
        </p:txBody>
      </p:sp>
      <p:pic>
        <p:nvPicPr>
          <p:cNvPr id="15" name="Google Shape;172;p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503919" y="4361436"/>
            <a:ext cx="1258875" cy="1774608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Google Shape;165;p1"/>
          <p:cNvSpPr/>
          <p:nvPr/>
        </p:nvSpPr>
        <p:spPr>
          <a:xfrm>
            <a:off x="2550695" y="4414456"/>
            <a:ext cx="3407484" cy="1374728"/>
          </a:xfrm>
          <a:prstGeom prst="wedgeRoundRectCallout">
            <a:avLst>
              <a:gd name="adj1" fmla="val 64769"/>
              <a:gd name="adj2" fmla="val -21461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400" dirty="0" err="1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Tastgrad</a:t>
            </a: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 einstellen,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400" b="0" i="0" u="none" strike="noStrike" cap="none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Hier vom Analogeingang</a:t>
            </a:r>
            <a:endParaRPr sz="2400" b="0" i="0" u="none" strike="noStrike" cap="none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6" name="Gruppieren 15"/>
          <p:cNvGrpSpPr/>
          <p:nvPr/>
        </p:nvGrpSpPr>
        <p:grpSpPr>
          <a:xfrm>
            <a:off x="223492" y="832358"/>
            <a:ext cx="5734687" cy="1057246"/>
            <a:chOff x="0" y="0"/>
            <a:chExt cx="5734802" cy="1057246"/>
          </a:xfrm>
        </p:grpSpPr>
        <p:cxnSp>
          <p:nvCxnSpPr>
            <p:cNvPr id="17" name="Gerade Verbindung mit Pfeil 16"/>
            <p:cNvCxnSpPr/>
            <p:nvPr/>
          </p:nvCxnSpPr>
          <p:spPr>
            <a:xfrm>
              <a:off x="475699" y="729405"/>
              <a:ext cx="1590950" cy="0"/>
            </a:xfrm>
            <a:prstGeom prst="straightConnector1">
              <a:avLst/>
            </a:prstGeom>
            <a:ln w="9525">
              <a:solidFill>
                <a:schemeClr val="tx1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Gerade Verbindung mit Pfeil 17"/>
            <p:cNvCxnSpPr/>
            <p:nvPr/>
          </p:nvCxnSpPr>
          <p:spPr>
            <a:xfrm>
              <a:off x="475699" y="967255"/>
              <a:ext cx="2526348" cy="0"/>
            </a:xfrm>
            <a:prstGeom prst="straightConnector1">
              <a:avLst/>
            </a:prstGeom>
            <a:ln w="9525">
              <a:solidFill>
                <a:schemeClr val="tx1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9" name="Gruppieren 18"/>
            <p:cNvGrpSpPr/>
            <p:nvPr/>
          </p:nvGrpSpPr>
          <p:grpSpPr>
            <a:xfrm>
              <a:off x="0" y="0"/>
              <a:ext cx="5734802" cy="1057246"/>
              <a:chOff x="0" y="0"/>
              <a:chExt cx="5734802" cy="1057246"/>
            </a:xfrm>
          </p:grpSpPr>
          <p:grpSp>
            <p:nvGrpSpPr>
              <p:cNvPr id="20" name="Gruppieren 19"/>
              <p:cNvGrpSpPr/>
              <p:nvPr/>
            </p:nvGrpSpPr>
            <p:grpSpPr>
              <a:xfrm>
                <a:off x="475699" y="126854"/>
                <a:ext cx="5052984" cy="428129"/>
                <a:chOff x="0" y="0"/>
                <a:chExt cx="5052984" cy="428129"/>
              </a:xfrm>
            </p:grpSpPr>
            <p:sp>
              <p:nvSpPr>
                <p:cNvPr id="35" name="Freihandform 34"/>
                <p:cNvSpPr/>
                <p:nvPr/>
              </p:nvSpPr>
              <p:spPr>
                <a:xfrm>
                  <a:off x="0" y="10571"/>
                  <a:ext cx="2526492" cy="417558"/>
                </a:xfrm>
                <a:custGeom>
                  <a:avLst/>
                  <a:gdLst>
                    <a:gd name="connsiteX0" fmla="*/ 0 w 1522238"/>
                    <a:gd name="connsiteY0" fmla="*/ 417558 h 417558"/>
                    <a:gd name="connsiteX1" fmla="*/ 0 w 1522238"/>
                    <a:gd name="connsiteY1" fmla="*/ 0 h 417558"/>
                    <a:gd name="connsiteX2" fmla="*/ 961970 w 1522238"/>
                    <a:gd name="connsiteY2" fmla="*/ 0 h 417558"/>
                    <a:gd name="connsiteX3" fmla="*/ 961970 w 1522238"/>
                    <a:gd name="connsiteY3" fmla="*/ 412272 h 417558"/>
                    <a:gd name="connsiteX4" fmla="*/ 1522238 w 1522238"/>
                    <a:gd name="connsiteY4" fmla="*/ 412272 h 4175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522238" h="417558">
                      <a:moveTo>
                        <a:pt x="0" y="417558"/>
                      </a:moveTo>
                      <a:lnTo>
                        <a:pt x="0" y="0"/>
                      </a:lnTo>
                      <a:lnTo>
                        <a:pt x="961970" y="0"/>
                      </a:lnTo>
                      <a:lnTo>
                        <a:pt x="961970" y="412272"/>
                      </a:lnTo>
                      <a:lnTo>
                        <a:pt x="1522238" y="412272"/>
                      </a:lnTo>
                    </a:path>
                  </a:pathLst>
                </a:custGeom>
                <a:no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de-DE"/>
                </a:p>
              </p:txBody>
            </p:sp>
            <p:sp>
              <p:nvSpPr>
                <p:cNvPr id="36" name="Freihandform 35"/>
                <p:cNvSpPr/>
                <p:nvPr/>
              </p:nvSpPr>
              <p:spPr>
                <a:xfrm>
                  <a:off x="2526492" y="0"/>
                  <a:ext cx="2526492" cy="417558"/>
                </a:xfrm>
                <a:custGeom>
                  <a:avLst/>
                  <a:gdLst>
                    <a:gd name="connsiteX0" fmla="*/ 0 w 1522238"/>
                    <a:gd name="connsiteY0" fmla="*/ 417558 h 417558"/>
                    <a:gd name="connsiteX1" fmla="*/ 0 w 1522238"/>
                    <a:gd name="connsiteY1" fmla="*/ 0 h 417558"/>
                    <a:gd name="connsiteX2" fmla="*/ 961970 w 1522238"/>
                    <a:gd name="connsiteY2" fmla="*/ 0 h 417558"/>
                    <a:gd name="connsiteX3" fmla="*/ 961970 w 1522238"/>
                    <a:gd name="connsiteY3" fmla="*/ 412272 h 417558"/>
                    <a:gd name="connsiteX4" fmla="*/ 1522238 w 1522238"/>
                    <a:gd name="connsiteY4" fmla="*/ 412272 h 4175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522238" h="417558">
                      <a:moveTo>
                        <a:pt x="0" y="417558"/>
                      </a:moveTo>
                      <a:lnTo>
                        <a:pt x="0" y="0"/>
                      </a:lnTo>
                      <a:lnTo>
                        <a:pt x="961970" y="0"/>
                      </a:lnTo>
                      <a:lnTo>
                        <a:pt x="961970" y="412272"/>
                      </a:lnTo>
                      <a:lnTo>
                        <a:pt x="1522238" y="412272"/>
                      </a:lnTo>
                    </a:path>
                  </a:pathLst>
                </a:custGeom>
                <a:no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de-DE"/>
                </a:p>
              </p:txBody>
            </p:sp>
          </p:grpSp>
          <p:sp>
            <p:nvSpPr>
              <p:cNvPr id="21" name="Textfeld 163"/>
              <p:cNvSpPr txBox="1"/>
              <p:nvPr/>
            </p:nvSpPr>
            <p:spPr>
              <a:xfrm>
                <a:off x="798118" y="491642"/>
                <a:ext cx="898543" cy="290815"/>
              </a:xfrm>
              <a:prstGeom prst="rect">
                <a:avLst/>
              </a:prstGeom>
              <a:noFill/>
              <a:ln w="6350">
                <a:noFill/>
              </a:ln>
              <a:effectLst/>
            </p:spPr>
            <p:style>
              <a:lnRef idx="0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pulsewidth</a:t>
                </a:r>
              </a:p>
            </p:txBody>
          </p:sp>
          <p:sp>
            <p:nvSpPr>
              <p:cNvPr id="22" name="Textfeld 185"/>
              <p:cNvSpPr txBox="1"/>
              <p:nvPr/>
            </p:nvSpPr>
            <p:spPr>
              <a:xfrm>
                <a:off x="1252675" y="729519"/>
                <a:ext cx="898543" cy="290815"/>
              </a:xfrm>
              <a:prstGeom prst="rect">
                <a:avLst/>
              </a:prstGeom>
              <a:noFill/>
              <a:ln w="6350">
                <a:noFill/>
              </a:ln>
              <a:effectLst/>
            </p:spPr>
            <p:style>
              <a:lnRef idx="0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 dirty="0" err="1" smtClean="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period</a:t>
                </a:r>
                <a:endParaRPr lang="de-DE" sz="1100" dirty="0">
                  <a:effectLst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23" name="Gerader Verbinder 22"/>
              <p:cNvCxnSpPr/>
              <p:nvPr/>
            </p:nvCxnSpPr>
            <p:spPr>
              <a:xfrm>
                <a:off x="475699" y="544412"/>
                <a:ext cx="0" cy="502263"/>
              </a:xfrm>
              <a:prstGeom prst="line">
                <a:avLst/>
              </a:prstGeom>
              <a:ln w="12700">
                <a:solidFill>
                  <a:schemeClr val="tx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Gerader Verbinder 23"/>
              <p:cNvCxnSpPr/>
              <p:nvPr/>
            </p:nvCxnSpPr>
            <p:spPr>
              <a:xfrm>
                <a:off x="2066607" y="554665"/>
                <a:ext cx="0" cy="227343"/>
              </a:xfrm>
              <a:prstGeom prst="line">
                <a:avLst/>
              </a:prstGeom>
              <a:ln w="12700">
                <a:solidFill>
                  <a:schemeClr val="tx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Gerader Verbinder 24"/>
              <p:cNvCxnSpPr/>
              <p:nvPr/>
            </p:nvCxnSpPr>
            <p:spPr>
              <a:xfrm>
                <a:off x="3002192" y="554983"/>
                <a:ext cx="0" cy="502263"/>
              </a:xfrm>
              <a:prstGeom prst="line">
                <a:avLst/>
              </a:prstGeom>
              <a:ln w="12700">
                <a:solidFill>
                  <a:schemeClr val="tx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Gerade Verbindung mit Pfeil 25"/>
              <p:cNvCxnSpPr/>
              <p:nvPr/>
            </p:nvCxnSpPr>
            <p:spPr>
              <a:xfrm>
                <a:off x="475699" y="554983"/>
                <a:ext cx="5174553" cy="0"/>
              </a:xfrm>
              <a:prstGeom prst="straightConnector1">
                <a:avLst/>
              </a:prstGeom>
              <a:ln w="12700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7" name="Textfeld 192"/>
              <p:cNvSpPr txBox="1"/>
              <p:nvPr/>
            </p:nvSpPr>
            <p:spPr>
              <a:xfrm>
                <a:off x="5465258" y="554983"/>
                <a:ext cx="269544" cy="290815"/>
              </a:xfrm>
              <a:prstGeom prst="rect">
                <a:avLst/>
              </a:prstGeom>
              <a:noFill/>
              <a:ln w="6350">
                <a:noFill/>
              </a:ln>
              <a:effectLst/>
            </p:spPr>
            <p:style>
              <a:lnRef idx="0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t</a:t>
                </a:r>
              </a:p>
            </p:txBody>
          </p:sp>
          <p:sp>
            <p:nvSpPr>
              <p:cNvPr id="28" name="Textfeld 193"/>
              <p:cNvSpPr txBox="1"/>
              <p:nvPr/>
            </p:nvSpPr>
            <p:spPr>
              <a:xfrm>
                <a:off x="206136" y="391131"/>
                <a:ext cx="269544" cy="290815"/>
              </a:xfrm>
              <a:prstGeom prst="rect">
                <a:avLst/>
              </a:prstGeom>
              <a:noFill/>
              <a:ln w="6350">
                <a:noFill/>
              </a:ln>
              <a:effectLst/>
            </p:spPr>
            <p:style>
              <a:lnRef idx="0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0</a:t>
                </a:r>
              </a:p>
            </p:txBody>
          </p:sp>
          <p:sp>
            <p:nvSpPr>
              <p:cNvPr id="33" name="Textfeld 194"/>
              <p:cNvSpPr txBox="1"/>
              <p:nvPr/>
            </p:nvSpPr>
            <p:spPr>
              <a:xfrm>
                <a:off x="206136" y="0"/>
                <a:ext cx="269544" cy="290815"/>
              </a:xfrm>
              <a:prstGeom prst="rect">
                <a:avLst/>
              </a:prstGeom>
              <a:noFill/>
              <a:ln w="6350">
                <a:noFill/>
              </a:ln>
              <a:effectLst/>
            </p:spPr>
            <p:style>
              <a:lnRef idx="0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1</a:t>
                </a:r>
              </a:p>
            </p:txBody>
          </p:sp>
          <p:sp>
            <p:nvSpPr>
              <p:cNvPr id="34" name="Textfeld 195"/>
              <p:cNvSpPr txBox="1"/>
              <p:nvPr/>
            </p:nvSpPr>
            <p:spPr>
              <a:xfrm>
                <a:off x="0" y="200851"/>
                <a:ext cx="459843" cy="290815"/>
              </a:xfrm>
              <a:prstGeom prst="rect">
                <a:avLst/>
              </a:prstGeom>
              <a:noFill/>
              <a:ln w="6350">
                <a:noFill/>
              </a:ln>
              <a:effectLst/>
            </p:spPr>
            <p:style>
              <a:lnRef idx="0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pin</a:t>
                </a:r>
              </a:p>
            </p:txBody>
          </p:sp>
        </p:grpSp>
      </p:grpSp>
      <p:pic>
        <p:nvPicPr>
          <p:cNvPr id="6" name="Audio 5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01995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8149"/>
    </mc:Choice>
    <mc:Fallback>
      <p:transition spd="slow" advTm="2814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72994" y="133822"/>
            <a:ext cx="4193060" cy="434588"/>
          </a:xfrm>
        </p:spPr>
        <p:txBody>
          <a:bodyPr>
            <a:normAutofit/>
          </a:bodyPr>
          <a:lstStyle/>
          <a:p>
            <a:r>
              <a:rPr lang="de-DE" sz="2400" dirty="0" smtClean="0"/>
              <a:t>PWM Puls Weiten Modulation</a:t>
            </a:r>
            <a:endParaRPr lang="de-DE" sz="2400" dirty="0"/>
          </a:p>
        </p:txBody>
      </p:sp>
      <p:sp>
        <p:nvSpPr>
          <p:cNvPr id="29" name="Ellipse 28"/>
          <p:cNvSpPr/>
          <p:nvPr/>
        </p:nvSpPr>
        <p:spPr>
          <a:xfrm>
            <a:off x="6569880" y="2780375"/>
            <a:ext cx="644496" cy="626076"/>
          </a:xfrm>
          <a:prstGeom prst="ellipse">
            <a:avLst/>
          </a:prstGeom>
          <a:solidFill>
            <a:srgbClr val="C00000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30" name="Gerader Verbinder 29"/>
          <p:cNvCxnSpPr>
            <a:stCxn id="29" idx="2"/>
          </p:cNvCxnSpPr>
          <p:nvPr/>
        </p:nvCxnSpPr>
        <p:spPr>
          <a:xfrm flipH="1">
            <a:off x="3943744" y="3093413"/>
            <a:ext cx="2626136" cy="0"/>
          </a:xfrm>
          <a:prstGeom prst="line">
            <a:avLst/>
          </a:prstGeom>
          <a:ln w="508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Rechteck 30"/>
          <p:cNvSpPr/>
          <p:nvPr/>
        </p:nvSpPr>
        <p:spPr>
          <a:xfrm>
            <a:off x="1423449" y="2456246"/>
            <a:ext cx="2521385" cy="1301578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ctr"/>
            <a:r>
              <a:rPr lang="de-DE" dirty="0" smtClean="0">
                <a:solidFill>
                  <a:schemeClr val="tx1"/>
                </a:solidFill>
              </a:rPr>
              <a:t>Mikrocontroller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32" name="Textfeld 31"/>
          <p:cNvSpPr txBox="1"/>
          <p:nvPr/>
        </p:nvSpPr>
        <p:spPr>
          <a:xfrm>
            <a:off x="3194497" y="2922369"/>
            <a:ext cx="7503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PC_6</a:t>
            </a:r>
            <a:endParaRPr lang="de-DE" dirty="0"/>
          </a:p>
        </p:txBody>
      </p:sp>
      <p:sp>
        <p:nvSpPr>
          <p:cNvPr id="40" name="Freihandform 39"/>
          <p:cNvSpPr/>
          <p:nvPr/>
        </p:nvSpPr>
        <p:spPr>
          <a:xfrm>
            <a:off x="4087145" y="2480800"/>
            <a:ext cx="1169667" cy="363673"/>
          </a:xfrm>
          <a:custGeom>
            <a:avLst/>
            <a:gdLst>
              <a:gd name="connsiteX0" fmla="*/ 0 w 1522238"/>
              <a:gd name="connsiteY0" fmla="*/ 417558 h 417558"/>
              <a:gd name="connsiteX1" fmla="*/ 0 w 1522238"/>
              <a:gd name="connsiteY1" fmla="*/ 0 h 417558"/>
              <a:gd name="connsiteX2" fmla="*/ 961970 w 1522238"/>
              <a:gd name="connsiteY2" fmla="*/ 0 h 417558"/>
              <a:gd name="connsiteX3" fmla="*/ 961970 w 1522238"/>
              <a:gd name="connsiteY3" fmla="*/ 412272 h 417558"/>
              <a:gd name="connsiteX4" fmla="*/ 1522238 w 1522238"/>
              <a:gd name="connsiteY4" fmla="*/ 412272 h 417558"/>
              <a:gd name="connsiteX0" fmla="*/ 0 w 1522238"/>
              <a:gd name="connsiteY0" fmla="*/ 417558 h 417558"/>
              <a:gd name="connsiteX1" fmla="*/ 0 w 1522238"/>
              <a:gd name="connsiteY1" fmla="*/ 0 h 417558"/>
              <a:gd name="connsiteX2" fmla="*/ 961970 w 1522238"/>
              <a:gd name="connsiteY2" fmla="*/ 0 h 417558"/>
              <a:gd name="connsiteX3" fmla="*/ 1389690 w 1522238"/>
              <a:gd name="connsiteY3" fmla="*/ 406183 h 417558"/>
              <a:gd name="connsiteX4" fmla="*/ 1522238 w 1522238"/>
              <a:gd name="connsiteY4" fmla="*/ 412272 h 417558"/>
              <a:gd name="connsiteX0" fmla="*/ 0 w 1522238"/>
              <a:gd name="connsiteY0" fmla="*/ 417558 h 418361"/>
              <a:gd name="connsiteX1" fmla="*/ 0 w 1522238"/>
              <a:gd name="connsiteY1" fmla="*/ 0 h 418361"/>
              <a:gd name="connsiteX2" fmla="*/ 961970 w 1522238"/>
              <a:gd name="connsiteY2" fmla="*/ 0 h 418361"/>
              <a:gd name="connsiteX3" fmla="*/ 1406937 w 1522238"/>
              <a:gd name="connsiteY3" fmla="*/ 418361 h 418361"/>
              <a:gd name="connsiteX4" fmla="*/ 1522238 w 1522238"/>
              <a:gd name="connsiteY4" fmla="*/ 412272 h 418361"/>
              <a:gd name="connsiteX0" fmla="*/ 0 w 1522238"/>
              <a:gd name="connsiteY0" fmla="*/ 417558 h 417558"/>
              <a:gd name="connsiteX1" fmla="*/ 0 w 1522238"/>
              <a:gd name="connsiteY1" fmla="*/ 0 h 417558"/>
              <a:gd name="connsiteX2" fmla="*/ 961970 w 1522238"/>
              <a:gd name="connsiteY2" fmla="*/ 0 h 417558"/>
              <a:gd name="connsiteX3" fmla="*/ 1410387 w 1522238"/>
              <a:gd name="connsiteY3" fmla="*/ 412272 h 417558"/>
              <a:gd name="connsiteX4" fmla="*/ 1522238 w 1522238"/>
              <a:gd name="connsiteY4" fmla="*/ 412272 h 417558"/>
              <a:gd name="connsiteX0" fmla="*/ 0 w 1522238"/>
              <a:gd name="connsiteY0" fmla="*/ 417558 h 417558"/>
              <a:gd name="connsiteX1" fmla="*/ 0 w 1522238"/>
              <a:gd name="connsiteY1" fmla="*/ 0 h 417558"/>
              <a:gd name="connsiteX2" fmla="*/ 1400038 w 1522238"/>
              <a:gd name="connsiteY2" fmla="*/ 0 h 417558"/>
              <a:gd name="connsiteX3" fmla="*/ 1410387 w 1522238"/>
              <a:gd name="connsiteY3" fmla="*/ 412272 h 417558"/>
              <a:gd name="connsiteX4" fmla="*/ 1522238 w 1522238"/>
              <a:gd name="connsiteY4" fmla="*/ 412272 h 417558"/>
              <a:gd name="connsiteX0" fmla="*/ 0 w 1522238"/>
              <a:gd name="connsiteY0" fmla="*/ 417558 h 417558"/>
              <a:gd name="connsiteX1" fmla="*/ 0 w 1522238"/>
              <a:gd name="connsiteY1" fmla="*/ 0 h 417558"/>
              <a:gd name="connsiteX2" fmla="*/ 845313 w 1522238"/>
              <a:gd name="connsiteY2" fmla="*/ 0 h 417558"/>
              <a:gd name="connsiteX3" fmla="*/ 1410387 w 1522238"/>
              <a:gd name="connsiteY3" fmla="*/ 412272 h 417558"/>
              <a:gd name="connsiteX4" fmla="*/ 1522238 w 1522238"/>
              <a:gd name="connsiteY4" fmla="*/ 412272 h 417558"/>
              <a:gd name="connsiteX0" fmla="*/ 0 w 1522238"/>
              <a:gd name="connsiteY0" fmla="*/ 417558 h 417558"/>
              <a:gd name="connsiteX1" fmla="*/ 0 w 1522238"/>
              <a:gd name="connsiteY1" fmla="*/ 0 h 417558"/>
              <a:gd name="connsiteX2" fmla="*/ 845313 w 1522238"/>
              <a:gd name="connsiteY2" fmla="*/ 0 h 417558"/>
              <a:gd name="connsiteX3" fmla="*/ 849463 w 1522238"/>
              <a:gd name="connsiteY3" fmla="*/ 412272 h 417558"/>
              <a:gd name="connsiteX4" fmla="*/ 1522238 w 1522238"/>
              <a:gd name="connsiteY4" fmla="*/ 412272 h 417558"/>
              <a:gd name="connsiteX0" fmla="*/ 0 w 1522238"/>
              <a:gd name="connsiteY0" fmla="*/ 417558 h 417558"/>
              <a:gd name="connsiteX1" fmla="*/ 0 w 1522238"/>
              <a:gd name="connsiteY1" fmla="*/ 0 h 417558"/>
              <a:gd name="connsiteX2" fmla="*/ 805026 w 1522238"/>
              <a:gd name="connsiteY2" fmla="*/ 5470 h 417558"/>
              <a:gd name="connsiteX3" fmla="*/ 849463 w 1522238"/>
              <a:gd name="connsiteY3" fmla="*/ 412272 h 417558"/>
              <a:gd name="connsiteX4" fmla="*/ 1522238 w 1522238"/>
              <a:gd name="connsiteY4" fmla="*/ 412272 h 417558"/>
              <a:gd name="connsiteX0" fmla="*/ 0 w 1522238"/>
              <a:gd name="connsiteY0" fmla="*/ 417558 h 417558"/>
              <a:gd name="connsiteX1" fmla="*/ 0 w 1522238"/>
              <a:gd name="connsiteY1" fmla="*/ 0 h 417558"/>
              <a:gd name="connsiteX2" fmla="*/ 805026 w 1522238"/>
              <a:gd name="connsiteY2" fmla="*/ 5470 h 417558"/>
              <a:gd name="connsiteX3" fmla="*/ 812275 w 1522238"/>
              <a:gd name="connsiteY3" fmla="*/ 415007 h 417558"/>
              <a:gd name="connsiteX4" fmla="*/ 1522238 w 1522238"/>
              <a:gd name="connsiteY4" fmla="*/ 412272 h 417558"/>
              <a:gd name="connsiteX0" fmla="*/ 0 w 1522238"/>
              <a:gd name="connsiteY0" fmla="*/ 417559 h 417559"/>
              <a:gd name="connsiteX1" fmla="*/ 0 w 1522238"/>
              <a:gd name="connsiteY1" fmla="*/ 1 h 417559"/>
              <a:gd name="connsiteX2" fmla="*/ 110844 w 1522238"/>
              <a:gd name="connsiteY2" fmla="*/ 0 h 417559"/>
              <a:gd name="connsiteX3" fmla="*/ 812275 w 1522238"/>
              <a:gd name="connsiteY3" fmla="*/ 415008 h 417559"/>
              <a:gd name="connsiteX4" fmla="*/ 1522238 w 1522238"/>
              <a:gd name="connsiteY4" fmla="*/ 412273 h 417559"/>
              <a:gd name="connsiteX0" fmla="*/ 0 w 1522238"/>
              <a:gd name="connsiteY0" fmla="*/ 417559 h 417743"/>
              <a:gd name="connsiteX1" fmla="*/ 0 w 1522238"/>
              <a:gd name="connsiteY1" fmla="*/ 1 h 417743"/>
              <a:gd name="connsiteX2" fmla="*/ 110844 w 1522238"/>
              <a:gd name="connsiteY2" fmla="*/ 0 h 417743"/>
              <a:gd name="connsiteX3" fmla="*/ 121193 w 1522238"/>
              <a:gd name="connsiteY3" fmla="*/ 417743 h 417743"/>
              <a:gd name="connsiteX4" fmla="*/ 1522238 w 1522238"/>
              <a:gd name="connsiteY4" fmla="*/ 412273 h 4177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22238" h="417743">
                <a:moveTo>
                  <a:pt x="0" y="417559"/>
                </a:moveTo>
                <a:lnTo>
                  <a:pt x="0" y="1"/>
                </a:lnTo>
                <a:lnTo>
                  <a:pt x="110844" y="0"/>
                </a:lnTo>
                <a:cubicBezTo>
                  <a:pt x="112227" y="137424"/>
                  <a:pt x="119810" y="280319"/>
                  <a:pt x="121193" y="417743"/>
                </a:cubicBezTo>
                <a:lnTo>
                  <a:pt x="1522238" y="412273"/>
                </a:lnTo>
              </a:path>
            </a:pathLst>
          </a:cu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de-DE"/>
          </a:p>
        </p:txBody>
      </p:sp>
      <p:sp>
        <p:nvSpPr>
          <p:cNvPr id="4" name="Textfeld 3"/>
          <p:cNvSpPr txBox="1"/>
          <p:nvPr/>
        </p:nvSpPr>
        <p:spPr>
          <a:xfrm>
            <a:off x="4451362" y="2761853"/>
            <a:ext cx="6626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Aus</a:t>
            </a:r>
            <a:endParaRPr lang="de-DE" dirty="0"/>
          </a:p>
        </p:txBody>
      </p:sp>
      <p:sp>
        <p:nvSpPr>
          <p:cNvPr id="43" name="Textfeld 42"/>
          <p:cNvSpPr txBox="1"/>
          <p:nvPr/>
        </p:nvSpPr>
        <p:spPr>
          <a:xfrm>
            <a:off x="3932087" y="2167763"/>
            <a:ext cx="6626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Ein</a:t>
            </a:r>
            <a:endParaRPr lang="de-DE" dirty="0"/>
          </a:p>
        </p:txBody>
      </p:sp>
      <p:sp>
        <p:nvSpPr>
          <p:cNvPr id="14" name="Freihandform 13"/>
          <p:cNvSpPr/>
          <p:nvPr/>
        </p:nvSpPr>
        <p:spPr>
          <a:xfrm>
            <a:off x="5256812" y="2482410"/>
            <a:ext cx="1169667" cy="363673"/>
          </a:xfrm>
          <a:custGeom>
            <a:avLst/>
            <a:gdLst>
              <a:gd name="connsiteX0" fmla="*/ 0 w 1522238"/>
              <a:gd name="connsiteY0" fmla="*/ 417558 h 417558"/>
              <a:gd name="connsiteX1" fmla="*/ 0 w 1522238"/>
              <a:gd name="connsiteY1" fmla="*/ 0 h 417558"/>
              <a:gd name="connsiteX2" fmla="*/ 961970 w 1522238"/>
              <a:gd name="connsiteY2" fmla="*/ 0 h 417558"/>
              <a:gd name="connsiteX3" fmla="*/ 961970 w 1522238"/>
              <a:gd name="connsiteY3" fmla="*/ 412272 h 417558"/>
              <a:gd name="connsiteX4" fmla="*/ 1522238 w 1522238"/>
              <a:gd name="connsiteY4" fmla="*/ 412272 h 417558"/>
              <a:gd name="connsiteX0" fmla="*/ 0 w 1522238"/>
              <a:gd name="connsiteY0" fmla="*/ 417558 h 417558"/>
              <a:gd name="connsiteX1" fmla="*/ 0 w 1522238"/>
              <a:gd name="connsiteY1" fmla="*/ 0 h 417558"/>
              <a:gd name="connsiteX2" fmla="*/ 961970 w 1522238"/>
              <a:gd name="connsiteY2" fmla="*/ 0 h 417558"/>
              <a:gd name="connsiteX3" fmla="*/ 1389690 w 1522238"/>
              <a:gd name="connsiteY3" fmla="*/ 406183 h 417558"/>
              <a:gd name="connsiteX4" fmla="*/ 1522238 w 1522238"/>
              <a:gd name="connsiteY4" fmla="*/ 412272 h 417558"/>
              <a:gd name="connsiteX0" fmla="*/ 0 w 1522238"/>
              <a:gd name="connsiteY0" fmla="*/ 417558 h 418361"/>
              <a:gd name="connsiteX1" fmla="*/ 0 w 1522238"/>
              <a:gd name="connsiteY1" fmla="*/ 0 h 418361"/>
              <a:gd name="connsiteX2" fmla="*/ 961970 w 1522238"/>
              <a:gd name="connsiteY2" fmla="*/ 0 h 418361"/>
              <a:gd name="connsiteX3" fmla="*/ 1406937 w 1522238"/>
              <a:gd name="connsiteY3" fmla="*/ 418361 h 418361"/>
              <a:gd name="connsiteX4" fmla="*/ 1522238 w 1522238"/>
              <a:gd name="connsiteY4" fmla="*/ 412272 h 418361"/>
              <a:gd name="connsiteX0" fmla="*/ 0 w 1522238"/>
              <a:gd name="connsiteY0" fmla="*/ 417558 h 417558"/>
              <a:gd name="connsiteX1" fmla="*/ 0 w 1522238"/>
              <a:gd name="connsiteY1" fmla="*/ 0 h 417558"/>
              <a:gd name="connsiteX2" fmla="*/ 961970 w 1522238"/>
              <a:gd name="connsiteY2" fmla="*/ 0 h 417558"/>
              <a:gd name="connsiteX3" fmla="*/ 1410387 w 1522238"/>
              <a:gd name="connsiteY3" fmla="*/ 412272 h 417558"/>
              <a:gd name="connsiteX4" fmla="*/ 1522238 w 1522238"/>
              <a:gd name="connsiteY4" fmla="*/ 412272 h 417558"/>
              <a:gd name="connsiteX0" fmla="*/ 0 w 1522238"/>
              <a:gd name="connsiteY0" fmla="*/ 417558 h 417558"/>
              <a:gd name="connsiteX1" fmla="*/ 0 w 1522238"/>
              <a:gd name="connsiteY1" fmla="*/ 0 h 417558"/>
              <a:gd name="connsiteX2" fmla="*/ 1400038 w 1522238"/>
              <a:gd name="connsiteY2" fmla="*/ 0 h 417558"/>
              <a:gd name="connsiteX3" fmla="*/ 1410387 w 1522238"/>
              <a:gd name="connsiteY3" fmla="*/ 412272 h 417558"/>
              <a:gd name="connsiteX4" fmla="*/ 1522238 w 1522238"/>
              <a:gd name="connsiteY4" fmla="*/ 412272 h 417558"/>
              <a:gd name="connsiteX0" fmla="*/ 0 w 1522238"/>
              <a:gd name="connsiteY0" fmla="*/ 417558 h 417558"/>
              <a:gd name="connsiteX1" fmla="*/ 0 w 1522238"/>
              <a:gd name="connsiteY1" fmla="*/ 0 h 417558"/>
              <a:gd name="connsiteX2" fmla="*/ 845313 w 1522238"/>
              <a:gd name="connsiteY2" fmla="*/ 0 h 417558"/>
              <a:gd name="connsiteX3" fmla="*/ 1410387 w 1522238"/>
              <a:gd name="connsiteY3" fmla="*/ 412272 h 417558"/>
              <a:gd name="connsiteX4" fmla="*/ 1522238 w 1522238"/>
              <a:gd name="connsiteY4" fmla="*/ 412272 h 417558"/>
              <a:gd name="connsiteX0" fmla="*/ 0 w 1522238"/>
              <a:gd name="connsiteY0" fmla="*/ 417558 h 417558"/>
              <a:gd name="connsiteX1" fmla="*/ 0 w 1522238"/>
              <a:gd name="connsiteY1" fmla="*/ 0 h 417558"/>
              <a:gd name="connsiteX2" fmla="*/ 845313 w 1522238"/>
              <a:gd name="connsiteY2" fmla="*/ 0 h 417558"/>
              <a:gd name="connsiteX3" fmla="*/ 849463 w 1522238"/>
              <a:gd name="connsiteY3" fmla="*/ 412272 h 417558"/>
              <a:gd name="connsiteX4" fmla="*/ 1522238 w 1522238"/>
              <a:gd name="connsiteY4" fmla="*/ 412272 h 417558"/>
              <a:gd name="connsiteX0" fmla="*/ 0 w 1522238"/>
              <a:gd name="connsiteY0" fmla="*/ 417558 h 417558"/>
              <a:gd name="connsiteX1" fmla="*/ 0 w 1522238"/>
              <a:gd name="connsiteY1" fmla="*/ 0 h 417558"/>
              <a:gd name="connsiteX2" fmla="*/ 805026 w 1522238"/>
              <a:gd name="connsiteY2" fmla="*/ 5470 h 417558"/>
              <a:gd name="connsiteX3" fmla="*/ 849463 w 1522238"/>
              <a:gd name="connsiteY3" fmla="*/ 412272 h 417558"/>
              <a:gd name="connsiteX4" fmla="*/ 1522238 w 1522238"/>
              <a:gd name="connsiteY4" fmla="*/ 412272 h 417558"/>
              <a:gd name="connsiteX0" fmla="*/ 0 w 1522238"/>
              <a:gd name="connsiteY0" fmla="*/ 417558 h 417558"/>
              <a:gd name="connsiteX1" fmla="*/ 0 w 1522238"/>
              <a:gd name="connsiteY1" fmla="*/ 0 h 417558"/>
              <a:gd name="connsiteX2" fmla="*/ 805026 w 1522238"/>
              <a:gd name="connsiteY2" fmla="*/ 5470 h 417558"/>
              <a:gd name="connsiteX3" fmla="*/ 812275 w 1522238"/>
              <a:gd name="connsiteY3" fmla="*/ 415007 h 417558"/>
              <a:gd name="connsiteX4" fmla="*/ 1522238 w 1522238"/>
              <a:gd name="connsiteY4" fmla="*/ 412272 h 417558"/>
              <a:gd name="connsiteX0" fmla="*/ 0 w 1522238"/>
              <a:gd name="connsiteY0" fmla="*/ 417559 h 417559"/>
              <a:gd name="connsiteX1" fmla="*/ 0 w 1522238"/>
              <a:gd name="connsiteY1" fmla="*/ 1 h 417559"/>
              <a:gd name="connsiteX2" fmla="*/ 110844 w 1522238"/>
              <a:gd name="connsiteY2" fmla="*/ 0 h 417559"/>
              <a:gd name="connsiteX3" fmla="*/ 812275 w 1522238"/>
              <a:gd name="connsiteY3" fmla="*/ 415008 h 417559"/>
              <a:gd name="connsiteX4" fmla="*/ 1522238 w 1522238"/>
              <a:gd name="connsiteY4" fmla="*/ 412273 h 417559"/>
              <a:gd name="connsiteX0" fmla="*/ 0 w 1522238"/>
              <a:gd name="connsiteY0" fmla="*/ 417559 h 417743"/>
              <a:gd name="connsiteX1" fmla="*/ 0 w 1522238"/>
              <a:gd name="connsiteY1" fmla="*/ 1 h 417743"/>
              <a:gd name="connsiteX2" fmla="*/ 110844 w 1522238"/>
              <a:gd name="connsiteY2" fmla="*/ 0 h 417743"/>
              <a:gd name="connsiteX3" fmla="*/ 121193 w 1522238"/>
              <a:gd name="connsiteY3" fmla="*/ 417743 h 417743"/>
              <a:gd name="connsiteX4" fmla="*/ 1522238 w 1522238"/>
              <a:gd name="connsiteY4" fmla="*/ 412273 h 4177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22238" h="417743">
                <a:moveTo>
                  <a:pt x="0" y="417559"/>
                </a:moveTo>
                <a:lnTo>
                  <a:pt x="0" y="1"/>
                </a:lnTo>
                <a:lnTo>
                  <a:pt x="110844" y="0"/>
                </a:lnTo>
                <a:cubicBezTo>
                  <a:pt x="112227" y="137424"/>
                  <a:pt x="119810" y="280319"/>
                  <a:pt x="121193" y="417743"/>
                </a:cubicBezTo>
                <a:lnTo>
                  <a:pt x="1522238" y="412273"/>
                </a:lnTo>
              </a:path>
            </a:pathLst>
          </a:cu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de-DE"/>
          </a:p>
        </p:txBody>
      </p:sp>
      <p:sp>
        <p:nvSpPr>
          <p:cNvPr id="3" name="Vertikaler Bildlauf 2"/>
          <p:cNvSpPr/>
          <p:nvPr/>
        </p:nvSpPr>
        <p:spPr>
          <a:xfrm>
            <a:off x="6753870" y="667221"/>
            <a:ext cx="5269807" cy="5610749"/>
          </a:xfrm>
          <a:prstGeom prst="verticalScroll">
            <a:avLst/>
          </a:prstGeom>
          <a:solidFill>
            <a:schemeClr val="accent4">
              <a:lumMod val="60000"/>
              <a:lumOff val="40000"/>
            </a:schemeClr>
          </a:solidFill>
          <a:ln w="2540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e-DE" sz="2400" dirty="0" err="1">
                <a:solidFill>
                  <a:srgbClr val="FF0000"/>
                </a:solidFill>
              </a:rPr>
              <a:t>PwmOut</a:t>
            </a:r>
            <a:r>
              <a:rPr lang="de-DE" sz="2400" dirty="0">
                <a:solidFill>
                  <a:srgbClr val="FF0000"/>
                </a:solidFill>
              </a:rPr>
              <a:t> licht(PC_6);</a:t>
            </a:r>
          </a:p>
          <a:p>
            <a:r>
              <a:rPr lang="de-DE" sz="2400" dirty="0" err="1">
                <a:solidFill>
                  <a:schemeClr val="tx1"/>
                </a:solidFill>
              </a:rPr>
              <a:t>AnalogIn</a:t>
            </a:r>
            <a:r>
              <a:rPr lang="de-DE" sz="2400" dirty="0">
                <a:solidFill>
                  <a:schemeClr val="tx1"/>
                </a:solidFill>
              </a:rPr>
              <a:t> </a:t>
            </a:r>
            <a:r>
              <a:rPr lang="de-DE" sz="2400" dirty="0" err="1">
                <a:solidFill>
                  <a:schemeClr val="tx1"/>
                </a:solidFill>
              </a:rPr>
              <a:t>ain</a:t>
            </a:r>
            <a:r>
              <a:rPr lang="de-DE" sz="2400" dirty="0">
                <a:solidFill>
                  <a:schemeClr val="tx1"/>
                </a:solidFill>
              </a:rPr>
              <a:t>(PA_0);</a:t>
            </a:r>
          </a:p>
          <a:p>
            <a:endParaRPr lang="de-DE" sz="2400" dirty="0">
              <a:solidFill>
                <a:schemeClr val="tx1"/>
              </a:solidFill>
            </a:endParaRPr>
          </a:p>
          <a:p>
            <a:r>
              <a:rPr lang="de-DE" sz="2400" dirty="0" err="1">
                <a:solidFill>
                  <a:schemeClr val="tx1"/>
                </a:solidFill>
              </a:rPr>
              <a:t>int</a:t>
            </a:r>
            <a:r>
              <a:rPr lang="de-DE" sz="2400" dirty="0">
                <a:solidFill>
                  <a:schemeClr val="tx1"/>
                </a:solidFill>
              </a:rPr>
              <a:t> </a:t>
            </a:r>
            <a:r>
              <a:rPr lang="de-DE" sz="2400" dirty="0" err="1">
                <a:solidFill>
                  <a:schemeClr val="tx1"/>
                </a:solidFill>
              </a:rPr>
              <a:t>main</a:t>
            </a:r>
            <a:r>
              <a:rPr lang="de-DE" sz="2400" dirty="0">
                <a:solidFill>
                  <a:schemeClr val="tx1"/>
                </a:solidFill>
              </a:rPr>
              <a:t>()</a:t>
            </a:r>
          </a:p>
          <a:p>
            <a:r>
              <a:rPr lang="de-DE" sz="2400" dirty="0">
                <a:solidFill>
                  <a:schemeClr val="tx1"/>
                </a:solidFill>
              </a:rPr>
              <a:t>{</a:t>
            </a:r>
          </a:p>
          <a:p>
            <a:r>
              <a:rPr lang="de-DE" sz="2400" dirty="0">
                <a:solidFill>
                  <a:schemeClr val="tx1"/>
                </a:solidFill>
              </a:rPr>
              <a:t>    </a:t>
            </a:r>
            <a:r>
              <a:rPr lang="de-DE" sz="2400" dirty="0" err="1">
                <a:solidFill>
                  <a:srgbClr val="FF0000"/>
                </a:solidFill>
              </a:rPr>
              <a:t>licht.period_us</a:t>
            </a:r>
            <a:r>
              <a:rPr lang="de-DE" sz="2400" dirty="0">
                <a:solidFill>
                  <a:srgbClr val="FF0000"/>
                </a:solidFill>
              </a:rPr>
              <a:t>(100);</a:t>
            </a:r>
          </a:p>
          <a:p>
            <a:endParaRPr lang="de-DE" sz="2400" dirty="0">
              <a:solidFill>
                <a:schemeClr val="tx1"/>
              </a:solidFill>
            </a:endParaRPr>
          </a:p>
          <a:p>
            <a:r>
              <a:rPr lang="de-DE" sz="2400" dirty="0">
                <a:solidFill>
                  <a:schemeClr val="tx1"/>
                </a:solidFill>
              </a:rPr>
              <a:t>    </a:t>
            </a:r>
            <a:r>
              <a:rPr lang="de-DE" sz="2400" dirty="0" err="1">
                <a:solidFill>
                  <a:schemeClr val="tx1"/>
                </a:solidFill>
              </a:rPr>
              <a:t>while</a:t>
            </a:r>
            <a:r>
              <a:rPr lang="de-DE" sz="2400" dirty="0">
                <a:solidFill>
                  <a:schemeClr val="tx1"/>
                </a:solidFill>
              </a:rPr>
              <a:t> (</a:t>
            </a:r>
            <a:r>
              <a:rPr lang="de-DE" sz="2400" dirty="0" err="1">
                <a:solidFill>
                  <a:schemeClr val="tx1"/>
                </a:solidFill>
              </a:rPr>
              <a:t>true</a:t>
            </a:r>
            <a:r>
              <a:rPr lang="de-DE" sz="2400" dirty="0">
                <a:solidFill>
                  <a:schemeClr val="tx1"/>
                </a:solidFill>
              </a:rPr>
              <a:t>) {</a:t>
            </a:r>
          </a:p>
          <a:p>
            <a:r>
              <a:rPr lang="de-DE" sz="2400" dirty="0">
                <a:solidFill>
                  <a:schemeClr val="tx1"/>
                </a:solidFill>
              </a:rPr>
              <a:t>        </a:t>
            </a:r>
            <a:r>
              <a:rPr lang="de-DE" sz="3200" b="1" dirty="0">
                <a:solidFill>
                  <a:srgbClr val="FF0000"/>
                </a:solidFill>
              </a:rPr>
              <a:t>licht=</a:t>
            </a:r>
            <a:r>
              <a:rPr lang="de-DE" sz="3200" b="1" dirty="0" err="1">
                <a:solidFill>
                  <a:srgbClr val="FF0000"/>
                </a:solidFill>
              </a:rPr>
              <a:t>ain</a:t>
            </a:r>
            <a:r>
              <a:rPr lang="de-DE" sz="3200" b="1" dirty="0">
                <a:solidFill>
                  <a:srgbClr val="FF0000"/>
                </a:solidFill>
              </a:rPr>
              <a:t>;</a:t>
            </a:r>
          </a:p>
          <a:p>
            <a:r>
              <a:rPr lang="de-DE" sz="2400" dirty="0">
                <a:solidFill>
                  <a:schemeClr val="tx1"/>
                </a:solidFill>
              </a:rPr>
              <a:t>    }</a:t>
            </a:r>
          </a:p>
          <a:p>
            <a:r>
              <a:rPr lang="de-DE" sz="2400" dirty="0">
                <a:solidFill>
                  <a:schemeClr val="tx1"/>
                </a:solidFill>
              </a:rPr>
              <a:t>}</a:t>
            </a:r>
          </a:p>
        </p:txBody>
      </p:sp>
      <p:pic>
        <p:nvPicPr>
          <p:cNvPr id="15" name="Google Shape;172;p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503919" y="4361436"/>
            <a:ext cx="1258875" cy="1774608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Google Shape;165;p1"/>
          <p:cNvSpPr/>
          <p:nvPr/>
        </p:nvSpPr>
        <p:spPr>
          <a:xfrm>
            <a:off x="2550695" y="4414456"/>
            <a:ext cx="3407484" cy="1374728"/>
          </a:xfrm>
          <a:prstGeom prst="wedgeRoundRectCallout">
            <a:avLst>
              <a:gd name="adj1" fmla="val 64769"/>
              <a:gd name="adj2" fmla="val -21461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</a:pPr>
            <a:r>
              <a:rPr lang="de-DE" sz="2400" dirty="0" err="1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Tastgrad</a:t>
            </a:r>
            <a:r>
              <a:rPr lang="de-DE" sz="2400" dirty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einstellen</a:t>
            </a:r>
            <a:r>
              <a:rPr lang="de-DE" sz="2400" dirty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:</a:t>
            </a:r>
            <a:endParaRPr lang="de-DE" sz="2400" dirty="0" smtClean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Alternativ möglich: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400" b="0" i="0" u="none" strike="noStrike" cap="none" dirty="0" err="1" smtClean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licht.write</a:t>
            </a:r>
            <a:r>
              <a:rPr lang="de-DE" sz="2400" b="0" i="0" u="none" strike="noStrike" cap="none" dirty="0" smtClean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(</a:t>
            </a:r>
            <a:r>
              <a:rPr lang="de-DE" sz="2400" b="0" i="0" u="none" strike="noStrike" cap="none" dirty="0" err="1" smtClean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ain</a:t>
            </a:r>
            <a:r>
              <a:rPr lang="de-DE" sz="2400" b="0" i="0" u="none" strike="noStrike" cap="none" dirty="0" smtClean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);</a:t>
            </a:r>
            <a:endParaRPr sz="2400" b="0" i="0" u="none" strike="noStrike" cap="none" dirty="0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6" name="Gruppieren 15"/>
          <p:cNvGrpSpPr/>
          <p:nvPr/>
        </p:nvGrpSpPr>
        <p:grpSpPr>
          <a:xfrm>
            <a:off x="223492" y="832358"/>
            <a:ext cx="5734687" cy="1057246"/>
            <a:chOff x="0" y="0"/>
            <a:chExt cx="5734802" cy="1057246"/>
          </a:xfrm>
        </p:grpSpPr>
        <p:cxnSp>
          <p:nvCxnSpPr>
            <p:cNvPr id="17" name="Gerade Verbindung mit Pfeil 16"/>
            <p:cNvCxnSpPr/>
            <p:nvPr/>
          </p:nvCxnSpPr>
          <p:spPr>
            <a:xfrm>
              <a:off x="475699" y="729405"/>
              <a:ext cx="1590950" cy="0"/>
            </a:xfrm>
            <a:prstGeom prst="straightConnector1">
              <a:avLst/>
            </a:prstGeom>
            <a:ln w="9525">
              <a:solidFill>
                <a:schemeClr val="tx1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Gerade Verbindung mit Pfeil 17"/>
            <p:cNvCxnSpPr/>
            <p:nvPr/>
          </p:nvCxnSpPr>
          <p:spPr>
            <a:xfrm>
              <a:off x="475699" y="967255"/>
              <a:ext cx="2526348" cy="0"/>
            </a:xfrm>
            <a:prstGeom prst="straightConnector1">
              <a:avLst/>
            </a:prstGeom>
            <a:ln w="9525">
              <a:solidFill>
                <a:schemeClr val="tx1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9" name="Gruppieren 18"/>
            <p:cNvGrpSpPr/>
            <p:nvPr/>
          </p:nvGrpSpPr>
          <p:grpSpPr>
            <a:xfrm>
              <a:off x="0" y="0"/>
              <a:ext cx="5734802" cy="1057246"/>
              <a:chOff x="0" y="0"/>
              <a:chExt cx="5734802" cy="1057246"/>
            </a:xfrm>
          </p:grpSpPr>
          <p:grpSp>
            <p:nvGrpSpPr>
              <p:cNvPr id="20" name="Gruppieren 19"/>
              <p:cNvGrpSpPr/>
              <p:nvPr/>
            </p:nvGrpSpPr>
            <p:grpSpPr>
              <a:xfrm>
                <a:off x="475699" y="126854"/>
                <a:ext cx="5052984" cy="428129"/>
                <a:chOff x="0" y="0"/>
                <a:chExt cx="5052984" cy="428129"/>
              </a:xfrm>
            </p:grpSpPr>
            <p:sp>
              <p:nvSpPr>
                <p:cNvPr id="35" name="Freihandform 34"/>
                <p:cNvSpPr/>
                <p:nvPr/>
              </p:nvSpPr>
              <p:spPr>
                <a:xfrm>
                  <a:off x="0" y="10571"/>
                  <a:ext cx="2526492" cy="417558"/>
                </a:xfrm>
                <a:custGeom>
                  <a:avLst/>
                  <a:gdLst>
                    <a:gd name="connsiteX0" fmla="*/ 0 w 1522238"/>
                    <a:gd name="connsiteY0" fmla="*/ 417558 h 417558"/>
                    <a:gd name="connsiteX1" fmla="*/ 0 w 1522238"/>
                    <a:gd name="connsiteY1" fmla="*/ 0 h 417558"/>
                    <a:gd name="connsiteX2" fmla="*/ 961970 w 1522238"/>
                    <a:gd name="connsiteY2" fmla="*/ 0 h 417558"/>
                    <a:gd name="connsiteX3" fmla="*/ 961970 w 1522238"/>
                    <a:gd name="connsiteY3" fmla="*/ 412272 h 417558"/>
                    <a:gd name="connsiteX4" fmla="*/ 1522238 w 1522238"/>
                    <a:gd name="connsiteY4" fmla="*/ 412272 h 4175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522238" h="417558">
                      <a:moveTo>
                        <a:pt x="0" y="417558"/>
                      </a:moveTo>
                      <a:lnTo>
                        <a:pt x="0" y="0"/>
                      </a:lnTo>
                      <a:lnTo>
                        <a:pt x="961970" y="0"/>
                      </a:lnTo>
                      <a:lnTo>
                        <a:pt x="961970" y="412272"/>
                      </a:lnTo>
                      <a:lnTo>
                        <a:pt x="1522238" y="412272"/>
                      </a:lnTo>
                    </a:path>
                  </a:pathLst>
                </a:custGeom>
                <a:no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de-DE"/>
                </a:p>
              </p:txBody>
            </p:sp>
            <p:sp>
              <p:nvSpPr>
                <p:cNvPr id="36" name="Freihandform 35"/>
                <p:cNvSpPr/>
                <p:nvPr/>
              </p:nvSpPr>
              <p:spPr>
                <a:xfrm>
                  <a:off x="2526492" y="0"/>
                  <a:ext cx="2526492" cy="417558"/>
                </a:xfrm>
                <a:custGeom>
                  <a:avLst/>
                  <a:gdLst>
                    <a:gd name="connsiteX0" fmla="*/ 0 w 1522238"/>
                    <a:gd name="connsiteY0" fmla="*/ 417558 h 417558"/>
                    <a:gd name="connsiteX1" fmla="*/ 0 w 1522238"/>
                    <a:gd name="connsiteY1" fmla="*/ 0 h 417558"/>
                    <a:gd name="connsiteX2" fmla="*/ 961970 w 1522238"/>
                    <a:gd name="connsiteY2" fmla="*/ 0 h 417558"/>
                    <a:gd name="connsiteX3" fmla="*/ 961970 w 1522238"/>
                    <a:gd name="connsiteY3" fmla="*/ 412272 h 417558"/>
                    <a:gd name="connsiteX4" fmla="*/ 1522238 w 1522238"/>
                    <a:gd name="connsiteY4" fmla="*/ 412272 h 4175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522238" h="417558">
                      <a:moveTo>
                        <a:pt x="0" y="417558"/>
                      </a:moveTo>
                      <a:lnTo>
                        <a:pt x="0" y="0"/>
                      </a:lnTo>
                      <a:lnTo>
                        <a:pt x="961970" y="0"/>
                      </a:lnTo>
                      <a:lnTo>
                        <a:pt x="961970" y="412272"/>
                      </a:lnTo>
                      <a:lnTo>
                        <a:pt x="1522238" y="412272"/>
                      </a:lnTo>
                    </a:path>
                  </a:pathLst>
                </a:custGeom>
                <a:no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de-DE"/>
                </a:p>
              </p:txBody>
            </p:sp>
          </p:grpSp>
          <p:sp>
            <p:nvSpPr>
              <p:cNvPr id="21" name="Textfeld 163"/>
              <p:cNvSpPr txBox="1"/>
              <p:nvPr/>
            </p:nvSpPr>
            <p:spPr>
              <a:xfrm>
                <a:off x="798118" y="491642"/>
                <a:ext cx="898543" cy="290815"/>
              </a:xfrm>
              <a:prstGeom prst="rect">
                <a:avLst/>
              </a:prstGeom>
              <a:noFill/>
              <a:ln w="6350">
                <a:noFill/>
              </a:ln>
              <a:effectLst/>
            </p:spPr>
            <p:style>
              <a:lnRef idx="0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pulsewidth</a:t>
                </a:r>
              </a:p>
            </p:txBody>
          </p:sp>
          <p:sp>
            <p:nvSpPr>
              <p:cNvPr id="22" name="Textfeld 185"/>
              <p:cNvSpPr txBox="1"/>
              <p:nvPr/>
            </p:nvSpPr>
            <p:spPr>
              <a:xfrm>
                <a:off x="1252675" y="729519"/>
                <a:ext cx="898543" cy="290815"/>
              </a:xfrm>
              <a:prstGeom prst="rect">
                <a:avLst/>
              </a:prstGeom>
              <a:noFill/>
              <a:ln w="6350">
                <a:noFill/>
              </a:ln>
              <a:effectLst/>
            </p:spPr>
            <p:style>
              <a:lnRef idx="0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 dirty="0" err="1" smtClean="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period</a:t>
                </a:r>
                <a:endParaRPr lang="de-DE" sz="1100" dirty="0">
                  <a:effectLst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23" name="Gerader Verbinder 22"/>
              <p:cNvCxnSpPr/>
              <p:nvPr/>
            </p:nvCxnSpPr>
            <p:spPr>
              <a:xfrm>
                <a:off x="475699" y="544412"/>
                <a:ext cx="0" cy="502263"/>
              </a:xfrm>
              <a:prstGeom prst="line">
                <a:avLst/>
              </a:prstGeom>
              <a:ln w="12700">
                <a:solidFill>
                  <a:schemeClr val="tx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Gerader Verbinder 23"/>
              <p:cNvCxnSpPr/>
              <p:nvPr/>
            </p:nvCxnSpPr>
            <p:spPr>
              <a:xfrm>
                <a:off x="2066607" y="554665"/>
                <a:ext cx="0" cy="227343"/>
              </a:xfrm>
              <a:prstGeom prst="line">
                <a:avLst/>
              </a:prstGeom>
              <a:ln w="12700">
                <a:solidFill>
                  <a:schemeClr val="tx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Gerader Verbinder 24"/>
              <p:cNvCxnSpPr/>
              <p:nvPr/>
            </p:nvCxnSpPr>
            <p:spPr>
              <a:xfrm>
                <a:off x="3002192" y="554983"/>
                <a:ext cx="0" cy="502263"/>
              </a:xfrm>
              <a:prstGeom prst="line">
                <a:avLst/>
              </a:prstGeom>
              <a:ln w="12700">
                <a:solidFill>
                  <a:schemeClr val="tx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Gerade Verbindung mit Pfeil 25"/>
              <p:cNvCxnSpPr/>
              <p:nvPr/>
            </p:nvCxnSpPr>
            <p:spPr>
              <a:xfrm>
                <a:off x="475699" y="554983"/>
                <a:ext cx="5174553" cy="0"/>
              </a:xfrm>
              <a:prstGeom prst="straightConnector1">
                <a:avLst/>
              </a:prstGeom>
              <a:ln w="12700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7" name="Textfeld 192"/>
              <p:cNvSpPr txBox="1"/>
              <p:nvPr/>
            </p:nvSpPr>
            <p:spPr>
              <a:xfrm>
                <a:off x="5465258" y="554983"/>
                <a:ext cx="269544" cy="290815"/>
              </a:xfrm>
              <a:prstGeom prst="rect">
                <a:avLst/>
              </a:prstGeom>
              <a:noFill/>
              <a:ln w="6350">
                <a:noFill/>
              </a:ln>
              <a:effectLst/>
            </p:spPr>
            <p:style>
              <a:lnRef idx="0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t</a:t>
                </a:r>
              </a:p>
            </p:txBody>
          </p:sp>
          <p:sp>
            <p:nvSpPr>
              <p:cNvPr id="28" name="Textfeld 193"/>
              <p:cNvSpPr txBox="1"/>
              <p:nvPr/>
            </p:nvSpPr>
            <p:spPr>
              <a:xfrm>
                <a:off x="206136" y="391131"/>
                <a:ext cx="269544" cy="290815"/>
              </a:xfrm>
              <a:prstGeom prst="rect">
                <a:avLst/>
              </a:prstGeom>
              <a:noFill/>
              <a:ln w="6350">
                <a:noFill/>
              </a:ln>
              <a:effectLst/>
            </p:spPr>
            <p:style>
              <a:lnRef idx="0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0</a:t>
                </a:r>
              </a:p>
            </p:txBody>
          </p:sp>
          <p:sp>
            <p:nvSpPr>
              <p:cNvPr id="33" name="Textfeld 194"/>
              <p:cNvSpPr txBox="1"/>
              <p:nvPr/>
            </p:nvSpPr>
            <p:spPr>
              <a:xfrm>
                <a:off x="206136" y="0"/>
                <a:ext cx="269544" cy="290815"/>
              </a:xfrm>
              <a:prstGeom prst="rect">
                <a:avLst/>
              </a:prstGeom>
              <a:noFill/>
              <a:ln w="6350">
                <a:noFill/>
              </a:ln>
              <a:effectLst/>
            </p:spPr>
            <p:style>
              <a:lnRef idx="0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1</a:t>
                </a:r>
              </a:p>
            </p:txBody>
          </p:sp>
          <p:sp>
            <p:nvSpPr>
              <p:cNvPr id="34" name="Textfeld 195"/>
              <p:cNvSpPr txBox="1"/>
              <p:nvPr/>
            </p:nvSpPr>
            <p:spPr>
              <a:xfrm>
                <a:off x="0" y="200851"/>
                <a:ext cx="459843" cy="290815"/>
              </a:xfrm>
              <a:prstGeom prst="rect">
                <a:avLst/>
              </a:prstGeom>
              <a:noFill/>
              <a:ln w="6350">
                <a:noFill/>
              </a:ln>
              <a:effectLst/>
            </p:spPr>
            <p:style>
              <a:lnRef idx="0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pin</a:t>
                </a:r>
              </a:p>
            </p:txBody>
          </p:sp>
        </p:grpSp>
      </p:grpSp>
      <p:pic>
        <p:nvPicPr>
          <p:cNvPr id="6" name="Audio 5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30703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4931"/>
    </mc:Choice>
    <mc:Fallback>
      <p:transition spd="slow" advTm="1493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72994" y="133822"/>
            <a:ext cx="4193060" cy="434588"/>
          </a:xfrm>
        </p:spPr>
        <p:txBody>
          <a:bodyPr>
            <a:normAutofit/>
          </a:bodyPr>
          <a:lstStyle/>
          <a:p>
            <a:r>
              <a:rPr lang="de-DE" sz="2400" dirty="0" smtClean="0"/>
              <a:t>PWM Puls Weiten Modulation</a:t>
            </a:r>
            <a:endParaRPr lang="de-DE" sz="2400" dirty="0"/>
          </a:p>
        </p:txBody>
      </p:sp>
      <p:sp>
        <p:nvSpPr>
          <p:cNvPr id="29" name="Ellipse 28"/>
          <p:cNvSpPr/>
          <p:nvPr/>
        </p:nvSpPr>
        <p:spPr>
          <a:xfrm>
            <a:off x="6569880" y="2780375"/>
            <a:ext cx="644496" cy="626076"/>
          </a:xfrm>
          <a:prstGeom prst="ellipse">
            <a:avLst/>
          </a:prstGeom>
          <a:solidFill>
            <a:srgbClr val="C00000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30" name="Gerader Verbinder 29"/>
          <p:cNvCxnSpPr>
            <a:stCxn id="29" idx="2"/>
          </p:cNvCxnSpPr>
          <p:nvPr/>
        </p:nvCxnSpPr>
        <p:spPr>
          <a:xfrm flipH="1">
            <a:off x="3943744" y="3093413"/>
            <a:ext cx="2626136" cy="0"/>
          </a:xfrm>
          <a:prstGeom prst="line">
            <a:avLst/>
          </a:prstGeom>
          <a:ln w="508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Rechteck 30"/>
          <p:cNvSpPr/>
          <p:nvPr/>
        </p:nvSpPr>
        <p:spPr>
          <a:xfrm>
            <a:off x="1423449" y="2456246"/>
            <a:ext cx="2521385" cy="1301578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ctr"/>
            <a:r>
              <a:rPr lang="de-DE" dirty="0" smtClean="0">
                <a:solidFill>
                  <a:schemeClr val="tx1"/>
                </a:solidFill>
              </a:rPr>
              <a:t>Mikrocontroller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32" name="Textfeld 31"/>
          <p:cNvSpPr txBox="1"/>
          <p:nvPr/>
        </p:nvSpPr>
        <p:spPr>
          <a:xfrm>
            <a:off x="3194497" y="2922369"/>
            <a:ext cx="7503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PC_6</a:t>
            </a:r>
            <a:endParaRPr lang="de-DE" dirty="0"/>
          </a:p>
        </p:txBody>
      </p:sp>
      <p:sp>
        <p:nvSpPr>
          <p:cNvPr id="40" name="Freihandform 39"/>
          <p:cNvSpPr/>
          <p:nvPr/>
        </p:nvSpPr>
        <p:spPr>
          <a:xfrm>
            <a:off x="4087145" y="2480800"/>
            <a:ext cx="1169667" cy="363673"/>
          </a:xfrm>
          <a:custGeom>
            <a:avLst/>
            <a:gdLst>
              <a:gd name="connsiteX0" fmla="*/ 0 w 1522238"/>
              <a:gd name="connsiteY0" fmla="*/ 417558 h 417558"/>
              <a:gd name="connsiteX1" fmla="*/ 0 w 1522238"/>
              <a:gd name="connsiteY1" fmla="*/ 0 h 417558"/>
              <a:gd name="connsiteX2" fmla="*/ 961970 w 1522238"/>
              <a:gd name="connsiteY2" fmla="*/ 0 h 417558"/>
              <a:gd name="connsiteX3" fmla="*/ 961970 w 1522238"/>
              <a:gd name="connsiteY3" fmla="*/ 412272 h 417558"/>
              <a:gd name="connsiteX4" fmla="*/ 1522238 w 1522238"/>
              <a:gd name="connsiteY4" fmla="*/ 412272 h 417558"/>
              <a:gd name="connsiteX0" fmla="*/ 0 w 1522238"/>
              <a:gd name="connsiteY0" fmla="*/ 417558 h 417558"/>
              <a:gd name="connsiteX1" fmla="*/ 0 w 1522238"/>
              <a:gd name="connsiteY1" fmla="*/ 0 h 417558"/>
              <a:gd name="connsiteX2" fmla="*/ 961970 w 1522238"/>
              <a:gd name="connsiteY2" fmla="*/ 0 h 417558"/>
              <a:gd name="connsiteX3" fmla="*/ 1389690 w 1522238"/>
              <a:gd name="connsiteY3" fmla="*/ 406183 h 417558"/>
              <a:gd name="connsiteX4" fmla="*/ 1522238 w 1522238"/>
              <a:gd name="connsiteY4" fmla="*/ 412272 h 417558"/>
              <a:gd name="connsiteX0" fmla="*/ 0 w 1522238"/>
              <a:gd name="connsiteY0" fmla="*/ 417558 h 418361"/>
              <a:gd name="connsiteX1" fmla="*/ 0 w 1522238"/>
              <a:gd name="connsiteY1" fmla="*/ 0 h 418361"/>
              <a:gd name="connsiteX2" fmla="*/ 961970 w 1522238"/>
              <a:gd name="connsiteY2" fmla="*/ 0 h 418361"/>
              <a:gd name="connsiteX3" fmla="*/ 1406937 w 1522238"/>
              <a:gd name="connsiteY3" fmla="*/ 418361 h 418361"/>
              <a:gd name="connsiteX4" fmla="*/ 1522238 w 1522238"/>
              <a:gd name="connsiteY4" fmla="*/ 412272 h 418361"/>
              <a:gd name="connsiteX0" fmla="*/ 0 w 1522238"/>
              <a:gd name="connsiteY0" fmla="*/ 417558 h 417558"/>
              <a:gd name="connsiteX1" fmla="*/ 0 w 1522238"/>
              <a:gd name="connsiteY1" fmla="*/ 0 h 417558"/>
              <a:gd name="connsiteX2" fmla="*/ 961970 w 1522238"/>
              <a:gd name="connsiteY2" fmla="*/ 0 h 417558"/>
              <a:gd name="connsiteX3" fmla="*/ 1410387 w 1522238"/>
              <a:gd name="connsiteY3" fmla="*/ 412272 h 417558"/>
              <a:gd name="connsiteX4" fmla="*/ 1522238 w 1522238"/>
              <a:gd name="connsiteY4" fmla="*/ 412272 h 417558"/>
              <a:gd name="connsiteX0" fmla="*/ 0 w 1522238"/>
              <a:gd name="connsiteY0" fmla="*/ 417558 h 417558"/>
              <a:gd name="connsiteX1" fmla="*/ 0 w 1522238"/>
              <a:gd name="connsiteY1" fmla="*/ 0 h 417558"/>
              <a:gd name="connsiteX2" fmla="*/ 1400038 w 1522238"/>
              <a:gd name="connsiteY2" fmla="*/ 0 h 417558"/>
              <a:gd name="connsiteX3" fmla="*/ 1410387 w 1522238"/>
              <a:gd name="connsiteY3" fmla="*/ 412272 h 417558"/>
              <a:gd name="connsiteX4" fmla="*/ 1522238 w 1522238"/>
              <a:gd name="connsiteY4" fmla="*/ 412272 h 417558"/>
              <a:gd name="connsiteX0" fmla="*/ 0 w 1522238"/>
              <a:gd name="connsiteY0" fmla="*/ 417558 h 417558"/>
              <a:gd name="connsiteX1" fmla="*/ 0 w 1522238"/>
              <a:gd name="connsiteY1" fmla="*/ 0 h 417558"/>
              <a:gd name="connsiteX2" fmla="*/ 845313 w 1522238"/>
              <a:gd name="connsiteY2" fmla="*/ 0 h 417558"/>
              <a:gd name="connsiteX3" fmla="*/ 1410387 w 1522238"/>
              <a:gd name="connsiteY3" fmla="*/ 412272 h 417558"/>
              <a:gd name="connsiteX4" fmla="*/ 1522238 w 1522238"/>
              <a:gd name="connsiteY4" fmla="*/ 412272 h 417558"/>
              <a:gd name="connsiteX0" fmla="*/ 0 w 1522238"/>
              <a:gd name="connsiteY0" fmla="*/ 417558 h 417558"/>
              <a:gd name="connsiteX1" fmla="*/ 0 w 1522238"/>
              <a:gd name="connsiteY1" fmla="*/ 0 h 417558"/>
              <a:gd name="connsiteX2" fmla="*/ 845313 w 1522238"/>
              <a:gd name="connsiteY2" fmla="*/ 0 h 417558"/>
              <a:gd name="connsiteX3" fmla="*/ 849463 w 1522238"/>
              <a:gd name="connsiteY3" fmla="*/ 412272 h 417558"/>
              <a:gd name="connsiteX4" fmla="*/ 1522238 w 1522238"/>
              <a:gd name="connsiteY4" fmla="*/ 412272 h 417558"/>
              <a:gd name="connsiteX0" fmla="*/ 0 w 1522238"/>
              <a:gd name="connsiteY0" fmla="*/ 417558 h 417558"/>
              <a:gd name="connsiteX1" fmla="*/ 0 w 1522238"/>
              <a:gd name="connsiteY1" fmla="*/ 0 h 417558"/>
              <a:gd name="connsiteX2" fmla="*/ 805026 w 1522238"/>
              <a:gd name="connsiteY2" fmla="*/ 5470 h 417558"/>
              <a:gd name="connsiteX3" fmla="*/ 849463 w 1522238"/>
              <a:gd name="connsiteY3" fmla="*/ 412272 h 417558"/>
              <a:gd name="connsiteX4" fmla="*/ 1522238 w 1522238"/>
              <a:gd name="connsiteY4" fmla="*/ 412272 h 417558"/>
              <a:gd name="connsiteX0" fmla="*/ 0 w 1522238"/>
              <a:gd name="connsiteY0" fmla="*/ 417558 h 417558"/>
              <a:gd name="connsiteX1" fmla="*/ 0 w 1522238"/>
              <a:gd name="connsiteY1" fmla="*/ 0 h 417558"/>
              <a:gd name="connsiteX2" fmla="*/ 805026 w 1522238"/>
              <a:gd name="connsiteY2" fmla="*/ 5470 h 417558"/>
              <a:gd name="connsiteX3" fmla="*/ 812275 w 1522238"/>
              <a:gd name="connsiteY3" fmla="*/ 415007 h 417558"/>
              <a:gd name="connsiteX4" fmla="*/ 1522238 w 1522238"/>
              <a:gd name="connsiteY4" fmla="*/ 412272 h 417558"/>
              <a:gd name="connsiteX0" fmla="*/ 0 w 1522238"/>
              <a:gd name="connsiteY0" fmla="*/ 417559 h 417559"/>
              <a:gd name="connsiteX1" fmla="*/ 0 w 1522238"/>
              <a:gd name="connsiteY1" fmla="*/ 1 h 417559"/>
              <a:gd name="connsiteX2" fmla="*/ 110844 w 1522238"/>
              <a:gd name="connsiteY2" fmla="*/ 0 h 417559"/>
              <a:gd name="connsiteX3" fmla="*/ 812275 w 1522238"/>
              <a:gd name="connsiteY3" fmla="*/ 415008 h 417559"/>
              <a:gd name="connsiteX4" fmla="*/ 1522238 w 1522238"/>
              <a:gd name="connsiteY4" fmla="*/ 412273 h 417559"/>
              <a:gd name="connsiteX0" fmla="*/ 0 w 1522238"/>
              <a:gd name="connsiteY0" fmla="*/ 417559 h 417743"/>
              <a:gd name="connsiteX1" fmla="*/ 0 w 1522238"/>
              <a:gd name="connsiteY1" fmla="*/ 1 h 417743"/>
              <a:gd name="connsiteX2" fmla="*/ 110844 w 1522238"/>
              <a:gd name="connsiteY2" fmla="*/ 0 h 417743"/>
              <a:gd name="connsiteX3" fmla="*/ 121193 w 1522238"/>
              <a:gd name="connsiteY3" fmla="*/ 417743 h 417743"/>
              <a:gd name="connsiteX4" fmla="*/ 1522238 w 1522238"/>
              <a:gd name="connsiteY4" fmla="*/ 412273 h 4177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22238" h="417743">
                <a:moveTo>
                  <a:pt x="0" y="417559"/>
                </a:moveTo>
                <a:lnTo>
                  <a:pt x="0" y="1"/>
                </a:lnTo>
                <a:lnTo>
                  <a:pt x="110844" y="0"/>
                </a:lnTo>
                <a:cubicBezTo>
                  <a:pt x="112227" y="137424"/>
                  <a:pt x="119810" y="280319"/>
                  <a:pt x="121193" y="417743"/>
                </a:cubicBezTo>
                <a:lnTo>
                  <a:pt x="1522238" y="412273"/>
                </a:lnTo>
              </a:path>
            </a:pathLst>
          </a:cu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de-DE"/>
          </a:p>
        </p:txBody>
      </p:sp>
      <p:sp>
        <p:nvSpPr>
          <p:cNvPr id="4" name="Textfeld 3"/>
          <p:cNvSpPr txBox="1"/>
          <p:nvPr/>
        </p:nvSpPr>
        <p:spPr>
          <a:xfrm>
            <a:off x="4451362" y="2761853"/>
            <a:ext cx="6626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Aus</a:t>
            </a:r>
            <a:endParaRPr lang="de-DE" dirty="0"/>
          </a:p>
        </p:txBody>
      </p:sp>
      <p:sp>
        <p:nvSpPr>
          <p:cNvPr id="43" name="Textfeld 42"/>
          <p:cNvSpPr txBox="1"/>
          <p:nvPr/>
        </p:nvSpPr>
        <p:spPr>
          <a:xfrm>
            <a:off x="3932087" y="2167763"/>
            <a:ext cx="6626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Ein</a:t>
            </a:r>
            <a:endParaRPr lang="de-DE" dirty="0"/>
          </a:p>
        </p:txBody>
      </p:sp>
      <p:sp>
        <p:nvSpPr>
          <p:cNvPr id="14" name="Freihandform 13"/>
          <p:cNvSpPr/>
          <p:nvPr/>
        </p:nvSpPr>
        <p:spPr>
          <a:xfrm>
            <a:off x="5256812" y="2482410"/>
            <a:ext cx="1169667" cy="363673"/>
          </a:xfrm>
          <a:custGeom>
            <a:avLst/>
            <a:gdLst>
              <a:gd name="connsiteX0" fmla="*/ 0 w 1522238"/>
              <a:gd name="connsiteY0" fmla="*/ 417558 h 417558"/>
              <a:gd name="connsiteX1" fmla="*/ 0 w 1522238"/>
              <a:gd name="connsiteY1" fmla="*/ 0 h 417558"/>
              <a:gd name="connsiteX2" fmla="*/ 961970 w 1522238"/>
              <a:gd name="connsiteY2" fmla="*/ 0 h 417558"/>
              <a:gd name="connsiteX3" fmla="*/ 961970 w 1522238"/>
              <a:gd name="connsiteY3" fmla="*/ 412272 h 417558"/>
              <a:gd name="connsiteX4" fmla="*/ 1522238 w 1522238"/>
              <a:gd name="connsiteY4" fmla="*/ 412272 h 417558"/>
              <a:gd name="connsiteX0" fmla="*/ 0 w 1522238"/>
              <a:gd name="connsiteY0" fmla="*/ 417558 h 417558"/>
              <a:gd name="connsiteX1" fmla="*/ 0 w 1522238"/>
              <a:gd name="connsiteY1" fmla="*/ 0 h 417558"/>
              <a:gd name="connsiteX2" fmla="*/ 961970 w 1522238"/>
              <a:gd name="connsiteY2" fmla="*/ 0 h 417558"/>
              <a:gd name="connsiteX3" fmla="*/ 1389690 w 1522238"/>
              <a:gd name="connsiteY3" fmla="*/ 406183 h 417558"/>
              <a:gd name="connsiteX4" fmla="*/ 1522238 w 1522238"/>
              <a:gd name="connsiteY4" fmla="*/ 412272 h 417558"/>
              <a:gd name="connsiteX0" fmla="*/ 0 w 1522238"/>
              <a:gd name="connsiteY0" fmla="*/ 417558 h 418361"/>
              <a:gd name="connsiteX1" fmla="*/ 0 w 1522238"/>
              <a:gd name="connsiteY1" fmla="*/ 0 h 418361"/>
              <a:gd name="connsiteX2" fmla="*/ 961970 w 1522238"/>
              <a:gd name="connsiteY2" fmla="*/ 0 h 418361"/>
              <a:gd name="connsiteX3" fmla="*/ 1406937 w 1522238"/>
              <a:gd name="connsiteY3" fmla="*/ 418361 h 418361"/>
              <a:gd name="connsiteX4" fmla="*/ 1522238 w 1522238"/>
              <a:gd name="connsiteY4" fmla="*/ 412272 h 418361"/>
              <a:gd name="connsiteX0" fmla="*/ 0 w 1522238"/>
              <a:gd name="connsiteY0" fmla="*/ 417558 h 417558"/>
              <a:gd name="connsiteX1" fmla="*/ 0 w 1522238"/>
              <a:gd name="connsiteY1" fmla="*/ 0 h 417558"/>
              <a:gd name="connsiteX2" fmla="*/ 961970 w 1522238"/>
              <a:gd name="connsiteY2" fmla="*/ 0 h 417558"/>
              <a:gd name="connsiteX3" fmla="*/ 1410387 w 1522238"/>
              <a:gd name="connsiteY3" fmla="*/ 412272 h 417558"/>
              <a:gd name="connsiteX4" fmla="*/ 1522238 w 1522238"/>
              <a:gd name="connsiteY4" fmla="*/ 412272 h 417558"/>
              <a:gd name="connsiteX0" fmla="*/ 0 w 1522238"/>
              <a:gd name="connsiteY0" fmla="*/ 417558 h 417558"/>
              <a:gd name="connsiteX1" fmla="*/ 0 w 1522238"/>
              <a:gd name="connsiteY1" fmla="*/ 0 h 417558"/>
              <a:gd name="connsiteX2" fmla="*/ 1400038 w 1522238"/>
              <a:gd name="connsiteY2" fmla="*/ 0 h 417558"/>
              <a:gd name="connsiteX3" fmla="*/ 1410387 w 1522238"/>
              <a:gd name="connsiteY3" fmla="*/ 412272 h 417558"/>
              <a:gd name="connsiteX4" fmla="*/ 1522238 w 1522238"/>
              <a:gd name="connsiteY4" fmla="*/ 412272 h 417558"/>
              <a:gd name="connsiteX0" fmla="*/ 0 w 1522238"/>
              <a:gd name="connsiteY0" fmla="*/ 417558 h 417558"/>
              <a:gd name="connsiteX1" fmla="*/ 0 w 1522238"/>
              <a:gd name="connsiteY1" fmla="*/ 0 h 417558"/>
              <a:gd name="connsiteX2" fmla="*/ 845313 w 1522238"/>
              <a:gd name="connsiteY2" fmla="*/ 0 h 417558"/>
              <a:gd name="connsiteX3" fmla="*/ 1410387 w 1522238"/>
              <a:gd name="connsiteY3" fmla="*/ 412272 h 417558"/>
              <a:gd name="connsiteX4" fmla="*/ 1522238 w 1522238"/>
              <a:gd name="connsiteY4" fmla="*/ 412272 h 417558"/>
              <a:gd name="connsiteX0" fmla="*/ 0 w 1522238"/>
              <a:gd name="connsiteY0" fmla="*/ 417558 h 417558"/>
              <a:gd name="connsiteX1" fmla="*/ 0 w 1522238"/>
              <a:gd name="connsiteY1" fmla="*/ 0 h 417558"/>
              <a:gd name="connsiteX2" fmla="*/ 845313 w 1522238"/>
              <a:gd name="connsiteY2" fmla="*/ 0 h 417558"/>
              <a:gd name="connsiteX3" fmla="*/ 849463 w 1522238"/>
              <a:gd name="connsiteY3" fmla="*/ 412272 h 417558"/>
              <a:gd name="connsiteX4" fmla="*/ 1522238 w 1522238"/>
              <a:gd name="connsiteY4" fmla="*/ 412272 h 417558"/>
              <a:gd name="connsiteX0" fmla="*/ 0 w 1522238"/>
              <a:gd name="connsiteY0" fmla="*/ 417558 h 417558"/>
              <a:gd name="connsiteX1" fmla="*/ 0 w 1522238"/>
              <a:gd name="connsiteY1" fmla="*/ 0 h 417558"/>
              <a:gd name="connsiteX2" fmla="*/ 805026 w 1522238"/>
              <a:gd name="connsiteY2" fmla="*/ 5470 h 417558"/>
              <a:gd name="connsiteX3" fmla="*/ 849463 w 1522238"/>
              <a:gd name="connsiteY3" fmla="*/ 412272 h 417558"/>
              <a:gd name="connsiteX4" fmla="*/ 1522238 w 1522238"/>
              <a:gd name="connsiteY4" fmla="*/ 412272 h 417558"/>
              <a:gd name="connsiteX0" fmla="*/ 0 w 1522238"/>
              <a:gd name="connsiteY0" fmla="*/ 417558 h 417558"/>
              <a:gd name="connsiteX1" fmla="*/ 0 w 1522238"/>
              <a:gd name="connsiteY1" fmla="*/ 0 h 417558"/>
              <a:gd name="connsiteX2" fmla="*/ 805026 w 1522238"/>
              <a:gd name="connsiteY2" fmla="*/ 5470 h 417558"/>
              <a:gd name="connsiteX3" fmla="*/ 812275 w 1522238"/>
              <a:gd name="connsiteY3" fmla="*/ 415007 h 417558"/>
              <a:gd name="connsiteX4" fmla="*/ 1522238 w 1522238"/>
              <a:gd name="connsiteY4" fmla="*/ 412272 h 417558"/>
              <a:gd name="connsiteX0" fmla="*/ 0 w 1522238"/>
              <a:gd name="connsiteY0" fmla="*/ 417559 h 417559"/>
              <a:gd name="connsiteX1" fmla="*/ 0 w 1522238"/>
              <a:gd name="connsiteY1" fmla="*/ 1 h 417559"/>
              <a:gd name="connsiteX2" fmla="*/ 110844 w 1522238"/>
              <a:gd name="connsiteY2" fmla="*/ 0 h 417559"/>
              <a:gd name="connsiteX3" fmla="*/ 812275 w 1522238"/>
              <a:gd name="connsiteY3" fmla="*/ 415008 h 417559"/>
              <a:gd name="connsiteX4" fmla="*/ 1522238 w 1522238"/>
              <a:gd name="connsiteY4" fmla="*/ 412273 h 417559"/>
              <a:gd name="connsiteX0" fmla="*/ 0 w 1522238"/>
              <a:gd name="connsiteY0" fmla="*/ 417559 h 417743"/>
              <a:gd name="connsiteX1" fmla="*/ 0 w 1522238"/>
              <a:gd name="connsiteY1" fmla="*/ 1 h 417743"/>
              <a:gd name="connsiteX2" fmla="*/ 110844 w 1522238"/>
              <a:gd name="connsiteY2" fmla="*/ 0 h 417743"/>
              <a:gd name="connsiteX3" fmla="*/ 121193 w 1522238"/>
              <a:gd name="connsiteY3" fmla="*/ 417743 h 417743"/>
              <a:gd name="connsiteX4" fmla="*/ 1522238 w 1522238"/>
              <a:gd name="connsiteY4" fmla="*/ 412273 h 4177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22238" h="417743">
                <a:moveTo>
                  <a:pt x="0" y="417559"/>
                </a:moveTo>
                <a:lnTo>
                  <a:pt x="0" y="1"/>
                </a:lnTo>
                <a:lnTo>
                  <a:pt x="110844" y="0"/>
                </a:lnTo>
                <a:cubicBezTo>
                  <a:pt x="112227" y="137424"/>
                  <a:pt x="119810" y="280319"/>
                  <a:pt x="121193" y="417743"/>
                </a:cubicBezTo>
                <a:lnTo>
                  <a:pt x="1522238" y="412273"/>
                </a:lnTo>
              </a:path>
            </a:pathLst>
          </a:cu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de-DE"/>
          </a:p>
        </p:txBody>
      </p:sp>
      <p:sp>
        <p:nvSpPr>
          <p:cNvPr id="3" name="Vertikaler Bildlauf 2"/>
          <p:cNvSpPr/>
          <p:nvPr/>
        </p:nvSpPr>
        <p:spPr>
          <a:xfrm>
            <a:off x="6380158" y="667221"/>
            <a:ext cx="5643519" cy="5610749"/>
          </a:xfrm>
          <a:prstGeom prst="verticalScroll">
            <a:avLst/>
          </a:prstGeom>
          <a:solidFill>
            <a:schemeClr val="accent4">
              <a:lumMod val="60000"/>
              <a:lumOff val="40000"/>
            </a:schemeClr>
          </a:solidFill>
          <a:ln w="2540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e-DE" sz="2400" dirty="0" err="1">
                <a:solidFill>
                  <a:srgbClr val="FF0000"/>
                </a:solidFill>
              </a:rPr>
              <a:t>PwmOut</a:t>
            </a:r>
            <a:r>
              <a:rPr lang="de-DE" sz="2400" dirty="0">
                <a:solidFill>
                  <a:srgbClr val="FF0000"/>
                </a:solidFill>
              </a:rPr>
              <a:t> licht(PC_6);</a:t>
            </a:r>
          </a:p>
          <a:p>
            <a:r>
              <a:rPr lang="de-DE" sz="2400" dirty="0" err="1">
                <a:solidFill>
                  <a:schemeClr val="tx1"/>
                </a:solidFill>
              </a:rPr>
              <a:t>AnalogIn</a:t>
            </a:r>
            <a:r>
              <a:rPr lang="de-DE" sz="2400" dirty="0">
                <a:solidFill>
                  <a:schemeClr val="tx1"/>
                </a:solidFill>
              </a:rPr>
              <a:t> </a:t>
            </a:r>
            <a:r>
              <a:rPr lang="de-DE" sz="2400" dirty="0" err="1">
                <a:solidFill>
                  <a:schemeClr val="tx1"/>
                </a:solidFill>
              </a:rPr>
              <a:t>ain</a:t>
            </a:r>
            <a:r>
              <a:rPr lang="de-DE" sz="2400" dirty="0">
                <a:solidFill>
                  <a:schemeClr val="tx1"/>
                </a:solidFill>
              </a:rPr>
              <a:t>(PA_0);</a:t>
            </a:r>
          </a:p>
          <a:p>
            <a:endParaRPr lang="de-DE" sz="2400" dirty="0">
              <a:solidFill>
                <a:schemeClr val="tx1"/>
              </a:solidFill>
            </a:endParaRPr>
          </a:p>
          <a:p>
            <a:r>
              <a:rPr lang="de-DE" sz="2400" dirty="0" err="1">
                <a:solidFill>
                  <a:schemeClr val="tx1"/>
                </a:solidFill>
              </a:rPr>
              <a:t>int</a:t>
            </a:r>
            <a:r>
              <a:rPr lang="de-DE" sz="2400" dirty="0">
                <a:solidFill>
                  <a:schemeClr val="tx1"/>
                </a:solidFill>
              </a:rPr>
              <a:t> </a:t>
            </a:r>
            <a:r>
              <a:rPr lang="de-DE" sz="2400" dirty="0" err="1">
                <a:solidFill>
                  <a:schemeClr val="tx1"/>
                </a:solidFill>
              </a:rPr>
              <a:t>main</a:t>
            </a:r>
            <a:r>
              <a:rPr lang="de-DE" sz="2400" dirty="0">
                <a:solidFill>
                  <a:schemeClr val="tx1"/>
                </a:solidFill>
              </a:rPr>
              <a:t>()</a:t>
            </a:r>
          </a:p>
          <a:p>
            <a:r>
              <a:rPr lang="de-DE" sz="2400" dirty="0">
                <a:solidFill>
                  <a:schemeClr val="tx1"/>
                </a:solidFill>
              </a:rPr>
              <a:t>{</a:t>
            </a:r>
          </a:p>
          <a:p>
            <a:r>
              <a:rPr lang="de-DE" sz="2400" dirty="0">
                <a:solidFill>
                  <a:schemeClr val="tx1"/>
                </a:solidFill>
              </a:rPr>
              <a:t>    </a:t>
            </a:r>
            <a:r>
              <a:rPr lang="de-DE" sz="2400" dirty="0" err="1">
                <a:solidFill>
                  <a:srgbClr val="FF0000"/>
                </a:solidFill>
              </a:rPr>
              <a:t>licht.period_us</a:t>
            </a:r>
            <a:r>
              <a:rPr lang="de-DE" sz="2400" dirty="0">
                <a:solidFill>
                  <a:srgbClr val="FF0000"/>
                </a:solidFill>
              </a:rPr>
              <a:t>(100);</a:t>
            </a:r>
          </a:p>
          <a:p>
            <a:endParaRPr lang="de-DE" sz="2400" dirty="0">
              <a:solidFill>
                <a:schemeClr val="tx1"/>
              </a:solidFill>
            </a:endParaRPr>
          </a:p>
          <a:p>
            <a:r>
              <a:rPr lang="de-DE" sz="2400" dirty="0">
                <a:solidFill>
                  <a:schemeClr val="tx1"/>
                </a:solidFill>
              </a:rPr>
              <a:t>    </a:t>
            </a:r>
            <a:r>
              <a:rPr lang="de-DE" sz="2400" dirty="0" err="1">
                <a:solidFill>
                  <a:schemeClr val="tx1"/>
                </a:solidFill>
              </a:rPr>
              <a:t>while</a:t>
            </a:r>
            <a:r>
              <a:rPr lang="de-DE" sz="2400" dirty="0">
                <a:solidFill>
                  <a:schemeClr val="tx1"/>
                </a:solidFill>
              </a:rPr>
              <a:t> (</a:t>
            </a:r>
            <a:r>
              <a:rPr lang="de-DE" sz="2400" dirty="0" err="1">
                <a:solidFill>
                  <a:schemeClr val="tx1"/>
                </a:solidFill>
              </a:rPr>
              <a:t>true</a:t>
            </a:r>
            <a:r>
              <a:rPr lang="de-DE" sz="2400" dirty="0">
                <a:solidFill>
                  <a:schemeClr val="tx1"/>
                </a:solidFill>
              </a:rPr>
              <a:t>) {</a:t>
            </a:r>
          </a:p>
          <a:p>
            <a:r>
              <a:rPr lang="de-DE" sz="2400" dirty="0">
                <a:solidFill>
                  <a:schemeClr val="tx1"/>
                </a:solidFill>
              </a:rPr>
              <a:t>        </a:t>
            </a:r>
            <a:r>
              <a:rPr lang="de-DE" sz="3200" b="1" dirty="0" err="1" smtClean="0">
                <a:solidFill>
                  <a:srgbClr val="FF0000"/>
                </a:solidFill>
              </a:rPr>
              <a:t>licht.pulsewidth</a:t>
            </a:r>
            <a:r>
              <a:rPr lang="de-DE" sz="3200" b="1" dirty="0" err="1" smtClean="0">
                <a:solidFill>
                  <a:srgbClr val="FF0000"/>
                </a:solidFill>
              </a:rPr>
              <a:t>_us</a:t>
            </a:r>
            <a:r>
              <a:rPr lang="de-DE" sz="3200" b="1" dirty="0" smtClean="0">
                <a:solidFill>
                  <a:srgbClr val="FF0000"/>
                </a:solidFill>
              </a:rPr>
              <a:t>(50);</a:t>
            </a:r>
            <a:endParaRPr lang="de-DE" sz="3200" b="1" dirty="0">
              <a:solidFill>
                <a:srgbClr val="FF0000"/>
              </a:solidFill>
            </a:endParaRPr>
          </a:p>
          <a:p>
            <a:r>
              <a:rPr lang="de-DE" sz="2400" dirty="0">
                <a:solidFill>
                  <a:schemeClr val="tx1"/>
                </a:solidFill>
              </a:rPr>
              <a:t>    }</a:t>
            </a:r>
          </a:p>
          <a:p>
            <a:r>
              <a:rPr lang="de-DE" sz="2400" dirty="0">
                <a:solidFill>
                  <a:schemeClr val="tx1"/>
                </a:solidFill>
              </a:rPr>
              <a:t>}</a:t>
            </a:r>
          </a:p>
        </p:txBody>
      </p:sp>
      <p:pic>
        <p:nvPicPr>
          <p:cNvPr id="15" name="Google Shape;172;p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5750720" y="4414456"/>
            <a:ext cx="1258875" cy="1774608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Google Shape;165;p1"/>
          <p:cNvSpPr/>
          <p:nvPr/>
        </p:nvSpPr>
        <p:spPr>
          <a:xfrm>
            <a:off x="1706487" y="4464692"/>
            <a:ext cx="3407484" cy="1374728"/>
          </a:xfrm>
          <a:prstGeom prst="wedgeRoundRectCallout">
            <a:avLst>
              <a:gd name="adj1" fmla="val 64769"/>
              <a:gd name="adj2" fmla="val -21461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</a:pP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Auch eine direkte Einstellung der Impulsweite ist möglich!</a:t>
            </a:r>
            <a:endParaRPr sz="2400" b="0" i="0" u="none" strike="noStrike" cap="none" dirty="0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6" name="Gruppieren 15"/>
          <p:cNvGrpSpPr/>
          <p:nvPr/>
        </p:nvGrpSpPr>
        <p:grpSpPr>
          <a:xfrm>
            <a:off x="223492" y="832358"/>
            <a:ext cx="5734687" cy="1057246"/>
            <a:chOff x="0" y="0"/>
            <a:chExt cx="5734802" cy="1057246"/>
          </a:xfrm>
        </p:grpSpPr>
        <p:cxnSp>
          <p:nvCxnSpPr>
            <p:cNvPr id="17" name="Gerade Verbindung mit Pfeil 16"/>
            <p:cNvCxnSpPr/>
            <p:nvPr/>
          </p:nvCxnSpPr>
          <p:spPr>
            <a:xfrm>
              <a:off x="475699" y="729405"/>
              <a:ext cx="1590950" cy="0"/>
            </a:xfrm>
            <a:prstGeom prst="straightConnector1">
              <a:avLst/>
            </a:prstGeom>
            <a:ln w="9525">
              <a:solidFill>
                <a:schemeClr val="tx1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Gerade Verbindung mit Pfeil 17"/>
            <p:cNvCxnSpPr/>
            <p:nvPr/>
          </p:nvCxnSpPr>
          <p:spPr>
            <a:xfrm>
              <a:off x="475699" y="967255"/>
              <a:ext cx="2526348" cy="0"/>
            </a:xfrm>
            <a:prstGeom prst="straightConnector1">
              <a:avLst/>
            </a:prstGeom>
            <a:ln w="9525">
              <a:solidFill>
                <a:schemeClr val="tx1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9" name="Gruppieren 18"/>
            <p:cNvGrpSpPr/>
            <p:nvPr/>
          </p:nvGrpSpPr>
          <p:grpSpPr>
            <a:xfrm>
              <a:off x="0" y="0"/>
              <a:ext cx="5734802" cy="1057246"/>
              <a:chOff x="0" y="0"/>
              <a:chExt cx="5734802" cy="1057246"/>
            </a:xfrm>
          </p:grpSpPr>
          <p:grpSp>
            <p:nvGrpSpPr>
              <p:cNvPr id="20" name="Gruppieren 19"/>
              <p:cNvGrpSpPr/>
              <p:nvPr/>
            </p:nvGrpSpPr>
            <p:grpSpPr>
              <a:xfrm>
                <a:off x="475699" y="126854"/>
                <a:ext cx="5052984" cy="428129"/>
                <a:chOff x="0" y="0"/>
                <a:chExt cx="5052984" cy="428129"/>
              </a:xfrm>
            </p:grpSpPr>
            <p:sp>
              <p:nvSpPr>
                <p:cNvPr id="35" name="Freihandform 34"/>
                <p:cNvSpPr/>
                <p:nvPr/>
              </p:nvSpPr>
              <p:spPr>
                <a:xfrm>
                  <a:off x="0" y="10571"/>
                  <a:ext cx="2526492" cy="417558"/>
                </a:xfrm>
                <a:custGeom>
                  <a:avLst/>
                  <a:gdLst>
                    <a:gd name="connsiteX0" fmla="*/ 0 w 1522238"/>
                    <a:gd name="connsiteY0" fmla="*/ 417558 h 417558"/>
                    <a:gd name="connsiteX1" fmla="*/ 0 w 1522238"/>
                    <a:gd name="connsiteY1" fmla="*/ 0 h 417558"/>
                    <a:gd name="connsiteX2" fmla="*/ 961970 w 1522238"/>
                    <a:gd name="connsiteY2" fmla="*/ 0 h 417558"/>
                    <a:gd name="connsiteX3" fmla="*/ 961970 w 1522238"/>
                    <a:gd name="connsiteY3" fmla="*/ 412272 h 417558"/>
                    <a:gd name="connsiteX4" fmla="*/ 1522238 w 1522238"/>
                    <a:gd name="connsiteY4" fmla="*/ 412272 h 4175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522238" h="417558">
                      <a:moveTo>
                        <a:pt x="0" y="417558"/>
                      </a:moveTo>
                      <a:lnTo>
                        <a:pt x="0" y="0"/>
                      </a:lnTo>
                      <a:lnTo>
                        <a:pt x="961970" y="0"/>
                      </a:lnTo>
                      <a:lnTo>
                        <a:pt x="961970" y="412272"/>
                      </a:lnTo>
                      <a:lnTo>
                        <a:pt x="1522238" y="412272"/>
                      </a:lnTo>
                    </a:path>
                  </a:pathLst>
                </a:custGeom>
                <a:no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de-DE"/>
                </a:p>
              </p:txBody>
            </p:sp>
            <p:sp>
              <p:nvSpPr>
                <p:cNvPr id="36" name="Freihandform 35"/>
                <p:cNvSpPr/>
                <p:nvPr/>
              </p:nvSpPr>
              <p:spPr>
                <a:xfrm>
                  <a:off x="2526492" y="0"/>
                  <a:ext cx="2526492" cy="417558"/>
                </a:xfrm>
                <a:custGeom>
                  <a:avLst/>
                  <a:gdLst>
                    <a:gd name="connsiteX0" fmla="*/ 0 w 1522238"/>
                    <a:gd name="connsiteY0" fmla="*/ 417558 h 417558"/>
                    <a:gd name="connsiteX1" fmla="*/ 0 w 1522238"/>
                    <a:gd name="connsiteY1" fmla="*/ 0 h 417558"/>
                    <a:gd name="connsiteX2" fmla="*/ 961970 w 1522238"/>
                    <a:gd name="connsiteY2" fmla="*/ 0 h 417558"/>
                    <a:gd name="connsiteX3" fmla="*/ 961970 w 1522238"/>
                    <a:gd name="connsiteY3" fmla="*/ 412272 h 417558"/>
                    <a:gd name="connsiteX4" fmla="*/ 1522238 w 1522238"/>
                    <a:gd name="connsiteY4" fmla="*/ 412272 h 4175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522238" h="417558">
                      <a:moveTo>
                        <a:pt x="0" y="417558"/>
                      </a:moveTo>
                      <a:lnTo>
                        <a:pt x="0" y="0"/>
                      </a:lnTo>
                      <a:lnTo>
                        <a:pt x="961970" y="0"/>
                      </a:lnTo>
                      <a:lnTo>
                        <a:pt x="961970" y="412272"/>
                      </a:lnTo>
                      <a:lnTo>
                        <a:pt x="1522238" y="412272"/>
                      </a:lnTo>
                    </a:path>
                  </a:pathLst>
                </a:custGeom>
                <a:no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de-DE"/>
                </a:p>
              </p:txBody>
            </p:sp>
          </p:grpSp>
          <p:sp>
            <p:nvSpPr>
              <p:cNvPr id="21" name="Textfeld 163"/>
              <p:cNvSpPr txBox="1"/>
              <p:nvPr/>
            </p:nvSpPr>
            <p:spPr>
              <a:xfrm>
                <a:off x="798118" y="491642"/>
                <a:ext cx="898543" cy="290815"/>
              </a:xfrm>
              <a:prstGeom prst="rect">
                <a:avLst/>
              </a:prstGeom>
              <a:noFill/>
              <a:ln w="6350">
                <a:noFill/>
              </a:ln>
              <a:effectLst/>
            </p:spPr>
            <p:style>
              <a:lnRef idx="0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pulsewidth</a:t>
                </a:r>
              </a:p>
            </p:txBody>
          </p:sp>
          <p:sp>
            <p:nvSpPr>
              <p:cNvPr id="22" name="Textfeld 185"/>
              <p:cNvSpPr txBox="1"/>
              <p:nvPr/>
            </p:nvSpPr>
            <p:spPr>
              <a:xfrm>
                <a:off x="1252675" y="729519"/>
                <a:ext cx="898543" cy="290815"/>
              </a:xfrm>
              <a:prstGeom prst="rect">
                <a:avLst/>
              </a:prstGeom>
              <a:noFill/>
              <a:ln w="6350">
                <a:noFill/>
              </a:ln>
              <a:effectLst/>
            </p:spPr>
            <p:style>
              <a:lnRef idx="0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 dirty="0" err="1" smtClean="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period</a:t>
                </a:r>
                <a:endParaRPr lang="de-DE" sz="1100" dirty="0">
                  <a:effectLst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23" name="Gerader Verbinder 22"/>
              <p:cNvCxnSpPr/>
              <p:nvPr/>
            </p:nvCxnSpPr>
            <p:spPr>
              <a:xfrm>
                <a:off x="475699" y="544412"/>
                <a:ext cx="0" cy="502263"/>
              </a:xfrm>
              <a:prstGeom prst="line">
                <a:avLst/>
              </a:prstGeom>
              <a:ln w="12700">
                <a:solidFill>
                  <a:schemeClr val="tx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Gerader Verbinder 23"/>
              <p:cNvCxnSpPr/>
              <p:nvPr/>
            </p:nvCxnSpPr>
            <p:spPr>
              <a:xfrm>
                <a:off x="2066607" y="554665"/>
                <a:ext cx="0" cy="227343"/>
              </a:xfrm>
              <a:prstGeom prst="line">
                <a:avLst/>
              </a:prstGeom>
              <a:ln w="12700">
                <a:solidFill>
                  <a:schemeClr val="tx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Gerader Verbinder 24"/>
              <p:cNvCxnSpPr/>
              <p:nvPr/>
            </p:nvCxnSpPr>
            <p:spPr>
              <a:xfrm>
                <a:off x="3002192" y="554983"/>
                <a:ext cx="0" cy="502263"/>
              </a:xfrm>
              <a:prstGeom prst="line">
                <a:avLst/>
              </a:prstGeom>
              <a:ln w="12700">
                <a:solidFill>
                  <a:schemeClr val="tx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Gerade Verbindung mit Pfeil 25"/>
              <p:cNvCxnSpPr/>
              <p:nvPr/>
            </p:nvCxnSpPr>
            <p:spPr>
              <a:xfrm>
                <a:off x="475699" y="554983"/>
                <a:ext cx="5174553" cy="0"/>
              </a:xfrm>
              <a:prstGeom prst="straightConnector1">
                <a:avLst/>
              </a:prstGeom>
              <a:ln w="12700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7" name="Textfeld 192"/>
              <p:cNvSpPr txBox="1"/>
              <p:nvPr/>
            </p:nvSpPr>
            <p:spPr>
              <a:xfrm>
                <a:off x="5465258" y="554983"/>
                <a:ext cx="269544" cy="290815"/>
              </a:xfrm>
              <a:prstGeom prst="rect">
                <a:avLst/>
              </a:prstGeom>
              <a:noFill/>
              <a:ln w="6350">
                <a:noFill/>
              </a:ln>
              <a:effectLst/>
            </p:spPr>
            <p:style>
              <a:lnRef idx="0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t</a:t>
                </a:r>
              </a:p>
            </p:txBody>
          </p:sp>
          <p:sp>
            <p:nvSpPr>
              <p:cNvPr id="28" name="Textfeld 193"/>
              <p:cNvSpPr txBox="1"/>
              <p:nvPr/>
            </p:nvSpPr>
            <p:spPr>
              <a:xfrm>
                <a:off x="206136" y="391131"/>
                <a:ext cx="269544" cy="290815"/>
              </a:xfrm>
              <a:prstGeom prst="rect">
                <a:avLst/>
              </a:prstGeom>
              <a:noFill/>
              <a:ln w="6350">
                <a:noFill/>
              </a:ln>
              <a:effectLst/>
            </p:spPr>
            <p:style>
              <a:lnRef idx="0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0</a:t>
                </a:r>
              </a:p>
            </p:txBody>
          </p:sp>
          <p:sp>
            <p:nvSpPr>
              <p:cNvPr id="33" name="Textfeld 194"/>
              <p:cNvSpPr txBox="1"/>
              <p:nvPr/>
            </p:nvSpPr>
            <p:spPr>
              <a:xfrm>
                <a:off x="206136" y="0"/>
                <a:ext cx="269544" cy="290815"/>
              </a:xfrm>
              <a:prstGeom prst="rect">
                <a:avLst/>
              </a:prstGeom>
              <a:noFill/>
              <a:ln w="6350">
                <a:noFill/>
              </a:ln>
              <a:effectLst/>
            </p:spPr>
            <p:style>
              <a:lnRef idx="0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1</a:t>
                </a:r>
              </a:p>
            </p:txBody>
          </p:sp>
          <p:sp>
            <p:nvSpPr>
              <p:cNvPr id="34" name="Textfeld 195"/>
              <p:cNvSpPr txBox="1"/>
              <p:nvPr/>
            </p:nvSpPr>
            <p:spPr>
              <a:xfrm>
                <a:off x="0" y="200851"/>
                <a:ext cx="459843" cy="290815"/>
              </a:xfrm>
              <a:prstGeom prst="rect">
                <a:avLst/>
              </a:prstGeom>
              <a:noFill/>
              <a:ln w="6350">
                <a:noFill/>
              </a:ln>
              <a:effectLst/>
            </p:spPr>
            <p:style>
              <a:lnRef idx="0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pin</a:t>
                </a:r>
              </a:p>
            </p:txBody>
          </p:sp>
        </p:grpSp>
      </p:grpSp>
      <p:pic>
        <p:nvPicPr>
          <p:cNvPr id="6" name="Audio 5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17570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3731"/>
    </mc:Choice>
    <mc:Fallback>
      <p:transition spd="slow" advTm="3373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72994" y="133822"/>
            <a:ext cx="4193060" cy="434588"/>
          </a:xfrm>
        </p:spPr>
        <p:txBody>
          <a:bodyPr>
            <a:normAutofit/>
          </a:bodyPr>
          <a:lstStyle/>
          <a:p>
            <a:r>
              <a:rPr lang="de-DE" sz="2400" dirty="0" smtClean="0"/>
              <a:t>PWM Puls Weiten Modulation</a:t>
            </a:r>
            <a:endParaRPr lang="de-DE" sz="2400" dirty="0"/>
          </a:p>
        </p:txBody>
      </p:sp>
      <p:sp>
        <p:nvSpPr>
          <p:cNvPr id="29" name="Ellipse 28"/>
          <p:cNvSpPr/>
          <p:nvPr/>
        </p:nvSpPr>
        <p:spPr>
          <a:xfrm>
            <a:off x="6569880" y="2780375"/>
            <a:ext cx="644496" cy="626076"/>
          </a:xfrm>
          <a:prstGeom prst="ellipse">
            <a:avLst/>
          </a:prstGeom>
          <a:solidFill>
            <a:srgbClr val="C00000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30" name="Gerader Verbinder 29"/>
          <p:cNvCxnSpPr>
            <a:stCxn id="29" idx="2"/>
          </p:cNvCxnSpPr>
          <p:nvPr/>
        </p:nvCxnSpPr>
        <p:spPr>
          <a:xfrm flipH="1">
            <a:off x="3943744" y="3093413"/>
            <a:ext cx="2626136" cy="0"/>
          </a:xfrm>
          <a:prstGeom prst="line">
            <a:avLst/>
          </a:prstGeom>
          <a:ln w="508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Rechteck 30"/>
          <p:cNvSpPr/>
          <p:nvPr/>
        </p:nvSpPr>
        <p:spPr>
          <a:xfrm>
            <a:off x="1423449" y="2456246"/>
            <a:ext cx="2521385" cy="1301578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ctr"/>
            <a:r>
              <a:rPr lang="de-DE" dirty="0" smtClean="0">
                <a:solidFill>
                  <a:schemeClr val="tx1"/>
                </a:solidFill>
              </a:rPr>
              <a:t>Mikrocontroller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32" name="Textfeld 31"/>
          <p:cNvSpPr txBox="1"/>
          <p:nvPr/>
        </p:nvSpPr>
        <p:spPr>
          <a:xfrm>
            <a:off x="3194497" y="2922369"/>
            <a:ext cx="7503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PC_6</a:t>
            </a:r>
            <a:endParaRPr lang="de-DE" dirty="0"/>
          </a:p>
        </p:txBody>
      </p:sp>
      <p:sp>
        <p:nvSpPr>
          <p:cNvPr id="40" name="Freihandform 39"/>
          <p:cNvSpPr/>
          <p:nvPr/>
        </p:nvSpPr>
        <p:spPr>
          <a:xfrm>
            <a:off x="4087145" y="2480800"/>
            <a:ext cx="1169667" cy="363673"/>
          </a:xfrm>
          <a:custGeom>
            <a:avLst/>
            <a:gdLst>
              <a:gd name="connsiteX0" fmla="*/ 0 w 1522238"/>
              <a:gd name="connsiteY0" fmla="*/ 417558 h 417558"/>
              <a:gd name="connsiteX1" fmla="*/ 0 w 1522238"/>
              <a:gd name="connsiteY1" fmla="*/ 0 h 417558"/>
              <a:gd name="connsiteX2" fmla="*/ 961970 w 1522238"/>
              <a:gd name="connsiteY2" fmla="*/ 0 h 417558"/>
              <a:gd name="connsiteX3" fmla="*/ 961970 w 1522238"/>
              <a:gd name="connsiteY3" fmla="*/ 412272 h 417558"/>
              <a:gd name="connsiteX4" fmla="*/ 1522238 w 1522238"/>
              <a:gd name="connsiteY4" fmla="*/ 412272 h 417558"/>
              <a:gd name="connsiteX0" fmla="*/ 0 w 1522238"/>
              <a:gd name="connsiteY0" fmla="*/ 417558 h 417558"/>
              <a:gd name="connsiteX1" fmla="*/ 0 w 1522238"/>
              <a:gd name="connsiteY1" fmla="*/ 0 h 417558"/>
              <a:gd name="connsiteX2" fmla="*/ 961970 w 1522238"/>
              <a:gd name="connsiteY2" fmla="*/ 0 h 417558"/>
              <a:gd name="connsiteX3" fmla="*/ 1389690 w 1522238"/>
              <a:gd name="connsiteY3" fmla="*/ 406183 h 417558"/>
              <a:gd name="connsiteX4" fmla="*/ 1522238 w 1522238"/>
              <a:gd name="connsiteY4" fmla="*/ 412272 h 417558"/>
              <a:gd name="connsiteX0" fmla="*/ 0 w 1522238"/>
              <a:gd name="connsiteY0" fmla="*/ 417558 h 418361"/>
              <a:gd name="connsiteX1" fmla="*/ 0 w 1522238"/>
              <a:gd name="connsiteY1" fmla="*/ 0 h 418361"/>
              <a:gd name="connsiteX2" fmla="*/ 961970 w 1522238"/>
              <a:gd name="connsiteY2" fmla="*/ 0 h 418361"/>
              <a:gd name="connsiteX3" fmla="*/ 1406937 w 1522238"/>
              <a:gd name="connsiteY3" fmla="*/ 418361 h 418361"/>
              <a:gd name="connsiteX4" fmla="*/ 1522238 w 1522238"/>
              <a:gd name="connsiteY4" fmla="*/ 412272 h 418361"/>
              <a:gd name="connsiteX0" fmla="*/ 0 w 1522238"/>
              <a:gd name="connsiteY0" fmla="*/ 417558 h 417558"/>
              <a:gd name="connsiteX1" fmla="*/ 0 w 1522238"/>
              <a:gd name="connsiteY1" fmla="*/ 0 h 417558"/>
              <a:gd name="connsiteX2" fmla="*/ 961970 w 1522238"/>
              <a:gd name="connsiteY2" fmla="*/ 0 h 417558"/>
              <a:gd name="connsiteX3" fmla="*/ 1410387 w 1522238"/>
              <a:gd name="connsiteY3" fmla="*/ 412272 h 417558"/>
              <a:gd name="connsiteX4" fmla="*/ 1522238 w 1522238"/>
              <a:gd name="connsiteY4" fmla="*/ 412272 h 417558"/>
              <a:gd name="connsiteX0" fmla="*/ 0 w 1522238"/>
              <a:gd name="connsiteY0" fmla="*/ 417558 h 417558"/>
              <a:gd name="connsiteX1" fmla="*/ 0 w 1522238"/>
              <a:gd name="connsiteY1" fmla="*/ 0 h 417558"/>
              <a:gd name="connsiteX2" fmla="*/ 1400038 w 1522238"/>
              <a:gd name="connsiteY2" fmla="*/ 0 h 417558"/>
              <a:gd name="connsiteX3" fmla="*/ 1410387 w 1522238"/>
              <a:gd name="connsiteY3" fmla="*/ 412272 h 417558"/>
              <a:gd name="connsiteX4" fmla="*/ 1522238 w 1522238"/>
              <a:gd name="connsiteY4" fmla="*/ 412272 h 417558"/>
              <a:gd name="connsiteX0" fmla="*/ 0 w 1522238"/>
              <a:gd name="connsiteY0" fmla="*/ 417558 h 417558"/>
              <a:gd name="connsiteX1" fmla="*/ 0 w 1522238"/>
              <a:gd name="connsiteY1" fmla="*/ 0 h 417558"/>
              <a:gd name="connsiteX2" fmla="*/ 845313 w 1522238"/>
              <a:gd name="connsiteY2" fmla="*/ 0 h 417558"/>
              <a:gd name="connsiteX3" fmla="*/ 1410387 w 1522238"/>
              <a:gd name="connsiteY3" fmla="*/ 412272 h 417558"/>
              <a:gd name="connsiteX4" fmla="*/ 1522238 w 1522238"/>
              <a:gd name="connsiteY4" fmla="*/ 412272 h 417558"/>
              <a:gd name="connsiteX0" fmla="*/ 0 w 1522238"/>
              <a:gd name="connsiteY0" fmla="*/ 417558 h 417558"/>
              <a:gd name="connsiteX1" fmla="*/ 0 w 1522238"/>
              <a:gd name="connsiteY1" fmla="*/ 0 h 417558"/>
              <a:gd name="connsiteX2" fmla="*/ 845313 w 1522238"/>
              <a:gd name="connsiteY2" fmla="*/ 0 h 417558"/>
              <a:gd name="connsiteX3" fmla="*/ 849463 w 1522238"/>
              <a:gd name="connsiteY3" fmla="*/ 412272 h 417558"/>
              <a:gd name="connsiteX4" fmla="*/ 1522238 w 1522238"/>
              <a:gd name="connsiteY4" fmla="*/ 412272 h 417558"/>
              <a:gd name="connsiteX0" fmla="*/ 0 w 1522238"/>
              <a:gd name="connsiteY0" fmla="*/ 417558 h 417558"/>
              <a:gd name="connsiteX1" fmla="*/ 0 w 1522238"/>
              <a:gd name="connsiteY1" fmla="*/ 0 h 417558"/>
              <a:gd name="connsiteX2" fmla="*/ 805026 w 1522238"/>
              <a:gd name="connsiteY2" fmla="*/ 5470 h 417558"/>
              <a:gd name="connsiteX3" fmla="*/ 849463 w 1522238"/>
              <a:gd name="connsiteY3" fmla="*/ 412272 h 417558"/>
              <a:gd name="connsiteX4" fmla="*/ 1522238 w 1522238"/>
              <a:gd name="connsiteY4" fmla="*/ 412272 h 417558"/>
              <a:gd name="connsiteX0" fmla="*/ 0 w 1522238"/>
              <a:gd name="connsiteY0" fmla="*/ 417558 h 417558"/>
              <a:gd name="connsiteX1" fmla="*/ 0 w 1522238"/>
              <a:gd name="connsiteY1" fmla="*/ 0 h 417558"/>
              <a:gd name="connsiteX2" fmla="*/ 805026 w 1522238"/>
              <a:gd name="connsiteY2" fmla="*/ 5470 h 417558"/>
              <a:gd name="connsiteX3" fmla="*/ 812275 w 1522238"/>
              <a:gd name="connsiteY3" fmla="*/ 415007 h 417558"/>
              <a:gd name="connsiteX4" fmla="*/ 1522238 w 1522238"/>
              <a:gd name="connsiteY4" fmla="*/ 412272 h 417558"/>
              <a:gd name="connsiteX0" fmla="*/ 0 w 1522238"/>
              <a:gd name="connsiteY0" fmla="*/ 417559 h 417559"/>
              <a:gd name="connsiteX1" fmla="*/ 0 w 1522238"/>
              <a:gd name="connsiteY1" fmla="*/ 1 h 417559"/>
              <a:gd name="connsiteX2" fmla="*/ 110844 w 1522238"/>
              <a:gd name="connsiteY2" fmla="*/ 0 h 417559"/>
              <a:gd name="connsiteX3" fmla="*/ 812275 w 1522238"/>
              <a:gd name="connsiteY3" fmla="*/ 415008 h 417559"/>
              <a:gd name="connsiteX4" fmla="*/ 1522238 w 1522238"/>
              <a:gd name="connsiteY4" fmla="*/ 412273 h 417559"/>
              <a:gd name="connsiteX0" fmla="*/ 0 w 1522238"/>
              <a:gd name="connsiteY0" fmla="*/ 417559 h 417743"/>
              <a:gd name="connsiteX1" fmla="*/ 0 w 1522238"/>
              <a:gd name="connsiteY1" fmla="*/ 1 h 417743"/>
              <a:gd name="connsiteX2" fmla="*/ 110844 w 1522238"/>
              <a:gd name="connsiteY2" fmla="*/ 0 h 417743"/>
              <a:gd name="connsiteX3" fmla="*/ 121193 w 1522238"/>
              <a:gd name="connsiteY3" fmla="*/ 417743 h 417743"/>
              <a:gd name="connsiteX4" fmla="*/ 1522238 w 1522238"/>
              <a:gd name="connsiteY4" fmla="*/ 412273 h 4177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22238" h="417743">
                <a:moveTo>
                  <a:pt x="0" y="417559"/>
                </a:moveTo>
                <a:lnTo>
                  <a:pt x="0" y="1"/>
                </a:lnTo>
                <a:lnTo>
                  <a:pt x="110844" y="0"/>
                </a:lnTo>
                <a:cubicBezTo>
                  <a:pt x="112227" y="137424"/>
                  <a:pt x="119810" y="280319"/>
                  <a:pt x="121193" y="417743"/>
                </a:cubicBezTo>
                <a:lnTo>
                  <a:pt x="1522238" y="412273"/>
                </a:lnTo>
              </a:path>
            </a:pathLst>
          </a:cu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de-DE"/>
          </a:p>
        </p:txBody>
      </p:sp>
      <p:sp>
        <p:nvSpPr>
          <p:cNvPr id="4" name="Textfeld 3"/>
          <p:cNvSpPr txBox="1"/>
          <p:nvPr/>
        </p:nvSpPr>
        <p:spPr>
          <a:xfrm>
            <a:off x="4451362" y="2761853"/>
            <a:ext cx="6626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Aus</a:t>
            </a:r>
            <a:endParaRPr lang="de-DE" dirty="0"/>
          </a:p>
        </p:txBody>
      </p:sp>
      <p:sp>
        <p:nvSpPr>
          <p:cNvPr id="43" name="Textfeld 42"/>
          <p:cNvSpPr txBox="1"/>
          <p:nvPr/>
        </p:nvSpPr>
        <p:spPr>
          <a:xfrm>
            <a:off x="3932087" y="2167763"/>
            <a:ext cx="6626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Ein</a:t>
            </a:r>
            <a:endParaRPr lang="de-DE" dirty="0"/>
          </a:p>
        </p:txBody>
      </p:sp>
      <p:sp>
        <p:nvSpPr>
          <p:cNvPr id="14" name="Freihandform 13"/>
          <p:cNvSpPr/>
          <p:nvPr/>
        </p:nvSpPr>
        <p:spPr>
          <a:xfrm>
            <a:off x="5256812" y="2482410"/>
            <a:ext cx="1169667" cy="363673"/>
          </a:xfrm>
          <a:custGeom>
            <a:avLst/>
            <a:gdLst>
              <a:gd name="connsiteX0" fmla="*/ 0 w 1522238"/>
              <a:gd name="connsiteY0" fmla="*/ 417558 h 417558"/>
              <a:gd name="connsiteX1" fmla="*/ 0 w 1522238"/>
              <a:gd name="connsiteY1" fmla="*/ 0 h 417558"/>
              <a:gd name="connsiteX2" fmla="*/ 961970 w 1522238"/>
              <a:gd name="connsiteY2" fmla="*/ 0 h 417558"/>
              <a:gd name="connsiteX3" fmla="*/ 961970 w 1522238"/>
              <a:gd name="connsiteY3" fmla="*/ 412272 h 417558"/>
              <a:gd name="connsiteX4" fmla="*/ 1522238 w 1522238"/>
              <a:gd name="connsiteY4" fmla="*/ 412272 h 417558"/>
              <a:gd name="connsiteX0" fmla="*/ 0 w 1522238"/>
              <a:gd name="connsiteY0" fmla="*/ 417558 h 417558"/>
              <a:gd name="connsiteX1" fmla="*/ 0 w 1522238"/>
              <a:gd name="connsiteY1" fmla="*/ 0 h 417558"/>
              <a:gd name="connsiteX2" fmla="*/ 961970 w 1522238"/>
              <a:gd name="connsiteY2" fmla="*/ 0 h 417558"/>
              <a:gd name="connsiteX3" fmla="*/ 1389690 w 1522238"/>
              <a:gd name="connsiteY3" fmla="*/ 406183 h 417558"/>
              <a:gd name="connsiteX4" fmla="*/ 1522238 w 1522238"/>
              <a:gd name="connsiteY4" fmla="*/ 412272 h 417558"/>
              <a:gd name="connsiteX0" fmla="*/ 0 w 1522238"/>
              <a:gd name="connsiteY0" fmla="*/ 417558 h 418361"/>
              <a:gd name="connsiteX1" fmla="*/ 0 w 1522238"/>
              <a:gd name="connsiteY1" fmla="*/ 0 h 418361"/>
              <a:gd name="connsiteX2" fmla="*/ 961970 w 1522238"/>
              <a:gd name="connsiteY2" fmla="*/ 0 h 418361"/>
              <a:gd name="connsiteX3" fmla="*/ 1406937 w 1522238"/>
              <a:gd name="connsiteY3" fmla="*/ 418361 h 418361"/>
              <a:gd name="connsiteX4" fmla="*/ 1522238 w 1522238"/>
              <a:gd name="connsiteY4" fmla="*/ 412272 h 418361"/>
              <a:gd name="connsiteX0" fmla="*/ 0 w 1522238"/>
              <a:gd name="connsiteY0" fmla="*/ 417558 h 417558"/>
              <a:gd name="connsiteX1" fmla="*/ 0 w 1522238"/>
              <a:gd name="connsiteY1" fmla="*/ 0 h 417558"/>
              <a:gd name="connsiteX2" fmla="*/ 961970 w 1522238"/>
              <a:gd name="connsiteY2" fmla="*/ 0 h 417558"/>
              <a:gd name="connsiteX3" fmla="*/ 1410387 w 1522238"/>
              <a:gd name="connsiteY3" fmla="*/ 412272 h 417558"/>
              <a:gd name="connsiteX4" fmla="*/ 1522238 w 1522238"/>
              <a:gd name="connsiteY4" fmla="*/ 412272 h 417558"/>
              <a:gd name="connsiteX0" fmla="*/ 0 w 1522238"/>
              <a:gd name="connsiteY0" fmla="*/ 417558 h 417558"/>
              <a:gd name="connsiteX1" fmla="*/ 0 w 1522238"/>
              <a:gd name="connsiteY1" fmla="*/ 0 h 417558"/>
              <a:gd name="connsiteX2" fmla="*/ 1400038 w 1522238"/>
              <a:gd name="connsiteY2" fmla="*/ 0 h 417558"/>
              <a:gd name="connsiteX3" fmla="*/ 1410387 w 1522238"/>
              <a:gd name="connsiteY3" fmla="*/ 412272 h 417558"/>
              <a:gd name="connsiteX4" fmla="*/ 1522238 w 1522238"/>
              <a:gd name="connsiteY4" fmla="*/ 412272 h 417558"/>
              <a:gd name="connsiteX0" fmla="*/ 0 w 1522238"/>
              <a:gd name="connsiteY0" fmla="*/ 417558 h 417558"/>
              <a:gd name="connsiteX1" fmla="*/ 0 w 1522238"/>
              <a:gd name="connsiteY1" fmla="*/ 0 h 417558"/>
              <a:gd name="connsiteX2" fmla="*/ 845313 w 1522238"/>
              <a:gd name="connsiteY2" fmla="*/ 0 h 417558"/>
              <a:gd name="connsiteX3" fmla="*/ 1410387 w 1522238"/>
              <a:gd name="connsiteY3" fmla="*/ 412272 h 417558"/>
              <a:gd name="connsiteX4" fmla="*/ 1522238 w 1522238"/>
              <a:gd name="connsiteY4" fmla="*/ 412272 h 417558"/>
              <a:gd name="connsiteX0" fmla="*/ 0 w 1522238"/>
              <a:gd name="connsiteY0" fmla="*/ 417558 h 417558"/>
              <a:gd name="connsiteX1" fmla="*/ 0 w 1522238"/>
              <a:gd name="connsiteY1" fmla="*/ 0 h 417558"/>
              <a:gd name="connsiteX2" fmla="*/ 845313 w 1522238"/>
              <a:gd name="connsiteY2" fmla="*/ 0 h 417558"/>
              <a:gd name="connsiteX3" fmla="*/ 849463 w 1522238"/>
              <a:gd name="connsiteY3" fmla="*/ 412272 h 417558"/>
              <a:gd name="connsiteX4" fmla="*/ 1522238 w 1522238"/>
              <a:gd name="connsiteY4" fmla="*/ 412272 h 417558"/>
              <a:gd name="connsiteX0" fmla="*/ 0 w 1522238"/>
              <a:gd name="connsiteY0" fmla="*/ 417558 h 417558"/>
              <a:gd name="connsiteX1" fmla="*/ 0 w 1522238"/>
              <a:gd name="connsiteY1" fmla="*/ 0 h 417558"/>
              <a:gd name="connsiteX2" fmla="*/ 805026 w 1522238"/>
              <a:gd name="connsiteY2" fmla="*/ 5470 h 417558"/>
              <a:gd name="connsiteX3" fmla="*/ 849463 w 1522238"/>
              <a:gd name="connsiteY3" fmla="*/ 412272 h 417558"/>
              <a:gd name="connsiteX4" fmla="*/ 1522238 w 1522238"/>
              <a:gd name="connsiteY4" fmla="*/ 412272 h 417558"/>
              <a:gd name="connsiteX0" fmla="*/ 0 w 1522238"/>
              <a:gd name="connsiteY0" fmla="*/ 417558 h 417558"/>
              <a:gd name="connsiteX1" fmla="*/ 0 w 1522238"/>
              <a:gd name="connsiteY1" fmla="*/ 0 h 417558"/>
              <a:gd name="connsiteX2" fmla="*/ 805026 w 1522238"/>
              <a:gd name="connsiteY2" fmla="*/ 5470 h 417558"/>
              <a:gd name="connsiteX3" fmla="*/ 812275 w 1522238"/>
              <a:gd name="connsiteY3" fmla="*/ 415007 h 417558"/>
              <a:gd name="connsiteX4" fmla="*/ 1522238 w 1522238"/>
              <a:gd name="connsiteY4" fmla="*/ 412272 h 417558"/>
              <a:gd name="connsiteX0" fmla="*/ 0 w 1522238"/>
              <a:gd name="connsiteY0" fmla="*/ 417559 h 417559"/>
              <a:gd name="connsiteX1" fmla="*/ 0 w 1522238"/>
              <a:gd name="connsiteY1" fmla="*/ 1 h 417559"/>
              <a:gd name="connsiteX2" fmla="*/ 110844 w 1522238"/>
              <a:gd name="connsiteY2" fmla="*/ 0 h 417559"/>
              <a:gd name="connsiteX3" fmla="*/ 812275 w 1522238"/>
              <a:gd name="connsiteY3" fmla="*/ 415008 h 417559"/>
              <a:gd name="connsiteX4" fmla="*/ 1522238 w 1522238"/>
              <a:gd name="connsiteY4" fmla="*/ 412273 h 417559"/>
              <a:gd name="connsiteX0" fmla="*/ 0 w 1522238"/>
              <a:gd name="connsiteY0" fmla="*/ 417559 h 417743"/>
              <a:gd name="connsiteX1" fmla="*/ 0 w 1522238"/>
              <a:gd name="connsiteY1" fmla="*/ 1 h 417743"/>
              <a:gd name="connsiteX2" fmla="*/ 110844 w 1522238"/>
              <a:gd name="connsiteY2" fmla="*/ 0 h 417743"/>
              <a:gd name="connsiteX3" fmla="*/ 121193 w 1522238"/>
              <a:gd name="connsiteY3" fmla="*/ 417743 h 417743"/>
              <a:gd name="connsiteX4" fmla="*/ 1522238 w 1522238"/>
              <a:gd name="connsiteY4" fmla="*/ 412273 h 4177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22238" h="417743">
                <a:moveTo>
                  <a:pt x="0" y="417559"/>
                </a:moveTo>
                <a:lnTo>
                  <a:pt x="0" y="1"/>
                </a:lnTo>
                <a:lnTo>
                  <a:pt x="110844" y="0"/>
                </a:lnTo>
                <a:cubicBezTo>
                  <a:pt x="112227" y="137424"/>
                  <a:pt x="119810" y="280319"/>
                  <a:pt x="121193" y="417743"/>
                </a:cubicBezTo>
                <a:lnTo>
                  <a:pt x="1522238" y="412273"/>
                </a:lnTo>
              </a:path>
            </a:pathLst>
          </a:cu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de-DE"/>
          </a:p>
        </p:txBody>
      </p:sp>
      <p:sp>
        <p:nvSpPr>
          <p:cNvPr id="3" name="Vertikaler Bildlauf 2"/>
          <p:cNvSpPr/>
          <p:nvPr/>
        </p:nvSpPr>
        <p:spPr>
          <a:xfrm>
            <a:off x="6380158" y="667221"/>
            <a:ext cx="5723610" cy="5610749"/>
          </a:xfrm>
          <a:prstGeom prst="verticalScroll">
            <a:avLst>
              <a:gd name="adj" fmla="val 10785"/>
            </a:avLst>
          </a:prstGeom>
          <a:solidFill>
            <a:schemeClr val="accent4">
              <a:lumMod val="60000"/>
              <a:lumOff val="40000"/>
            </a:schemeClr>
          </a:solidFill>
          <a:ln w="2540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e-DE" sz="2400" dirty="0" err="1">
                <a:solidFill>
                  <a:srgbClr val="FF0000"/>
                </a:solidFill>
              </a:rPr>
              <a:t>PwmOut</a:t>
            </a:r>
            <a:r>
              <a:rPr lang="de-DE" sz="2400" dirty="0">
                <a:solidFill>
                  <a:srgbClr val="FF0000"/>
                </a:solidFill>
              </a:rPr>
              <a:t> licht(PC_6);</a:t>
            </a:r>
          </a:p>
          <a:p>
            <a:r>
              <a:rPr lang="de-DE" sz="2400" dirty="0" err="1">
                <a:solidFill>
                  <a:schemeClr val="tx1"/>
                </a:solidFill>
              </a:rPr>
              <a:t>AnalogIn</a:t>
            </a:r>
            <a:r>
              <a:rPr lang="de-DE" sz="2400" dirty="0">
                <a:solidFill>
                  <a:schemeClr val="tx1"/>
                </a:solidFill>
              </a:rPr>
              <a:t> </a:t>
            </a:r>
            <a:r>
              <a:rPr lang="de-DE" sz="2400" dirty="0" err="1">
                <a:solidFill>
                  <a:schemeClr val="tx1"/>
                </a:solidFill>
              </a:rPr>
              <a:t>ain</a:t>
            </a:r>
            <a:r>
              <a:rPr lang="de-DE" sz="2400" dirty="0">
                <a:solidFill>
                  <a:schemeClr val="tx1"/>
                </a:solidFill>
              </a:rPr>
              <a:t>(PA_0);</a:t>
            </a:r>
          </a:p>
          <a:p>
            <a:endParaRPr lang="de-DE" sz="2400" dirty="0">
              <a:solidFill>
                <a:schemeClr val="tx1"/>
              </a:solidFill>
            </a:endParaRPr>
          </a:p>
          <a:p>
            <a:r>
              <a:rPr lang="de-DE" sz="2400" dirty="0" err="1">
                <a:solidFill>
                  <a:schemeClr val="tx1"/>
                </a:solidFill>
              </a:rPr>
              <a:t>int</a:t>
            </a:r>
            <a:r>
              <a:rPr lang="de-DE" sz="2400" dirty="0">
                <a:solidFill>
                  <a:schemeClr val="tx1"/>
                </a:solidFill>
              </a:rPr>
              <a:t> </a:t>
            </a:r>
            <a:r>
              <a:rPr lang="de-DE" sz="2400" dirty="0" err="1">
                <a:solidFill>
                  <a:schemeClr val="tx1"/>
                </a:solidFill>
              </a:rPr>
              <a:t>main</a:t>
            </a:r>
            <a:r>
              <a:rPr lang="de-DE" sz="2400" dirty="0">
                <a:solidFill>
                  <a:schemeClr val="tx1"/>
                </a:solidFill>
              </a:rPr>
              <a:t>()</a:t>
            </a:r>
          </a:p>
          <a:p>
            <a:r>
              <a:rPr lang="de-DE" sz="2400" dirty="0">
                <a:solidFill>
                  <a:schemeClr val="tx1"/>
                </a:solidFill>
              </a:rPr>
              <a:t>{</a:t>
            </a:r>
          </a:p>
          <a:p>
            <a:r>
              <a:rPr lang="de-DE" sz="2400" dirty="0">
                <a:solidFill>
                  <a:schemeClr val="tx1"/>
                </a:solidFill>
              </a:rPr>
              <a:t>    </a:t>
            </a:r>
            <a:r>
              <a:rPr lang="de-DE" sz="2400" dirty="0" err="1">
                <a:solidFill>
                  <a:srgbClr val="FF0000"/>
                </a:solidFill>
              </a:rPr>
              <a:t>licht.period_us</a:t>
            </a:r>
            <a:r>
              <a:rPr lang="de-DE" sz="2400" dirty="0">
                <a:solidFill>
                  <a:srgbClr val="FF0000"/>
                </a:solidFill>
              </a:rPr>
              <a:t>(100);</a:t>
            </a:r>
          </a:p>
          <a:p>
            <a:endParaRPr lang="de-DE" sz="2400" dirty="0">
              <a:solidFill>
                <a:schemeClr val="tx1"/>
              </a:solidFill>
            </a:endParaRPr>
          </a:p>
          <a:p>
            <a:r>
              <a:rPr lang="de-DE" sz="2400" dirty="0">
                <a:solidFill>
                  <a:schemeClr val="tx1"/>
                </a:solidFill>
              </a:rPr>
              <a:t>    </a:t>
            </a:r>
            <a:r>
              <a:rPr lang="de-DE" sz="2400" dirty="0" err="1">
                <a:solidFill>
                  <a:schemeClr val="tx1"/>
                </a:solidFill>
              </a:rPr>
              <a:t>while</a:t>
            </a:r>
            <a:r>
              <a:rPr lang="de-DE" sz="2400" dirty="0">
                <a:solidFill>
                  <a:schemeClr val="tx1"/>
                </a:solidFill>
              </a:rPr>
              <a:t> (</a:t>
            </a:r>
            <a:r>
              <a:rPr lang="de-DE" sz="2400" dirty="0" err="1">
                <a:solidFill>
                  <a:schemeClr val="tx1"/>
                </a:solidFill>
              </a:rPr>
              <a:t>true</a:t>
            </a:r>
            <a:r>
              <a:rPr lang="de-DE" sz="2400" dirty="0">
                <a:solidFill>
                  <a:schemeClr val="tx1"/>
                </a:solidFill>
              </a:rPr>
              <a:t>) {</a:t>
            </a:r>
          </a:p>
          <a:p>
            <a:r>
              <a:rPr lang="de-DE" sz="2400" dirty="0">
                <a:solidFill>
                  <a:schemeClr val="tx1"/>
                </a:solidFill>
              </a:rPr>
              <a:t>        </a:t>
            </a:r>
            <a:r>
              <a:rPr lang="de-DE" sz="3200" b="1" dirty="0" err="1" smtClean="0">
                <a:solidFill>
                  <a:srgbClr val="FF0000"/>
                </a:solidFill>
              </a:rPr>
              <a:t>licht.pulsewidth</a:t>
            </a:r>
            <a:r>
              <a:rPr lang="de-DE" sz="3200" b="1" dirty="0" err="1" smtClean="0">
                <a:solidFill>
                  <a:srgbClr val="FF0000"/>
                </a:solidFill>
              </a:rPr>
              <a:t>_us</a:t>
            </a:r>
            <a:r>
              <a:rPr lang="de-DE" sz="3200" b="1" dirty="0" smtClean="0">
                <a:solidFill>
                  <a:srgbClr val="FF0000"/>
                </a:solidFill>
              </a:rPr>
              <a:t>(50);</a:t>
            </a:r>
            <a:endParaRPr lang="de-DE" sz="3200" b="1" dirty="0">
              <a:solidFill>
                <a:srgbClr val="FF0000"/>
              </a:solidFill>
            </a:endParaRPr>
          </a:p>
          <a:p>
            <a:r>
              <a:rPr lang="de-DE" sz="2400" dirty="0">
                <a:solidFill>
                  <a:schemeClr val="tx1"/>
                </a:solidFill>
              </a:rPr>
              <a:t>    }</a:t>
            </a:r>
          </a:p>
          <a:p>
            <a:r>
              <a:rPr lang="de-DE" sz="2400" dirty="0">
                <a:solidFill>
                  <a:schemeClr val="tx1"/>
                </a:solidFill>
              </a:rPr>
              <a:t>}</a:t>
            </a:r>
          </a:p>
        </p:txBody>
      </p:sp>
      <p:pic>
        <p:nvPicPr>
          <p:cNvPr id="15" name="Google Shape;172;p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5497457" y="4236439"/>
            <a:ext cx="1258875" cy="1774608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Google Shape;165;p1"/>
          <p:cNvSpPr/>
          <p:nvPr/>
        </p:nvSpPr>
        <p:spPr>
          <a:xfrm>
            <a:off x="391426" y="2685031"/>
            <a:ext cx="6618169" cy="1374728"/>
          </a:xfrm>
          <a:prstGeom prst="wedgeRoundRectCallout">
            <a:avLst>
              <a:gd name="adj1" fmla="val 32321"/>
              <a:gd name="adj2" fmla="val 59057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</a:pP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Alternativ:</a:t>
            </a:r>
          </a:p>
          <a:p>
            <a:pPr marL="342900" indent="-342900">
              <a:buClr>
                <a:srgbClr val="000000"/>
              </a:buClr>
              <a:buSzPts val="1400"/>
              <a:buFont typeface="Arial" panose="020B0604020202020204" pitchFamily="34" charset="0"/>
              <a:buChar char="•"/>
            </a:pPr>
            <a:r>
              <a:rPr lang="de-DE" sz="2400" dirty="0" err="1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l</a:t>
            </a:r>
            <a:r>
              <a:rPr lang="de-DE" sz="2400" b="0" i="0" u="none" strike="noStrike" cap="none" dirty="0" err="1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icht.pulsewidth</a:t>
            </a:r>
            <a:r>
              <a:rPr lang="de-DE" sz="2400" dirty="0" err="1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_ms</a:t>
            </a: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(</a:t>
            </a:r>
            <a:r>
              <a:rPr lang="de-DE" sz="2400" dirty="0" err="1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WertInMillisekunden</a:t>
            </a: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);</a:t>
            </a:r>
          </a:p>
          <a:p>
            <a:pPr marL="342900" indent="-342900">
              <a:buClr>
                <a:srgbClr val="000000"/>
              </a:buClr>
              <a:buSzPts val="1400"/>
              <a:buFont typeface="Arial" panose="020B0604020202020204" pitchFamily="34" charset="0"/>
              <a:buChar char="•"/>
            </a:pPr>
            <a:r>
              <a:rPr lang="de-DE" sz="2400" dirty="0" err="1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l</a:t>
            </a:r>
            <a:r>
              <a:rPr lang="de-DE" sz="2400" b="0" i="0" u="none" strike="noStrike" cap="none" dirty="0" err="1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icht.pulsewidth</a:t>
            </a:r>
            <a:r>
              <a:rPr lang="de-DE" sz="2400" b="0" i="0" u="none" strike="noStrike" cap="none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(</a:t>
            </a:r>
            <a:r>
              <a:rPr lang="de-DE" sz="2400" b="0" i="0" u="none" strike="noStrike" cap="none" dirty="0" err="1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WertInSekunden</a:t>
            </a:r>
            <a:r>
              <a:rPr lang="de-DE" sz="2400" b="0" i="0" u="none" strike="noStrike" cap="none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);</a:t>
            </a:r>
            <a:endParaRPr sz="2400" b="0" i="0" u="none" strike="noStrike" cap="none" dirty="0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6" name="Gruppieren 15"/>
          <p:cNvGrpSpPr/>
          <p:nvPr/>
        </p:nvGrpSpPr>
        <p:grpSpPr>
          <a:xfrm>
            <a:off x="223492" y="832358"/>
            <a:ext cx="5734687" cy="1057246"/>
            <a:chOff x="0" y="0"/>
            <a:chExt cx="5734802" cy="1057246"/>
          </a:xfrm>
        </p:grpSpPr>
        <p:cxnSp>
          <p:nvCxnSpPr>
            <p:cNvPr id="17" name="Gerade Verbindung mit Pfeil 16"/>
            <p:cNvCxnSpPr/>
            <p:nvPr/>
          </p:nvCxnSpPr>
          <p:spPr>
            <a:xfrm>
              <a:off x="475699" y="729405"/>
              <a:ext cx="1590950" cy="0"/>
            </a:xfrm>
            <a:prstGeom prst="straightConnector1">
              <a:avLst/>
            </a:prstGeom>
            <a:ln w="9525">
              <a:solidFill>
                <a:schemeClr val="tx1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Gerade Verbindung mit Pfeil 17"/>
            <p:cNvCxnSpPr/>
            <p:nvPr/>
          </p:nvCxnSpPr>
          <p:spPr>
            <a:xfrm>
              <a:off x="475699" y="967255"/>
              <a:ext cx="2526348" cy="0"/>
            </a:xfrm>
            <a:prstGeom prst="straightConnector1">
              <a:avLst/>
            </a:prstGeom>
            <a:ln w="9525">
              <a:solidFill>
                <a:schemeClr val="tx1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9" name="Gruppieren 18"/>
            <p:cNvGrpSpPr/>
            <p:nvPr/>
          </p:nvGrpSpPr>
          <p:grpSpPr>
            <a:xfrm>
              <a:off x="0" y="0"/>
              <a:ext cx="5734802" cy="1057246"/>
              <a:chOff x="0" y="0"/>
              <a:chExt cx="5734802" cy="1057246"/>
            </a:xfrm>
          </p:grpSpPr>
          <p:grpSp>
            <p:nvGrpSpPr>
              <p:cNvPr id="20" name="Gruppieren 19"/>
              <p:cNvGrpSpPr/>
              <p:nvPr/>
            </p:nvGrpSpPr>
            <p:grpSpPr>
              <a:xfrm>
                <a:off x="475699" y="126854"/>
                <a:ext cx="5052984" cy="428129"/>
                <a:chOff x="0" y="0"/>
                <a:chExt cx="5052984" cy="428129"/>
              </a:xfrm>
            </p:grpSpPr>
            <p:sp>
              <p:nvSpPr>
                <p:cNvPr id="35" name="Freihandform 34"/>
                <p:cNvSpPr/>
                <p:nvPr/>
              </p:nvSpPr>
              <p:spPr>
                <a:xfrm>
                  <a:off x="0" y="10571"/>
                  <a:ext cx="2526492" cy="417558"/>
                </a:xfrm>
                <a:custGeom>
                  <a:avLst/>
                  <a:gdLst>
                    <a:gd name="connsiteX0" fmla="*/ 0 w 1522238"/>
                    <a:gd name="connsiteY0" fmla="*/ 417558 h 417558"/>
                    <a:gd name="connsiteX1" fmla="*/ 0 w 1522238"/>
                    <a:gd name="connsiteY1" fmla="*/ 0 h 417558"/>
                    <a:gd name="connsiteX2" fmla="*/ 961970 w 1522238"/>
                    <a:gd name="connsiteY2" fmla="*/ 0 h 417558"/>
                    <a:gd name="connsiteX3" fmla="*/ 961970 w 1522238"/>
                    <a:gd name="connsiteY3" fmla="*/ 412272 h 417558"/>
                    <a:gd name="connsiteX4" fmla="*/ 1522238 w 1522238"/>
                    <a:gd name="connsiteY4" fmla="*/ 412272 h 4175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522238" h="417558">
                      <a:moveTo>
                        <a:pt x="0" y="417558"/>
                      </a:moveTo>
                      <a:lnTo>
                        <a:pt x="0" y="0"/>
                      </a:lnTo>
                      <a:lnTo>
                        <a:pt x="961970" y="0"/>
                      </a:lnTo>
                      <a:lnTo>
                        <a:pt x="961970" y="412272"/>
                      </a:lnTo>
                      <a:lnTo>
                        <a:pt x="1522238" y="412272"/>
                      </a:lnTo>
                    </a:path>
                  </a:pathLst>
                </a:custGeom>
                <a:no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de-DE"/>
                </a:p>
              </p:txBody>
            </p:sp>
            <p:sp>
              <p:nvSpPr>
                <p:cNvPr id="36" name="Freihandform 35"/>
                <p:cNvSpPr/>
                <p:nvPr/>
              </p:nvSpPr>
              <p:spPr>
                <a:xfrm>
                  <a:off x="2526492" y="0"/>
                  <a:ext cx="2526492" cy="417558"/>
                </a:xfrm>
                <a:custGeom>
                  <a:avLst/>
                  <a:gdLst>
                    <a:gd name="connsiteX0" fmla="*/ 0 w 1522238"/>
                    <a:gd name="connsiteY0" fmla="*/ 417558 h 417558"/>
                    <a:gd name="connsiteX1" fmla="*/ 0 w 1522238"/>
                    <a:gd name="connsiteY1" fmla="*/ 0 h 417558"/>
                    <a:gd name="connsiteX2" fmla="*/ 961970 w 1522238"/>
                    <a:gd name="connsiteY2" fmla="*/ 0 h 417558"/>
                    <a:gd name="connsiteX3" fmla="*/ 961970 w 1522238"/>
                    <a:gd name="connsiteY3" fmla="*/ 412272 h 417558"/>
                    <a:gd name="connsiteX4" fmla="*/ 1522238 w 1522238"/>
                    <a:gd name="connsiteY4" fmla="*/ 412272 h 4175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522238" h="417558">
                      <a:moveTo>
                        <a:pt x="0" y="417558"/>
                      </a:moveTo>
                      <a:lnTo>
                        <a:pt x="0" y="0"/>
                      </a:lnTo>
                      <a:lnTo>
                        <a:pt x="961970" y="0"/>
                      </a:lnTo>
                      <a:lnTo>
                        <a:pt x="961970" y="412272"/>
                      </a:lnTo>
                      <a:lnTo>
                        <a:pt x="1522238" y="412272"/>
                      </a:lnTo>
                    </a:path>
                  </a:pathLst>
                </a:custGeom>
                <a:no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de-DE"/>
                </a:p>
              </p:txBody>
            </p:sp>
          </p:grpSp>
          <p:sp>
            <p:nvSpPr>
              <p:cNvPr id="21" name="Textfeld 163"/>
              <p:cNvSpPr txBox="1"/>
              <p:nvPr/>
            </p:nvSpPr>
            <p:spPr>
              <a:xfrm>
                <a:off x="798118" y="491642"/>
                <a:ext cx="898543" cy="290815"/>
              </a:xfrm>
              <a:prstGeom prst="rect">
                <a:avLst/>
              </a:prstGeom>
              <a:noFill/>
              <a:ln w="6350">
                <a:noFill/>
              </a:ln>
              <a:effectLst/>
            </p:spPr>
            <p:style>
              <a:lnRef idx="0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pulsewidth</a:t>
                </a:r>
              </a:p>
            </p:txBody>
          </p:sp>
          <p:sp>
            <p:nvSpPr>
              <p:cNvPr id="22" name="Textfeld 185"/>
              <p:cNvSpPr txBox="1"/>
              <p:nvPr/>
            </p:nvSpPr>
            <p:spPr>
              <a:xfrm>
                <a:off x="1252675" y="729519"/>
                <a:ext cx="898543" cy="290815"/>
              </a:xfrm>
              <a:prstGeom prst="rect">
                <a:avLst/>
              </a:prstGeom>
              <a:noFill/>
              <a:ln w="6350">
                <a:noFill/>
              </a:ln>
              <a:effectLst/>
            </p:spPr>
            <p:style>
              <a:lnRef idx="0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 dirty="0" err="1" smtClean="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period</a:t>
                </a:r>
                <a:endParaRPr lang="de-DE" sz="1100" dirty="0">
                  <a:effectLst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23" name="Gerader Verbinder 22"/>
              <p:cNvCxnSpPr/>
              <p:nvPr/>
            </p:nvCxnSpPr>
            <p:spPr>
              <a:xfrm>
                <a:off x="475699" y="544412"/>
                <a:ext cx="0" cy="502263"/>
              </a:xfrm>
              <a:prstGeom prst="line">
                <a:avLst/>
              </a:prstGeom>
              <a:ln w="12700">
                <a:solidFill>
                  <a:schemeClr val="tx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Gerader Verbinder 23"/>
              <p:cNvCxnSpPr/>
              <p:nvPr/>
            </p:nvCxnSpPr>
            <p:spPr>
              <a:xfrm>
                <a:off x="2066607" y="554665"/>
                <a:ext cx="0" cy="227343"/>
              </a:xfrm>
              <a:prstGeom prst="line">
                <a:avLst/>
              </a:prstGeom>
              <a:ln w="12700">
                <a:solidFill>
                  <a:schemeClr val="tx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Gerader Verbinder 24"/>
              <p:cNvCxnSpPr/>
              <p:nvPr/>
            </p:nvCxnSpPr>
            <p:spPr>
              <a:xfrm>
                <a:off x="3002192" y="554983"/>
                <a:ext cx="0" cy="502263"/>
              </a:xfrm>
              <a:prstGeom prst="line">
                <a:avLst/>
              </a:prstGeom>
              <a:ln w="12700">
                <a:solidFill>
                  <a:schemeClr val="tx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Gerade Verbindung mit Pfeil 25"/>
              <p:cNvCxnSpPr/>
              <p:nvPr/>
            </p:nvCxnSpPr>
            <p:spPr>
              <a:xfrm>
                <a:off x="475699" y="554983"/>
                <a:ext cx="5174553" cy="0"/>
              </a:xfrm>
              <a:prstGeom prst="straightConnector1">
                <a:avLst/>
              </a:prstGeom>
              <a:ln w="12700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7" name="Textfeld 192"/>
              <p:cNvSpPr txBox="1"/>
              <p:nvPr/>
            </p:nvSpPr>
            <p:spPr>
              <a:xfrm>
                <a:off x="5465258" y="554983"/>
                <a:ext cx="269544" cy="290815"/>
              </a:xfrm>
              <a:prstGeom prst="rect">
                <a:avLst/>
              </a:prstGeom>
              <a:noFill/>
              <a:ln w="6350">
                <a:noFill/>
              </a:ln>
              <a:effectLst/>
            </p:spPr>
            <p:style>
              <a:lnRef idx="0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t</a:t>
                </a:r>
              </a:p>
            </p:txBody>
          </p:sp>
          <p:sp>
            <p:nvSpPr>
              <p:cNvPr id="28" name="Textfeld 193"/>
              <p:cNvSpPr txBox="1"/>
              <p:nvPr/>
            </p:nvSpPr>
            <p:spPr>
              <a:xfrm>
                <a:off x="206136" y="391131"/>
                <a:ext cx="269544" cy="290815"/>
              </a:xfrm>
              <a:prstGeom prst="rect">
                <a:avLst/>
              </a:prstGeom>
              <a:noFill/>
              <a:ln w="6350">
                <a:noFill/>
              </a:ln>
              <a:effectLst/>
            </p:spPr>
            <p:style>
              <a:lnRef idx="0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0</a:t>
                </a:r>
              </a:p>
            </p:txBody>
          </p:sp>
          <p:sp>
            <p:nvSpPr>
              <p:cNvPr id="33" name="Textfeld 194"/>
              <p:cNvSpPr txBox="1"/>
              <p:nvPr/>
            </p:nvSpPr>
            <p:spPr>
              <a:xfrm>
                <a:off x="206136" y="0"/>
                <a:ext cx="269544" cy="290815"/>
              </a:xfrm>
              <a:prstGeom prst="rect">
                <a:avLst/>
              </a:prstGeom>
              <a:noFill/>
              <a:ln w="6350">
                <a:noFill/>
              </a:ln>
              <a:effectLst/>
            </p:spPr>
            <p:style>
              <a:lnRef idx="0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1</a:t>
                </a:r>
              </a:p>
            </p:txBody>
          </p:sp>
          <p:sp>
            <p:nvSpPr>
              <p:cNvPr id="34" name="Textfeld 195"/>
              <p:cNvSpPr txBox="1"/>
              <p:nvPr/>
            </p:nvSpPr>
            <p:spPr>
              <a:xfrm>
                <a:off x="0" y="200851"/>
                <a:ext cx="459843" cy="290815"/>
              </a:xfrm>
              <a:prstGeom prst="rect">
                <a:avLst/>
              </a:prstGeom>
              <a:noFill/>
              <a:ln w="6350">
                <a:noFill/>
              </a:ln>
              <a:effectLst/>
            </p:spPr>
            <p:style>
              <a:lnRef idx="0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pin</a:t>
                </a:r>
              </a:p>
            </p:txBody>
          </p:sp>
        </p:grpSp>
      </p:grpSp>
      <p:pic>
        <p:nvPicPr>
          <p:cNvPr id="6" name="Audio 5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58753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9415"/>
    </mc:Choice>
    <mc:Fallback>
      <p:transition spd="slow" advTm="2941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72994" y="133822"/>
            <a:ext cx="4193060" cy="434588"/>
          </a:xfrm>
        </p:spPr>
        <p:txBody>
          <a:bodyPr>
            <a:normAutofit/>
          </a:bodyPr>
          <a:lstStyle/>
          <a:p>
            <a:r>
              <a:rPr lang="de-DE" sz="2400" dirty="0" smtClean="0"/>
              <a:t>PWM Puls Weiten Modulation</a:t>
            </a:r>
            <a:endParaRPr lang="de-DE" sz="2400" dirty="0"/>
          </a:p>
        </p:txBody>
      </p:sp>
      <p:sp>
        <p:nvSpPr>
          <p:cNvPr id="29" name="Ellipse 28"/>
          <p:cNvSpPr/>
          <p:nvPr/>
        </p:nvSpPr>
        <p:spPr>
          <a:xfrm>
            <a:off x="6569880" y="2780375"/>
            <a:ext cx="644496" cy="626076"/>
          </a:xfrm>
          <a:prstGeom prst="ellipse">
            <a:avLst/>
          </a:prstGeom>
          <a:solidFill>
            <a:srgbClr val="C00000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30" name="Gerader Verbinder 29"/>
          <p:cNvCxnSpPr>
            <a:stCxn id="29" idx="2"/>
          </p:cNvCxnSpPr>
          <p:nvPr/>
        </p:nvCxnSpPr>
        <p:spPr>
          <a:xfrm flipH="1">
            <a:off x="3943744" y="3093413"/>
            <a:ext cx="2626136" cy="0"/>
          </a:xfrm>
          <a:prstGeom prst="line">
            <a:avLst/>
          </a:prstGeom>
          <a:ln w="508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Rechteck 30"/>
          <p:cNvSpPr/>
          <p:nvPr/>
        </p:nvSpPr>
        <p:spPr>
          <a:xfrm>
            <a:off x="1423449" y="2456246"/>
            <a:ext cx="2521385" cy="1301578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ctr"/>
            <a:r>
              <a:rPr lang="de-DE" dirty="0" smtClean="0">
                <a:solidFill>
                  <a:schemeClr val="tx1"/>
                </a:solidFill>
              </a:rPr>
              <a:t>Mikrocontroller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32" name="Textfeld 31"/>
          <p:cNvSpPr txBox="1"/>
          <p:nvPr/>
        </p:nvSpPr>
        <p:spPr>
          <a:xfrm>
            <a:off x="3194497" y="2922369"/>
            <a:ext cx="7503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PC_6</a:t>
            </a:r>
            <a:endParaRPr lang="de-DE" dirty="0"/>
          </a:p>
        </p:txBody>
      </p:sp>
      <p:sp>
        <p:nvSpPr>
          <p:cNvPr id="40" name="Freihandform 39"/>
          <p:cNvSpPr/>
          <p:nvPr/>
        </p:nvSpPr>
        <p:spPr>
          <a:xfrm>
            <a:off x="4087145" y="2480800"/>
            <a:ext cx="1169667" cy="363673"/>
          </a:xfrm>
          <a:custGeom>
            <a:avLst/>
            <a:gdLst>
              <a:gd name="connsiteX0" fmla="*/ 0 w 1522238"/>
              <a:gd name="connsiteY0" fmla="*/ 417558 h 417558"/>
              <a:gd name="connsiteX1" fmla="*/ 0 w 1522238"/>
              <a:gd name="connsiteY1" fmla="*/ 0 h 417558"/>
              <a:gd name="connsiteX2" fmla="*/ 961970 w 1522238"/>
              <a:gd name="connsiteY2" fmla="*/ 0 h 417558"/>
              <a:gd name="connsiteX3" fmla="*/ 961970 w 1522238"/>
              <a:gd name="connsiteY3" fmla="*/ 412272 h 417558"/>
              <a:gd name="connsiteX4" fmla="*/ 1522238 w 1522238"/>
              <a:gd name="connsiteY4" fmla="*/ 412272 h 417558"/>
              <a:gd name="connsiteX0" fmla="*/ 0 w 1522238"/>
              <a:gd name="connsiteY0" fmla="*/ 417558 h 417558"/>
              <a:gd name="connsiteX1" fmla="*/ 0 w 1522238"/>
              <a:gd name="connsiteY1" fmla="*/ 0 h 417558"/>
              <a:gd name="connsiteX2" fmla="*/ 961970 w 1522238"/>
              <a:gd name="connsiteY2" fmla="*/ 0 h 417558"/>
              <a:gd name="connsiteX3" fmla="*/ 1389690 w 1522238"/>
              <a:gd name="connsiteY3" fmla="*/ 406183 h 417558"/>
              <a:gd name="connsiteX4" fmla="*/ 1522238 w 1522238"/>
              <a:gd name="connsiteY4" fmla="*/ 412272 h 417558"/>
              <a:gd name="connsiteX0" fmla="*/ 0 w 1522238"/>
              <a:gd name="connsiteY0" fmla="*/ 417558 h 418361"/>
              <a:gd name="connsiteX1" fmla="*/ 0 w 1522238"/>
              <a:gd name="connsiteY1" fmla="*/ 0 h 418361"/>
              <a:gd name="connsiteX2" fmla="*/ 961970 w 1522238"/>
              <a:gd name="connsiteY2" fmla="*/ 0 h 418361"/>
              <a:gd name="connsiteX3" fmla="*/ 1406937 w 1522238"/>
              <a:gd name="connsiteY3" fmla="*/ 418361 h 418361"/>
              <a:gd name="connsiteX4" fmla="*/ 1522238 w 1522238"/>
              <a:gd name="connsiteY4" fmla="*/ 412272 h 418361"/>
              <a:gd name="connsiteX0" fmla="*/ 0 w 1522238"/>
              <a:gd name="connsiteY0" fmla="*/ 417558 h 417558"/>
              <a:gd name="connsiteX1" fmla="*/ 0 w 1522238"/>
              <a:gd name="connsiteY1" fmla="*/ 0 h 417558"/>
              <a:gd name="connsiteX2" fmla="*/ 961970 w 1522238"/>
              <a:gd name="connsiteY2" fmla="*/ 0 h 417558"/>
              <a:gd name="connsiteX3" fmla="*/ 1410387 w 1522238"/>
              <a:gd name="connsiteY3" fmla="*/ 412272 h 417558"/>
              <a:gd name="connsiteX4" fmla="*/ 1522238 w 1522238"/>
              <a:gd name="connsiteY4" fmla="*/ 412272 h 417558"/>
              <a:gd name="connsiteX0" fmla="*/ 0 w 1522238"/>
              <a:gd name="connsiteY0" fmla="*/ 417558 h 417558"/>
              <a:gd name="connsiteX1" fmla="*/ 0 w 1522238"/>
              <a:gd name="connsiteY1" fmla="*/ 0 h 417558"/>
              <a:gd name="connsiteX2" fmla="*/ 1400038 w 1522238"/>
              <a:gd name="connsiteY2" fmla="*/ 0 h 417558"/>
              <a:gd name="connsiteX3" fmla="*/ 1410387 w 1522238"/>
              <a:gd name="connsiteY3" fmla="*/ 412272 h 417558"/>
              <a:gd name="connsiteX4" fmla="*/ 1522238 w 1522238"/>
              <a:gd name="connsiteY4" fmla="*/ 412272 h 417558"/>
              <a:gd name="connsiteX0" fmla="*/ 0 w 1522238"/>
              <a:gd name="connsiteY0" fmla="*/ 417558 h 417558"/>
              <a:gd name="connsiteX1" fmla="*/ 0 w 1522238"/>
              <a:gd name="connsiteY1" fmla="*/ 0 h 417558"/>
              <a:gd name="connsiteX2" fmla="*/ 845313 w 1522238"/>
              <a:gd name="connsiteY2" fmla="*/ 0 h 417558"/>
              <a:gd name="connsiteX3" fmla="*/ 1410387 w 1522238"/>
              <a:gd name="connsiteY3" fmla="*/ 412272 h 417558"/>
              <a:gd name="connsiteX4" fmla="*/ 1522238 w 1522238"/>
              <a:gd name="connsiteY4" fmla="*/ 412272 h 417558"/>
              <a:gd name="connsiteX0" fmla="*/ 0 w 1522238"/>
              <a:gd name="connsiteY0" fmla="*/ 417558 h 417558"/>
              <a:gd name="connsiteX1" fmla="*/ 0 w 1522238"/>
              <a:gd name="connsiteY1" fmla="*/ 0 h 417558"/>
              <a:gd name="connsiteX2" fmla="*/ 845313 w 1522238"/>
              <a:gd name="connsiteY2" fmla="*/ 0 h 417558"/>
              <a:gd name="connsiteX3" fmla="*/ 849463 w 1522238"/>
              <a:gd name="connsiteY3" fmla="*/ 412272 h 417558"/>
              <a:gd name="connsiteX4" fmla="*/ 1522238 w 1522238"/>
              <a:gd name="connsiteY4" fmla="*/ 412272 h 417558"/>
              <a:gd name="connsiteX0" fmla="*/ 0 w 1522238"/>
              <a:gd name="connsiteY0" fmla="*/ 417558 h 417558"/>
              <a:gd name="connsiteX1" fmla="*/ 0 w 1522238"/>
              <a:gd name="connsiteY1" fmla="*/ 0 h 417558"/>
              <a:gd name="connsiteX2" fmla="*/ 805026 w 1522238"/>
              <a:gd name="connsiteY2" fmla="*/ 5470 h 417558"/>
              <a:gd name="connsiteX3" fmla="*/ 849463 w 1522238"/>
              <a:gd name="connsiteY3" fmla="*/ 412272 h 417558"/>
              <a:gd name="connsiteX4" fmla="*/ 1522238 w 1522238"/>
              <a:gd name="connsiteY4" fmla="*/ 412272 h 417558"/>
              <a:gd name="connsiteX0" fmla="*/ 0 w 1522238"/>
              <a:gd name="connsiteY0" fmla="*/ 417558 h 417558"/>
              <a:gd name="connsiteX1" fmla="*/ 0 w 1522238"/>
              <a:gd name="connsiteY1" fmla="*/ 0 h 417558"/>
              <a:gd name="connsiteX2" fmla="*/ 805026 w 1522238"/>
              <a:gd name="connsiteY2" fmla="*/ 5470 h 417558"/>
              <a:gd name="connsiteX3" fmla="*/ 812275 w 1522238"/>
              <a:gd name="connsiteY3" fmla="*/ 415007 h 417558"/>
              <a:gd name="connsiteX4" fmla="*/ 1522238 w 1522238"/>
              <a:gd name="connsiteY4" fmla="*/ 412272 h 417558"/>
              <a:gd name="connsiteX0" fmla="*/ 0 w 1522238"/>
              <a:gd name="connsiteY0" fmla="*/ 417559 h 417559"/>
              <a:gd name="connsiteX1" fmla="*/ 0 w 1522238"/>
              <a:gd name="connsiteY1" fmla="*/ 1 h 417559"/>
              <a:gd name="connsiteX2" fmla="*/ 110844 w 1522238"/>
              <a:gd name="connsiteY2" fmla="*/ 0 h 417559"/>
              <a:gd name="connsiteX3" fmla="*/ 812275 w 1522238"/>
              <a:gd name="connsiteY3" fmla="*/ 415008 h 417559"/>
              <a:gd name="connsiteX4" fmla="*/ 1522238 w 1522238"/>
              <a:gd name="connsiteY4" fmla="*/ 412273 h 417559"/>
              <a:gd name="connsiteX0" fmla="*/ 0 w 1522238"/>
              <a:gd name="connsiteY0" fmla="*/ 417559 h 417743"/>
              <a:gd name="connsiteX1" fmla="*/ 0 w 1522238"/>
              <a:gd name="connsiteY1" fmla="*/ 1 h 417743"/>
              <a:gd name="connsiteX2" fmla="*/ 110844 w 1522238"/>
              <a:gd name="connsiteY2" fmla="*/ 0 h 417743"/>
              <a:gd name="connsiteX3" fmla="*/ 121193 w 1522238"/>
              <a:gd name="connsiteY3" fmla="*/ 417743 h 417743"/>
              <a:gd name="connsiteX4" fmla="*/ 1522238 w 1522238"/>
              <a:gd name="connsiteY4" fmla="*/ 412273 h 4177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22238" h="417743">
                <a:moveTo>
                  <a:pt x="0" y="417559"/>
                </a:moveTo>
                <a:lnTo>
                  <a:pt x="0" y="1"/>
                </a:lnTo>
                <a:lnTo>
                  <a:pt x="110844" y="0"/>
                </a:lnTo>
                <a:cubicBezTo>
                  <a:pt x="112227" y="137424"/>
                  <a:pt x="119810" y="280319"/>
                  <a:pt x="121193" y="417743"/>
                </a:cubicBezTo>
                <a:lnTo>
                  <a:pt x="1522238" y="412273"/>
                </a:lnTo>
              </a:path>
            </a:pathLst>
          </a:cu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de-DE"/>
          </a:p>
        </p:txBody>
      </p:sp>
      <p:sp>
        <p:nvSpPr>
          <p:cNvPr id="4" name="Textfeld 3"/>
          <p:cNvSpPr txBox="1"/>
          <p:nvPr/>
        </p:nvSpPr>
        <p:spPr>
          <a:xfrm>
            <a:off x="4451362" y="2761853"/>
            <a:ext cx="6626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Aus</a:t>
            </a:r>
            <a:endParaRPr lang="de-DE" dirty="0"/>
          </a:p>
        </p:txBody>
      </p:sp>
      <p:sp>
        <p:nvSpPr>
          <p:cNvPr id="43" name="Textfeld 42"/>
          <p:cNvSpPr txBox="1"/>
          <p:nvPr/>
        </p:nvSpPr>
        <p:spPr>
          <a:xfrm>
            <a:off x="3932087" y="2167763"/>
            <a:ext cx="6626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Ein</a:t>
            </a:r>
            <a:endParaRPr lang="de-DE" dirty="0"/>
          </a:p>
        </p:txBody>
      </p:sp>
      <p:sp>
        <p:nvSpPr>
          <p:cNvPr id="14" name="Freihandform 13"/>
          <p:cNvSpPr/>
          <p:nvPr/>
        </p:nvSpPr>
        <p:spPr>
          <a:xfrm>
            <a:off x="5256812" y="2482410"/>
            <a:ext cx="1169667" cy="363673"/>
          </a:xfrm>
          <a:custGeom>
            <a:avLst/>
            <a:gdLst>
              <a:gd name="connsiteX0" fmla="*/ 0 w 1522238"/>
              <a:gd name="connsiteY0" fmla="*/ 417558 h 417558"/>
              <a:gd name="connsiteX1" fmla="*/ 0 w 1522238"/>
              <a:gd name="connsiteY1" fmla="*/ 0 h 417558"/>
              <a:gd name="connsiteX2" fmla="*/ 961970 w 1522238"/>
              <a:gd name="connsiteY2" fmla="*/ 0 h 417558"/>
              <a:gd name="connsiteX3" fmla="*/ 961970 w 1522238"/>
              <a:gd name="connsiteY3" fmla="*/ 412272 h 417558"/>
              <a:gd name="connsiteX4" fmla="*/ 1522238 w 1522238"/>
              <a:gd name="connsiteY4" fmla="*/ 412272 h 417558"/>
              <a:gd name="connsiteX0" fmla="*/ 0 w 1522238"/>
              <a:gd name="connsiteY0" fmla="*/ 417558 h 417558"/>
              <a:gd name="connsiteX1" fmla="*/ 0 w 1522238"/>
              <a:gd name="connsiteY1" fmla="*/ 0 h 417558"/>
              <a:gd name="connsiteX2" fmla="*/ 961970 w 1522238"/>
              <a:gd name="connsiteY2" fmla="*/ 0 h 417558"/>
              <a:gd name="connsiteX3" fmla="*/ 1389690 w 1522238"/>
              <a:gd name="connsiteY3" fmla="*/ 406183 h 417558"/>
              <a:gd name="connsiteX4" fmla="*/ 1522238 w 1522238"/>
              <a:gd name="connsiteY4" fmla="*/ 412272 h 417558"/>
              <a:gd name="connsiteX0" fmla="*/ 0 w 1522238"/>
              <a:gd name="connsiteY0" fmla="*/ 417558 h 418361"/>
              <a:gd name="connsiteX1" fmla="*/ 0 w 1522238"/>
              <a:gd name="connsiteY1" fmla="*/ 0 h 418361"/>
              <a:gd name="connsiteX2" fmla="*/ 961970 w 1522238"/>
              <a:gd name="connsiteY2" fmla="*/ 0 h 418361"/>
              <a:gd name="connsiteX3" fmla="*/ 1406937 w 1522238"/>
              <a:gd name="connsiteY3" fmla="*/ 418361 h 418361"/>
              <a:gd name="connsiteX4" fmla="*/ 1522238 w 1522238"/>
              <a:gd name="connsiteY4" fmla="*/ 412272 h 418361"/>
              <a:gd name="connsiteX0" fmla="*/ 0 w 1522238"/>
              <a:gd name="connsiteY0" fmla="*/ 417558 h 417558"/>
              <a:gd name="connsiteX1" fmla="*/ 0 w 1522238"/>
              <a:gd name="connsiteY1" fmla="*/ 0 h 417558"/>
              <a:gd name="connsiteX2" fmla="*/ 961970 w 1522238"/>
              <a:gd name="connsiteY2" fmla="*/ 0 h 417558"/>
              <a:gd name="connsiteX3" fmla="*/ 1410387 w 1522238"/>
              <a:gd name="connsiteY3" fmla="*/ 412272 h 417558"/>
              <a:gd name="connsiteX4" fmla="*/ 1522238 w 1522238"/>
              <a:gd name="connsiteY4" fmla="*/ 412272 h 417558"/>
              <a:gd name="connsiteX0" fmla="*/ 0 w 1522238"/>
              <a:gd name="connsiteY0" fmla="*/ 417558 h 417558"/>
              <a:gd name="connsiteX1" fmla="*/ 0 w 1522238"/>
              <a:gd name="connsiteY1" fmla="*/ 0 h 417558"/>
              <a:gd name="connsiteX2" fmla="*/ 1400038 w 1522238"/>
              <a:gd name="connsiteY2" fmla="*/ 0 h 417558"/>
              <a:gd name="connsiteX3" fmla="*/ 1410387 w 1522238"/>
              <a:gd name="connsiteY3" fmla="*/ 412272 h 417558"/>
              <a:gd name="connsiteX4" fmla="*/ 1522238 w 1522238"/>
              <a:gd name="connsiteY4" fmla="*/ 412272 h 417558"/>
              <a:gd name="connsiteX0" fmla="*/ 0 w 1522238"/>
              <a:gd name="connsiteY0" fmla="*/ 417558 h 417558"/>
              <a:gd name="connsiteX1" fmla="*/ 0 w 1522238"/>
              <a:gd name="connsiteY1" fmla="*/ 0 h 417558"/>
              <a:gd name="connsiteX2" fmla="*/ 845313 w 1522238"/>
              <a:gd name="connsiteY2" fmla="*/ 0 h 417558"/>
              <a:gd name="connsiteX3" fmla="*/ 1410387 w 1522238"/>
              <a:gd name="connsiteY3" fmla="*/ 412272 h 417558"/>
              <a:gd name="connsiteX4" fmla="*/ 1522238 w 1522238"/>
              <a:gd name="connsiteY4" fmla="*/ 412272 h 417558"/>
              <a:gd name="connsiteX0" fmla="*/ 0 w 1522238"/>
              <a:gd name="connsiteY0" fmla="*/ 417558 h 417558"/>
              <a:gd name="connsiteX1" fmla="*/ 0 w 1522238"/>
              <a:gd name="connsiteY1" fmla="*/ 0 h 417558"/>
              <a:gd name="connsiteX2" fmla="*/ 845313 w 1522238"/>
              <a:gd name="connsiteY2" fmla="*/ 0 h 417558"/>
              <a:gd name="connsiteX3" fmla="*/ 849463 w 1522238"/>
              <a:gd name="connsiteY3" fmla="*/ 412272 h 417558"/>
              <a:gd name="connsiteX4" fmla="*/ 1522238 w 1522238"/>
              <a:gd name="connsiteY4" fmla="*/ 412272 h 417558"/>
              <a:gd name="connsiteX0" fmla="*/ 0 w 1522238"/>
              <a:gd name="connsiteY0" fmla="*/ 417558 h 417558"/>
              <a:gd name="connsiteX1" fmla="*/ 0 w 1522238"/>
              <a:gd name="connsiteY1" fmla="*/ 0 h 417558"/>
              <a:gd name="connsiteX2" fmla="*/ 805026 w 1522238"/>
              <a:gd name="connsiteY2" fmla="*/ 5470 h 417558"/>
              <a:gd name="connsiteX3" fmla="*/ 849463 w 1522238"/>
              <a:gd name="connsiteY3" fmla="*/ 412272 h 417558"/>
              <a:gd name="connsiteX4" fmla="*/ 1522238 w 1522238"/>
              <a:gd name="connsiteY4" fmla="*/ 412272 h 417558"/>
              <a:gd name="connsiteX0" fmla="*/ 0 w 1522238"/>
              <a:gd name="connsiteY0" fmla="*/ 417558 h 417558"/>
              <a:gd name="connsiteX1" fmla="*/ 0 w 1522238"/>
              <a:gd name="connsiteY1" fmla="*/ 0 h 417558"/>
              <a:gd name="connsiteX2" fmla="*/ 805026 w 1522238"/>
              <a:gd name="connsiteY2" fmla="*/ 5470 h 417558"/>
              <a:gd name="connsiteX3" fmla="*/ 812275 w 1522238"/>
              <a:gd name="connsiteY3" fmla="*/ 415007 h 417558"/>
              <a:gd name="connsiteX4" fmla="*/ 1522238 w 1522238"/>
              <a:gd name="connsiteY4" fmla="*/ 412272 h 417558"/>
              <a:gd name="connsiteX0" fmla="*/ 0 w 1522238"/>
              <a:gd name="connsiteY0" fmla="*/ 417559 h 417559"/>
              <a:gd name="connsiteX1" fmla="*/ 0 w 1522238"/>
              <a:gd name="connsiteY1" fmla="*/ 1 h 417559"/>
              <a:gd name="connsiteX2" fmla="*/ 110844 w 1522238"/>
              <a:gd name="connsiteY2" fmla="*/ 0 h 417559"/>
              <a:gd name="connsiteX3" fmla="*/ 812275 w 1522238"/>
              <a:gd name="connsiteY3" fmla="*/ 415008 h 417559"/>
              <a:gd name="connsiteX4" fmla="*/ 1522238 w 1522238"/>
              <a:gd name="connsiteY4" fmla="*/ 412273 h 417559"/>
              <a:gd name="connsiteX0" fmla="*/ 0 w 1522238"/>
              <a:gd name="connsiteY0" fmla="*/ 417559 h 417743"/>
              <a:gd name="connsiteX1" fmla="*/ 0 w 1522238"/>
              <a:gd name="connsiteY1" fmla="*/ 1 h 417743"/>
              <a:gd name="connsiteX2" fmla="*/ 110844 w 1522238"/>
              <a:gd name="connsiteY2" fmla="*/ 0 h 417743"/>
              <a:gd name="connsiteX3" fmla="*/ 121193 w 1522238"/>
              <a:gd name="connsiteY3" fmla="*/ 417743 h 417743"/>
              <a:gd name="connsiteX4" fmla="*/ 1522238 w 1522238"/>
              <a:gd name="connsiteY4" fmla="*/ 412273 h 4177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22238" h="417743">
                <a:moveTo>
                  <a:pt x="0" y="417559"/>
                </a:moveTo>
                <a:lnTo>
                  <a:pt x="0" y="1"/>
                </a:lnTo>
                <a:lnTo>
                  <a:pt x="110844" y="0"/>
                </a:lnTo>
                <a:cubicBezTo>
                  <a:pt x="112227" y="137424"/>
                  <a:pt x="119810" y="280319"/>
                  <a:pt x="121193" y="417743"/>
                </a:cubicBezTo>
                <a:lnTo>
                  <a:pt x="1522238" y="412273"/>
                </a:lnTo>
              </a:path>
            </a:pathLst>
          </a:cu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de-DE"/>
          </a:p>
        </p:txBody>
      </p:sp>
      <p:pic>
        <p:nvPicPr>
          <p:cNvPr id="15" name="Google Shape;172;p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920119" y="4231527"/>
            <a:ext cx="1258875" cy="1774608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6" name="Gruppieren 15"/>
          <p:cNvGrpSpPr/>
          <p:nvPr/>
        </p:nvGrpSpPr>
        <p:grpSpPr>
          <a:xfrm>
            <a:off x="223492" y="832358"/>
            <a:ext cx="5734687" cy="1057246"/>
            <a:chOff x="0" y="0"/>
            <a:chExt cx="5734802" cy="1057246"/>
          </a:xfrm>
        </p:grpSpPr>
        <p:cxnSp>
          <p:nvCxnSpPr>
            <p:cNvPr id="17" name="Gerade Verbindung mit Pfeil 16"/>
            <p:cNvCxnSpPr/>
            <p:nvPr/>
          </p:nvCxnSpPr>
          <p:spPr>
            <a:xfrm>
              <a:off x="475699" y="729405"/>
              <a:ext cx="1590950" cy="0"/>
            </a:xfrm>
            <a:prstGeom prst="straightConnector1">
              <a:avLst/>
            </a:prstGeom>
            <a:ln w="9525">
              <a:solidFill>
                <a:schemeClr val="tx1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Gerade Verbindung mit Pfeil 17"/>
            <p:cNvCxnSpPr/>
            <p:nvPr/>
          </p:nvCxnSpPr>
          <p:spPr>
            <a:xfrm>
              <a:off x="475699" y="967255"/>
              <a:ext cx="2526348" cy="0"/>
            </a:xfrm>
            <a:prstGeom prst="straightConnector1">
              <a:avLst/>
            </a:prstGeom>
            <a:ln w="9525">
              <a:solidFill>
                <a:schemeClr val="tx1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9" name="Gruppieren 18"/>
            <p:cNvGrpSpPr/>
            <p:nvPr/>
          </p:nvGrpSpPr>
          <p:grpSpPr>
            <a:xfrm>
              <a:off x="0" y="0"/>
              <a:ext cx="5734802" cy="1057246"/>
              <a:chOff x="0" y="0"/>
              <a:chExt cx="5734802" cy="1057246"/>
            </a:xfrm>
          </p:grpSpPr>
          <p:grpSp>
            <p:nvGrpSpPr>
              <p:cNvPr id="20" name="Gruppieren 19"/>
              <p:cNvGrpSpPr/>
              <p:nvPr/>
            </p:nvGrpSpPr>
            <p:grpSpPr>
              <a:xfrm>
                <a:off x="475699" y="126854"/>
                <a:ext cx="5052984" cy="428129"/>
                <a:chOff x="0" y="0"/>
                <a:chExt cx="5052984" cy="428129"/>
              </a:xfrm>
            </p:grpSpPr>
            <p:sp>
              <p:nvSpPr>
                <p:cNvPr id="35" name="Freihandform 34"/>
                <p:cNvSpPr/>
                <p:nvPr/>
              </p:nvSpPr>
              <p:spPr>
                <a:xfrm>
                  <a:off x="0" y="10571"/>
                  <a:ext cx="2526492" cy="417558"/>
                </a:xfrm>
                <a:custGeom>
                  <a:avLst/>
                  <a:gdLst>
                    <a:gd name="connsiteX0" fmla="*/ 0 w 1522238"/>
                    <a:gd name="connsiteY0" fmla="*/ 417558 h 417558"/>
                    <a:gd name="connsiteX1" fmla="*/ 0 w 1522238"/>
                    <a:gd name="connsiteY1" fmla="*/ 0 h 417558"/>
                    <a:gd name="connsiteX2" fmla="*/ 961970 w 1522238"/>
                    <a:gd name="connsiteY2" fmla="*/ 0 h 417558"/>
                    <a:gd name="connsiteX3" fmla="*/ 961970 w 1522238"/>
                    <a:gd name="connsiteY3" fmla="*/ 412272 h 417558"/>
                    <a:gd name="connsiteX4" fmla="*/ 1522238 w 1522238"/>
                    <a:gd name="connsiteY4" fmla="*/ 412272 h 4175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522238" h="417558">
                      <a:moveTo>
                        <a:pt x="0" y="417558"/>
                      </a:moveTo>
                      <a:lnTo>
                        <a:pt x="0" y="0"/>
                      </a:lnTo>
                      <a:lnTo>
                        <a:pt x="961970" y="0"/>
                      </a:lnTo>
                      <a:lnTo>
                        <a:pt x="961970" y="412272"/>
                      </a:lnTo>
                      <a:lnTo>
                        <a:pt x="1522238" y="412272"/>
                      </a:lnTo>
                    </a:path>
                  </a:pathLst>
                </a:custGeom>
                <a:no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de-DE"/>
                </a:p>
              </p:txBody>
            </p:sp>
            <p:sp>
              <p:nvSpPr>
                <p:cNvPr id="36" name="Freihandform 35"/>
                <p:cNvSpPr/>
                <p:nvPr/>
              </p:nvSpPr>
              <p:spPr>
                <a:xfrm>
                  <a:off x="2526492" y="0"/>
                  <a:ext cx="2526492" cy="417558"/>
                </a:xfrm>
                <a:custGeom>
                  <a:avLst/>
                  <a:gdLst>
                    <a:gd name="connsiteX0" fmla="*/ 0 w 1522238"/>
                    <a:gd name="connsiteY0" fmla="*/ 417558 h 417558"/>
                    <a:gd name="connsiteX1" fmla="*/ 0 w 1522238"/>
                    <a:gd name="connsiteY1" fmla="*/ 0 h 417558"/>
                    <a:gd name="connsiteX2" fmla="*/ 961970 w 1522238"/>
                    <a:gd name="connsiteY2" fmla="*/ 0 h 417558"/>
                    <a:gd name="connsiteX3" fmla="*/ 961970 w 1522238"/>
                    <a:gd name="connsiteY3" fmla="*/ 412272 h 417558"/>
                    <a:gd name="connsiteX4" fmla="*/ 1522238 w 1522238"/>
                    <a:gd name="connsiteY4" fmla="*/ 412272 h 4175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522238" h="417558">
                      <a:moveTo>
                        <a:pt x="0" y="417558"/>
                      </a:moveTo>
                      <a:lnTo>
                        <a:pt x="0" y="0"/>
                      </a:lnTo>
                      <a:lnTo>
                        <a:pt x="961970" y="0"/>
                      </a:lnTo>
                      <a:lnTo>
                        <a:pt x="961970" y="412272"/>
                      </a:lnTo>
                      <a:lnTo>
                        <a:pt x="1522238" y="412272"/>
                      </a:lnTo>
                    </a:path>
                  </a:pathLst>
                </a:custGeom>
                <a:no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de-DE"/>
                </a:p>
              </p:txBody>
            </p:sp>
          </p:grpSp>
          <p:sp>
            <p:nvSpPr>
              <p:cNvPr id="21" name="Textfeld 163"/>
              <p:cNvSpPr txBox="1"/>
              <p:nvPr/>
            </p:nvSpPr>
            <p:spPr>
              <a:xfrm>
                <a:off x="798118" y="491642"/>
                <a:ext cx="898543" cy="290815"/>
              </a:xfrm>
              <a:prstGeom prst="rect">
                <a:avLst/>
              </a:prstGeom>
              <a:noFill/>
              <a:ln w="6350">
                <a:noFill/>
              </a:ln>
              <a:effectLst/>
            </p:spPr>
            <p:style>
              <a:lnRef idx="0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pulsewidth</a:t>
                </a:r>
              </a:p>
            </p:txBody>
          </p:sp>
          <p:sp>
            <p:nvSpPr>
              <p:cNvPr id="22" name="Textfeld 185"/>
              <p:cNvSpPr txBox="1"/>
              <p:nvPr/>
            </p:nvSpPr>
            <p:spPr>
              <a:xfrm>
                <a:off x="1252675" y="729519"/>
                <a:ext cx="898543" cy="290815"/>
              </a:xfrm>
              <a:prstGeom prst="rect">
                <a:avLst/>
              </a:prstGeom>
              <a:noFill/>
              <a:ln w="6350">
                <a:noFill/>
              </a:ln>
              <a:effectLst/>
            </p:spPr>
            <p:style>
              <a:lnRef idx="0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 dirty="0" err="1" smtClean="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period</a:t>
                </a:r>
                <a:endParaRPr lang="de-DE" sz="1100" dirty="0">
                  <a:effectLst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23" name="Gerader Verbinder 22"/>
              <p:cNvCxnSpPr/>
              <p:nvPr/>
            </p:nvCxnSpPr>
            <p:spPr>
              <a:xfrm>
                <a:off x="475699" y="544412"/>
                <a:ext cx="0" cy="502263"/>
              </a:xfrm>
              <a:prstGeom prst="line">
                <a:avLst/>
              </a:prstGeom>
              <a:ln w="12700">
                <a:solidFill>
                  <a:schemeClr val="tx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Gerader Verbinder 23"/>
              <p:cNvCxnSpPr/>
              <p:nvPr/>
            </p:nvCxnSpPr>
            <p:spPr>
              <a:xfrm>
                <a:off x="2066607" y="554665"/>
                <a:ext cx="0" cy="227343"/>
              </a:xfrm>
              <a:prstGeom prst="line">
                <a:avLst/>
              </a:prstGeom>
              <a:ln w="12700">
                <a:solidFill>
                  <a:schemeClr val="tx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Gerader Verbinder 24"/>
              <p:cNvCxnSpPr/>
              <p:nvPr/>
            </p:nvCxnSpPr>
            <p:spPr>
              <a:xfrm>
                <a:off x="3002192" y="554983"/>
                <a:ext cx="0" cy="502263"/>
              </a:xfrm>
              <a:prstGeom prst="line">
                <a:avLst/>
              </a:prstGeom>
              <a:ln w="12700">
                <a:solidFill>
                  <a:schemeClr val="tx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Gerade Verbindung mit Pfeil 25"/>
              <p:cNvCxnSpPr/>
              <p:nvPr/>
            </p:nvCxnSpPr>
            <p:spPr>
              <a:xfrm>
                <a:off x="475699" y="554983"/>
                <a:ext cx="5174553" cy="0"/>
              </a:xfrm>
              <a:prstGeom prst="straightConnector1">
                <a:avLst/>
              </a:prstGeom>
              <a:ln w="12700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7" name="Textfeld 192"/>
              <p:cNvSpPr txBox="1"/>
              <p:nvPr/>
            </p:nvSpPr>
            <p:spPr>
              <a:xfrm>
                <a:off x="5465258" y="554983"/>
                <a:ext cx="269544" cy="290815"/>
              </a:xfrm>
              <a:prstGeom prst="rect">
                <a:avLst/>
              </a:prstGeom>
              <a:noFill/>
              <a:ln w="6350">
                <a:noFill/>
              </a:ln>
              <a:effectLst/>
            </p:spPr>
            <p:style>
              <a:lnRef idx="0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t</a:t>
                </a:r>
              </a:p>
            </p:txBody>
          </p:sp>
          <p:sp>
            <p:nvSpPr>
              <p:cNvPr id="28" name="Textfeld 193"/>
              <p:cNvSpPr txBox="1"/>
              <p:nvPr/>
            </p:nvSpPr>
            <p:spPr>
              <a:xfrm>
                <a:off x="206136" y="391131"/>
                <a:ext cx="269544" cy="290815"/>
              </a:xfrm>
              <a:prstGeom prst="rect">
                <a:avLst/>
              </a:prstGeom>
              <a:noFill/>
              <a:ln w="6350">
                <a:noFill/>
              </a:ln>
              <a:effectLst/>
            </p:spPr>
            <p:style>
              <a:lnRef idx="0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0</a:t>
                </a:r>
              </a:p>
            </p:txBody>
          </p:sp>
          <p:sp>
            <p:nvSpPr>
              <p:cNvPr id="33" name="Textfeld 194"/>
              <p:cNvSpPr txBox="1"/>
              <p:nvPr/>
            </p:nvSpPr>
            <p:spPr>
              <a:xfrm>
                <a:off x="206136" y="0"/>
                <a:ext cx="269544" cy="290815"/>
              </a:xfrm>
              <a:prstGeom prst="rect">
                <a:avLst/>
              </a:prstGeom>
              <a:noFill/>
              <a:ln w="6350">
                <a:noFill/>
              </a:ln>
              <a:effectLst/>
            </p:spPr>
            <p:style>
              <a:lnRef idx="0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1</a:t>
                </a:r>
              </a:p>
            </p:txBody>
          </p:sp>
          <p:sp>
            <p:nvSpPr>
              <p:cNvPr id="34" name="Textfeld 195"/>
              <p:cNvSpPr txBox="1"/>
              <p:nvPr/>
            </p:nvSpPr>
            <p:spPr>
              <a:xfrm>
                <a:off x="0" y="200851"/>
                <a:ext cx="459843" cy="290815"/>
              </a:xfrm>
              <a:prstGeom prst="rect">
                <a:avLst/>
              </a:prstGeom>
              <a:noFill/>
              <a:ln w="6350">
                <a:noFill/>
              </a:ln>
              <a:effectLst/>
            </p:spPr>
            <p:style>
              <a:lnRef idx="0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pin</a:t>
                </a:r>
              </a:p>
            </p:txBody>
          </p:sp>
        </p:grpSp>
      </p:grpSp>
      <p:sp>
        <p:nvSpPr>
          <p:cNvPr id="5" name="Google Shape;165;p1"/>
          <p:cNvSpPr/>
          <p:nvPr/>
        </p:nvSpPr>
        <p:spPr>
          <a:xfrm>
            <a:off x="4399382" y="133821"/>
            <a:ext cx="7463755" cy="5872313"/>
          </a:xfrm>
          <a:prstGeom prst="wedgeRoundRectCallout">
            <a:avLst>
              <a:gd name="adj1" fmla="val -60587"/>
              <a:gd name="adj2" fmla="val 32257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</a:pP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Zusammenfassung: </a:t>
            </a:r>
          </a:p>
          <a:p>
            <a:pPr marL="342900" indent="-342900">
              <a:buClr>
                <a:srgbClr val="000000"/>
              </a:buClr>
              <a:buSzPts val="1400"/>
              <a:buFont typeface="Arial" panose="020B0604020202020204" pitchFamily="34" charset="0"/>
              <a:buChar char="•"/>
            </a:pPr>
            <a:r>
              <a:rPr lang="de-DE" sz="2400" b="0" i="0" u="none" strike="noStrike" cap="none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PWM bedeutet Puls Weiten Modulation</a:t>
            </a:r>
          </a:p>
          <a:p>
            <a:pPr marL="342900" indent="-342900">
              <a:buClr>
                <a:srgbClr val="000000"/>
              </a:buClr>
              <a:buSzPts val="1400"/>
              <a:buFont typeface="Arial" panose="020B0604020202020204" pitchFamily="34" charset="0"/>
              <a:buChar char="•"/>
            </a:pP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Bei PWM werden Rechtecksignale erzeugt</a:t>
            </a:r>
          </a:p>
          <a:p>
            <a:pPr marL="342900" indent="-342900">
              <a:buClr>
                <a:srgbClr val="000000"/>
              </a:buClr>
              <a:buSzPts val="1400"/>
              <a:buFont typeface="Arial" panose="020B0604020202020204" pitchFamily="34" charset="0"/>
              <a:buChar char="•"/>
            </a:pPr>
            <a:r>
              <a:rPr lang="de-DE" sz="2400" b="0" i="0" u="none" strike="noStrike" cap="none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Die Frequenz (Periode) ist fest eingestellt</a:t>
            </a:r>
          </a:p>
          <a:p>
            <a:pPr marL="342900" indent="-342900">
              <a:buClr>
                <a:srgbClr val="000000"/>
              </a:buClr>
              <a:buSzPts val="1400"/>
              <a:buFont typeface="Arial" panose="020B0604020202020204" pitchFamily="34" charset="0"/>
              <a:buChar char="•"/>
            </a:pP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Die Pulsweite wird variiert</a:t>
            </a:r>
          </a:p>
          <a:p>
            <a:pPr marL="342900" indent="-342900">
              <a:buClr>
                <a:srgbClr val="000000"/>
              </a:buClr>
              <a:buSzPts val="1400"/>
              <a:buFont typeface="Arial" panose="020B0604020202020204" pitchFamily="34" charset="0"/>
              <a:buChar char="•"/>
            </a:pPr>
            <a:r>
              <a:rPr lang="de-DE" sz="2400" b="0" i="0" u="none" strike="noStrike" cap="none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Dadurch kann der Mittelwert der Ausgangsspannung verändert werden</a:t>
            </a:r>
          </a:p>
          <a:p>
            <a:pPr marL="342900" indent="-342900">
              <a:buClr>
                <a:srgbClr val="000000"/>
              </a:buClr>
              <a:buSzPts val="1400"/>
              <a:buFont typeface="Arial" panose="020B0604020202020204" pitchFamily="34" charset="0"/>
              <a:buChar char="•"/>
            </a:pP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Vorteil: Quasianaloge Ausgabe mit einfachsten Mitteln</a:t>
            </a:r>
          </a:p>
          <a:p>
            <a:pPr marL="342900" indent="-342900">
              <a:buClr>
                <a:srgbClr val="000000"/>
              </a:buClr>
              <a:buSzPts val="1400"/>
              <a:buFont typeface="Arial" panose="020B0604020202020204" pitchFamily="34" charset="0"/>
              <a:buChar char="•"/>
            </a:pP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Vorteil: Dabei entstehen kaum Energieverluste</a:t>
            </a:r>
          </a:p>
          <a:p>
            <a:pPr marL="342900" indent="-342900">
              <a:buClr>
                <a:srgbClr val="000000"/>
              </a:buClr>
              <a:buSzPts val="1400"/>
              <a:buFont typeface="Arial" panose="020B0604020202020204" pitchFamily="34" charset="0"/>
              <a:buChar char="•"/>
            </a:pP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Für: </a:t>
            </a:r>
          </a:p>
          <a:p>
            <a:pPr marL="800100" lvl="1" indent="-342900">
              <a:buClr>
                <a:srgbClr val="000000"/>
              </a:buClr>
              <a:buSzPts val="1400"/>
              <a:buFont typeface="Arial" panose="020B0604020202020204" pitchFamily="34" charset="0"/>
              <a:buChar char="•"/>
            </a:pP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Helligkeitssteuerung</a:t>
            </a:r>
          </a:p>
          <a:p>
            <a:pPr marL="800100" lvl="1" indent="-342900">
              <a:buClr>
                <a:srgbClr val="000000"/>
              </a:buClr>
              <a:buSzPts val="1400"/>
              <a:buFont typeface="Arial" panose="020B0604020202020204" pitchFamily="34" charset="0"/>
              <a:buChar char="•"/>
            </a:pP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Motordrehzahl</a:t>
            </a:r>
          </a:p>
          <a:p>
            <a:pPr marL="800100" lvl="1" indent="-342900">
              <a:buClr>
                <a:srgbClr val="000000"/>
              </a:buClr>
              <a:buSzPts val="1400"/>
              <a:buFont typeface="Arial" panose="020B0604020202020204" pitchFamily="34" charset="0"/>
              <a:buChar char="•"/>
            </a:pP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Energieübertragung</a:t>
            </a:r>
          </a:p>
          <a:p>
            <a:pPr>
              <a:buClr>
                <a:srgbClr val="000000"/>
              </a:buClr>
              <a:buSzPts val="1400"/>
            </a:pPr>
            <a:endParaRPr sz="2400" b="0" i="0" u="none" strike="noStrike" cap="none" dirty="0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6" name="Audio 5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51672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72916"/>
    </mc:Choice>
    <mc:Fallback>
      <p:transition spd="slow" advTm="17291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" name="Google Shape;365;g6fe11b7731_0_0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5522634" y="3093413"/>
            <a:ext cx="1270535" cy="1839843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72994" y="133822"/>
            <a:ext cx="4193060" cy="434588"/>
          </a:xfrm>
        </p:spPr>
        <p:txBody>
          <a:bodyPr>
            <a:normAutofit/>
          </a:bodyPr>
          <a:lstStyle/>
          <a:p>
            <a:r>
              <a:rPr lang="de-DE" sz="2400" dirty="0" smtClean="0"/>
              <a:t>PWM Puls Weiten Modulation</a:t>
            </a:r>
            <a:endParaRPr lang="de-DE" sz="2400" dirty="0"/>
          </a:p>
        </p:txBody>
      </p:sp>
      <p:sp>
        <p:nvSpPr>
          <p:cNvPr id="5" name="Google Shape;165;p1"/>
          <p:cNvSpPr/>
          <p:nvPr/>
        </p:nvSpPr>
        <p:spPr>
          <a:xfrm>
            <a:off x="8261622" y="3118944"/>
            <a:ext cx="3295901" cy="2367456"/>
          </a:xfrm>
          <a:prstGeom prst="wedgeRoundRectCallout">
            <a:avLst>
              <a:gd name="adj1" fmla="val -90000"/>
              <a:gd name="adj2" fmla="val -9139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Widerstand dazwischen schalten.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400" b="0" i="0" u="none" strike="noStrike" cap="none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Nachteil: Bei großen Verbrauchern viel Verlustwärme</a:t>
            </a:r>
            <a:endParaRPr sz="2400" b="0" i="0" u="none" strike="noStrike" cap="none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9" name="Ellipse 28"/>
          <p:cNvSpPr/>
          <p:nvPr/>
        </p:nvSpPr>
        <p:spPr>
          <a:xfrm>
            <a:off x="6569880" y="2780375"/>
            <a:ext cx="644496" cy="626076"/>
          </a:xfrm>
          <a:prstGeom prst="ellipse">
            <a:avLst/>
          </a:prstGeom>
          <a:solidFill>
            <a:srgbClr val="FF0000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30" name="Gerader Verbinder 29"/>
          <p:cNvCxnSpPr>
            <a:stCxn id="29" idx="2"/>
          </p:cNvCxnSpPr>
          <p:nvPr/>
        </p:nvCxnSpPr>
        <p:spPr>
          <a:xfrm flipH="1">
            <a:off x="5551305" y="3093413"/>
            <a:ext cx="1018575" cy="0"/>
          </a:xfrm>
          <a:prstGeom prst="line">
            <a:avLst/>
          </a:prstGeom>
          <a:ln w="508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Rechteck 30"/>
          <p:cNvSpPr/>
          <p:nvPr/>
        </p:nvSpPr>
        <p:spPr>
          <a:xfrm>
            <a:off x="1423449" y="2456246"/>
            <a:ext cx="2521385" cy="1301578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ctr"/>
            <a:r>
              <a:rPr lang="de-DE" dirty="0" smtClean="0">
                <a:solidFill>
                  <a:schemeClr val="tx1"/>
                </a:solidFill>
              </a:rPr>
              <a:t>Mikrocontroller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32" name="Textfeld 31"/>
          <p:cNvSpPr txBox="1"/>
          <p:nvPr/>
        </p:nvSpPr>
        <p:spPr>
          <a:xfrm>
            <a:off x="3194497" y="2922369"/>
            <a:ext cx="7503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PC_6</a:t>
            </a:r>
            <a:endParaRPr lang="de-DE" dirty="0"/>
          </a:p>
        </p:txBody>
      </p:sp>
      <p:sp>
        <p:nvSpPr>
          <p:cNvPr id="33" name="Textfeld 32"/>
          <p:cNvSpPr txBox="1"/>
          <p:nvPr/>
        </p:nvSpPr>
        <p:spPr>
          <a:xfrm>
            <a:off x="3943744" y="2737703"/>
            <a:ext cx="7503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„1“</a:t>
            </a:r>
            <a:endParaRPr lang="de-DE" dirty="0"/>
          </a:p>
        </p:txBody>
      </p:sp>
      <p:cxnSp>
        <p:nvCxnSpPr>
          <p:cNvPr id="17" name="Gerader Verbinder 16"/>
          <p:cNvCxnSpPr/>
          <p:nvPr/>
        </p:nvCxnSpPr>
        <p:spPr>
          <a:xfrm flipH="1">
            <a:off x="3943744" y="3103506"/>
            <a:ext cx="1018575" cy="0"/>
          </a:xfrm>
          <a:prstGeom prst="line">
            <a:avLst/>
          </a:prstGeom>
          <a:ln w="508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hteck 9"/>
          <p:cNvSpPr/>
          <p:nvPr/>
        </p:nvSpPr>
        <p:spPr>
          <a:xfrm>
            <a:off x="4962319" y="2922369"/>
            <a:ext cx="588986" cy="369332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12" name="Gekrümmte Verbindung 11"/>
          <p:cNvCxnSpPr/>
          <p:nvPr/>
        </p:nvCxnSpPr>
        <p:spPr>
          <a:xfrm rot="5400000" flipH="1" flipV="1">
            <a:off x="4959473" y="2319707"/>
            <a:ext cx="485822" cy="404724"/>
          </a:xfrm>
          <a:prstGeom prst="curvedConnector3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Gekrümmte Verbindung 36"/>
          <p:cNvCxnSpPr/>
          <p:nvPr/>
        </p:nvCxnSpPr>
        <p:spPr>
          <a:xfrm rot="5400000" flipH="1" flipV="1">
            <a:off x="5216263" y="2319707"/>
            <a:ext cx="485822" cy="404724"/>
          </a:xfrm>
          <a:prstGeom prst="curvedConnector3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Gekrümmte Verbindung 37"/>
          <p:cNvCxnSpPr/>
          <p:nvPr/>
        </p:nvCxnSpPr>
        <p:spPr>
          <a:xfrm rot="5400000" flipH="1" flipV="1">
            <a:off x="5502936" y="2319707"/>
            <a:ext cx="485822" cy="404724"/>
          </a:xfrm>
          <a:prstGeom prst="curvedConnector3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xtfeld 38"/>
          <p:cNvSpPr txBox="1"/>
          <p:nvPr/>
        </p:nvSpPr>
        <p:spPr>
          <a:xfrm>
            <a:off x="4918598" y="1673733"/>
            <a:ext cx="148587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3200" dirty="0" smtClean="0">
                <a:solidFill>
                  <a:srgbClr val="FF0000"/>
                </a:solidFill>
              </a:rPr>
              <a:t>Wärme</a:t>
            </a:r>
            <a:endParaRPr lang="de-DE" sz="3200" dirty="0">
              <a:solidFill>
                <a:srgbClr val="FF0000"/>
              </a:solidFill>
            </a:endParaRPr>
          </a:p>
        </p:txBody>
      </p:sp>
      <p:pic>
        <p:nvPicPr>
          <p:cNvPr id="3" name="Audio 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71735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68716"/>
    </mc:Choice>
    <mc:Fallback>
      <p:transition spd="slow" advTm="6871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" name="Google Shape;365;g6fe11b7731_0_0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5207825" y="2093015"/>
            <a:ext cx="1270535" cy="1839843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72994" y="133822"/>
            <a:ext cx="4193060" cy="434588"/>
          </a:xfrm>
        </p:spPr>
        <p:txBody>
          <a:bodyPr>
            <a:normAutofit/>
          </a:bodyPr>
          <a:lstStyle/>
          <a:p>
            <a:r>
              <a:rPr lang="de-DE" sz="2400" dirty="0" smtClean="0"/>
              <a:t>PWM Puls Weiten Modulation</a:t>
            </a:r>
            <a:endParaRPr lang="de-DE" sz="2400" dirty="0"/>
          </a:p>
        </p:txBody>
      </p:sp>
      <p:sp>
        <p:nvSpPr>
          <p:cNvPr id="5" name="Google Shape;165;p1"/>
          <p:cNvSpPr/>
          <p:nvPr/>
        </p:nvSpPr>
        <p:spPr>
          <a:xfrm>
            <a:off x="8013783" y="428210"/>
            <a:ext cx="3295901" cy="3082188"/>
          </a:xfrm>
          <a:prstGeom prst="wedgeRoundRectCallout">
            <a:avLst>
              <a:gd name="adj1" fmla="val -97039"/>
              <a:gd name="adj2" fmla="val 15649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Die Lösung: </a:t>
            </a:r>
            <a:r>
              <a:rPr lang="de-DE" sz="2400" dirty="0" err="1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Mik</a:t>
            </a: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 schaltet die Lampe ganz schnell ein und aus. 10000mal pro Sekunde, da kommt das Auge nicht mit</a:t>
            </a:r>
            <a:endParaRPr sz="2400" b="0" i="0" u="none" strike="noStrike" cap="none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9" name="Ellipse 28"/>
          <p:cNvSpPr/>
          <p:nvPr/>
        </p:nvSpPr>
        <p:spPr>
          <a:xfrm>
            <a:off x="6569880" y="2780375"/>
            <a:ext cx="644496" cy="626076"/>
          </a:xfrm>
          <a:prstGeom prst="ellipse">
            <a:avLst/>
          </a:prstGeom>
          <a:solidFill>
            <a:srgbClr val="FF0000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30" name="Gerader Verbinder 29"/>
          <p:cNvCxnSpPr>
            <a:stCxn id="29" idx="2"/>
          </p:cNvCxnSpPr>
          <p:nvPr/>
        </p:nvCxnSpPr>
        <p:spPr>
          <a:xfrm flipH="1">
            <a:off x="5551305" y="3093413"/>
            <a:ext cx="1018575" cy="0"/>
          </a:xfrm>
          <a:prstGeom prst="line">
            <a:avLst/>
          </a:prstGeom>
          <a:ln w="508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Rechteck 30"/>
          <p:cNvSpPr/>
          <p:nvPr/>
        </p:nvSpPr>
        <p:spPr>
          <a:xfrm>
            <a:off x="1423449" y="2456246"/>
            <a:ext cx="2521385" cy="1301578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ctr"/>
            <a:r>
              <a:rPr lang="de-DE" dirty="0" smtClean="0">
                <a:solidFill>
                  <a:schemeClr val="tx1"/>
                </a:solidFill>
              </a:rPr>
              <a:t>Mikrocontroller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32" name="Textfeld 31"/>
          <p:cNvSpPr txBox="1"/>
          <p:nvPr/>
        </p:nvSpPr>
        <p:spPr>
          <a:xfrm>
            <a:off x="3194497" y="2922369"/>
            <a:ext cx="7503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PC_6</a:t>
            </a:r>
            <a:endParaRPr lang="de-DE" dirty="0"/>
          </a:p>
        </p:txBody>
      </p:sp>
      <p:sp>
        <p:nvSpPr>
          <p:cNvPr id="33" name="Textfeld 32"/>
          <p:cNvSpPr txBox="1"/>
          <p:nvPr/>
        </p:nvSpPr>
        <p:spPr>
          <a:xfrm>
            <a:off x="3943744" y="2737703"/>
            <a:ext cx="7503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„1“</a:t>
            </a:r>
            <a:endParaRPr lang="de-DE" dirty="0"/>
          </a:p>
        </p:txBody>
      </p:sp>
      <p:cxnSp>
        <p:nvCxnSpPr>
          <p:cNvPr id="17" name="Gerader Verbinder 16"/>
          <p:cNvCxnSpPr/>
          <p:nvPr/>
        </p:nvCxnSpPr>
        <p:spPr>
          <a:xfrm flipH="1">
            <a:off x="3943744" y="3103506"/>
            <a:ext cx="1018575" cy="0"/>
          </a:xfrm>
          <a:prstGeom prst="line">
            <a:avLst/>
          </a:prstGeom>
          <a:ln w="508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Gerader Verbinder 17"/>
          <p:cNvCxnSpPr/>
          <p:nvPr/>
        </p:nvCxnSpPr>
        <p:spPr>
          <a:xfrm flipH="1">
            <a:off x="4962320" y="2922369"/>
            <a:ext cx="588985" cy="181137"/>
          </a:xfrm>
          <a:prstGeom prst="line">
            <a:avLst/>
          </a:prstGeom>
          <a:ln w="508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Gerader Verbinder 19"/>
          <p:cNvCxnSpPr/>
          <p:nvPr/>
        </p:nvCxnSpPr>
        <p:spPr>
          <a:xfrm flipH="1">
            <a:off x="5226519" y="2780374"/>
            <a:ext cx="4039" cy="222709"/>
          </a:xfrm>
          <a:prstGeom prst="line">
            <a:avLst/>
          </a:prstGeom>
          <a:ln w="508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Gerader Verbinder 22"/>
          <p:cNvCxnSpPr/>
          <p:nvPr/>
        </p:nvCxnSpPr>
        <p:spPr>
          <a:xfrm>
            <a:off x="5090380" y="2780374"/>
            <a:ext cx="263211" cy="0"/>
          </a:xfrm>
          <a:prstGeom prst="line">
            <a:avLst/>
          </a:prstGeom>
          <a:ln w="508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Audio 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39196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7145"/>
    </mc:Choice>
    <mc:Fallback>
      <p:transition spd="slow" advTm="5714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" name="Google Shape;365;g6fe11b7731_0_0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5090380" y="3083321"/>
            <a:ext cx="1270535" cy="1839843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72994" y="133822"/>
            <a:ext cx="4193060" cy="434588"/>
          </a:xfrm>
        </p:spPr>
        <p:txBody>
          <a:bodyPr>
            <a:normAutofit/>
          </a:bodyPr>
          <a:lstStyle/>
          <a:p>
            <a:r>
              <a:rPr lang="de-DE" sz="2400" dirty="0" smtClean="0"/>
              <a:t>PWM Puls Weiten Modulation</a:t>
            </a:r>
            <a:endParaRPr lang="de-DE" sz="2400" dirty="0"/>
          </a:p>
        </p:txBody>
      </p:sp>
      <p:sp>
        <p:nvSpPr>
          <p:cNvPr id="5" name="Google Shape;165;p1"/>
          <p:cNvSpPr/>
          <p:nvPr/>
        </p:nvSpPr>
        <p:spPr>
          <a:xfrm>
            <a:off x="8232951" y="3630304"/>
            <a:ext cx="3295901" cy="1668614"/>
          </a:xfrm>
          <a:prstGeom prst="wedgeRoundRectCallout">
            <a:avLst>
              <a:gd name="adj1" fmla="val -104078"/>
              <a:gd name="adj2" fmla="val -29336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Der Schalter bleibt kalt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400" b="0" i="0" u="none" strike="noStrike" cap="none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=&gt; Hoher Wirkungsgrad</a:t>
            </a:r>
            <a:endParaRPr sz="2400" b="0" i="0" u="none" strike="noStrike" cap="none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9" name="Ellipse 28"/>
          <p:cNvSpPr/>
          <p:nvPr/>
        </p:nvSpPr>
        <p:spPr>
          <a:xfrm>
            <a:off x="6569880" y="2780375"/>
            <a:ext cx="644496" cy="626076"/>
          </a:xfrm>
          <a:prstGeom prst="ellipse">
            <a:avLst/>
          </a:prstGeom>
          <a:solidFill>
            <a:srgbClr val="FF0000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30" name="Gerader Verbinder 29"/>
          <p:cNvCxnSpPr>
            <a:stCxn id="29" idx="2"/>
          </p:cNvCxnSpPr>
          <p:nvPr/>
        </p:nvCxnSpPr>
        <p:spPr>
          <a:xfrm flipH="1">
            <a:off x="5551305" y="3093413"/>
            <a:ext cx="1018575" cy="0"/>
          </a:xfrm>
          <a:prstGeom prst="line">
            <a:avLst/>
          </a:prstGeom>
          <a:ln w="508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Rechteck 30"/>
          <p:cNvSpPr/>
          <p:nvPr/>
        </p:nvSpPr>
        <p:spPr>
          <a:xfrm>
            <a:off x="1423449" y="2456246"/>
            <a:ext cx="2521385" cy="1301578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ctr"/>
            <a:r>
              <a:rPr lang="de-DE" dirty="0" smtClean="0">
                <a:solidFill>
                  <a:schemeClr val="tx1"/>
                </a:solidFill>
              </a:rPr>
              <a:t>Mikrocontroller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32" name="Textfeld 31"/>
          <p:cNvSpPr txBox="1"/>
          <p:nvPr/>
        </p:nvSpPr>
        <p:spPr>
          <a:xfrm>
            <a:off x="3194497" y="2922369"/>
            <a:ext cx="7503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PC_6</a:t>
            </a:r>
            <a:endParaRPr lang="de-DE" dirty="0"/>
          </a:p>
        </p:txBody>
      </p:sp>
      <p:sp>
        <p:nvSpPr>
          <p:cNvPr id="33" name="Textfeld 32"/>
          <p:cNvSpPr txBox="1"/>
          <p:nvPr/>
        </p:nvSpPr>
        <p:spPr>
          <a:xfrm>
            <a:off x="3943744" y="2737703"/>
            <a:ext cx="7503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„1“</a:t>
            </a:r>
            <a:endParaRPr lang="de-DE" dirty="0"/>
          </a:p>
        </p:txBody>
      </p:sp>
      <p:cxnSp>
        <p:nvCxnSpPr>
          <p:cNvPr id="17" name="Gerader Verbinder 16"/>
          <p:cNvCxnSpPr/>
          <p:nvPr/>
        </p:nvCxnSpPr>
        <p:spPr>
          <a:xfrm flipH="1">
            <a:off x="3943744" y="3103506"/>
            <a:ext cx="1018575" cy="0"/>
          </a:xfrm>
          <a:prstGeom prst="line">
            <a:avLst/>
          </a:prstGeom>
          <a:ln w="508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Gerader Verbinder 17"/>
          <p:cNvCxnSpPr/>
          <p:nvPr/>
        </p:nvCxnSpPr>
        <p:spPr>
          <a:xfrm flipH="1">
            <a:off x="4962320" y="2922369"/>
            <a:ext cx="588985" cy="181137"/>
          </a:xfrm>
          <a:prstGeom prst="line">
            <a:avLst/>
          </a:prstGeom>
          <a:ln w="508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Gerader Verbinder 19"/>
          <p:cNvCxnSpPr/>
          <p:nvPr/>
        </p:nvCxnSpPr>
        <p:spPr>
          <a:xfrm flipH="1">
            <a:off x="5226519" y="2780374"/>
            <a:ext cx="4039" cy="222709"/>
          </a:xfrm>
          <a:prstGeom prst="line">
            <a:avLst/>
          </a:prstGeom>
          <a:ln w="508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Gerader Verbinder 22"/>
          <p:cNvCxnSpPr/>
          <p:nvPr/>
        </p:nvCxnSpPr>
        <p:spPr>
          <a:xfrm>
            <a:off x="5090380" y="2780374"/>
            <a:ext cx="263211" cy="0"/>
          </a:xfrm>
          <a:prstGeom prst="line">
            <a:avLst/>
          </a:prstGeom>
          <a:ln w="508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Wolkenförmige Legende 2"/>
          <p:cNvSpPr/>
          <p:nvPr/>
        </p:nvSpPr>
        <p:spPr>
          <a:xfrm>
            <a:off x="4795254" y="1579117"/>
            <a:ext cx="1860785" cy="914049"/>
          </a:xfrm>
          <a:prstGeom prst="cloudCallout">
            <a:avLst/>
          </a:prstGeom>
          <a:solidFill>
            <a:schemeClr val="accent1">
              <a:lumMod val="40000"/>
              <a:lumOff val="60000"/>
            </a:schemeClr>
          </a:solidFill>
          <a:ln w="2540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4" name="Audio 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90117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2268"/>
    </mc:Choice>
    <mc:Fallback>
      <p:transition spd="slow" advTm="5226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" name="Google Shape;365;g6fe11b7731_0_0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7214376" y="2240874"/>
            <a:ext cx="1270535" cy="1839843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72994" y="133822"/>
            <a:ext cx="4193060" cy="434588"/>
          </a:xfrm>
        </p:spPr>
        <p:txBody>
          <a:bodyPr>
            <a:normAutofit/>
          </a:bodyPr>
          <a:lstStyle/>
          <a:p>
            <a:r>
              <a:rPr lang="de-DE" sz="2400" dirty="0" smtClean="0"/>
              <a:t>PWM Puls Weiten Modulation</a:t>
            </a:r>
            <a:endParaRPr lang="de-DE" sz="2400" dirty="0"/>
          </a:p>
        </p:txBody>
      </p:sp>
      <p:sp>
        <p:nvSpPr>
          <p:cNvPr id="5" name="Google Shape;165;p1"/>
          <p:cNvSpPr/>
          <p:nvPr/>
        </p:nvSpPr>
        <p:spPr>
          <a:xfrm>
            <a:off x="8639969" y="3527937"/>
            <a:ext cx="3295901" cy="1082163"/>
          </a:xfrm>
          <a:prstGeom prst="wedgeRoundRectCallout">
            <a:avLst>
              <a:gd name="adj1" fmla="val -59181"/>
              <a:gd name="adj2" fmla="val -39050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Lange Ein, kurz Aus =&gt; Hell</a:t>
            </a:r>
            <a:endParaRPr sz="2400" b="0" i="0" u="none" strike="noStrike" cap="none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9" name="Ellipse 28"/>
          <p:cNvSpPr/>
          <p:nvPr/>
        </p:nvSpPr>
        <p:spPr>
          <a:xfrm>
            <a:off x="6569880" y="2780375"/>
            <a:ext cx="644496" cy="626076"/>
          </a:xfrm>
          <a:prstGeom prst="ellipse">
            <a:avLst/>
          </a:prstGeom>
          <a:solidFill>
            <a:srgbClr val="FF9900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30" name="Gerader Verbinder 29"/>
          <p:cNvCxnSpPr>
            <a:stCxn id="29" idx="2"/>
          </p:cNvCxnSpPr>
          <p:nvPr/>
        </p:nvCxnSpPr>
        <p:spPr>
          <a:xfrm flipH="1">
            <a:off x="3943744" y="3093413"/>
            <a:ext cx="2626136" cy="0"/>
          </a:xfrm>
          <a:prstGeom prst="line">
            <a:avLst/>
          </a:prstGeom>
          <a:ln w="508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Rechteck 30"/>
          <p:cNvSpPr/>
          <p:nvPr/>
        </p:nvSpPr>
        <p:spPr>
          <a:xfrm>
            <a:off x="1423449" y="2456246"/>
            <a:ext cx="2521385" cy="1301578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ctr"/>
            <a:r>
              <a:rPr lang="de-DE" dirty="0" smtClean="0">
                <a:solidFill>
                  <a:schemeClr val="tx1"/>
                </a:solidFill>
              </a:rPr>
              <a:t>Mikrocontroller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32" name="Textfeld 31"/>
          <p:cNvSpPr txBox="1"/>
          <p:nvPr/>
        </p:nvSpPr>
        <p:spPr>
          <a:xfrm>
            <a:off x="3194497" y="2922369"/>
            <a:ext cx="7503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PC_6</a:t>
            </a:r>
            <a:endParaRPr lang="de-DE" dirty="0"/>
          </a:p>
        </p:txBody>
      </p:sp>
      <p:sp>
        <p:nvSpPr>
          <p:cNvPr id="40" name="Freihandform 39"/>
          <p:cNvSpPr/>
          <p:nvPr/>
        </p:nvSpPr>
        <p:spPr>
          <a:xfrm>
            <a:off x="4087145" y="2480802"/>
            <a:ext cx="1169667" cy="363512"/>
          </a:xfrm>
          <a:custGeom>
            <a:avLst/>
            <a:gdLst>
              <a:gd name="connsiteX0" fmla="*/ 0 w 1522238"/>
              <a:gd name="connsiteY0" fmla="*/ 417558 h 417558"/>
              <a:gd name="connsiteX1" fmla="*/ 0 w 1522238"/>
              <a:gd name="connsiteY1" fmla="*/ 0 h 417558"/>
              <a:gd name="connsiteX2" fmla="*/ 961970 w 1522238"/>
              <a:gd name="connsiteY2" fmla="*/ 0 h 417558"/>
              <a:gd name="connsiteX3" fmla="*/ 961970 w 1522238"/>
              <a:gd name="connsiteY3" fmla="*/ 412272 h 417558"/>
              <a:gd name="connsiteX4" fmla="*/ 1522238 w 1522238"/>
              <a:gd name="connsiteY4" fmla="*/ 412272 h 417558"/>
              <a:gd name="connsiteX0" fmla="*/ 0 w 1522238"/>
              <a:gd name="connsiteY0" fmla="*/ 417558 h 417558"/>
              <a:gd name="connsiteX1" fmla="*/ 0 w 1522238"/>
              <a:gd name="connsiteY1" fmla="*/ 0 h 417558"/>
              <a:gd name="connsiteX2" fmla="*/ 961970 w 1522238"/>
              <a:gd name="connsiteY2" fmla="*/ 0 h 417558"/>
              <a:gd name="connsiteX3" fmla="*/ 1389690 w 1522238"/>
              <a:gd name="connsiteY3" fmla="*/ 406183 h 417558"/>
              <a:gd name="connsiteX4" fmla="*/ 1522238 w 1522238"/>
              <a:gd name="connsiteY4" fmla="*/ 412272 h 417558"/>
              <a:gd name="connsiteX0" fmla="*/ 0 w 1522238"/>
              <a:gd name="connsiteY0" fmla="*/ 417558 h 418361"/>
              <a:gd name="connsiteX1" fmla="*/ 0 w 1522238"/>
              <a:gd name="connsiteY1" fmla="*/ 0 h 418361"/>
              <a:gd name="connsiteX2" fmla="*/ 961970 w 1522238"/>
              <a:gd name="connsiteY2" fmla="*/ 0 h 418361"/>
              <a:gd name="connsiteX3" fmla="*/ 1406937 w 1522238"/>
              <a:gd name="connsiteY3" fmla="*/ 418361 h 418361"/>
              <a:gd name="connsiteX4" fmla="*/ 1522238 w 1522238"/>
              <a:gd name="connsiteY4" fmla="*/ 412272 h 418361"/>
              <a:gd name="connsiteX0" fmla="*/ 0 w 1522238"/>
              <a:gd name="connsiteY0" fmla="*/ 417558 h 417558"/>
              <a:gd name="connsiteX1" fmla="*/ 0 w 1522238"/>
              <a:gd name="connsiteY1" fmla="*/ 0 h 417558"/>
              <a:gd name="connsiteX2" fmla="*/ 961970 w 1522238"/>
              <a:gd name="connsiteY2" fmla="*/ 0 h 417558"/>
              <a:gd name="connsiteX3" fmla="*/ 1410387 w 1522238"/>
              <a:gd name="connsiteY3" fmla="*/ 412272 h 417558"/>
              <a:gd name="connsiteX4" fmla="*/ 1522238 w 1522238"/>
              <a:gd name="connsiteY4" fmla="*/ 412272 h 417558"/>
              <a:gd name="connsiteX0" fmla="*/ 0 w 1522238"/>
              <a:gd name="connsiteY0" fmla="*/ 417558 h 417558"/>
              <a:gd name="connsiteX1" fmla="*/ 0 w 1522238"/>
              <a:gd name="connsiteY1" fmla="*/ 0 h 417558"/>
              <a:gd name="connsiteX2" fmla="*/ 1400038 w 1522238"/>
              <a:gd name="connsiteY2" fmla="*/ 0 h 417558"/>
              <a:gd name="connsiteX3" fmla="*/ 1410387 w 1522238"/>
              <a:gd name="connsiteY3" fmla="*/ 412272 h 417558"/>
              <a:gd name="connsiteX4" fmla="*/ 1522238 w 1522238"/>
              <a:gd name="connsiteY4" fmla="*/ 412272 h 4175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22238" h="417558">
                <a:moveTo>
                  <a:pt x="0" y="417558"/>
                </a:moveTo>
                <a:lnTo>
                  <a:pt x="0" y="0"/>
                </a:lnTo>
                <a:lnTo>
                  <a:pt x="1400038" y="0"/>
                </a:lnTo>
                <a:lnTo>
                  <a:pt x="1410387" y="412272"/>
                </a:lnTo>
                <a:lnTo>
                  <a:pt x="1522238" y="412272"/>
                </a:lnTo>
              </a:path>
            </a:pathLst>
          </a:cu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de-DE"/>
          </a:p>
        </p:txBody>
      </p:sp>
      <p:sp>
        <p:nvSpPr>
          <p:cNvPr id="42" name="Freihandform 41"/>
          <p:cNvSpPr/>
          <p:nvPr/>
        </p:nvSpPr>
        <p:spPr>
          <a:xfrm>
            <a:off x="5256812" y="2480802"/>
            <a:ext cx="1169667" cy="363512"/>
          </a:xfrm>
          <a:custGeom>
            <a:avLst/>
            <a:gdLst>
              <a:gd name="connsiteX0" fmla="*/ 0 w 1522238"/>
              <a:gd name="connsiteY0" fmla="*/ 417558 h 417558"/>
              <a:gd name="connsiteX1" fmla="*/ 0 w 1522238"/>
              <a:gd name="connsiteY1" fmla="*/ 0 h 417558"/>
              <a:gd name="connsiteX2" fmla="*/ 961970 w 1522238"/>
              <a:gd name="connsiteY2" fmla="*/ 0 h 417558"/>
              <a:gd name="connsiteX3" fmla="*/ 961970 w 1522238"/>
              <a:gd name="connsiteY3" fmla="*/ 412272 h 417558"/>
              <a:gd name="connsiteX4" fmla="*/ 1522238 w 1522238"/>
              <a:gd name="connsiteY4" fmla="*/ 412272 h 417558"/>
              <a:gd name="connsiteX0" fmla="*/ 0 w 1522238"/>
              <a:gd name="connsiteY0" fmla="*/ 417558 h 417558"/>
              <a:gd name="connsiteX1" fmla="*/ 0 w 1522238"/>
              <a:gd name="connsiteY1" fmla="*/ 0 h 417558"/>
              <a:gd name="connsiteX2" fmla="*/ 961970 w 1522238"/>
              <a:gd name="connsiteY2" fmla="*/ 0 h 417558"/>
              <a:gd name="connsiteX3" fmla="*/ 1389690 w 1522238"/>
              <a:gd name="connsiteY3" fmla="*/ 406183 h 417558"/>
              <a:gd name="connsiteX4" fmla="*/ 1522238 w 1522238"/>
              <a:gd name="connsiteY4" fmla="*/ 412272 h 417558"/>
              <a:gd name="connsiteX0" fmla="*/ 0 w 1522238"/>
              <a:gd name="connsiteY0" fmla="*/ 417558 h 418361"/>
              <a:gd name="connsiteX1" fmla="*/ 0 w 1522238"/>
              <a:gd name="connsiteY1" fmla="*/ 0 h 418361"/>
              <a:gd name="connsiteX2" fmla="*/ 961970 w 1522238"/>
              <a:gd name="connsiteY2" fmla="*/ 0 h 418361"/>
              <a:gd name="connsiteX3" fmla="*/ 1406937 w 1522238"/>
              <a:gd name="connsiteY3" fmla="*/ 418361 h 418361"/>
              <a:gd name="connsiteX4" fmla="*/ 1522238 w 1522238"/>
              <a:gd name="connsiteY4" fmla="*/ 412272 h 418361"/>
              <a:gd name="connsiteX0" fmla="*/ 0 w 1522238"/>
              <a:gd name="connsiteY0" fmla="*/ 417558 h 417558"/>
              <a:gd name="connsiteX1" fmla="*/ 0 w 1522238"/>
              <a:gd name="connsiteY1" fmla="*/ 0 h 417558"/>
              <a:gd name="connsiteX2" fmla="*/ 961970 w 1522238"/>
              <a:gd name="connsiteY2" fmla="*/ 0 h 417558"/>
              <a:gd name="connsiteX3" fmla="*/ 1410387 w 1522238"/>
              <a:gd name="connsiteY3" fmla="*/ 412272 h 417558"/>
              <a:gd name="connsiteX4" fmla="*/ 1522238 w 1522238"/>
              <a:gd name="connsiteY4" fmla="*/ 412272 h 417558"/>
              <a:gd name="connsiteX0" fmla="*/ 0 w 1522238"/>
              <a:gd name="connsiteY0" fmla="*/ 417558 h 417558"/>
              <a:gd name="connsiteX1" fmla="*/ 0 w 1522238"/>
              <a:gd name="connsiteY1" fmla="*/ 0 h 417558"/>
              <a:gd name="connsiteX2" fmla="*/ 1400038 w 1522238"/>
              <a:gd name="connsiteY2" fmla="*/ 0 h 417558"/>
              <a:gd name="connsiteX3" fmla="*/ 1410387 w 1522238"/>
              <a:gd name="connsiteY3" fmla="*/ 412272 h 417558"/>
              <a:gd name="connsiteX4" fmla="*/ 1522238 w 1522238"/>
              <a:gd name="connsiteY4" fmla="*/ 412272 h 4175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22238" h="417558">
                <a:moveTo>
                  <a:pt x="0" y="417558"/>
                </a:moveTo>
                <a:lnTo>
                  <a:pt x="0" y="0"/>
                </a:lnTo>
                <a:lnTo>
                  <a:pt x="1400038" y="0"/>
                </a:lnTo>
                <a:lnTo>
                  <a:pt x="1410387" y="412272"/>
                </a:lnTo>
                <a:lnTo>
                  <a:pt x="1522238" y="412272"/>
                </a:lnTo>
              </a:path>
            </a:pathLst>
          </a:cu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de-DE"/>
          </a:p>
        </p:txBody>
      </p:sp>
      <p:sp>
        <p:nvSpPr>
          <p:cNvPr id="4" name="Textfeld 3"/>
          <p:cNvSpPr txBox="1"/>
          <p:nvPr/>
        </p:nvSpPr>
        <p:spPr>
          <a:xfrm>
            <a:off x="4958963" y="2740422"/>
            <a:ext cx="6626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Aus</a:t>
            </a:r>
            <a:endParaRPr lang="de-DE" dirty="0"/>
          </a:p>
        </p:txBody>
      </p:sp>
      <p:sp>
        <p:nvSpPr>
          <p:cNvPr id="43" name="Textfeld 42"/>
          <p:cNvSpPr txBox="1"/>
          <p:nvPr/>
        </p:nvSpPr>
        <p:spPr>
          <a:xfrm>
            <a:off x="4366054" y="2161034"/>
            <a:ext cx="6626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Ein</a:t>
            </a:r>
            <a:endParaRPr lang="de-DE" dirty="0"/>
          </a:p>
        </p:txBody>
      </p:sp>
      <p:pic>
        <p:nvPicPr>
          <p:cNvPr id="3" name="Audio 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8289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7130"/>
    </mc:Choice>
    <mc:Fallback>
      <p:transition spd="slow" advTm="2713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" name="Google Shape;365;g6fe11b7731_0_0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7214376" y="2240874"/>
            <a:ext cx="1270535" cy="1839843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72994" y="133822"/>
            <a:ext cx="4193060" cy="434588"/>
          </a:xfrm>
        </p:spPr>
        <p:txBody>
          <a:bodyPr>
            <a:normAutofit/>
          </a:bodyPr>
          <a:lstStyle/>
          <a:p>
            <a:r>
              <a:rPr lang="de-DE" sz="2400" dirty="0" smtClean="0"/>
              <a:t>PWM Puls Weiten Modulation</a:t>
            </a:r>
            <a:endParaRPr lang="de-DE" sz="2400" dirty="0"/>
          </a:p>
        </p:txBody>
      </p:sp>
      <p:sp>
        <p:nvSpPr>
          <p:cNvPr id="5" name="Google Shape;165;p1"/>
          <p:cNvSpPr/>
          <p:nvPr/>
        </p:nvSpPr>
        <p:spPr>
          <a:xfrm>
            <a:off x="8639969" y="3527937"/>
            <a:ext cx="3295901" cy="1082163"/>
          </a:xfrm>
          <a:prstGeom prst="wedgeRoundRectCallout">
            <a:avLst>
              <a:gd name="adj1" fmla="val -59181"/>
              <a:gd name="adj2" fmla="val -39050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50% Ein, 50% Aus =&gt; mittlere Helligkeit</a:t>
            </a:r>
            <a:endParaRPr sz="2400" b="0" i="0" u="none" strike="noStrike" cap="none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9" name="Ellipse 28"/>
          <p:cNvSpPr/>
          <p:nvPr/>
        </p:nvSpPr>
        <p:spPr>
          <a:xfrm>
            <a:off x="6569880" y="2780375"/>
            <a:ext cx="644496" cy="626076"/>
          </a:xfrm>
          <a:prstGeom prst="ellipse">
            <a:avLst/>
          </a:prstGeom>
          <a:solidFill>
            <a:srgbClr val="FF0000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30" name="Gerader Verbinder 29"/>
          <p:cNvCxnSpPr>
            <a:stCxn id="29" idx="2"/>
          </p:cNvCxnSpPr>
          <p:nvPr/>
        </p:nvCxnSpPr>
        <p:spPr>
          <a:xfrm flipH="1">
            <a:off x="3943744" y="3093413"/>
            <a:ext cx="2626136" cy="0"/>
          </a:xfrm>
          <a:prstGeom prst="line">
            <a:avLst/>
          </a:prstGeom>
          <a:ln w="508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Rechteck 30"/>
          <p:cNvSpPr/>
          <p:nvPr/>
        </p:nvSpPr>
        <p:spPr>
          <a:xfrm>
            <a:off x="1423449" y="2456246"/>
            <a:ext cx="2521385" cy="1301578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ctr"/>
            <a:r>
              <a:rPr lang="de-DE" dirty="0" smtClean="0">
                <a:solidFill>
                  <a:schemeClr val="tx1"/>
                </a:solidFill>
              </a:rPr>
              <a:t>Mikrocontroller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32" name="Textfeld 31"/>
          <p:cNvSpPr txBox="1"/>
          <p:nvPr/>
        </p:nvSpPr>
        <p:spPr>
          <a:xfrm>
            <a:off x="3194497" y="2922369"/>
            <a:ext cx="7503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PC_6</a:t>
            </a:r>
            <a:endParaRPr lang="de-DE" dirty="0"/>
          </a:p>
        </p:txBody>
      </p:sp>
      <p:sp>
        <p:nvSpPr>
          <p:cNvPr id="40" name="Freihandform 39"/>
          <p:cNvSpPr/>
          <p:nvPr/>
        </p:nvSpPr>
        <p:spPr>
          <a:xfrm>
            <a:off x="4087145" y="2480802"/>
            <a:ext cx="1169667" cy="363512"/>
          </a:xfrm>
          <a:custGeom>
            <a:avLst/>
            <a:gdLst>
              <a:gd name="connsiteX0" fmla="*/ 0 w 1522238"/>
              <a:gd name="connsiteY0" fmla="*/ 417558 h 417558"/>
              <a:gd name="connsiteX1" fmla="*/ 0 w 1522238"/>
              <a:gd name="connsiteY1" fmla="*/ 0 h 417558"/>
              <a:gd name="connsiteX2" fmla="*/ 961970 w 1522238"/>
              <a:gd name="connsiteY2" fmla="*/ 0 h 417558"/>
              <a:gd name="connsiteX3" fmla="*/ 961970 w 1522238"/>
              <a:gd name="connsiteY3" fmla="*/ 412272 h 417558"/>
              <a:gd name="connsiteX4" fmla="*/ 1522238 w 1522238"/>
              <a:gd name="connsiteY4" fmla="*/ 412272 h 417558"/>
              <a:gd name="connsiteX0" fmla="*/ 0 w 1522238"/>
              <a:gd name="connsiteY0" fmla="*/ 417558 h 417558"/>
              <a:gd name="connsiteX1" fmla="*/ 0 w 1522238"/>
              <a:gd name="connsiteY1" fmla="*/ 0 h 417558"/>
              <a:gd name="connsiteX2" fmla="*/ 961970 w 1522238"/>
              <a:gd name="connsiteY2" fmla="*/ 0 h 417558"/>
              <a:gd name="connsiteX3" fmla="*/ 1389690 w 1522238"/>
              <a:gd name="connsiteY3" fmla="*/ 406183 h 417558"/>
              <a:gd name="connsiteX4" fmla="*/ 1522238 w 1522238"/>
              <a:gd name="connsiteY4" fmla="*/ 412272 h 417558"/>
              <a:gd name="connsiteX0" fmla="*/ 0 w 1522238"/>
              <a:gd name="connsiteY0" fmla="*/ 417558 h 418361"/>
              <a:gd name="connsiteX1" fmla="*/ 0 w 1522238"/>
              <a:gd name="connsiteY1" fmla="*/ 0 h 418361"/>
              <a:gd name="connsiteX2" fmla="*/ 961970 w 1522238"/>
              <a:gd name="connsiteY2" fmla="*/ 0 h 418361"/>
              <a:gd name="connsiteX3" fmla="*/ 1406937 w 1522238"/>
              <a:gd name="connsiteY3" fmla="*/ 418361 h 418361"/>
              <a:gd name="connsiteX4" fmla="*/ 1522238 w 1522238"/>
              <a:gd name="connsiteY4" fmla="*/ 412272 h 418361"/>
              <a:gd name="connsiteX0" fmla="*/ 0 w 1522238"/>
              <a:gd name="connsiteY0" fmla="*/ 417558 h 417558"/>
              <a:gd name="connsiteX1" fmla="*/ 0 w 1522238"/>
              <a:gd name="connsiteY1" fmla="*/ 0 h 417558"/>
              <a:gd name="connsiteX2" fmla="*/ 961970 w 1522238"/>
              <a:gd name="connsiteY2" fmla="*/ 0 h 417558"/>
              <a:gd name="connsiteX3" fmla="*/ 1410387 w 1522238"/>
              <a:gd name="connsiteY3" fmla="*/ 412272 h 417558"/>
              <a:gd name="connsiteX4" fmla="*/ 1522238 w 1522238"/>
              <a:gd name="connsiteY4" fmla="*/ 412272 h 417558"/>
              <a:gd name="connsiteX0" fmla="*/ 0 w 1522238"/>
              <a:gd name="connsiteY0" fmla="*/ 417558 h 417558"/>
              <a:gd name="connsiteX1" fmla="*/ 0 w 1522238"/>
              <a:gd name="connsiteY1" fmla="*/ 0 h 417558"/>
              <a:gd name="connsiteX2" fmla="*/ 1400038 w 1522238"/>
              <a:gd name="connsiteY2" fmla="*/ 0 h 417558"/>
              <a:gd name="connsiteX3" fmla="*/ 1410387 w 1522238"/>
              <a:gd name="connsiteY3" fmla="*/ 412272 h 417558"/>
              <a:gd name="connsiteX4" fmla="*/ 1522238 w 1522238"/>
              <a:gd name="connsiteY4" fmla="*/ 412272 h 417558"/>
              <a:gd name="connsiteX0" fmla="*/ 0 w 1522238"/>
              <a:gd name="connsiteY0" fmla="*/ 417558 h 417558"/>
              <a:gd name="connsiteX1" fmla="*/ 0 w 1522238"/>
              <a:gd name="connsiteY1" fmla="*/ 0 h 417558"/>
              <a:gd name="connsiteX2" fmla="*/ 845313 w 1522238"/>
              <a:gd name="connsiteY2" fmla="*/ 0 h 417558"/>
              <a:gd name="connsiteX3" fmla="*/ 1410387 w 1522238"/>
              <a:gd name="connsiteY3" fmla="*/ 412272 h 417558"/>
              <a:gd name="connsiteX4" fmla="*/ 1522238 w 1522238"/>
              <a:gd name="connsiteY4" fmla="*/ 412272 h 417558"/>
              <a:gd name="connsiteX0" fmla="*/ 0 w 1522238"/>
              <a:gd name="connsiteY0" fmla="*/ 417558 h 417558"/>
              <a:gd name="connsiteX1" fmla="*/ 0 w 1522238"/>
              <a:gd name="connsiteY1" fmla="*/ 0 h 417558"/>
              <a:gd name="connsiteX2" fmla="*/ 845313 w 1522238"/>
              <a:gd name="connsiteY2" fmla="*/ 0 h 417558"/>
              <a:gd name="connsiteX3" fmla="*/ 849463 w 1522238"/>
              <a:gd name="connsiteY3" fmla="*/ 412272 h 417558"/>
              <a:gd name="connsiteX4" fmla="*/ 1522238 w 1522238"/>
              <a:gd name="connsiteY4" fmla="*/ 412272 h 417558"/>
              <a:gd name="connsiteX0" fmla="*/ 0 w 1522238"/>
              <a:gd name="connsiteY0" fmla="*/ 417558 h 417558"/>
              <a:gd name="connsiteX1" fmla="*/ 0 w 1522238"/>
              <a:gd name="connsiteY1" fmla="*/ 0 h 417558"/>
              <a:gd name="connsiteX2" fmla="*/ 805026 w 1522238"/>
              <a:gd name="connsiteY2" fmla="*/ 5470 h 417558"/>
              <a:gd name="connsiteX3" fmla="*/ 849463 w 1522238"/>
              <a:gd name="connsiteY3" fmla="*/ 412272 h 417558"/>
              <a:gd name="connsiteX4" fmla="*/ 1522238 w 1522238"/>
              <a:gd name="connsiteY4" fmla="*/ 412272 h 417558"/>
              <a:gd name="connsiteX0" fmla="*/ 0 w 1522238"/>
              <a:gd name="connsiteY0" fmla="*/ 417558 h 417558"/>
              <a:gd name="connsiteX1" fmla="*/ 0 w 1522238"/>
              <a:gd name="connsiteY1" fmla="*/ 0 h 417558"/>
              <a:gd name="connsiteX2" fmla="*/ 805026 w 1522238"/>
              <a:gd name="connsiteY2" fmla="*/ 5470 h 417558"/>
              <a:gd name="connsiteX3" fmla="*/ 812275 w 1522238"/>
              <a:gd name="connsiteY3" fmla="*/ 415007 h 417558"/>
              <a:gd name="connsiteX4" fmla="*/ 1522238 w 1522238"/>
              <a:gd name="connsiteY4" fmla="*/ 412272 h 4175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22238" h="417558">
                <a:moveTo>
                  <a:pt x="0" y="417558"/>
                </a:moveTo>
                <a:lnTo>
                  <a:pt x="0" y="0"/>
                </a:lnTo>
                <a:lnTo>
                  <a:pt x="805026" y="5470"/>
                </a:lnTo>
                <a:cubicBezTo>
                  <a:pt x="806409" y="142894"/>
                  <a:pt x="810892" y="277583"/>
                  <a:pt x="812275" y="415007"/>
                </a:cubicBezTo>
                <a:lnTo>
                  <a:pt x="1522238" y="412272"/>
                </a:lnTo>
              </a:path>
            </a:pathLst>
          </a:cu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de-DE"/>
          </a:p>
        </p:txBody>
      </p:sp>
      <p:sp>
        <p:nvSpPr>
          <p:cNvPr id="4" name="Textfeld 3"/>
          <p:cNvSpPr txBox="1"/>
          <p:nvPr/>
        </p:nvSpPr>
        <p:spPr>
          <a:xfrm>
            <a:off x="4770449" y="2759472"/>
            <a:ext cx="6626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Aus</a:t>
            </a:r>
            <a:endParaRPr lang="de-DE" dirty="0"/>
          </a:p>
        </p:txBody>
      </p:sp>
      <p:sp>
        <p:nvSpPr>
          <p:cNvPr id="43" name="Textfeld 42"/>
          <p:cNvSpPr txBox="1"/>
          <p:nvPr/>
        </p:nvSpPr>
        <p:spPr>
          <a:xfrm>
            <a:off x="4200254" y="2167765"/>
            <a:ext cx="6626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Ein</a:t>
            </a:r>
            <a:endParaRPr lang="de-DE" dirty="0"/>
          </a:p>
        </p:txBody>
      </p:sp>
      <p:sp>
        <p:nvSpPr>
          <p:cNvPr id="13" name="Freihandform 12"/>
          <p:cNvSpPr/>
          <p:nvPr/>
        </p:nvSpPr>
        <p:spPr>
          <a:xfrm>
            <a:off x="5256812" y="2480802"/>
            <a:ext cx="1169667" cy="363512"/>
          </a:xfrm>
          <a:custGeom>
            <a:avLst/>
            <a:gdLst>
              <a:gd name="connsiteX0" fmla="*/ 0 w 1522238"/>
              <a:gd name="connsiteY0" fmla="*/ 417558 h 417558"/>
              <a:gd name="connsiteX1" fmla="*/ 0 w 1522238"/>
              <a:gd name="connsiteY1" fmla="*/ 0 h 417558"/>
              <a:gd name="connsiteX2" fmla="*/ 961970 w 1522238"/>
              <a:gd name="connsiteY2" fmla="*/ 0 h 417558"/>
              <a:gd name="connsiteX3" fmla="*/ 961970 w 1522238"/>
              <a:gd name="connsiteY3" fmla="*/ 412272 h 417558"/>
              <a:gd name="connsiteX4" fmla="*/ 1522238 w 1522238"/>
              <a:gd name="connsiteY4" fmla="*/ 412272 h 417558"/>
              <a:gd name="connsiteX0" fmla="*/ 0 w 1522238"/>
              <a:gd name="connsiteY0" fmla="*/ 417558 h 417558"/>
              <a:gd name="connsiteX1" fmla="*/ 0 w 1522238"/>
              <a:gd name="connsiteY1" fmla="*/ 0 h 417558"/>
              <a:gd name="connsiteX2" fmla="*/ 961970 w 1522238"/>
              <a:gd name="connsiteY2" fmla="*/ 0 h 417558"/>
              <a:gd name="connsiteX3" fmla="*/ 1389690 w 1522238"/>
              <a:gd name="connsiteY3" fmla="*/ 406183 h 417558"/>
              <a:gd name="connsiteX4" fmla="*/ 1522238 w 1522238"/>
              <a:gd name="connsiteY4" fmla="*/ 412272 h 417558"/>
              <a:gd name="connsiteX0" fmla="*/ 0 w 1522238"/>
              <a:gd name="connsiteY0" fmla="*/ 417558 h 418361"/>
              <a:gd name="connsiteX1" fmla="*/ 0 w 1522238"/>
              <a:gd name="connsiteY1" fmla="*/ 0 h 418361"/>
              <a:gd name="connsiteX2" fmla="*/ 961970 w 1522238"/>
              <a:gd name="connsiteY2" fmla="*/ 0 h 418361"/>
              <a:gd name="connsiteX3" fmla="*/ 1406937 w 1522238"/>
              <a:gd name="connsiteY3" fmla="*/ 418361 h 418361"/>
              <a:gd name="connsiteX4" fmla="*/ 1522238 w 1522238"/>
              <a:gd name="connsiteY4" fmla="*/ 412272 h 418361"/>
              <a:gd name="connsiteX0" fmla="*/ 0 w 1522238"/>
              <a:gd name="connsiteY0" fmla="*/ 417558 h 417558"/>
              <a:gd name="connsiteX1" fmla="*/ 0 w 1522238"/>
              <a:gd name="connsiteY1" fmla="*/ 0 h 417558"/>
              <a:gd name="connsiteX2" fmla="*/ 961970 w 1522238"/>
              <a:gd name="connsiteY2" fmla="*/ 0 h 417558"/>
              <a:gd name="connsiteX3" fmla="*/ 1410387 w 1522238"/>
              <a:gd name="connsiteY3" fmla="*/ 412272 h 417558"/>
              <a:gd name="connsiteX4" fmla="*/ 1522238 w 1522238"/>
              <a:gd name="connsiteY4" fmla="*/ 412272 h 417558"/>
              <a:gd name="connsiteX0" fmla="*/ 0 w 1522238"/>
              <a:gd name="connsiteY0" fmla="*/ 417558 h 417558"/>
              <a:gd name="connsiteX1" fmla="*/ 0 w 1522238"/>
              <a:gd name="connsiteY1" fmla="*/ 0 h 417558"/>
              <a:gd name="connsiteX2" fmla="*/ 1400038 w 1522238"/>
              <a:gd name="connsiteY2" fmla="*/ 0 h 417558"/>
              <a:gd name="connsiteX3" fmla="*/ 1410387 w 1522238"/>
              <a:gd name="connsiteY3" fmla="*/ 412272 h 417558"/>
              <a:gd name="connsiteX4" fmla="*/ 1522238 w 1522238"/>
              <a:gd name="connsiteY4" fmla="*/ 412272 h 417558"/>
              <a:gd name="connsiteX0" fmla="*/ 0 w 1522238"/>
              <a:gd name="connsiteY0" fmla="*/ 417558 h 417558"/>
              <a:gd name="connsiteX1" fmla="*/ 0 w 1522238"/>
              <a:gd name="connsiteY1" fmla="*/ 0 h 417558"/>
              <a:gd name="connsiteX2" fmla="*/ 845313 w 1522238"/>
              <a:gd name="connsiteY2" fmla="*/ 0 h 417558"/>
              <a:gd name="connsiteX3" fmla="*/ 1410387 w 1522238"/>
              <a:gd name="connsiteY3" fmla="*/ 412272 h 417558"/>
              <a:gd name="connsiteX4" fmla="*/ 1522238 w 1522238"/>
              <a:gd name="connsiteY4" fmla="*/ 412272 h 417558"/>
              <a:gd name="connsiteX0" fmla="*/ 0 w 1522238"/>
              <a:gd name="connsiteY0" fmla="*/ 417558 h 417558"/>
              <a:gd name="connsiteX1" fmla="*/ 0 w 1522238"/>
              <a:gd name="connsiteY1" fmla="*/ 0 h 417558"/>
              <a:gd name="connsiteX2" fmla="*/ 845313 w 1522238"/>
              <a:gd name="connsiteY2" fmla="*/ 0 h 417558"/>
              <a:gd name="connsiteX3" fmla="*/ 849463 w 1522238"/>
              <a:gd name="connsiteY3" fmla="*/ 412272 h 417558"/>
              <a:gd name="connsiteX4" fmla="*/ 1522238 w 1522238"/>
              <a:gd name="connsiteY4" fmla="*/ 412272 h 417558"/>
              <a:gd name="connsiteX0" fmla="*/ 0 w 1522238"/>
              <a:gd name="connsiteY0" fmla="*/ 417558 h 417558"/>
              <a:gd name="connsiteX1" fmla="*/ 0 w 1522238"/>
              <a:gd name="connsiteY1" fmla="*/ 0 h 417558"/>
              <a:gd name="connsiteX2" fmla="*/ 805026 w 1522238"/>
              <a:gd name="connsiteY2" fmla="*/ 5470 h 417558"/>
              <a:gd name="connsiteX3" fmla="*/ 849463 w 1522238"/>
              <a:gd name="connsiteY3" fmla="*/ 412272 h 417558"/>
              <a:gd name="connsiteX4" fmla="*/ 1522238 w 1522238"/>
              <a:gd name="connsiteY4" fmla="*/ 412272 h 417558"/>
              <a:gd name="connsiteX0" fmla="*/ 0 w 1522238"/>
              <a:gd name="connsiteY0" fmla="*/ 417558 h 417558"/>
              <a:gd name="connsiteX1" fmla="*/ 0 w 1522238"/>
              <a:gd name="connsiteY1" fmla="*/ 0 h 417558"/>
              <a:gd name="connsiteX2" fmla="*/ 805026 w 1522238"/>
              <a:gd name="connsiteY2" fmla="*/ 5470 h 417558"/>
              <a:gd name="connsiteX3" fmla="*/ 812275 w 1522238"/>
              <a:gd name="connsiteY3" fmla="*/ 415007 h 417558"/>
              <a:gd name="connsiteX4" fmla="*/ 1522238 w 1522238"/>
              <a:gd name="connsiteY4" fmla="*/ 412272 h 4175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22238" h="417558">
                <a:moveTo>
                  <a:pt x="0" y="417558"/>
                </a:moveTo>
                <a:lnTo>
                  <a:pt x="0" y="0"/>
                </a:lnTo>
                <a:lnTo>
                  <a:pt x="805026" y="5470"/>
                </a:lnTo>
                <a:cubicBezTo>
                  <a:pt x="806409" y="142894"/>
                  <a:pt x="810892" y="277583"/>
                  <a:pt x="812275" y="415007"/>
                </a:cubicBezTo>
                <a:lnTo>
                  <a:pt x="1522238" y="412272"/>
                </a:lnTo>
              </a:path>
            </a:pathLst>
          </a:cu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de-DE"/>
          </a:p>
        </p:txBody>
      </p:sp>
      <p:pic>
        <p:nvPicPr>
          <p:cNvPr id="3" name="Audio 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30462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1819"/>
    </mc:Choice>
    <mc:Fallback>
      <p:transition spd="slow" advTm="2181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" name="Google Shape;365;g6fe11b7731_0_0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7214376" y="2240874"/>
            <a:ext cx="1270535" cy="1839843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72994" y="133822"/>
            <a:ext cx="4193060" cy="434588"/>
          </a:xfrm>
        </p:spPr>
        <p:txBody>
          <a:bodyPr>
            <a:normAutofit/>
          </a:bodyPr>
          <a:lstStyle/>
          <a:p>
            <a:r>
              <a:rPr lang="de-DE" sz="2400" dirty="0" smtClean="0"/>
              <a:t>PWM Puls Weiten Modulation</a:t>
            </a:r>
            <a:endParaRPr lang="de-DE" sz="2400" dirty="0"/>
          </a:p>
        </p:txBody>
      </p:sp>
      <p:sp>
        <p:nvSpPr>
          <p:cNvPr id="5" name="Google Shape;165;p1"/>
          <p:cNvSpPr/>
          <p:nvPr/>
        </p:nvSpPr>
        <p:spPr>
          <a:xfrm>
            <a:off x="8639969" y="3527937"/>
            <a:ext cx="3295901" cy="1082163"/>
          </a:xfrm>
          <a:prstGeom prst="wedgeRoundRectCallout">
            <a:avLst>
              <a:gd name="adj1" fmla="val -59181"/>
              <a:gd name="adj2" fmla="val -39050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Kurz Ein, lang Aus =&gt; ziemlich dunkel</a:t>
            </a:r>
            <a:endParaRPr sz="2400" b="0" i="0" u="none" strike="noStrike" cap="none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9" name="Ellipse 28"/>
          <p:cNvSpPr/>
          <p:nvPr/>
        </p:nvSpPr>
        <p:spPr>
          <a:xfrm>
            <a:off x="6569880" y="2780375"/>
            <a:ext cx="644496" cy="626076"/>
          </a:xfrm>
          <a:prstGeom prst="ellipse">
            <a:avLst/>
          </a:prstGeom>
          <a:solidFill>
            <a:srgbClr val="C00000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30" name="Gerader Verbinder 29"/>
          <p:cNvCxnSpPr>
            <a:stCxn id="29" idx="2"/>
          </p:cNvCxnSpPr>
          <p:nvPr/>
        </p:nvCxnSpPr>
        <p:spPr>
          <a:xfrm flipH="1">
            <a:off x="3943744" y="3093413"/>
            <a:ext cx="2626136" cy="0"/>
          </a:xfrm>
          <a:prstGeom prst="line">
            <a:avLst/>
          </a:prstGeom>
          <a:ln w="508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Rechteck 30"/>
          <p:cNvSpPr/>
          <p:nvPr/>
        </p:nvSpPr>
        <p:spPr>
          <a:xfrm>
            <a:off x="1423449" y="2456246"/>
            <a:ext cx="2521385" cy="1301578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ctr"/>
            <a:r>
              <a:rPr lang="de-DE" dirty="0" smtClean="0">
                <a:solidFill>
                  <a:schemeClr val="tx1"/>
                </a:solidFill>
              </a:rPr>
              <a:t>Mikrocontroller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32" name="Textfeld 31"/>
          <p:cNvSpPr txBox="1"/>
          <p:nvPr/>
        </p:nvSpPr>
        <p:spPr>
          <a:xfrm>
            <a:off x="3194497" y="2922369"/>
            <a:ext cx="7503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PC_6</a:t>
            </a:r>
            <a:endParaRPr lang="de-DE" dirty="0"/>
          </a:p>
        </p:txBody>
      </p:sp>
      <p:sp>
        <p:nvSpPr>
          <p:cNvPr id="40" name="Freihandform 39"/>
          <p:cNvSpPr/>
          <p:nvPr/>
        </p:nvSpPr>
        <p:spPr>
          <a:xfrm>
            <a:off x="4087145" y="2480800"/>
            <a:ext cx="1169667" cy="363673"/>
          </a:xfrm>
          <a:custGeom>
            <a:avLst/>
            <a:gdLst>
              <a:gd name="connsiteX0" fmla="*/ 0 w 1522238"/>
              <a:gd name="connsiteY0" fmla="*/ 417558 h 417558"/>
              <a:gd name="connsiteX1" fmla="*/ 0 w 1522238"/>
              <a:gd name="connsiteY1" fmla="*/ 0 h 417558"/>
              <a:gd name="connsiteX2" fmla="*/ 961970 w 1522238"/>
              <a:gd name="connsiteY2" fmla="*/ 0 h 417558"/>
              <a:gd name="connsiteX3" fmla="*/ 961970 w 1522238"/>
              <a:gd name="connsiteY3" fmla="*/ 412272 h 417558"/>
              <a:gd name="connsiteX4" fmla="*/ 1522238 w 1522238"/>
              <a:gd name="connsiteY4" fmla="*/ 412272 h 417558"/>
              <a:gd name="connsiteX0" fmla="*/ 0 w 1522238"/>
              <a:gd name="connsiteY0" fmla="*/ 417558 h 417558"/>
              <a:gd name="connsiteX1" fmla="*/ 0 w 1522238"/>
              <a:gd name="connsiteY1" fmla="*/ 0 h 417558"/>
              <a:gd name="connsiteX2" fmla="*/ 961970 w 1522238"/>
              <a:gd name="connsiteY2" fmla="*/ 0 h 417558"/>
              <a:gd name="connsiteX3" fmla="*/ 1389690 w 1522238"/>
              <a:gd name="connsiteY3" fmla="*/ 406183 h 417558"/>
              <a:gd name="connsiteX4" fmla="*/ 1522238 w 1522238"/>
              <a:gd name="connsiteY4" fmla="*/ 412272 h 417558"/>
              <a:gd name="connsiteX0" fmla="*/ 0 w 1522238"/>
              <a:gd name="connsiteY0" fmla="*/ 417558 h 418361"/>
              <a:gd name="connsiteX1" fmla="*/ 0 w 1522238"/>
              <a:gd name="connsiteY1" fmla="*/ 0 h 418361"/>
              <a:gd name="connsiteX2" fmla="*/ 961970 w 1522238"/>
              <a:gd name="connsiteY2" fmla="*/ 0 h 418361"/>
              <a:gd name="connsiteX3" fmla="*/ 1406937 w 1522238"/>
              <a:gd name="connsiteY3" fmla="*/ 418361 h 418361"/>
              <a:gd name="connsiteX4" fmla="*/ 1522238 w 1522238"/>
              <a:gd name="connsiteY4" fmla="*/ 412272 h 418361"/>
              <a:gd name="connsiteX0" fmla="*/ 0 w 1522238"/>
              <a:gd name="connsiteY0" fmla="*/ 417558 h 417558"/>
              <a:gd name="connsiteX1" fmla="*/ 0 w 1522238"/>
              <a:gd name="connsiteY1" fmla="*/ 0 h 417558"/>
              <a:gd name="connsiteX2" fmla="*/ 961970 w 1522238"/>
              <a:gd name="connsiteY2" fmla="*/ 0 h 417558"/>
              <a:gd name="connsiteX3" fmla="*/ 1410387 w 1522238"/>
              <a:gd name="connsiteY3" fmla="*/ 412272 h 417558"/>
              <a:gd name="connsiteX4" fmla="*/ 1522238 w 1522238"/>
              <a:gd name="connsiteY4" fmla="*/ 412272 h 417558"/>
              <a:gd name="connsiteX0" fmla="*/ 0 w 1522238"/>
              <a:gd name="connsiteY0" fmla="*/ 417558 h 417558"/>
              <a:gd name="connsiteX1" fmla="*/ 0 w 1522238"/>
              <a:gd name="connsiteY1" fmla="*/ 0 h 417558"/>
              <a:gd name="connsiteX2" fmla="*/ 1400038 w 1522238"/>
              <a:gd name="connsiteY2" fmla="*/ 0 h 417558"/>
              <a:gd name="connsiteX3" fmla="*/ 1410387 w 1522238"/>
              <a:gd name="connsiteY3" fmla="*/ 412272 h 417558"/>
              <a:gd name="connsiteX4" fmla="*/ 1522238 w 1522238"/>
              <a:gd name="connsiteY4" fmla="*/ 412272 h 417558"/>
              <a:gd name="connsiteX0" fmla="*/ 0 w 1522238"/>
              <a:gd name="connsiteY0" fmla="*/ 417558 h 417558"/>
              <a:gd name="connsiteX1" fmla="*/ 0 w 1522238"/>
              <a:gd name="connsiteY1" fmla="*/ 0 h 417558"/>
              <a:gd name="connsiteX2" fmla="*/ 845313 w 1522238"/>
              <a:gd name="connsiteY2" fmla="*/ 0 h 417558"/>
              <a:gd name="connsiteX3" fmla="*/ 1410387 w 1522238"/>
              <a:gd name="connsiteY3" fmla="*/ 412272 h 417558"/>
              <a:gd name="connsiteX4" fmla="*/ 1522238 w 1522238"/>
              <a:gd name="connsiteY4" fmla="*/ 412272 h 417558"/>
              <a:gd name="connsiteX0" fmla="*/ 0 w 1522238"/>
              <a:gd name="connsiteY0" fmla="*/ 417558 h 417558"/>
              <a:gd name="connsiteX1" fmla="*/ 0 w 1522238"/>
              <a:gd name="connsiteY1" fmla="*/ 0 h 417558"/>
              <a:gd name="connsiteX2" fmla="*/ 845313 w 1522238"/>
              <a:gd name="connsiteY2" fmla="*/ 0 h 417558"/>
              <a:gd name="connsiteX3" fmla="*/ 849463 w 1522238"/>
              <a:gd name="connsiteY3" fmla="*/ 412272 h 417558"/>
              <a:gd name="connsiteX4" fmla="*/ 1522238 w 1522238"/>
              <a:gd name="connsiteY4" fmla="*/ 412272 h 417558"/>
              <a:gd name="connsiteX0" fmla="*/ 0 w 1522238"/>
              <a:gd name="connsiteY0" fmla="*/ 417558 h 417558"/>
              <a:gd name="connsiteX1" fmla="*/ 0 w 1522238"/>
              <a:gd name="connsiteY1" fmla="*/ 0 h 417558"/>
              <a:gd name="connsiteX2" fmla="*/ 805026 w 1522238"/>
              <a:gd name="connsiteY2" fmla="*/ 5470 h 417558"/>
              <a:gd name="connsiteX3" fmla="*/ 849463 w 1522238"/>
              <a:gd name="connsiteY3" fmla="*/ 412272 h 417558"/>
              <a:gd name="connsiteX4" fmla="*/ 1522238 w 1522238"/>
              <a:gd name="connsiteY4" fmla="*/ 412272 h 417558"/>
              <a:gd name="connsiteX0" fmla="*/ 0 w 1522238"/>
              <a:gd name="connsiteY0" fmla="*/ 417558 h 417558"/>
              <a:gd name="connsiteX1" fmla="*/ 0 w 1522238"/>
              <a:gd name="connsiteY1" fmla="*/ 0 h 417558"/>
              <a:gd name="connsiteX2" fmla="*/ 805026 w 1522238"/>
              <a:gd name="connsiteY2" fmla="*/ 5470 h 417558"/>
              <a:gd name="connsiteX3" fmla="*/ 812275 w 1522238"/>
              <a:gd name="connsiteY3" fmla="*/ 415007 h 417558"/>
              <a:gd name="connsiteX4" fmla="*/ 1522238 w 1522238"/>
              <a:gd name="connsiteY4" fmla="*/ 412272 h 417558"/>
              <a:gd name="connsiteX0" fmla="*/ 0 w 1522238"/>
              <a:gd name="connsiteY0" fmla="*/ 417559 h 417559"/>
              <a:gd name="connsiteX1" fmla="*/ 0 w 1522238"/>
              <a:gd name="connsiteY1" fmla="*/ 1 h 417559"/>
              <a:gd name="connsiteX2" fmla="*/ 110844 w 1522238"/>
              <a:gd name="connsiteY2" fmla="*/ 0 h 417559"/>
              <a:gd name="connsiteX3" fmla="*/ 812275 w 1522238"/>
              <a:gd name="connsiteY3" fmla="*/ 415008 h 417559"/>
              <a:gd name="connsiteX4" fmla="*/ 1522238 w 1522238"/>
              <a:gd name="connsiteY4" fmla="*/ 412273 h 417559"/>
              <a:gd name="connsiteX0" fmla="*/ 0 w 1522238"/>
              <a:gd name="connsiteY0" fmla="*/ 417559 h 417743"/>
              <a:gd name="connsiteX1" fmla="*/ 0 w 1522238"/>
              <a:gd name="connsiteY1" fmla="*/ 1 h 417743"/>
              <a:gd name="connsiteX2" fmla="*/ 110844 w 1522238"/>
              <a:gd name="connsiteY2" fmla="*/ 0 h 417743"/>
              <a:gd name="connsiteX3" fmla="*/ 121193 w 1522238"/>
              <a:gd name="connsiteY3" fmla="*/ 417743 h 417743"/>
              <a:gd name="connsiteX4" fmla="*/ 1522238 w 1522238"/>
              <a:gd name="connsiteY4" fmla="*/ 412273 h 4177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22238" h="417743">
                <a:moveTo>
                  <a:pt x="0" y="417559"/>
                </a:moveTo>
                <a:lnTo>
                  <a:pt x="0" y="1"/>
                </a:lnTo>
                <a:lnTo>
                  <a:pt x="110844" y="0"/>
                </a:lnTo>
                <a:cubicBezTo>
                  <a:pt x="112227" y="137424"/>
                  <a:pt x="119810" y="280319"/>
                  <a:pt x="121193" y="417743"/>
                </a:cubicBezTo>
                <a:lnTo>
                  <a:pt x="1522238" y="412273"/>
                </a:lnTo>
              </a:path>
            </a:pathLst>
          </a:cu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de-DE"/>
          </a:p>
        </p:txBody>
      </p:sp>
      <p:sp>
        <p:nvSpPr>
          <p:cNvPr id="4" name="Textfeld 3"/>
          <p:cNvSpPr txBox="1"/>
          <p:nvPr/>
        </p:nvSpPr>
        <p:spPr>
          <a:xfrm>
            <a:off x="4451362" y="2761853"/>
            <a:ext cx="6626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Aus</a:t>
            </a:r>
            <a:endParaRPr lang="de-DE" dirty="0"/>
          </a:p>
        </p:txBody>
      </p:sp>
      <p:sp>
        <p:nvSpPr>
          <p:cNvPr id="43" name="Textfeld 42"/>
          <p:cNvSpPr txBox="1"/>
          <p:nvPr/>
        </p:nvSpPr>
        <p:spPr>
          <a:xfrm>
            <a:off x="3932087" y="2167763"/>
            <a:ext cx="6626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Ein</a:t>
            </a:r>
            <a:endParaRPr lang="de-DE" dirty="0"/>
          </a:p>
        </p:txBody>
      </p:sp>
      <p:sp>
        <p:nvSpPr>
          <p:cNvPr id="14" name="Freihandform 13"/>
          <p:cNvSpPr/>
          <p:nvPr/>
        </p:nvSpPr>
        <p:spPr>
          <a:xfrm>
            <a:off x="5256812" y="2482410"/>
            <a:ext cx="1169667" cy="363673"/>
          </a:xfrm>
          <a:custGeom>
            <a:avLst/>
            <a:gdLst>
              <a:gd name="connsiteX0" fmla="*/ 0 w 1522238"/>
              <a:gd name="connsiteY0" fmla="*/ 417558 h 417558"/>
              <a:gd name="connsiteX1" fmla="*/ 0 w 1522238"/>
              <a:gd name="connsiteY1" fmla="*/ 0 h 417558"/>
              <a:gd name="connsiteX2" fmla="*/ 961970 w 1522238"/>
              <a:gd name="connsiteY2" fmla="*/ 0 h 417558"/>
              <a:gd name="connsiteX3" fmla="*/ 961970 w 1522238"/>
              <a:gd name="connsiteY3" fmla="*/ 412272 h 417558"/>
              <a:gd name="connsiteX4" fmla="*/ 1522238 w 1522238"/>
              <a:gd name="connsiteY4" fmla="*/ 412272 h 417558"/>
              <a:gd name="connsiteX0" fmla="*/ 0 w 1522238"/>
              <a:gd name="connsiteY0" fmla="*/ 417558 h 417558"/>
              <a:gd name="connsiteX1" fmla="*/ 0 w 1522238"/>
              <a:gd name="connsiteY1" fmla="*/ 0 h 417558"/>
              <a:gd name="connsiteX2" fmla="*/ 961970 w 1522238"/>
              <a:gd name="connsiteY2" fmla="*/ 0 h 417558"/>
              <a:gd name="connsiteX3" fmla="*/ 1389690 w 1522238"/>
              <a:gd name="connsiteY3" fmla="*/ 406183 h 417558"/>
              <a:gd name="connsiteX4" fmla="*/ 1522238 w 1522238"/>
              <a:gd name="connsiteY4" fmla="*/ 412272 h 417558"/>
              <a:gd name="connsiteX0" fmla="*/ 0 w 1522238"/>
              <a:gd name="connsiteY0" fmla="*/ 417558 h 418361"/>
              <a:gd name="connsiteX1" fmla="*/ 0 w 1522238"/>
              <a:gd name="connsiteY1" fmla="*/ 0 h 418361"/>
              <a:gd name="connsiteX2" fmla="*/ 961970 w 1522238"/>
              <a:gd name="connsiteY2" fmla="*/ 0 h 418361"/>
              <a:gd name="connsiteX3" fmla="*/ 1406937 w 1522238"/>
              <a:gd name="connsiteY3" fmla="*/ 418361 h 418361"/>
              <a:gd name="connsiteX4" fmla="*/ 1522238 w 1522238"/>
              <a:gd name="connsiteY4" fmla="*/ 412272 h 418361"/>
              <a:gd name="connsiteX0" fmla="*/ 0 w 1522238"/>
              <a:gd name="connsiteY0" fmla="*/ 417558 h 417558"/>
              <a:gd name="connsiteX1" fmla="*/ 0 w 1522238"/>
              <a:gd name="connsiteY1" fmla="*/ 0 h 417558"/>
              <a:gd name="connsiteX2" fmla="*/ 961970 w 1522238"/>
              <a:gd name="connsiteY2" fmla="*/ 0 h 417558"/>
              <a:gd name="connsiteX3" fmla="*/ 1410387 w 1522238"/>
              <a:gd name="connsiteY3" fmla="*/ 412272 h 417558"/>
              <a:gd name="connsiteX4" fmla="*/ 1522238 w 1522238"/>
              <a:gd name="connsiteY4" fmla="*/ 412272 h 417558"/>
              <a:gd name="connsiteX0" fmla="*/ 0 w 1522238"/>
              <a:gd name="connsiteY0" fmla="*/ 417558 h 417558"/>
              <a:gd name="connsiteX1" fmla="*/ 0 w 1522238"/>
              <a:gd name="connsiteY1" fmla="*/ 0 h 417558"/>
              <a:gd name="connsiteX2" fmla="*/ 1400038 w 1522238"/>
              <a:gd name="connsiteY2" fmla="*/ 0 h 417558"/>
              <a:gd name="connsiteX3" fmla="*/ 1410387 w 1522238"/>
              <a:gd name="connsiteY3" fmla="*/ 412272 h 417558"/>
              <a:gd name="connsiteX4" fmla="*/ 1522238 w 1522238"/>
              <a:gd name="connsiteY4" fmla="*/ 412272 h 417558"/>
              <a:gd name="connsiteX0" fmla="*/ 0 w 1522238"/>
              <a:gd name="connsiteY0" fmla="*/ 417558 h 417558"/>
              <a:gd name="connsiteX1" fmla="*/ 0 w 1522238"/>
              <a:gd name="connsiteY1" fmla="*/ 0 h 417558"/>
              <a:gd name="connsiteX2" fmla="*/ 845313 w 1522238"/>
              <a:gd name="connsiteY2" fmla="*/ 0 h 417558"/>
              <a:gd name="connsiteX3" fmla="*/ 1410387 w 1522238"/>
              <a:gd name="connsiteY3" fmla="*/ 412272 h 417558"/>
              <a:gd name="connsiteX4" fmla="*/ 1522238 w 1522238"/>
              <a:gd name="connsiteY4" fmla="*/ 412272 h 417558"/>
              <a:gd name="connsiteX0" fmla="*/ 0 w 1522238"/>
              <a:gd name="connsiteY0" fmla="*/ 417558 h 417558"/>
              <a:gd name="connsiteX1" fmla="*/ 0 w 1522238"/>
              <a:gd name="connsiteY1" fmla="*/ 0 h 417558"/>
              <a:gd name="connsiteX2" fmla="*/ 845313 w 1522238"/>
              <a:gd name="connsiteY2" fmla="*/ 0 h 417558"/>
              <a:gd name="connsiteX3" fmla="*/ 849463 w 1522238"/>
              <a:gd name="connsiteY3" fmla="*/ 412272 h 417558"/>
              <a:gd name="connsiteX4" fmla="*/ 1522238 w 1522238"/>
              <a:gd name="connsiteY4" fmla="*/ 412272 h 417558"/>
              <a:gd name="connsiteX0" fmla="*/ 0 w 1522238"/>
              <a:gd name="connsiteY0" fmla="*/ 417558 h 417558"/>
              <a:gd name="connsiteX1" fmla="*/ 0 w 1522238"/>
              <a:gd name="connsiteY1" fmla="*/ 0 h 417558"/>
              <a:gd name="connsiteX2" fmla="*/ 805026 w 1522238"/>
              <a:gd name="connsiteY2" fmla="*/ 5470 h 417558"/>
              <a:gd name="connsiteX3" fmla="*/ 849463 w 1522238"/>
              <a:gd name="connsiteY3" fmla="*/ 412272 h 417558"/>
              <a:gd name="connsiteX4" fmla="*/ 1522238 w 1522238"/>
              <a:gd name="connsiteY4" fmla="*/ 412272 h 417558"/>
              <a:gd name="connsiteX0" fmla="*/ 0 w 1522238"/>
              <a:gd name="connsiteY0" fmla="*/ 417558 h 417558"/>
              <a:gd name="connsiteX1" fmla="*/ 0 w 1522238"/>
              <a:gd name="connsiteY1" fmla="*/ 0 h 417558"/>
              <a:gd name="connsiteX2" fmla="*/ 805026 w 1522238"/>
              <a:gd name="connsiteY2" fmla="*/ 5470 h 417558"/>
              <a:gd name="connsiteX3" fmla="*/ 812275 w 1522238"/>
              <a:gd name="connsiteY3" fmla="*/ 415007 h 417558"/>
              <a:gd name="connsiteX4" fmla="*/ 1522238 w 1522238"/>
              <a:gd name="connsiteY4" fmla="*/ 412272 h 417558"/>
              <a:gd name="connsiteX0" fmla="*/ 0 w 1522238"/>
              <a:gd name="connsiteY0" fmla="*/ 417559 h 417559"/>
              <a:gd name="connsiteX1" fmla="*/ 0 w 1522238"/>
              <a:gd name="connsiteY1" fmla="*/ 1 h 417559"/>
              <a:gd name="connsiteX2" fmla="*/ 110844 w 1522238"/>
              <a:gd name="connsiteY2" fmla="*/ 0 h 417559"/>
              <a:gd name="connsiteX3" fmla="*/ 812275 w 1522238"/>
              <a:gd name="connsiteY3" fmla="*/ 415008 h 417559"/>
              <a:gd name="connsiteX4" fmla="*/ 1522238 w 1522238"/>
              <a:gd name="connsiteY4" fmla="*/ 412273 h 417559"/>
              <a:gd name="connsiteX0" fmla="*/ 0 w 1522238"/>
              <a:gd name="connsiteY0" fmla="*/ 417559 h 417743"/>
              <a:gd name="connsiteX1" fmla="*/ 0 w 1522238"/>
              <a:gd name="connsiteY1" fmla="*/ 1 h 417743"/>
              <a:gd name="connsiteX2" fmla="*/ 110844 w 1522238"/>
              <a:gd name="connsiteY2" fmla="*/ 0 h 417743"/>
              <a:gd name="connsiteX3" fmla="*/ 121193 w 1522238"/>
              <a:gd name="connsiteY3" fmla="*/ 417743 h 417743"/>
              <a:gd name="connsiteX4" fmla="*/ 1522238 w 1522238"/>
              <a:gd name="connsiteY4" fmla="*/ 412273 h 4177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22238" h="417743">
                <a:moveTo>
                  <a:pt x="0" y="417559"/>
                </a:moveTo>
                <a:lnTo>
                  <a:pt x="0" y="1"/>
                </a:lnTo>
                <a:lnTo>
                  <a:pt x="110844" y="0"/>
                </a:lnTo>
                <a:cubicBezTo>
                  <a:pt x="112227" y="137424"/>
                  <a:pt x="119810" y="280319"/>
                  <a:pt x="121193" y="417743"/>
                </a:cubicBezTo>
                <a:lnTo>
                  <a:pt x="1522238" y="412273"/>
                </a:lnTo>
              </a:path>
            </a:pathLst>
          </a:cu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de-DE"/>
          </a:p>
        </p:txBody>
      </p:sp>
      <p:pic>
        <p:nvPicPr>
          <p:cNvPr id="3" name="Audio 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75136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9996"/>
    </mc:Choice>
    <mc:Fallback>
      <p:transition spd="slow" advTm="999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" name="Google Shape;365;g6fe11b7731_0_0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7059318" y="3340225"/>
            <a:ext cx="1270535" cy="1839843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72994" y="133822"/>
            <a:ext cx="4193060" cy="434588"/>
          </a:xfrm>
        </p:spPr>
        <p:txBody>
          <a:bodyPr>
            <a:normAutofit/>
          </a:bodyPr>
          <a:lstStyle/>
          <a:p>
            <a:r>
              <a:rPr lang="de-DE" sz="2400" dirty="0" smtClean="0"/>
              <a:t>PWM Puls Weiten Modulation</a:t>
            </a:r>
            <a:endParaRPr lang="de-DE" sz="2400" dirty="0"/>
          </a:p>
        </p:txBody>
      </p:sp>
      <p:sp>
        <p:nvSpPr>
          <p:cNvPr id="5" name="Google Shape;165;p1"/>
          <p:cNvSpPr/>
          <p:nvPr/>
        </p:nvSpPr>
        <p:spPr>
          <a:xfrm>
            <a:off x="8329853" y="2058668"/>
            <a:ext cx="3295901" cy="1082163"/>
          </a:xfrm>
          <a:prstGeom prst="wedgeRoundRectCallout">
            <a:avLst>
              <a:gd name="adj1" fmla="val -64564"/>
              <a:gd name="adj2" fmla="val 56798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Die Pulsweite wird verändert</a:t>
            </a:r>
            <a:endParaRPr sz="2400" b="0" i="0" u="none" strike="noStrike" cap="none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9" name="Ellipse 28"/>
          <p:cNvSpPr/>
          <p:nvPr/>
        </p:nvSpPr>
        <p:spPr>
          <a:xfrm>
            <a:off x="5928435" y="1088052"/>
            <a:ext cx="644496" cy="626076"/>
          </a:xfrm>
          <a:prstGeom prst="ellipse">
            <a:avLst/>
          </a:prstGeom>
          <a:solidFill>
            <a:srgbClr val="FF0000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30" name="Gerader Verbinder 29"/>
          <p:cNvCxnSpPr>
            <a:stCxn id="29" idx="2"/>
          </p:cNvCxnSpPr>
          <p:nvPr/>
        </p:nvCxnSpPr>
        <p:spPr>
          <a:xfrm flipH="1">
            <a:off x="3302299" y="1401090"/>
            <a:ext cx="2626136" cy="0"/>
          </a:xfrm>
          <a:prstGeom prst="line">
            <a:avLst/>
          </a:prstGeom>
          <a:ln w="508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Rechteck 30"/>
          <p:cNvSpPr/>
          <p:nvPr/>
        </p:nvSpPr>
        <p:spPr>
          <a:xfrm>
            <a:off x="782004" y="763923"/>
            <a:ext cx="2521385" cy="1301578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ctr"/>
            <a:r>
              <a:rPr lang="de-DE" dirty="0" smtClean="0">
                <a:solidFill>
                  <a:schemeClr val="tx1"/>
                </a:solidFill>
              </a:rPr>
              <a:t>Mikrocontroller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32" name="Textfeld 31"/>
          <p:cNvSpPr txBox="1"/>
          <p:nvPr/>
        </p:nvSpPr>
        <p:spPr>
          <a:xfrm>
            <a:off x="2553052" y="1230046"/>
            <a:ext cx="7503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PC_6</a:t>
            </a:r>
            <a:endParaRPr lang="de-DE" dirty="0"/>
          </a:p>
        </p:txBody>
      </p:sp>
      <p:grpSp>
        <p:nvGrpSpPr>
          <p:cNvPr id="3" name="Gruppieren 2"/>
          <p:cNvGrpSpPr/>
          <p:nvPr/>
        </p:nvGrpSpPr>
        <p:grpSpPr>
          <a:xfrm>
            <a:off x="1604410" y="3207224"/>
            <a:ext cx="5609966" cy="1632815"/>
            <a:chOff x="4087145" y="2480802"/>
            <a:chExt cx="2339334" cy="363512"/>
          </a:xfrm>
        </p:grpSpPr>
        <p:sp>
          <p:nvSpPr>
            <p:cNvPr id="40" name="Freihandform 39"/>
            <p:cNvSpPr/>
            <p:nvPr/>
          </p:nvSpPr>
          <p:spPr>
            <a:xfrm>
              <a:off x="4087145" y="2480802"/>
              <a:ext cx="1169667" cy="363512"/>
            </a:xfrm>
            <a:custGeom>
              <a:avLst/>
              <a:gdLst>
                <a:gd name="connsiteX0" fmla="*/ 0 w 1522238"/>
                <a:gd name="connsiteY0" fmla="*/ 417558 h 417558"/>
                <a:gd name="connsiteX1" fmla="*/ 0 w 1522238"/>
                <a:gd name="connsiteY1" fmla="*/ 0 h 417558"/>
                <a:gd name="connsiteX2" fmla="*/ 961970 w 1522238"/>
                <a:gd name="connsiteY2" fmla="*/ 0 h 417558"/>
                <a:gd name="connsiteX3" fmla="*/ 961970 w 1522238"/>
                <a:gd name="connsiteY3" fmla="*/ 412272 h 417558"/>
                <a:gd name="connsiteX4" fmla="*/ 1522238 w 1522238"/>
                <a:gd name="connsiteY4" fmla="*/ 412272 h 417558"/>
                <a:gd name="connsiteX0" fmla="*/ 0 w 1522238"/>
                <a:gd name="connsiteY0" fmla="*/ 417558 h 417558"/>
                <a:gd name="connsiteX1" fmla="*/ 0 w 1522238"/>
                <a:gd name="connsiteY1" fmla="*/ 0 h 417558"/>
                <a:gd name="connsiteX2" fmla="*/ 961970 w 1522238"/>
                <a:gd name="connsiteY2" fmla="*/ 0 h 417558"/>
                <a:gd name="connsiteX3" fmla="*/ 1389690 w 1522238"/>
                <a:gd name="connsiteY3" fmla="*/ 406183 h 417558"/>
                <a:gd name="connsiteX4" fmla="*/ 1522238 w 1522238"/>
                <a:gd name="connsiteY4" fmla="*/ 412272 h 417558"/>
                <a:gd name="connsiteX0" fmla="*/ 0 w 1522238"/>
                <a:gd name="connsiteY0" fmla="*/ 417558 h 418361"/>
                <a:gd name="connsiteX1" fmla="*/ 0 w 1522238"/>
                <a:gd name="connsiteY1" fmla="*/ 0 h 418361"/>
                <a:gd name="connsiteX2" fmla="*/ 961970 w 1522238"/>
                <a:gd name="connsiteY2" fmla="*/ 0 h 418361"/>
                <a:gd name="connsiteX3" fmla="*/ 1406937 w 1522238"/>
                <a:gd name="connsiteY3" fmla="*/ 418361 h 418361"/>
                <a:gd name="connsiteX4" fmla="*/ 1522238 w 1522238"/>
                <a:gd name="connsiteY4" fmla="*/ 412272 h 418361"/>
                <a:gd name="connsiteX0" fmla="*/ 0 w 1522238"/>
                <a:gd name="connsiteY0" fmla="*/ 417558 h 417558"/>
                <a:gd name="connsiteX1" fmla="*/ 0 w 1522238"/>
                <a:gd name="connsiteY1" fmla="*/ 0 h 417558"/>
                <a:gd name="connsiteX2" fmla="*/ 961970 w 1522238"/>
                <a:gd name="connsiteY2" fmla="*/ 0 h 417558"/>
                <a:gd name="connsiteX3" fmla="*/ 1410387 w 1522238"/>
                <a:gd name="connsiteY3" fmla="*/ 412272 h 417558"/>
                <a:gd name="connsiteX4" fmla="*/ 1522238 w 1522238"/>
                <a:gd name="connsiteY4" fmla="*/ 412272 h 417558"/>
                <a:gd name="connsiteX0" fmla="*/ 0 w 1522238"/>
                <a:gd name="connsiteY0" fmla="*/ 417558 h 417558"/>
                <a:gd name="connsiteX1" fmla="*/ 0 w 1522238"/>
                <a:gd name="connsiteY1" fmla="*/ 0 h 417558"/>
                <a:gd name="connsiteX2" fmla="*/ 1400038 w 1522238"/>
                <a:gd name="connsiteY2" fmla="*/ 0 h 417558"/>
                <a:gd name="connsiteX3" fmla="*/ 1410387 w 1522238"/>
                <a:gd name="connsiteY3" fmla="*/ 412272 h 417558"/>
                <a:gd name="connsiteX4" fmla="*/ 1522238 w 1522238"/>
                <a:gd name="connsiteY4" fmla="*/ 412272 h 417558"/>
                <a:gd name="connsiteX0" fmla="*/ 0 w 1522238"/>
                <a:gd name="connsiteY0" fmla="*/ 417558 h 417558"/>
                <a:gd name="connsiteX1" fmla="*/ 0 w 1522238"/>
                <a:gd name="connsiteY1" fmla="*/ 0 h 417558"/>
                <a:gd name="connsiteX2" fmla="*/ 845313 w 1522238"/>
                <a:gd name="connsiteY2" fmla="*/ 0 h 417558"/>
                <a:gd name="connsiteX3" fmla="*/ 1410387 w 1522238"/>
                <a:gd name="connsiteY3" fmla="*/ 412272 h 417558"/>
                <a:gd name="connsiteX4" fmla="*/ 1522238 w 1522238"/>
                <a:gd name="connsiteY4" fmla="*/ 412272 h 417558"/>
                <a:gd name="connsiteX0" fmla="*/ 0 w 1522238"/>
                <a:gd name="connsiteY0" fmla="*/ 417558 h 417558"/>
                <a:gd name="connsiteX1" fmla="*/ 0 w 1522238"/>
                <a:gd name="connsiteY1" fmla="*/ 0 h 417558"/>
                <a:gd name="connsiteX2" fmla="*/ 845313 w 1522238"/>
                <a:gd name="connsiteY2" fmla="*/ 0 h 417558"/>
                <a:gd name="connsiteX3" fmla="*/ 849463 w 1522238"/>
                <a:gd name="connsiteY3" fmla="*/ 412272 h 417558"/>
                <a:gd name="connsiteX4" fmla="*/ 1522238 w 1522238"/>
                <a:gd name="connsiteY4" fmla="*/ 412272 h 417558"/>
                <a:gd name="connsiteX0" fmla="*/ 0 w 1522238"/>
                <a:gd name="connsiteY0" fmla="*/ 417558 h 417558"/>
                <a:gd name="connsiteX1" fmla="*/ 0 w 1522238"/>
                <a:gd name="connsiteY1" fmla="*/ 0 h 417558"/>
                <a:gd name="connsiteX2" fmla="*/ 805026 w 1522238"/>
                <a:gd name="connsiteY2" fmla="*/ 5470 h 417558"/>
                <a:gd name="connsiteX3" fmla="*/ 849463 w 1522238"/>
                <a:gd name="connsiteY3" fmla="*/ 412272 h 417558"/>
                <a:gd name="connsiteX4" fmla="*/ 1522238 w 1522238"/>
                <a:gd name="connsiteY4" fmla="*/ 412272 h 417558"/>
                <a:gd name="connsiteX0" fmla="*/ 0 w 1522238"/>
                <a:gd name="connsiteY0" fmla="*/ 417558 h 417558"/>
                <a:gd name="connsiteX1" fmla="*/ 0 w 1522238"/>
                <a:gd name="connsiteY1" fmla="*/ 0 h 417558"/>
                <a:gd name="connsiteX2" fmla="*/ 805026 w 1522238"/>
                <a:gd name="connsiteY2" fmla="*/ 5470 h 417558"/>
                <a:gd name="connsiteX3" fmla="*/ 812275 w 1522238"/>
                <a:gd name="connsiteY3" fmla="*/ 415007 h 417558"/>
                <a:gd name="connsiteX4" fmla="*/ 1522238 w 1522238"/>
                <a:gd name="connsiteY4" fmla="*/ 412272 h 4175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22238" h="417558">
                  <a:moveTo>
                    <a:pt x="0" y="417558"/>
                  </a:moveTo>
                  <a:lnTo>
                    <a:pt x="0" y="0"/>
                  </a:lnTo>
                  <a:lnTo>
                    <a:pt x="805026" y="5470"/>
                  </a:lnTo>
                  <a:cubicBezTo>
                    <a:pt x="806409" y="142894"/>
                    <a:pt x="810892" y="277583"/>
                    <a:pt x="812275" y="415007"/>
                  </a:cubicBezTo>
                  <a:lnTo>
                    <a:pt x="1522238" y="412272"/>
                  </a:lnTo>
                </a:path>
              </a:pathLst>
            </a:custGeom>
            <a:noFill/>
            <a:ln w="349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de-DE"/>
            </a:p>
          </p:txBody>
        </p:sp>
        <p:sp>
          <p:nvSpPr>
            <p:cNvPr id="13" name="Freihandform 12"/>
            <p:cNvSpPr/>
            <p:nvPr/>
          </p:nvSpPr>
          <p:spPr>
            <a:xfrm>
              <a:off x="5256812" y="2480802"/>
              <a:ext cx="1169667" cy="363512"/>
            </a:xfrm>
            <a:custGeom>
              <a:avLst/>
              <a:gdLst>
                <a:gd name="connsiteX0" fmla="*/ 0 w 1522238"/>
                <a:gd name="connsiteY0" fmla="*/ 417558 h 417558"/>
                <a:gd name="connsiteX1" fmla="*/ 0 w 1522238"/>
                <a:gd name="connsiteY1" fmla="*/ 0 h 417558"/>
                <a:gd name="connsiteX2" fmla="*/ 961970 w 1522238"/>
                <a:gd name="connsiteY2" fmla="*/ 0 h 417558"/>
                <a:gd name="connsiteX3" fmla="*/ 961970 w 1522238"/>
                <a:gd name="connsiteY3" fmla="*/ 412272 h 417558"/>
                <a:gd name="connsiteX4" fmla="*/ 1522238 w 1522238"/>
                <a:gd name="connsiteY4" fmla="*/ 412272 h 417558"/>
                <a:gd name="connsiteX0" fmla="*/ 0 w 1522238"/>
                <a:gd name="connsiteY0" fmla="*/ 417558 h 417558"/>
                <a:gd name="connsiteX1" fmla="*/ 0 w 1522238"/>
                <a:gd name="connsiteY1" fmla="*/ 0 h 417558"/>
                <a:gd name="connsiteX2" fmla="*/ 961970 w 1522238"/>
                <a:gd name="connsiteY2" fmla="*/ 0 h 417558"/>
                <a:gd name="connsiteX3" fmla="*/ 1389690 w 1522238"/>
                <a:gd name="connsiteY3" fmla="*/ 406183 h 417558"/>
                <a:gd name="connsiteX4" fmla="*/ 1522238 w 1522238"/>
                <a:gd name="connsiteY4" fmla="*/ 412272 h 417558"/>
                <a:gd name="connsiteX0" fmla="*/ 0 w 1522238"/>
                <a:gd name="connsiteY0" fmla="*/ 417558 h 418361"/>
                <a:gd name="connsiteX1" fmla="*/ 0 w 1522238"/>
                <a:gd name="connsiteY1" fmla="*/ 0 h 418361"/>
                <a:gd name="connsiteX2" fmla="*/ 961970 w 1522238"/>
                <a:gd name="connsiteY2" fmla="*/ 0 h 418361"/>
                <a:gd name="connsiteX3" fmla="*/ 1406937 w 1522238"/>
                <a:gd name="connsiteY3" fmla="*/ 418361 h 418361"/>
                <a:gd name="connsiteX4" fmla="*/ 1522238 w 1522238"/>
                <a:gd name="connsiteY4" fmla="*/ 412272 h 418361"/>
                <a:gd name="connsiteX0" fmla="*/ 0 w 1522238"/>
                <a:gd name="connsiteY0" fmla="*/ 417558 h 417558"/>
                <a:gd name="connsiteX1" fmla="*/ 0 w 1522238"/>
                <a:gd name="connsiteY1" fmla="*/ 0 h 417558"/>
                <a:gd name="connsiteX2" fmla="*/ 961970 w 1522238"/>
                <a:gd name="connsiteY2" fmla="*/ 0 h 417558"/>
                <a:gd name="connsiteX3" fmla="*/ 1410387 w 1522238"/>
                <a:gd name="connsiteY3" fmla="*/ 412272 h 417558"/>
                <a:gd name="connsiteX4" fmla="*/ 1522238 w 1522238"/>
                <a:gd name="connsiteY4" fmla="*/ 412272 h 417558"/>
                <a:gd name="connsiteX0" fmla="*/ 0 w 1522238"/>
                <a:gd name="connsiteY0" fmla="*/ 417558 h 417558"/>
                <a:gd name="connsiteX1" fmla="*/ 0 w 1522238"/>
                <a:gd name="connsiteY1" fmla="*/ 0 h 417558"/>
                <a:gd name="connsiteX2" fmla="*/ 1400038 w 1522238"/>
                <a:gd name="connsiteY2" fmla="*/ 0 h 417558"/>
                <a:gd name="connsiteX3" fmla="*/ 1410387 w 1522238"/>
                <a:gd name="connsiteY3" fmla="*/ 412272 h 417558"/>
                <a:gd name="connsiteX4" fmla="*/ 1522238 w 1522238"/>
                <a:gd name="connsiteY4" fmla="*/ 412272 h 417558"/>
                <a:gd name="connsiteX0" fmla="*/ 0 w 1522238"/>
                <a:gd name="connsiteY0" fmla="*/ 417558 h 417558"/>
                <a:gd name="connsiteX1" fmla="*/ 0 w 1522238"/>
                <a:gd name="connsiteY1" fmla="*/ 0 h 417558"/>
                <a:gd name="connsiteX2" fmla="*/ 845313 w 1522238"/>
                <a:gd name="connsiteY2" fmla="*/ 0 h 417558"/>
                <a:gd name="connsiteX3" fmla="*/ 1410387 w 1522238"/>
                <a:gd name="connsiteY3" fmla="*/ 412272 h 417558"/>
                <a:gd name="connsiteX4" fmla="*/ 1522238 w 1522238"/>
                <a:gd name="connsiteY4" fmla="*/ 412272 h 417558"/>
                <a:gd name="connsiteX0" fmla="*/ 0 w 1522238"/>
                <a:gd name="connsiteY0" fmla="*/ 417558 h 417558"/>
                <a:gd name="connsiteX1" fmla="*/ 0 w 1522238"/>
                <a:gd name="connsiteY1" fmla="*/ 0 h 417558"/>
                <a:gd name="connsiteX2" fmla="*/ 845313 w 1522238"/>
                <a:gd name="connsiteY2" fmla="*/ 0 h 417558"/>
                <a:gd name="connsiteX3" fmla="*/ 849463 w 1522238"/>
                <a:gd name="connsiteY3" fmla="*/ 412272 h 417558"/>
                <a:gd name="connsiteX4" fmla="*/ 1522238 w 1522238"/>
                <a:gd name="connsiteY4" fmla="*/ 412272 h 417558"/>
                <a:gd name="connsiteX0" fmla="*/ 0 w 1522238"/>
                <a:gd name="connsiteY0" fmla="*/ 417558 h 417558"/>
                <a:gd name="connsiteX1" fmla="*/ 0 w 1522238"/>
                <a:gd name="connsiteY1" fmla="*/ 0 h 417558"/>
                <a:gd name="connsiteX2" fmla="*/ 805026 w 1522238"/>
                <a:gd name="connsiteY2" fmla="*/ 5470 h 417558"/>
                <a:gd name="connsiteX3" fmla="*/ 849463 w 1522238"/>
                <a:gd name="connsiteY3" fmla="*/ 412272 h 417558"/>
                <a:gd name="connsiteX4" fmla="*/ 1522238 w 1522238"/>
                <a:gd name="connsiteY4" fmla="*/ 412272 h 417558"/>
                <a:gd name="connsiteX0" fmla="*/ 0 w 1522238"/>
                <a:gd name="connsiteY0" fmla="*/ 417558 h 417558"/>
                <a:gd name="connsiteX1" fmla="*/ 0 w 1522238"/>
                <a:gd name="connsiteY1" fmla="*/ 0 h 417558"/>
                <a:gd name="connsiteX2" fmla="*/ 805026 w 1522238"/>
                <a:gd name="connsiteY2" fmla="*/ 5470 h 417558"/>
                <a:gd name="connsiteX3" fmla="*/ 812275 w 1522238"/>
                <a:gd name="connsiteY3" fmla="*/ 415007 h 417558"/>
                <a:gd name="connsiteX4" fmla="*/ 1522238 w 1522238"/>
                <a:gd name="connsiteY4" fmla="*/ 412272 h 4175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22238" h="417558">
                  <a:moveTo>
                    <a:pt x="0" y="417558"/>
                  </a:moveTo>
                  <a:lnTo>
                    <a:pt x="0" y="0"/>
                  </a:lnTo>
                  <a:lnTo>
                    <a:pt x="805026" y="5470"/>
                  </a:lnTo>
                  <a:cubicBezTo>
                    <a:pt x="806409" y="142894"/>
                    <a:pt x="810892" y="277583"/>
                    <a:pt x="812275" y="415007"/>
                  </a:cubicBezTo>
                  <a:lnTo>
                    <a:pt x="1522238" y="412272"/>
                  </a:lnTo>
                </a:path>
              </a:pathLst>
            </a:custGeom>
            <a:noFill/>
            <a:ln w="349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de-DE"/>
            </a:p>
          </p:txBody>
        </p:sp>
      </p:grpSp>
      <p:cxnSp>
        <p:nvCxnSpPr>
          <p:cNvPr id="7" name="Gerade Verbindung mit Pfeil 6"/>
          <p:cNvCxnSpPr/>
          <p:nvPr/>
        </p:nvCxnSpPr>
        <p:spPr>
          <a:xfrm>
            <a:off x="1604410" y="5199797"/>
            <a:ext cx="2804983" cy="0"/>
          </a:xfrm>
          <a:prstGeom prst="straightConnector1">
            <a:avLst/>
          </a:prstGeom>
          <a:ln w="38100"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feld 7"/>
          <p:cNvSpPr txBox="1"/>
          <p:nvPr/>
        </p:nvSpPr>
        <p:spPr>
          <a:xfrm>
            <a:off x="2042696" y="5328723"/>
            <a:ext cx="232335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Periode T </a:t>
            </a:r>
            <a:r>
              <a:rPr lang="de-DE" sz="2400" dirty="0" smtClean="0">
                <a:solidFill>
                  <a:schemeClr val="accent6">
                    <a:lumMod val="50000"/>
                  </a:schemeClr>
                </a:solidFill>
              </a:rPr>
              <a:t>fest</a:t>
            </a:r>
            <a:endParaRPr lang="de-DE" sz="2400" dirty="0">
              <a:solidFill>
                <a:schemeClr val="accent6">
                  <a:lumMod val="50000"/>
                </a:schemeClr>
              </a:solidFill>
            </a:endParaRPr>
          </a:p>
        </p:txBody>
      </p:sp>
      <p:cxnSp>
        <p:nvCxnSpPr>
          <p:cNvPr id="17" name="Gerade Verbindung mit Pfeil 16"/>
          <p:cNvCxnSpPr/>
          <p:nvPr/>
        </p:nvCxnSpPr>
        <p:spPr>
          <a:xfrm>
            <a:off x="1567462" y="2934084"/>
            <a:ext cx="1520927" cy="0"/>
          </a:xfrm>
          <a:prstGeom prst="straightConnector1">
            <a:avLst/>
          </a:prstGeom>
          <a:ln w="38100"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feld 18"/>
          <p:cNvSpPr txBox="1"/>
          <p:nvPr/>
        </p:nvSpPr>
        <p:spPr>
          <a:xfrm>
            <a:off x="1552585" y="2405530"/>
            <a:ext cx="55067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>
                <a:solidFill>
                  <a:srgbClr val="FF0000"/>
                </a:solidFill>
              </a:rPr>
              <a:t>Pulsweite</a:t>
            </a:r>
            <a:r>
              <a:rPr lang="de-DE" sz="2400" dirty="0" smtClean="0"/>
              <a:t> </a:t>
            </a:r>
            <a:r>
              <a:rPr lang="de-DE" sz="2400" dirty="0" smtClean="0">
                <a:solidFill>
                  <a:schemeClr val="accent6">
                    <a:lumMod val="50000"/>
                  </a:schemeClr>
                </a:solidFill>
              </a:rPr>
              <a:t>T</a:t>
            </a:r>
            <a:r>
              <a:rPr lang="de-DE" sz="2400" baseline="-25000" dirty="0" smtClean="0">
                <a:solidFill>
                  <a:schemeClr val="accent6">
                    <a:lumMod val="50000"/>
                  </a:schemeClr>
                </a:solidFill>
              </a:rPr>
              <a:t>on</a:t>
            </a:r>
            <a:r>
              <a:rPr lang="de-DE" sz="2400" dirty="0" smtClean="0">
                <a:solidFill>
                  <a:schemeClr val="accent6">
                    <a:lumMod val="50000"/>
                  </a:schemeClr>
                </a:solidFill>
              </a:rPr>
              <a:t> variabel =&gt; </a:t>
            </a:r>
            <a:r>
              <a:rPr lang="de-DE" sz="2400" dirty="0" smtClean="0">
                <a:solidFill>
                  <a:srgbClr val="FF0000"/>
                </a:solidFill>
              </a:rPr>
              <a:t>Modulation</a:t>
            </a:r>
            <a:endParaRPr lang="de-DE" sz="2400" dirty="0">
              <a:solidFill>
                <a:srgbClr val="FF0000"/>
              </a:solidFill>
            </a:endParaRPr>
          </a:p>
        </p:txBody>
      </p:sp>
      <p:cxnSp>
        <p:nvCxnSpPr>
          <p:cNvPr id="20" name="Gerade Verbindung mit Pfeil 19"/>
          <p:cNvCxnSpPr/>
          <p:nvPr/>
        </p:nvCxnSpPr>
        <p:spPr>
          <a:xfrm>
            <a:off x="2658709" y="3340225"/>
            <a:ext cx="818622" cy="0"/>
          </a:xfrm>
          <a:prstGeom prst="straightConnector1">
            <a:avLst/>
          </a:prstGeom>
          <a:ln w="38100">
            <a:solidFill>
              <a:srgbClr val="FF000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feld 21"/>
          <p:cNvSpPr txBox="1"/>
          <p:nvPr/>
        </p:nvSpPr>
        <p:spPr>
          <a:xfrm>
            <a:off x="1130836" y="2934084"/>
            <a:ext cx="4636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1</a:t>
            </a:r>
            <a:endParaRPr lang="de-DE" sz="24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23" name="Textfeld 22"/>
          <p:cNvSpPr txBox="1"/>
          <p:nvPr/>
        </p:nvSpPr>
        <p:spPr>
          <a:xfrm>
            <a:off x="1140797" y="4558253"/>
            <a:ext cx="4636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/>
              <a:t>0</a:t>
            </a:r>
            <a:endParaRPr lang="de-DE" sz="2400" dirty="0">
              <a:solidFill>
                <a:schemeClr val="accent6">
                  <a:lumMod val="50000"/>
                </a:schemeClr>
              </a:solidFill>
            </a:endParaRPr>
          </a:p>
        </p:txBody>
      </p:sp>
      <p:cxnSp>
        <p:nvCxnSpPr>
          <p:cNvPr id="24" name="Gerade Verbindung mit Pfeil 23"/>
          <p:cNvCxnSpPr/>
          <p:nvPr/>
        </p:nvCxnSpPr>
        <p:spPr>
          <a:xfrm>
            <a:off x="6572931" y="5019918"/>
            <a:ext cx="757995" cy="0"/>
          </a:xfrm>
          <a:prstGeom prst="straightConnector1">
            <a:avLst/>
          </a:prstGeom>
          <a:ln w="38100">
            <a:solidFill>
              <a:schemeClr val="tx1"/>
            </a:solidFill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feld 26"/>
          <p:cNvSpPr txBox="1"/>
          <p:nvPr/>
        </p:nvSpPr>
        <p:spPr>
          <a:xfrm>
            <a:off x="6572931" y="5155038"/>
            <a:ext cx="93333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Zeit t</a:t>
            </a:r>
            <a:endParaRPr lang="de-DE" sz="24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12" name="Rechteck 11"/>
          <p:cNvSpPr/>
          <p:nvPr/>
        </p:nvSpPr>
        <p:spPr>
          <a:xfrm>
            <a:off x="5131558" y="5616703"/>
            <a:ext cx="5909481" cy="934222"/>
          </a:xfrm>
          <a:prstGeom prst="rect">
            <a:avLst/>
          </a:prstGeom>
          <a:solidFill>
            <a:srgbClr val="FFFF00"/>
          </a:solidFill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3200" dirty="0" smtClean="0">
                <a:solidFill>
                  <a:srgbClr val="FF0000"/>
                </a:solidFill>
              </a:rPr>
              <a:t>Definition: </a:t>
            </a:r>
            <a:r>
              <a:rPr lang="de-DE" sz="3200" dirty="0" err="1" smtClean="0">
                <a:solidFill>
                  <a:srgbClr val="FF0000"/>
                </a:solidFill>
              </a:rPr>
              <a:t>Tastgrad</a:t>
            </a:r>
            <a:r>
              <a:rPr lang="de-DE" sz="3200" dirty="0" smtClean="0">
                <a:solidFill>
                  <a:srgbClr val="FF0000"/>
                </a:solidFill>
              </a:rPr>
              <a:t> g=t</a:t>
            </a:r>
            <a:r>
              <a:rPr lang="de-DE" sz="3200" baseline="-25000" dirty="0" smtClean="0">
                <a:solidFill>
                  <a:srgbClr val="FF0000"/>
                </a:solidFill>
              </a:rPr>
              <a:t>on</a:t>
            </a:r>
            <a:r>
              <a:rPr lang="de-DE" sz="3200" dirty="0" smtClean="0">
                <a:solidFill>
                  <a:srgbClr val="FF0000"/>
                </a:solidFill>
              </a:rPr>
              <a:t> / T</a:t>
            </a:r>
            <a:endParaRPr lang="de-DE" sz="3200" dirty="0">
              <a:solidFill>
                <a:srgbClr val="FF0000"/>
              </a:solidFill>
            </a:endParaRPr>
          </a:p>
        </p:txBody>
      </p:sp>
      <p:pic>
        <p:nvPicPr>
          <p:cNvPr id="4" name="Audio 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07872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63276"/>
    </mc:Choice>
    <mc:Fallback>
      <p:transition spd="slow" advTm="6327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5.6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3.4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9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3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7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6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7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7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6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9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 w="25400">
          <a:solidFill>
            <a:schemeClr val="tx1"/>
          </a:solidFill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950</Words>
  <Application>Microsoft Office PowerPoint</Application>
  <PresentationFormat>Breitbild</PresentationFormat>
  <Paragraphs>457</Paragraphs>
  <Slides>27</Slides>
  <Notes>0</Notes>
  <HiddenSlides>0</HiddenSlides>
  <MMClips>27</MMClips>
  <ScaleCrop>false</ScaleCrop>
  <HeadingPairs>
    <vt:vector size="6" baseType="variant">
      <vt:variant>
        <vt:lpstr>Verwendete Schriftarten</vt:lpstr>
      </vt:variant>
      <vt:variant>
        <vt:i4>5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27</vt:i4>
      </vt:variant>
    </vt:vector>
  </HeadingPairs>
  <TitlesOfParts>
    <vt:vector size="33" baseType="lpstr">
      <vt:lpstr>Arial</vt:lpstr>
      <vt:lpstr>Calibri</vt:lpstr>
      <vt:lpstr>Calibri Light</vt:lpstr>
      <vt:lpstr>Cambria Math</vt:lpstr>
      <vt:lpstr>Times New Roman</vt:lpstr>
      <vt:lpstr>Office Theme</vt:lpstr>
      <vt:lpstr>PWM Puls Weiten Modulation</vt:lpstr>
      <vt:lpstr>PWM Puls Weiten Modulation</vt:lpstr>
      <vt:lpstr>PWM Puls Weiten Modulation</vt:lpstr>
      <vt:lpstr>PWM Puls Weiten Modulation</vt:lpstr>
      <vt:lpstr>PWM Puls Weiten Modulation</vt:lpstr>
      <vt:lpstr>PWM Puls Weiten Modulation</vt:lpstr>
      <vt:lpstr>PWM Puls Weiten Modulation</vt:lpstr>
      <vt:lpstr>PWM Puls Weiten Modulation</vt:lpstr>
      <vt:lpstr>PWM Puls Weiten Modulation</vt:lpstr>
      <vt:lpstr>PWM Puls Weiten Modulation</vt:lpstr>
      <vt:lpstr>PWM Puls Weiten Modulation</vt:lpstr>
      <vt:lpstr>PWM Puls Weiten Modulation</vt:lpstr>
      <vt:lpstr>PWM Puls Weiten Modulation</vt:lpstr>
      <vt:lpstr>PWM Puls Weiten Modulation</vt:lpstr>
      <vt:lpstr>PWM Puls Weiten Modulation</vt:lpstr>
      <vt:lpstr>PWM Puls Weiten Modulation</vt:lpstr>
      <vt:lpstr>PWM Puls Weiten Modulation</vt:lpstr>
      <vt:lpstr>PWM Puls Weiten Modulation</vt:lpstr>
      <vt:lpstr>PWM Puls Weiten Modulation</vt:lpstr>
      <vt:lpstr>PWM Puls Weiten Modulation</vt:lpstr>
      <vt:lpstr>PWM Puls Weiten Modulation</vt:lpstr>
      <vt:lpstr>PWM Puls Weiten Modulation</vt:lpstr>
      <vt:lpstr>PWM Puls Weiten Modulation</vt:lpstr>
      <vt:lpstr>PWM Puls Weiten Modulation</vt:lpstr>
      <vt:lpstr>PWM Puls Weiten Modulation</vt:lpstr>
      <vt:lpstr>PWM Puls Weiten Modulation</vt:lpstr>
      <vt:lpstr>PWM Puls Weiten Modulation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STM32 Blockdiagramm</dc:title>
  <dc:creator>Jörg Sturm</dc:creator>
  <cp:lastModifiedBy>Jörg Sturm</cp:lastModifiedBy>
  <cp:revision>65</cp:revision>
  <dcterms:created xsi:type="dcterms:W3CDTF">2020-07-07T13:11:25Z</dcterms:created>
  <dcterms:modified xsi:type="dcterms:W3CDTF">2020-08-07T08:50:47Z</dcterms:modified>
</cp:coreProperties>
</file>