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74" r:id="rId11"/>
    <p:sldId id="259" r:id="rId12"/>
    <p:sldId id="260" r:id="rId13"/>
    <p:sldId id="261" r:id="rId14"/>
    <p:sldId id="262" r:id="rId15"/>
    <p:sldId id="269" r:id="rId16"/>
    <p:sldId id="270" r:id="rId17"/>
    <p:sldId id="271" r:id="rId18"/>
    <p:sldId id="273" r:id="rId19"/>
    <p:sldId id="272" r:id="rId20"/>
    <p:sldId id="275" r:id="rId21"/>
    <p:sldId id="276" r:id="rId22"/>
    <p:sldId id="277" r:id="rId23"/>
    <p:sldId id="278" r:id="rId24"/>
    <p:sldId id="279" r:id="rId25"/>
    <p:sldId id="287" r:id="rId26"/>
    <p:sldId id="288" r:id="rId27"/>
    <p:sldId id="281" r:id="rId28"/>
    <p:sldId id="280" r:id="rId29"/>
    <p:sldId id="282" r:id="rId30"/>
    <p:sldId id="283" r:id="rId31"/>
    <p:sldId id="284" r:id="rId32"/>
    <p:sldId id="285" r:id="rId33"/>
    <p:sldId id="286" r:id="rId34"/>
    <p:sldId id="289" r:id="rId3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5" d="100"/>
          <a:sy n="95" d="100"/>
        </p:scale>
        <p:origin x="-678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64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04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23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155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22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0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61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98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93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56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48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FF44-B315-4381-BE9B-AEB36944E1B6}" type="datetimeFigureOut">
              <a:rPr lang="de-DE" smtClean="0"/>
              <a:t>04.08.2020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5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9.m4a"/><Relationship Id="rId2" Type="http://schemas.microsoft.com/office/2007/relationships/media" Target="../media/media29.m4a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2" Type="http://schemas.microsoft.com/office/2007/relationships/media" Target="../media/media30.m4a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2724" y="1122363"/>
            <a:ext cx="9465276" cy="2387600"/>
          </a:xfrm>
        </p:spPr>
        <p:txBody>
          <a:bodyPr/>
          <a:lstStyle/>
          <a:p>
            <a:r>
              <a:rPr lang="de-DE" dirty="0" smtClean="0"/>
              <a:t>SPI Serial </a:t>
            </a:r>
            <a:r>
              <a:rPr lang="de-DE" dirty="0" err="1" smtClean="0"/>
              <a:t>Peripheral</a:t>
            </a:r>
            <a:r>
              <a:rPr lang="de-DE" dirty="0" smtClean="0"/>
              <a:t> Interface</a:t>
            </a:r>
            <a:endParaRPr lang="de-DE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Smalltalk auf der Leiterplatte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1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988"/>
    </mc:Choice>
    <mc:Fallback>
      <p:transition spd="slow" advTm="26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1261" y="299500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5420785" y="4557857"/>
            <a:ext cx="2399382" cy="1958949"/>
          </a:xfrm>
          <a:prstGeom prst="wedgeRoundRectCallout">
            <a:avLst>
              <a:gd name="adj1" fmla="val -102995"/>
              <a:gd name="adj2" fmla="val -844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Für SS kann ein beliebiger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DigitalOut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-Port verwendet werden</a:t>
            </a:r>
            <a:endParaRPr lang="de-DE" sz="2400" b="1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Freihandform 26"/>
          <p:cNvSpPr/>
          <p:nvPr/>
        </p:nvSpPr>
        <p:spPr>
          <a:xfrm>
            <a:off x="4728529" y="308164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9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10"/>
    </mc:Choice>
    <mc:Fallback>
      <p:transition spd="slow" advTm="9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914021" y="572058"/>
            <a:ext cx="2119613" cy="2785617"/>
          </a:xfrm>
          <a:prstGeom prst="wedgeRoundRectCallout">
            <a:avLst>
              <a:gd name="adj1" fmla="val -43900"/>
              <a:gd name="adj2" fmla="val 640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Wie können umfangreiche Daten über nur 4 Verbindungen übertragen werden?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7137" y="3916063"/>
            <a:ext cx="1270535" cy="1839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5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12"/>
    </mc:Choice>
    <mc:Fallback>
      <p:transition spd="slow" advTm="21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914021" y="572058"/>
            <a:ext cx="2119613" cy="2785617"/>
          </a:xfrm>
          <a:prstGeom prst="wedgeRoundRectCallout">
            <a:avLst>
              <a:gd name="adj1" fmla="val -43900"/>
              <a:gd name="adj2" fmla="val 640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Bit für Bit nacheinander =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seriell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7137" y="3916063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0" name="Gruppieren 49"/>
          <p:cNvGrpSpPr/>
          <p:nvPr/>
        </p:nvGrpSpPr>
        <p:grpSpPr>
          <a:xfrm>
            <a:off x="4694041" y="630261"/>
            <a:ext cx="3317844" cy="763521"/>
            <a:chOff x="4694041" y="630261"/>
            <a:chExt cx="3317844" cy="763521"/>
          </a:xfrm>
        </p:grpSpPr>
        <p:grpSp>
          <p:nvGrpSpPr>
            <p:cNvPr id="45" name="Gruppieren 44"/>
            <p:cNvGrpSpPr/>
            <p:nvPr/>
          </p:nvGrpSpPr>
          <p:grpSpPr>
            <a:xfrm>
              <a:off x="4694041" y="630261"/>
              <a:ext cx="3293033" cy="729751"/>
              <a:chOff x="4694041" y="630261"/>
              <a:chExt cx="3293033" cy="729751"/>
            </a:xfrm>
          </p:grpSpPr>
          <p:grpSp>
            <p:nvGrpSpPr>
              <p:cNvPr id="38" name="Gruppieren 37"/>
              <p:cNvGrpSpPr/>
              <p:nvPr/>
            </p:nvGrpSpPr>
            <p:grpSpPr>
              <a:xfrm>
                <a:off x="4777523" y="955937"/>
                <a:ext cx="2833480" cy="404075"/>
                <a:chOff x="4777523" y="1110306"/>
                <a:chExt cx="2767741" cy="249706"/>
              </a:xfrm>
            </p:grpSpPr>
            <p:sp>
              <p:nvSpPr>
                <p:cNvPr id="4" name="Freihandform 3"/>
                <p:cNvSpPr/>
                <p:nvPr/>
              </p:nvSpPr>
              <p:spPr>
                <a:xfrm>
                  <a:off x="4777523" y="1110306"/>
                  <a:ext cx="2398014" cy="249706"/>
                </a:xfrm>
                <a:custGeom>
                  <a:avLst/>
                  <a:gdLst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2138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31006 h 279133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40631 h 279133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4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74086 h 274086"/>
                    <a:gd name="connsiteX1" fmla="*/ 269507 w 2069432"/>
                    <a:gd name="connsiteY1" fmla="*/ 274086 h 274086"/>
                    <a:gd name="connsiteX2" fmla="*/ 279133 w 2069432"/>
                    <a:gd name="connsiteY2" fmla="*/ 14204 h 274086"/>
                    <a:gd name="connsiteX3" fmla="*/ 827773 w 2069432"/>
                    <a:gd name="connsiteY3" fmla="*/ 14204 h 274086"/>
                    <a:gd name="connsiteX4" fmla="*/ 827773 w 2069432"/>
                    <a:gd name="connsiteY4" fmla="*/ 254835 h 274086"/>
                    <a:gd name="connsiteX5" fmla="*/ 1106905 w 2069432"/>
                    <a:gd name="connsiteY5" fmla="*/ 254835 h 274086"/>
                    <a:gd name="connsiteX6" fmla="*/ 1097280 w 2069432"/>
                    <a:gd name="connsiteY6" fmla="*/ 14204 h 274086"/>
                    <a:gd name="connsiteX7" fmla="*/ 1376413 w 2069432"/>
                    <a:gd name="connsiteY7" fmla="*/ 14204 h 274086"/>
                    <a:gd name="connsiteX8" fmla="*/ 1376413 w 2069432"/>
                    <a:gd name="connsiteY8" fmla="*/ 254835 h 274086"/>
                    <a:gd name="connsiteX9" fmla="*/ 1828800 w 2069432"/>
                    <a:gd name="connsiteY9" fmla="*/ 254835 h 274086"/>
                    <a:gd name="connsiteX10" fmla="*/ 1828800 w 2069432"/>
                    <a:gd name="connsiteY10" fmla="*/ 14204 h 274086"/>
                    <a:gd name="connsiteX11" fmla="*/ 2069432 w 2069432"/>
                    <a:gd name="connsiteY11" fmla="*/ 0 h 274086"/>
                    <a:gd name="connsiteX12" fmla="*/ 2069432 w 2069432"/>
                    <a:gd name="connsiteY12" fmla="*/ 235584 h 274086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4780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64594 h 264594"/>
                    <a:gd name="connsiteX1" fmla="*/ 269507 w 2069432"/>
                    <a:gd name="connsiteY1" fmla="*/ 264594 h 264594"/>
                    <a:gd name="connsiteX2" fmla="*/ 279133 w 2069432"/>
                    <a:gd name="connsiteY2" fmla="*/ 4712 h 264594"/>
                    <a:gd name="connsiteX3" fmla="*/ 827773 w 2069432"/>
                    <a:gd name="connsiteY3" fmla="*/ 4712 h 264594"/>
                    <a:gd name="connsiteX4" fmla="*/ 827773 w 2069432"/>
                    <a:gd name="connsiteY4" fmla="*/ 245343 h 264594"/>
                    <a:gd name="connsiteX5" fmla="*/ 1106905 w 2069432"/>
                    <a:gd name="connsiteY5" fmla="*/ 245343 h 264594"/>
                    <a:gd name="connsiteX6" fmla="*/ 1097280 w 2069432"/>
                    <a:gd name="connsiteY6" fmla="*/ 4712 h 264594"/>
                    <a:gd name="connsiteX7" fmla="*/ 1376413 w 2069432"/>
                    <a:gd name="connsiteY7" fmla="*/ 4712 h 264594"/>
                    <a:gd name="connsiteX8" fmla="*/ 1376413 w 2069432"/>
                    <a:gd name="connsiteY8" fmla="*/ 245343 h 264594"/>
                    <a:gd name="connsiteX9" fmla="*/ 1828800 w 2069432"/>
                    <a:gd name="connsiteY9" fmla="*/ 245343 h 264594"/>
                    <a:gd name="connsiteX10" fmla="*/ 1828800 w 2069432"/>
                    <a:gd name="connsiteY10" fmla="*/ 4712 h 264594"/>
                    <a:gd name="connsiteX11" fmla="*/ 2066448 w 2069432"/>
                    <a:gd name="connsiteY11" fmla="*/ 0 h 264594"/>
                    <a:gd name="connsiteX12" fmla="*/ 2069432 w 2069432"/>
                    <a:gd name="connsiteY12" fmla="*/ 226092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6905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0938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89003 w 2066735"/>
                    <a:gd name="connsiteY5" fmla="*/ 251670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3921 w 2066735"/>
                    <a:gd name="connsiteY5" fmla="*/ 254835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84426 w 2066735"/>
                    <a:gd name="connsiteY1" fmla="*/ 226627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78459 w 2066735"/>
                    <a:gd name="connsiteY1" fmla="*/ 239282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42447 h 254568"/>
                    <a:gd name="connsiteX1" fmla="*/ 278459 w 2066735"/>
                    <a:gd name="connsiteY1" fmla="*/ 239282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66735"/>
                    <a:gd name="connsiteY0" fmla="*/ 242447 h 254568"/>
                    <a:gd name="connsiteX1" fmla="*/ 275475 w 2066735"/>
                    <a:gd name="connsiteY1" fmla="*/ 245610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54801"/>
                    <a:gd name="connsiteY0" fmla="*/ 245610 h 254568"/>
                    <a:gd name="connsiteX1" fmla="*/ 263541 w 2054801"/>
                    <a:gd name="connsiteY1" fmla="*/ 245610 h 254568"/>
                    <a:gd name="connsiteX2" fmla="*/ 267199 w 2054801"/>
                    <a:gd name="connsiteY2" fmla="*/ 4712 h 254568"/>
                    <a:gd name="connsiteX3" fmla="*/ 815839 w 2054801"/>
                    <a:gd name="connsiteY3" fmla="*/ 4712 h 254568"/>
                    <a:gd name="connsiteX4" fmla="*/ 815839 w 2054801"/>
                    <a:gd name="connsiteY4" fmla="*/ 245343 h 254568"/>
                    <a:gd name="connsiteX5" fmla="*/ 1080052 w 2054801"/>
                    <a:gd name="connsiteY5" fmla="*/ 245343 h 254568"/>
                    <a:gd name="connsiteX6" fmla="*/ 1085346 w 2054801"/>
                    <a:gd name="connsiteY6" fmla="*/ 4712 h 254568"/>
                    <a:gd name="connsiteX7" fmla="*/ 1364479 w 2054801"/>
                    <a:gd name="connsiteY7" fmla="*/ 4712 h 254568"/>
                    <a:gd name="connsiteX8" fmla="*/ 1364479 w 2054801"/>
                    <a:gd name="connsiteY8" fmla="*/ 245343 h 254568"/>
                    <a:gd name="connsiteX9" fmla="*/ 1816866 w 2054801"/>
                    <a:gd name="connsiteY9" fmla="*/ 245343 h 254568"/>
                    <a:gd name="connsiteX10" fmla="*/ 1816866 w 2054801"/>
                    <a:gd name="connsiteY10" fmla="*/ 4712 h 254568"/>
                    <a:gd name="connsiteX11" fmla="*/ 2054514 w 2054801"/>
                    <a:gd name="connsiteY11" fmla="*/ 0 h 254568"/>
                    <a:gd name="connsiteX12" fmla="*/ 2054515 w 2054801"/>
                    <a:gd name="connsiteY12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21805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74210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7226 h 256184"/>
                    <a:gd name="connsiteX1" fmla="*/ 3658 w 1791260"/>
                    <a:gd name="connsiteY1" fmla="*/ 6328 h 256184"/>
                    <a:gd name="connsiteX2" fmla="*/ 552298 w 1791260"/>
                    <a:gd name="connsiteY2" fmla="*/ 6328 h 256184"/>
                    <a:gd name="connsiteX3" fmla="*/ 552298 w 1791260"/>
                    <a:gd name="connsiteY3" fmla="*/ 246959 h 256184"/>
                    <a:gd name="connsiteX4" fmla="*/ 834413 w 1791260"/>
                    <a:gd name="connsiteY4" fmla="*/ 246959 h 256184"/>
                    <a:gd name="connsiteX5" fmla="*/ 833740 w 1791260"/>
                    <a:gd name="connsiteY5" fmla="*/ 6328 h 256184"/>
                    <a:gd name="connsiteX6" fmla="*/ 1100938 w 1791260"/>
                    <a:gd name="connsiteY6" fmla="*/ 6328 h 256184"/>
                    <a:gd name="connsiteX7" fmla="*/ 1100938 w 1791260"/>
                    <a:gd name="connsiteY7" fmla="*/ 246959 h 256184"/>
                    <a:gd name="connsiteX8" fmla="*/ 1574210 w 1791260"/>
                    <a:gd name="connsiteY8" fmla="*/ 246959 h 256184"/>
                    <a:gd name="connsiteX9" fmla="*/ 1577193 w 1791260"/>
                    <a:gd name="connsiteY9" fmla="*/ 0 h 256184"/>
                    <a:gd name="connsiteX10" fmla="*/ 1790973 w 1791260"/>
                    <a:gd name="connsiteY10" fmla="*/ 1616 h 256184"/>
                    <a:gd name="connsiteX11" fmla="*/ 1790974 w 1791260"/>
                    <a:gd name="connsiteY11" fmla="*/ 256184 h 256184"/>
                    <a:gd name="connsiteX0" fmla="*/ 0 w 1826796"/>
                    <a:gd name="connsiteY0" fmla="*/ 248774 h 257732"/>
                    <a:gd name="connsiteX1" fmla="*/ 3658 w 1826796"/>
                    <a:gd name="connsiteY1" fmla="*/ 7876 h 257732"/>
                    <a:gd name="connsiteX2" fmla="*/ 552298 w 1826796"/>
                    <a:gd name="connsiteY2" fmla="*/ 7876 h 257732"/>
                    <a:gd name="connsiteX3" fmla="*/ 552298 w 1826796"/>
                    <a:gd name="connsiteY3" fmla="*/ 248507 h 257732"/>
                    <a:gd name="connsiteX4" fmla="*/ 834413 w 1826796"/>
                    <a:gd name="connsiteY4" fmla="*/ 248507 h 257732"/>
                    <a:gd name="connsiteX5" fmla="*/ 833740 w 1826796"/>
                    <a:gd name="connsiteY5" fmla="*/ 7876 h 257732"/>
                    <a:gd name="connsiteX6" fmla="*/ 1100938 w 1826796"/>
                    <a:gd name="connsiteY6" fmla="*/ 7876 h 257732"/>
                    <a:gd name="connsiteX7" fmla="*/ 1100938 w 1826796"/>
                    <a:gd name="connsiteY7" fmla="*/ 248507 h 257732"/>
                    <a:gd name="connsiteX8" fmla="*/ 1574210 w 1826796"/>
                    <a:gd name="connsiteY8" fmla="*/ 248507 h 257732"/>
                    <a:gd name="connsiteX9" fmla="*/ 1577193 w 1826796"/>
                    <a:gd name="connsiteY9" fmla="*/ 1548 h 257732"/>
                    <a:gd name="connsiteX10" fmla="*/ 1826777 w 1826796"/>
                    <a:gd name="connsiteY10" fmla="*/ 0 h 257732"/>
                    <a:gd name="connsiteX11" fmla="*/ 1790974 w 1826796"/>
                    <a:gd name="connsiteY11" fmla="*/ 257732 h 257732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74210 w 1829761"/>
                    <a:gd name="connsiteY8" fmla="*/ 248507 h 251404"/>
                    <a:gd name="connsiteX9" fmla="*/ 157719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29761" h="251404">
                      <a:moveTo>
                        <a:pt x="0" y="248774"/>
                      </a:moveTo>
                      <a:cubicBezTo>
                        <a:pt x="225" y="170584"/>
                        <a:pt x="3433" y="86066"/>
                        <a:pt x="3658" y="7876"/>
                      </a:cubicBezTo>
                      <a:lnTo>
                        <a:pt x="552298" y="7876"/>
                      </a:lnTo>
                      <a:lnTo>
                        <a:pt x="552298" y="248507"/>
                      </a:lnTo>
                      <a:lnTo>
                        <a:pt x="834413" y="248507"/>
                      </a:lnTo>
                      <a:cubicBezTo>
                        <a:pt x="833194" y="168297"/>
                        <a:pt x="834959" y="88086"/>
                        <a:pt x="833740" y="7876"/>
                      </a:cubicBezTo>
                      <a:lnTo>
                        <a:pt x="1100938" y="7876"/>
                      </a:lnTo>
                      <a:lnTo>
                        <a:pt x="1100938" y="248507"/>
                      </a:lnTo>
                      <a:lnTo>
                        <a:pt x="1574210" y="248507"/>
                      </a:lnTo>
                      <a:cubicBezTo>
                        <a:pt x="1575204" y="166187"/>
                        <a:pt x="1576199" y="83868"/>
                        <a:pt x="1577193" y="1548"/>
                      </a:cubicBezTo>
                      <a:lnTo>
                        <a:pt x="1826777" y="0"/>
                      </a:lnTo>
                      <a:cubicBezTo>
                        <a:pt x="1827772" y="75364"/>
                        <a:pt x="1828766" y="176040"/>
                        <a:pt x="1829761" y="25140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cxnSp>
              <p:nvCxnSpPr>
                <p:cNvPr id="34" name="Gerader Verbinder 33"/>
                <p:cNvCxnSpPr/>
                <p:nvPr/>
              </p:nvCxnSpPr>
              <p:spPr>
                <a:xfrm>
                  <a:off x="7175535" y="1360012"/>
                  <a:ext cx="36972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Textfeld 42"/>
              <p:cNvSpPr txBox="1"/>
              <p:nvPr/>
            </p:nvSpPr>
            <p:spPr>
              <a:xfrm>
                <a:off x="4694041" y="630261"/>
                <a:ext cx="32930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200" dirty="0" smtClean="0"/>
                  <a:t>B0 B1 B2 B3 B4 B5 B6 B7</a:t>
                </a:r>
                <a:endParaRPr lang="de-DE" sz="2200" dirty="0"/>
              </a:p>
            </p:txBody>
          </p:sp>
        </p:grpSp>
        <p:sp>
          <p:nvSpPr>
            <p:cNvPr id="47" name="Textfeld 46"/>
            <p:cNvSpPr txBox="1"/>
            <p:nvPr/>
          </p:nvSpPr>
          <p:spPr>
            <a:xfrm>
              <a:off x="4718852" y="962895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1      1   0   1   0   0   1    0</a:t>
              </a:r>
              <a:endParaRPr lang="de-DE" sz="22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4644215" y="1362450"/>
            <a:ext cx="3342859" cy="746773"/>
            <a:chOff x="4644215" y="1362450"/>
            <a:chExt cx="3342859" cy="746773"/>
          </a:xfrm>
        </p:grpSpPr>
        <p:grpSp>
          <p:nvGrpSpPr>
            <p:cNvPr id="46" name="Gruppieren 45"/>
            <p:cNvGrpSpPr/>
            <p:nvPr/>
          </p:nvGrpSpPr>
          <p:grpSpPr>
            <a:xfrm>
              <a:off x="4694041" y="1362450"/>
              <a:ext cx="3293033" cy="724280"/>
              <a:chOff x="4694041" y="1362450"/>
              <a:chExt cx="3293033" cy="724280"/>
            </a:xfrm>
          </p:grpSpPr>
          <p:grpSp>
            <p:nvGrpSpPr>
              <p:cNvPr id="39" name="Gruppieren 38"/>
              <p:cNvGrpSpPr/>
              <p:nvPr/>
            </p:nvGrpSpPr>
            <p:grpSpPr>
              <a:xfrm>
                <a:off x="4777333" y="1689085"/>
                <a:ext cx="2833670" cy="397645"/>
                <a:chOff x="4777333" y="1837046"/>
                <a:chExt cx="2767931" cy="249684"/>
              </a:xfrm>
            </p:grpSpPr>
            <p:sp>
              <p:nvSpPr>
                <p:cNvPr id="24" name="Freihandform 23"/>
                <p:cNvSpPr/>
                <p:nvPr/>
              </p:nvSpPr>
              <p:spPr>
                <a:xfrm flipH="1">
                  <a:off x="4777333" y="1837046"/>
                  <a:ext cx="2398392" cy="249684"/>
                </a:xfrm>
                <a:custGeom>
                  <a:avLst/>
                  <a:gdLst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2138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31006 h 279133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40631 h 279133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4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74086 h 274086"/>
                    <a:gd name="connsiteX1" fmla="*/ 269507 w 2069432"/>
                    <a:gd name="connsiteY1" fmla="*/ 274086 h 274086"/>
                    <a:gd name="connsiteX2" fmla="*/ 279133 w 2069432"/>
                    <a:gd name="connsiteY2" fmla="*/ 14204 h 274086"/>
                    <a:gd name="connsiteX3" fmla="*/ 827773 w 2069432"/>
                    <a:gd name="connsiteY3" fmla="*/ 14204 h 274086"/>
                    <a:gd name="connsiteX4" fmla="*/ 827773 w 2069432"/>
                    <a:gd name="connsiteY4" fmla="*/ 254835 h 274086"/>
                    <a:gd name="connsiteX5" fmla="*/ 1106905 w 2069432"/>
                    <a:gd name="connsiteY5" fmla="*/ 254835 h 274086"/>
                    <a:gd name="connsiteX6" fmla="*/ 1097280 w 2069432"/>
                    <a:gd name="connsiteY6" fmla="*/ 14204 h 274086"/>
                    <a:gd name="connsiteX7" fmla="*/ 1376413 w 2069432"/>
                    <a:gd name="connsiteY7" fmla="*/ 14204 h 274086"/>
                    <a:gd name="connsiteX8" fmla="*/ 1376413 w 2069432"/>
                    <a:gd name="connsiteY8" fmla="*/ 254835 h 274086"/>
                    <a:gd name="connsiteX9" fmla="*/ 1828800 w 2069432"/>
                    <a:gd name="connsiteY9" fmla="*/ 254835 h 274086"/>
                    <a:gd name="connsiteX10" fmla="*/ 1828800 w 2069432"/>
                    <a:gd name="connsiteY10" fmla="*/ 14204 h 274086"/>
                    <a:gd name="connsiteX11" fmla="*/ 2069432 w 2069432"/>
                    <a:gd name="connsiteY11" fmla="*/ 0 h 274086"/>
                    <a:gd name="connsiteX12" fmla="*/ 2069432 w 2069432"/>
                    <a:gd name="connsiteY12" fmla="*/ 235584 h 274086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4780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64594 h 264594"/>
                    <a:gd name="connsiteX1" fmla="*/ 269507 w 2069432"/>
                    <a:gd name="connsiteY1" fmla="*/ 264594 h 264594"/>
                    <a:gd name="connsiteX2" fmla="*/ 279133 w 2069432"/>
                    <a:gd name="connsiteY2" fmla="*/ 4712 h 264594"/>
                    <a:gd name="connsiteX3" fmla="*/ 827773 w 2069432"/>
                    <a:gd name="connsiteY3" fmla="*/ 4712 h 264594"/>
                    <a:gd name="connsiteX4" fmla="*/ 827773 w 2069432"/>
                    <a:gd name="connsiteY4" fmla="*/ 245343 h 264594"/>
                    <a:gd name="connsiteX5" fmla="*/ 1106905 w 2069432"/>
                    <a:gd name="connsiteY5" fmla="*/ 245343 h 264594"/>
                    <a:gd name="connsiteX6" fmla="*/ 1097280 w 2069432"/>
                    <a:gd name="connsiteY6" fmla="*/ 4712 h 264594"/>
                    <a:gd name="connsiteX7" fmla="*/ 1376413 w 2069432"/>
                    <a:gd name="connsiteY7" fmla="*/ 4712 h 264594"/>
                    <a:gd name="connsiteX8" fmla="*/ 1376413 w 2069432"/>
                    <a:gd name="connsiteY8" fmla="*/ 245343 h 264594"/>
                    <a:gd name="connsiteX9" fmla="*/ 1828800 w 2069432"/>
                    <a:gd name="connsiteY9" fmla="*/ 245343 h 264594"/>
                    <a:gd name="connsiteX10" fmla="*/ 1828800 w 2069432"/>
                    <a:gd name="connsiteY10" fmla="*/ 4712 h 264594"/>
                    <a:gd name="connsiteX11" fmla="*/ 2066448 w 2069432"/>
                    <a:gd name="connsiteY11" fmla="*/ 0 h 264594"/>
                    <a:gd name="connsiteX12" fmla="*/ 2069432 w 2069432"/>
                    <a:gd name="connsiteY12" fmla="*/ 226092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6905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0938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89003 w 2066735"/>
                    <a:gd name="connsiteY5" fmla="*/ 251670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3921 w 2066735"/>
                    <a:gd name="connsiteY5" fmla="*/ 254835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84426 w 2066735"/>
                    <a:gd name="connsiteY1" fmla="*/ 226627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78459 w 2066735"/>
                    <a:gd name="connsiteY1" fmla="*/ 239282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42447 h 254568"/>
                    <a:gd name="connsiteX1" fmla="*/ 278459 w 2066735"/>
                    <a:gd name="connsiteY1" fmla="*/ 239282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66735"/>
                    <a:gd name="connsiteY0" fmla="*/ 242447 h 254568"/>
                    <a:gd name="connsiteX1" fmla="*/ 275475 w 2066735"/>
                    <a:gd name="connsiteY1" fmla="*/ 245610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54801"/>
                    <a:gd name="connsiteY0" fmla="*/ 245610 h 254568"/>
                    <a:gd name="connsiteX1" fmla="*/ 263541 w 2054801"/>
                    <a:gd name="connsiteY1" fmla="*/ 245610 h 254568"/>
                    <a:gd name="connsiteX2" fmla="*/ 267199 w 2054801"/>
                    <a:gd name="connsiteY2" fmla="*/ 4712 h 254568"/>
                    <a:gd name="connsiteX3" fmla="*/ 815839 w 2054801"/>
                    <a:gd name="connsiteY3" fmla="*/ 4712 h 254568"/>
                    <a:gd name="connsiteX4" fmla="*/ 815839 w 2054801"/>
                    <a:gd name="connsiteY4" fmla="*/ 245343 h 254568"/>
                    <a:gd name="connsiteX5" fmla="*/ 1080052 w 2054801"/>
                    <a:gd name="connsiteY5" fmla="*/ 245343 h 254568"/>
                    <a:gd name="connsiteX6" fmla="*/ 1085346 w 2054801"/>
                    <a:gd name="connsiteY6" fmla="*/ 4712 h 254568"/>
                    <a:gd name="connsiteX7" fmla="*/ 1364479 w 2054801"/>
                    <a:gd name="connsiteY7" fmla="*/ 4712 h 254568"/>
                    <a:gd name="connsiteX8" fmla="*/ 1364479 w 2054801"/>
                    <a:gd name="connsiteY8" fmla="*/ 245343 h 254568"/>
                    <a:gd name="connsiteX9" fmla="*/ 1816866 w 2054801"/>
                    <a:gd name="connsiteY9" fmla="*/ 245343 h 254568"/>
                    <a:gd name="connsiteX10" fmla="*/ 1816866 w 2054801"/>
                    <a:gd name="connsiteY10" fmla="*/ 4712 h 254568"/>
                    <a:gd name="connsiteX11" fmla="*/ 2054514 w 2054801"/>
                    <a:gd name="connsiteY11" fmla="*/ 0 h 254568"/>
                    <a:gd name="connsiteX12" fmla="*/ 2054515 w 2054801"/>
                    <a:gd name="connsiteY12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21805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74210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7226 h 256184"/>
                    <a:gd name="connsiteX1" fmla="*/ 3658 w 1791260"/>
                    <a:gd name="connsiteY1" fmla="*/ 6328 h 256184"/>
                    <a:gd name="connsiteX2" fmla="*/ 552298 w 1791260"/>
                    <a:gd name="connsiteY2" fmla="*/ 6328 h 256184"/>
                    <a:gd name="connsiteX3" fmla="*/ 552298 w 1791260"/>
                    <a:gd name="connsiteY3" fmla="*/ 246959 h 256184"/>
                    <a:gd name="connsiteX4" fmla="*/ 834413 w 1791260"/>
                    <a:gd name="connsiteY4" fmla="*/ 246959 h 256184"/>
                    <a:gd name="connsiteX5" fmla="*/ 833740 w 1791260"/>
                    <a:gd name="connsiteY5" fmla="*/ 6328 h 256184"/>
                    <a:gd name="connsiteX6" fmla="*/ 1100938 w 1791260"/>
                    <a:gd name="connsiteY6" fmla="*/ 6328 h 256184"/>
                    <a:gd name="connsiteX7" fmla="*/ 1100938 w 1791260"/>
                    <a:gd name="connsiteY7" fmla="*/ 246959 h 256184"/>
                    <a:gd name="connsiteX8" fmla="*/ 1574210 w 1791260"/>
                    <a:gd name="connsiteY8" fmla="*/ 246959 h 256184"/>
                    <a:gd name="connsiteX9" fmla="*/ 1577193 w 1791260"/>
                    <a:gd name="connsiteY9" fmla="*/ 0 h 256184"/>
                    <a:gd name="connsiteX10" fmla="*/ 1790973 w 1791260"/>
                    <a:gd name="connsiteY10" fmla="*/ 1616 h 256184"/>
                    <a:gd name="connsiteX11" fmla="*/ 1790974 w 1791260"/>
                    <a:gd name="connsiteY11" fmla="*/ 256184 h 256184"/>
                    <a:gd name="connsiteX0" fmla="*/ 0 w 1826796"/>
                    <a:gd name="connsiteY0" fmla="*/ 248774 h 257732"/>
                    <a:gd name="connsiteX1" fmla="*/ 3658 w 1826796"/>
                    <a:gd name="connsiteY1" fmla="*/ 7876 h 257732"/>
                    <a:gd name="connsiteX2" fmla="*/ 552298 w 1826796"/>
                    <a:gd name="connsiteY2" fmla="*/ 7876 h 257732"/>
                    <a:gd name="connsiteX3" fmla="*/ 552298 w 1826796"/>
                    <a:gd name="connsiteY3" fmla="*/ 248507 h 257732"/>
                    <a:gd name="connsiteX4" fmla="*/ 834413 w 1826796"/>
                    <a:gd name="connsiteY4" fmla="*/ 248507 h 257732"/>
                    <a:gd name="connsiteX5" fmla="*/ 833740 w 1826796"/>
                    <a:gd name="connsiteY5" fmla="*/ 7876 h 257732"/>
                    <a:gd name="connsiteX6" fmla="*/ 1100938 w 1826796"/>
                    <a:gd name="connsiteY6" fmla="*/ 7876 h 257732"/>
                    <a:gd name="connsiteX7" fmla="*/ 1100938 w 1826796"/>
                    <a:gd name="connsiteY7" fmla="*/ 248507 h 257732"/>
                    <a:gd name="connsiteX8" fmla="*/ 1574210 w 1826796"/>
                    <a:gd name="connsiteY8" fmla="*/ 248507 h 257732"/>
                    <a:gd name="connsiteX9" fmla="*/ 1577193 w 1826796"/>
                    <a:gd name="connsiteY9" fmla="*/ 1548 h 257732"/>
                    <a:gd name="connsiteX10" fmla="*/ 1826777 w 1826796"/>
                    <a:gd name="connsiteY10" fmla="*/ 0 h 257732"/>
                    <a:gd name="connsiteX11" fmla="*/ 1790974 w 1826796"/>
                    <a:gd name="connsiteY11" fmla="*/ 257732 h 257732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74210 w 1829761"/>
                    <a:gd name="connsiteY8" fmla="*/ 248507 h 251404"/>
                    <a:gd name="connsiteX9" fmla="*/ 157719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74210 w 1829761"/>
                    <a:gd name="connsiteY8" fmla="*/ 248507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38407 w 1829761"/>
                    <a:gd name="connsiteY8" fmla="*/ 248507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702462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703135 w 1829761"/>
                    <a:gd name="connsiteY4" fmla="*/ 236599 h 251404"/>
                    <a:gd name="connsiteX5" fmla="*/ 702462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49315 w 1829761"/>
                    <a:gd name="connsiteY3" fmla="*/ 236599 h 251404"/>
                    <a:gd name="connsiteX4" fmla="*/ 703135 w 1829761"/>
                    <a:gd name="connsiteY4" fmla="*/ 236599 h 251404"/>
                    <a:gd name="connsiteX5" fmla="*/ 702462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55784 h 258414"/>
                    <a:gd name="connsiteX1" fmla="*/ 3658 w 1829761"/>
                    <a:gd name="connsiteY1" fmla="*/ 14886 h 258414"/>
                    <a:gd name="connsiteX2" fmla="*/ 474724 w 1829761"/>
                    <a:gd name="connsiteY2" fmla="*/ 0 h 258414"/>
                    <a:gd name="connsiteX3" fmla="*/ 549315 w 1829761"/>
                    <a:gd name="connsiteY3" fmla="*/ 243609 h 258414"/>
                    <a:gd name="connsiteX4" fmla="*/ 703135 w 1829761"/>
                    <a:gd name="connsiteY4" fmla="*/ 243609 h 258414"/>
                    <a:gd name="connsiteX5" fmla="*/ 702462 w 1829761"/>
                    <a:gd name="connsiteY5" fmla="*/ 14886 h 258414"/>
                    <a:gd name="connsiteX6" fmla="*/ 972644 w 1829761"/>
                    <a:gd name="connsiteY6" fmla="*/ 14886 h 258414"/>
                    <a:gd name="connsiteX7" fmla="*/ 975627 w 1829761"/>
                    <a:gd name="connsiteY7" fmla="*/ 231701 h 258414"/>
                    <a:gd name="connsiteX8" fmla="*/ 1532439 w 1829761"/>
                    <a:gd name="connsiteY8" fmla="*/ 237655 h 258414"/>
                    <a:gd name="connsiteX9" fmla="*/ 1535423 w 1829761"/>
                    <a:gd name="connsiteY9" fmla="*/ 8558 h 258414"/>
                    <a:gd name="connsiteX10" fmla="*/ 1826777 w 1829761"/>
                    <a:gd name="connsiteY10" fmla="*/ 7010 h 258414"/>
                    <a:gd name="connsiteX11" fmla="*/ 1829761 w 1829761"/>
                    <a:gd name="connsiteY11" fmla="*/ 258414 h 258414"/>
                    <a:gd name="connsiteX0" fmla="*/ 0 w 1829761"/>
                    <a:gd name="connsiteY0" fmla="*/ 255784 h 258414"/>
                    <a:gd name="connsiteX1" fmla="*/ 3658 w 1829761"/>
                    <a:gd name="connsiteY1" fmla="*/ 14886 h 258414"/>
                    <a:gd name="connsiteX2" fmla="*/ 474724 w 1829761"/>
                    <a:gd name="connsiteY2" fmla="*/ 0 h 258414"/>
                    <a:gd name="connsiteX3" fmla="*/ 471741 w 1829761"/>
                    <a:gd name="connsiteY3" fmla="*/ 243609 h 258414"/>
                    <a:gd name="connsiteX4" fmla="*/ 703135 w 1829761"/>
                    <a:gd name="connsiteY4" fmla="*/ 243609 h 258414"/>
                    <a:gd name="connsiteX5" fmla="*/ 702462 w 1829761"/>
                    <a:gd name="connsiteY5" fmla="*/ 14886 h 258414"/>
                    <a:gd name="connsiteX6" fmla="*/ 972644 w 1829761"/>
                    <a:gd name="connsiteY6" fmla="*/ 14886 h 258414"/>
                    <a:gd name="connsiteX7" fmla="*/ 975627 w 1829761"/>
                    <a:gd name="connsiteY7" fmla="*/ 231701 h 258414"/>
                    <a:gd name="connsiteX8" fmla="*/ 1532439 w 1829761"/>
                    <a:gd name="connsiteY8" fmla="*/ 237655 h 258414"/>
                    <a:gd name="connsiteX9" fmla="*/ 1535423 w 1829761"/>
                    <a:gd name="connsiteY9" fmla="*/ 8558 h 258414"/>
                    <a:gd name="connsiteX10" fmla="*/ 1826777 w 1829761"/>
                    <a:gd name="connsiteY10" fmla="*/ 7010 h 258414"/>
                    <a:gd name="connsiteX11" fmla="*/ 1829761 w 1829761"/>
                    <a:gd name="connsiteY11" fmla="*/ 258414 h 258414"/>
                    <a:gd name="connsiteX0" fmla="*/ 8280 w 1838041"/>
                    <a:gd name="connsiteY0" fmla="*/ 255784 h 258414"/>
                    <a:gd name="connsiteX1" fmla="*/ 4 w 1838041"/>
                    <a:gd name="connsiteY1" fmla="*/ 0 h 258414"/>
                    <a:gd name="connsiteX2" fmla="*/ 483004 w 1838041"/>
                    <a:gd name="connsiteY2" fmla="*/ 0 h 258414"/>
                    <a:gd name="connsiteX3" fmla="*/ 480021 w 1838041"/>
                    <a:gd name="connsiteY3" fmla="*/ 243609 h 258414"/>
                    <a:gd name="connsiteX4" fmla="*/ 711415 w 1838041"/>
                    <a:gd name="connsiteY4" fmla="*/ 243609 h 258414"/>
                    <a:gd name="connsiteX5" fmla="*/ 710742 w 1838041"/>
                    <a:gd name="connsiteY5" fmla="*/ 14886 h 258414"/>
                    <a:gd name="connsiteX6" fmla="*/ 980924 w 1838041"/>
                    <a:gd name="connsiteY6" fmla="*/ 14886 h 258414"/>
                    <a:gd name="connsiteX7" fmla="*/ 983907 w 1838041"/>
                    <a:gd name="connsiteY7" fmla="*/ 231701 h 258414"/>
                    <a:gd name="connsiteX8" fmla="*/ 1540719 w 1838041"/>
                    <a:gd name="connsiteY8" fmla="*/ 237655 h 258414"/>
                    <a:gd name="connsiteX9" fmla="*/ 1543703 w 1838041"/>
                    <a:gd name="connsiteY9" fmla="*/ 8558 h 258414"/>
                    <a:gd name="connsiteX10" fmla="*/ 1835057 w 1838041"/>
                    <a:gd name="connsiteY10" fmla="*/ 7010 h 258414"/>
                    <a:gd name="connsiteX11" fmla="*/ 1838041 w 1838041"/>
                    <a:gd name="connsiteY11" fmla="*/ 258414 h 258414"/>
                    <a:gd name="connsiteX0" fmla="*/ 0 w 1847662"/>
                    <a:gd name="connsiteY0" fmla="*/ 243876 h 258414"/>
                    <a:gd name="connsiteX1" fmla="*/ 9625 w 1847662"/>
                    <a:gd name="connsiteY1" fmla="*/ 0 h 258414"/>
                    <a:gd name="connsiteX2" fmla="*/ 492625 w 1847662"/>
                    <a:gd name="connsiteY2" fmla="*/ 0 h 258414"/>
                    <a:gd name="connsiteX3" fmla="*/ 489642 w 1847662"/>
                    <a:gd name="connsiteY3" fmla="*/ 243609 h 258414"/>
                    <a:gd name="connsiteX4" fmla="*/ 721036 w 1847662"/>
                    <a:gd name="connsiteY4" fmla="*/ 243609 h 258414"/>
                    <a:gd name="connsiteX5" fmla="*/ 720363 w 1847662"/>
                    <a:gd name="connsiteY5" fmla="*/ 14886 h 258414"/>
                    <a:gd name="connsiteX6" fmla="*/ 990545 w 1847662"/>
                    <a:gd name="connsiteY6" fmla="*/ 14886 h 258414"/>
                    <a:gd name="connsiteX7" fmla="*/ 993528 w 1847662"/>
                    <a:gd name="connsiteY7" fmla="*/ 231701 h 258414"/>
                    <a:gd name="connsiteX8" fmla="*/ 1550340 w 1847662"/>
                    <a:gd name="connsiteY8" fmla="*/ 237655 h 258414"/>
                    <a:gd name="connsiteX9" fmla="*/ 1553324 w 1847662"/>
                    <a:gd name="connsiteY9" fmla="*/ 8558 h 258414"/>
                    <a:gd name="connsiteX10" fmla="*/ 1844678 w 1847662"/>
                    <a:gd name="connsiteY10" fmla="*/ 7010 h 258414"/>
                    <a:gd name="connsiteX11" fmla="*/ 1847662 w 1847662"/>
                    <a:gd name="connsiteY11" fmla="*/ 258414 h 258414"/>
                    <a:gd name="connsiteX0" fmla="*/ 2323 w 1838051"/>
                    <a:gd name="connsiteY0" fmla="*/ 246853 h 258414"/>
                    <a:gd name="connsiteX1" fmla="*/ 14 w 1838051"/>
                    <a:gd name="connsiteY1" fmla="*/ 0 h 258414"/>
                    <a:gd name="connsiteX2" fmla="*/ 483014 w 1838051"/>
                    <a:gd name="connsiteY2" fmla="*/ 0 h 258414"/>
                    <a:gd name="connsiteX3" fmla="*/ 480031 w 1838051"/>
                    <a:gd name="connsiteY3" fmla="*/ 243609 h 258414"/>
                    <a:gd name="connsiteX4" fmla="*/ 711425 w 1838051"/>
                    <a:gd name="connsiteY4" fmla="*/ 243609 h 258414"/>
                    <a:gd name="connsiteX5" fmla="*/ 710752 w 1838051"/>
                    <a:gd name="connsiteY5" fmla="*/ 14886 h 258414"/>
                    <a:gd name="connsiteX6" fmla="*/ 980934 w 1838051"/>
                    <a:gd name="connsiteY6" fmla="*/ 14886 h 258414"/>
                    <a:gd name="connsiteX7" fmla="*/ 983917 w 1838051"/>
                    <a:gd name="connsiteY7" fmla="*/ 231701 h 258414"/>
                    <a:gd name="connsiteX8" fmla="*/ 1540729 w 1838051"/>
                    <a:gd name="connsiteY8" fmla="*/ 237655 h 258414"/>
                    <a:gd name="connsiteX9" fmla="*/ 1543713 w 1838051"/>
                    <a:gd name="connsiteY9" fmla="*/ 8558 h 258414"/>
                    <a:gd name="connsiteX10" fmla="*/ 1835067 w 1838051"/>
                    <a:gd name="connsiteY10" fmla="*/ 7010 h 258414"/>
                    <a:gd name="connsiteX11" fmla="*/ 1838051 w 1838051"/>
                    <a:gd name="connsiteY11" fmla="*/ 258414 h 258414"/>
                    <a:gd name="connsiteX0" fmla="*/ 2323 w 1838051"/>
                    <a:gd name="connsiteY0" fmla="*/ 246853 h 258414"/>
                    <a:gd name="connsiteX1" fmla="*/ 14 w 1838051"/>
                    <a:gd name="connsiteY1" fmla="*/ 0 h 258414"/>
                    <a:gd name="connsiteX2" fmla="*/ 483014 w 1838051"/>
                    <a:gd name="connsiteY2" fmla="*/ 0 h 258414"/>
                    <a:gd name="connsiteX3" fmla="*/ 480031 w 1838051"/>
                    <a:gd name="connsiteY3" fmla="*/ 243609 h 258414"/>
                    <a:gd name="connsiteX4" fmla="*/ 711425 w 1838051"/>
                    <a:gd name="connsiteY4" fmla="*/ 243609 h 258414"/>
                    <a:gd name="connsiteX5" fmla="*/ 710752 w 1838051"/>
                    <a:gd name="connsiteY5" fmla="*/ 14886 h 258414"/>
                    <a:gd name="connsiteX6" fmla="*/ 980934 w 1838051"/>
                    <a:gd name="connsiteY6" fmla="*/ 14886 h 258414"/>
                    <a:gd name="connsiteX7" fmla="*/ 983917 w 1838051"/>
                    <a:gd name="connsiteY7" fmla="*/ 231701 h 258414"/>
                    <a:gd name="connsiteX8" fmla="*/ 1540729 w 1838051"/>
                    <a:gd name="connsiteY8" fmla="*/ 237655 h 258414"/>
                    <a:gd name="connsiteX9" fmla="*/ 1543713 w 1838051"/>
                    <a:gd name="connsiteY9" fmla="*/ 8558 h 258414"/>
                    <a:gd name="connsiteX10" fmla="*/ 1823132 w 1838051"/>
                    <a:gd name="connsiteY10" fmla="*/ 7010 h 258414"/>
                    <a:gd name="connsiteX11" fmla="*/ 1838051 w 1838051"/>
                    <a:gd name="connsiteY11" fmla="*/ 258414 h 258414"/>
                    <a:gd name="connsiteX0" fmla="*/ 2323 w 1823419"/>
                    <a:gd name="connsiteY0" fmla="*/ 246853 h 246853"/>
                    <a:gd name="connsiteX1" fmla="*/ 14 w 1823419"/>
                    <a:gd name="connsiteY1" fmla="*/ 0 h 246853"/>
                    <a:gd name="connsiteX2" fmla="*/ 483014 w 1823419"/>
                    <a:gd name="connsiteY2" fmla="*/ 0 h 246853"/>
                    <a:gd name="connsiteX3" fmla="*/ 480031 w 1823419"/>
                    <a:gd name="connsiteY3" fmla="*/ 243609 h 246853"/>
                    <a:gd name="connsiteX4" fmla="*/ 711425 w 1823419"/>
                    <a:gd name="connsiteY4" fmla="*/ 243609 h 246853"/>
                    <a:gd name="connsiteX5" fmla="*/ 710752 w 1823419"/>
                    <a:gd name="connsiteY5" fmla="*/ 14886 h 246853"/>
                    <a:gd name="connsiteX6" fmla="*/ 980934 w 1823419"/>
                    <a:gd name="connsiteY6" fmla="*/ 14886 h 246853"/>
                    <a:gd name="connsiteX7" fmla="*/ 983917 w 1823419"/>
                    <a:gd name="connsiteY7" fmla="*/ 231701 h 246853"/>
                    <a:gd name="connsiteX8" fmla="*/ 1540729 w 1823419"/>
                    <a:gd name="connsiteY8" fmla="*/ 237655 h 246853"/>
                    <a:gd name="connsiteX9" fmla="*/ 1543713 w 1823419"/>
                    <a:gd name="connsiteY9" fmla="*/ 8558 h 246853"/>
                    <a:gd name="connsiteX10" fmla="*/ 1823132 w 1823419"/>
                    <a:gd name="connsiteY10" fmla="*/ 7010 h 246853"/>
                    <a:gd name="connsiteX11" fmla="*/ 1823133 w 1823419"/>
                    <a:gd name="connsiteY11" fmla="*/ 243528 h 246853"/>
                    <a:gd name="connsiteX0" fmla="*/ 2323 w 1823419"/>
                    <a:gd name="connsiteY0" fmla="*/ 246853 h 249564"/>
                    <a:gd name="connsiteX1" fmla="*/ 14 w 1823419"/>
                    <a:gd name="connsiteY1" fmla="*/ 0 h 249564"/>
                    <a:gd name="connsiteX2" fmla="*/ 483014 w 1823419"/>
                    <a:gd name="connsiteY2" fmla="*/ 0 h 249564"/>
                    <a:gd name="connsiteX3" fmla="*/ 480031 w 1823419"/>
                    <a:gd name="connsiteY3" fmla="*/ 243609 h 249564"/>
                    <a:gd name="connsiteX4" fmla="*/ 711425 w 1823419"/>
                    <a:gd name="connsiteY4" fmla="*/ 243609 h 249564"/>
                    <a:gd name="connsiteX5" fmla="*/ 710752 w 1823419"/>
                    <a:gd name="connsiteY5" fmla="*/ 14886 h 249564"/>
                    <a:gd name="connsiteX6" fmla="*/ 980934 w 1823419"/>
                    <a:gd name="connsiteY6" fmla="*/ 14886 h 249564"/>
                    <a:gd name="connsiteX7" fmla="*/ 983917 w 1823419"/>
                    <a:gd name="connsiteY7" fmla="*/ 231701 h 249564"/>
                    <a:gd name="connsiteX8" fmla="*/ 1540729 w 1823419"/>
                    <a:gd name="connsiteY8" fmla="*/ 249564 h 249564"/>
                    <a:gd name="connsiteX9" fmla="*/ 1543713 w 1823419"/>
                    <a:gd name="connsiteY9" fmla="*/ 8558 h 249564"/>
                    <a:gd name="connsiteX10" fmla="*/ 1823132 w 1823419"/>
                    <a:gd name="connsiteY10" fmla="*/ 7010 h 249564"/>
                    <a:gd name="connsiteX11" fmla="*/ 1823133 w 1823419"/>
                    <a:gd name="connsiteY11" fmla="*/ 243528 h 249564"/>
                    <a:gd name="connsiteX0" fmla="*/ 2323 w 1823419"/>
                    <a:gd name="connsiteY0" fmla="*/ 246853 h 255517"/>
                    <a:gd name="connsiteX1" fmla="*/ 14 w 1823419"/>
                    <a:gd name="connsiteY1" fmla="*/ 0 h 255517"/>
                    <a:gd name="connsiteX2" fmla="*/ 483014 w 1823419"/>
                    <a:gd name="connsiteY2" fmla="*/ 0 h 255517"/>
                    <a:gd name="connsiteX3" fmla="*/ 480031 w 1823419"/>
                    <a:gd name="connsiteY3" fmla="*/ 243609 h 255517"/>
                    <a:gd name="connsiteX4" fmla="*/ 711425 w 1823419"/>
                    <a:gd name="connsiteY4" fmla="*/ 243609 h 255517"/>
                    <a:gd name="connsiteX5" fmla="*/ 710752 w 1823419"/>
                    <a:gd name="connsiteY5" fmla="*/ 14886 h 255517"/>
                    <a:gd name="connsiteX6" fmla="*/ 980934 w 1823419"/>
                    <a:gd name="connsiteY6" fmla="*/ 14886 h 255517"/>
                    <a:gd name="connsiteX7" fmla="*/ 986901 w 1823419"/>
                    <a:gd name="connsiteY7" fmla="*/ 255517 h 255517"/>
                    <a:gd name="connsiteX8" fmla="*/ 1540729 w 1823419"/>
                    <a:gd name="connsiteY8" fmla="*/ 249564 h 255517"/>
                    <a:gd name="connsiteX9" fmla="*/ 1543713 w 1823419"/>
                    <a:gd name="connsiteY9" fmla="*/ 8558 h 255517"/>
                    <a:gd name="connsiteX10" fmla="*/ 1823132 w 1823419"/>
                    <a:gd name="connsiteY10" fmla="*/ 7010 h 255517"/>
                    <a:gd name="connsiteX11" fmla="*/ 1823133 w 1823419"/>
                    <a:gd name="connsiteY11" fmla="*/ 243528 h 255517"/>
                    <a:gd name="connsiteX0" fmla="*/ 2323 w 1823419"/>
                    <a:gd name="connsiteY0" fmla="*/ 246853 h 255517"/>
                    <a:gd name="connsiteX1" fmla="*/ 14 w 1823419"/>
                    <a:gd name="connsiteY1" fmla="*/ 0 h 255517"/>
                    <a:gd name="connsiteX2" fmla="*/ 483014 w 1823419"/>
                    <a:gd name="connsiteY2" fmla="*/ 0 h 255517"/>
                    <a:gd name="connsiteX3" fmla="*/ 480031 w 1823419"/>
                    <a:gd name="connsiteY3" fmla="*/ 243609 h 255517"/>
                    <a:gd name="connsiteX4" fmla="*/ 711425 w 1823419"/>
                    <a:gd name="connsiteY4" fmla="*/ 249563 h 255517"/>
                    <a:gd name="connsiteX5" fmla="*/ 710752 w 1823419"/>
                    <a:gd name="connsiteY5" fmla="*/ 14886 h 255517"/>
                    <a:gd name="connsiteX6" fmla="*/ 980934 w 1823419"/>
                    <a:gd name="connsiteY6" fmla="*/ 14886 h 255517"/>
                    <a:gd name="connsiteX7" fmla="*/ 986901 w 1823419"/>
                    <a:gd name="connsiteY7" fmla="*/ 255517 h 255517"/>
                    <a:gd name="connsiteX8" fmla="*/ 1540729 w 1823419"/>
                    <a:gd name="connsiteY8" fmla="*/ 249564 h 255517"/>
                    <a:gd name="connsiteX9" fmla="*/ 1543713 w 1823419"/>
                    <a:gd name="connsiteY9" fmla="*/ 8558 h 255517"/>
                    <a:gd name="connsiteX10" fmla="*/ 1823132 w 1823419"/>
                    <a:gd name="connsiteY10" fmla="*/ 7010 h 255517"/>
                    <a:gd name="connsiteX11" fmla="*/ 1823133 w 1823419"/>
                    <a:gd name="connsiteY11" fmla="*/ 243528 h 255517"/>
                    <a:gd name="connsiteX0" fmla="*/ 2323 w 1823419"/>
                    <a:gd name="connsiteY0" fmla="*/ 246853 h 255517"/>
                    <a:gd name="connsiteX1" fmla="*/ 14 w 1823419"/>
                    <a:gd name="connsiteY1" fmla="*/ 0 h 255517"/>
                    <a:gd name="connsiteX2" fmla="*/ 483014 w 1823419"/>
                    <a:gd name="connsiteY2" fmla="*/ 0 h 255517"/>
                    <a:gd name="connsiteX3" fmla="*/ 480031 w 1823419"/>
                    <a:gd name="connsiteY3" fmla="*/ 255517 h 255517"/>
                    <a:gd name="connsiteX4" fmla="*/ 711425 w 1823419"/>
                    <a:gd name="connsiteY4" fmla="*/ 249563 h 255517"/>
                    <a:gd name="connsiteX5" fmla="*/ 710752 w 1823419"/>
                    <a:gd name="connsiteY5" fmla="*/ 14886 h 255517"/>
                    <a:gd name="connsiteX6" fmla="*/ 980934 w 1823419"/>
                    <a:gd name="connsiteY6" fmla="*/ 14886 h 255517"/>
                    <a:gd name="connsiteX7" fmla="*/ 986901 w 1823419"/>
                    <a:gd name="connsiteY7" fmla="*/ 255517 h 255517"/>
                    <a:gd name="connsiteX8" fmla="*/ 1540729 w 1823419"/>
                    <a:gd name="connsiteY8" fmla="*/ 249564 h 255517"/>
                    <a:gd name="connsiteX9" fmla="*/ 1543713 w 1823419"/>
                    <a:gd name="connsiteY9" fmla="*/ 8558 h 255517"/>
                    <a:gd name="connsiteX10" fmla="*/ 1823132 w 1823419"/>
                    <a:gd name="connsiteY10" fmla="*/ 7010 h 255517"/>
                    <a:gd name="connsiteX11" fmla="*/ 1823133 w 1823419"/>
                    <a:gd name="connsiteY11" fmla="*/ 243528 h 255517"/>
                    <a:gd name="connsiteX0" fmla="*/ 0 w 1830046"/>
                    <a:gd name="connsiteY0" fmla="*/ 246853 h 255517"/>
                    <a:gd name="connsiteX1" fmla="*/ 6641 w 1830046"/>
                    <a:gd name="connsiteY1" fmla="*/ 0 h 255517"/>
                    <a:gd name="connsiteX2" fmla="*/ 489641 w 1830046"/>
                    <a:gd name="connsiteY2" fmla="*/ 0 h 255517"/>
                    <a:gd name="connsiteX3" fmla="*/ 486658 w 1830046"/>
                    <a:gd name="connsiteY3" fmla="*/ 255517 h 255517"/>
                    <a:gd name="connsiteX4" fmla="*/ 718052 w 1830046"/>
                    <a:gd name="connsiteY4" fmla="*/ 249563 h 255517"/>
                    <a:gd name="connsiteX5" fmla="*/ 717379 w 1830046"/>
                    <a:gd name="connsiteY5" fmla="*/ 14886 h 255517"/>
                    <a:gd name="connsiteX6" fmla="*/ 987561 w 1830046"/>
                    <a:gd name="connsiteY6" fmla="*/ 14886 h 255517"/>
                    <a:gd name="connsiteX7" fmla="*/ 993528 w 1830046"/>
                    <a:gd name="connsiteY7" fmla="*/ 255517 h 255517"/>
                    <a:gd name="connsiteX8" fmla="*/ 1547356 w 1830046"/>
                    <a:gd name="connsiteY8" fmla="*/ 249564 h 255517"/>
                    <a:gd name="connsiteX9" fmla="*/ 1550340 w 1830046"/>
                    <a:gd name="connsiteY9" fmla="*/ 8558 h 255517"/>
                    <a:gd name="connsiteX10" fmla="*/ 1829759 w 1830046"/>
                    <a:gd name="connsiteY10" fmla="*/ 7010 h 255517"/>
                    <a:gd name="connsiteX11" fmla="*/ 1829760 w 1830046"/>
                    <a:gd name="connsiteY11" fmla="*/ 243528 h 255517"/>
                    <a:gd name="connsiteX0" fmla="*/ 0 w 1830046"/>
                    <a:gd name="connsiteY0" fmla="*/ 246853 h 255517"/>
                    <a:gd name="connsiteX1" fmla="*/ 6641 w 1830046"/>
                    <a:gd name="connsiteY1" fmla="*/ 0 h 255517"/>
                    <a:gd name="connsiteX2" fmla="*/ 489641 w 1830046"/>
                    <a:gd name="connsiteY2" fmla="*/ 0 h 255517"/>
                    <a:gd name="connsiteX3" fmla="*/ 486658 w 1830046"/>
                    <a:gd name="connsiteY3" fmla="*/ 249563 h 255517"/>
                    <a:gd name="connsiteX4" fmla="*/ 718052 w 1830046"/>
                    <a:gd name="connsiteY4" fmla="*/ 249563 h 255517"/>
                    <a:gd name="connsiteX5" fmla="*/ 717379 w 1830046"/>
                    <a:gd name="connsiteY5" fmla="*/ 14886 h 255517"/>
                    <a:gd name="connsiteX6" fmla="*/ 987561 w 1830046"/>
                    <a:gd name="connsiteY6" fmla="*/ 14886 h 255517"/>
                    <a:gd name="connsiteX7" fmla="*/ 993528 w 1830046"/>
                    <a:gd name="connsiteY7" fmla="*/ 255517 h 255517"/>
                    <a:gd name="connsiteX8" fmla="*/ 1547356 w 1830046"/>
                    <a:gd name="connsiteY8" fmla="*/ 249564 h 255517"/>
                    <a:gd name="connsiteX9" fmla="*/ 1550340 w 1830046"/>
                    <a:gd name="connsiteY9" fmla="*/ 8558 h 255517"/>
                    <a:gd name="connsiteX10" fmla="*/ 1829759 w 1830046"/>
                    <a:gd name="connsiteY10" fmla="*/ 7010 h 255517"/>
                    <a:gd name="connsiteX11" fmla="*/ 1829760 w 1830046"/>
                    <a:gd name="connsiteY11" fmla="*/ 243528 h 255517"/>
                    <a:gd name="connsiteX0" fmla="*/ 0 w 1830046"/>
                    <a:gd name="connsiteY0" fmla="*/ 246853 h 249564"/>
                    <a:gd name="connsiteX1" fmla="*/ 6641 w 1830046"/>
                    <a:gd name="connsiteY1" fmla="*/ 0 h 249564"/>
                    <a:gd name="connsiteX2" fmla="*/ 489641 w 1830046"/>
                    <a:gd name="connsiteY2" fmla="*/ 0 h 249564"/>
                    <a:gd name="connsiteX3" fmla="*/ 486658 w 1830046"/>
                    <a:gd name="connsiteY3" fmla="*/ 249563 h 249564"/>
                    <a:gd name="connsiteX4" fmla="*/ 718052 w 1830046"/>
                    <a:gd name="connsiteY4" fmla="*/ 249563 h 249564"/>
                    <a:gd name="connsiteX5" fmla="*/ 717379 w 1830046"/>
                    <a:gd name="connsiteY5" fmla="*/ 14886 h 249564"/>
                    <a:gd name="connsiteX6" fmla="*/ 987561 w 1830046"/>
                    <a:gd name="connsiteY6" fmla="*/ 14886 h 249564"/>
                    <a:gd name="connsiteX7" fmla="*/ 993528 w 1830046"/>
                    <a:gd name="connsiteY7" fmla="*/ 249563 h 249564"/>
                    <a:gd name="connsiteX8" fmla="*/ 1547356 w 1830046"/>
                    <a:gd name="connsiteY8" fmla="*/ 249564 h 249564"/>
                    <a:gd name="connsiteX9" fmla="*/ 1550340 w 1830046"/>
                    <a:gd name="connsiteY9" fmla="*/ 8558 h 249564"/>
                    <a:gd name="connsiteX10" fmla="*/ 1829759 w 1830046"/>
                    <a:gd name="connsiteY10" fmla="*/ 7010 h 249564"/>
                    <a:gd name="connsiteX11" fmla="*/ 1829760 w 1830046"/>
                    <a:gd name="connsiteY11" fmla="*/ 243528 h 249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30046" h="249564">
                      <a:moveTo>
                        <a:pt x="0" y="246853"/>
                      </a:moveTo>
                      <a:cubicBezTo>
                        <a:pt x="225" y="168663"/>
                        <a:pt x="6416" y="78190"/>
                        <a:pt x="6641" y="0"/>
                      </a:cubicBezTo>
                      <a:lnTo>
                        <a:pt x="489641" y="0"/>
                      </a:lnTo>
                      <a:cubicBezTo>
                        <a:pt x="488647" y="76241"/>
                        <a:pt x="487652" y="173322"/>
                        <a:pt x="486658" y="249563"/>
                      </a:cubicBezTo>
                      <a:lnTo>
                        <a:pt x="718052" y="249563"/>
                      </a:lnTo>
                      <a:cubicBezTo>
                        <a:pt x="716833" y="169353"/>
                        <a:pt x="718598" y="95096"/>
                        <a:pt x="717379" y="14886"/>
                      </a:cubicBezTo>
                      <a:lnTo>
                        <a:pt x="987561" y="14886"/>
                      </a:lnTo>
                      <a:cubicBezTo>
                        <a:pt x="988555" y="87158"/>
                        <a:pt x="992534" y="177291"/>
                        <a:pt x="993528" y="249563"/>
                      </a:cubicBezTo>
                      <a:lnTo>
                        <a:pt x="1547356" y="249564"/>
                      </a:lnTo>
                      <a:cubicBezTo>
                        <a:pt x="1548350" y="167244"/>
                        <a:pt x="1549346" y="90878"/>
                        <a:pt x="1550340" y="8558"/>
                      </a:cubicBezTo>
                      <a:lnTo>
                        <a:pt x="1829759" y="7010"/>
                      </a:lnTo>
                      <a:cubicBezTo>
                        <a:pt x="1830754" y="82374"/>
                        <a:pt x="1828765" y="168164"/>
                        <a:pt x="1829760" y="2435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cxnSp>
              <p:nvCxnSpPr>
                <p:cNvPr id="35" name="Gerader Verbinder 34"/>
                <p:cNvCxnSpPr/>
                <p:nvPr/>
              </p:nvCxnSpPr>
              <p:spPr>
                <a:xfrm>
                  <a:off x="7175535" y="2081118"/>
                  <a:ext cx="36972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Textfeld 43"/>
              <p:cNvSpPr txBox="1"/>
              <p:nvPr/>
            </p:nvSpPr>
            <p:spPr>
              <a:xfrm>
                <a:off x="4694041" y="1362450"/>
                <a:ext cx="32930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200" dirty="0" smtClean="0"/>
                  <a:t>B7 B6 B5 B4 B3 B2 B1 B0</a:t>
                </a:r>
                <a:endParaRPr lang="de-DE" sz="2200" dirty="0"/>
              </a:p>
            </p:txBody>
          </p:sp>
        </p:grpSp>
        <p:sp>
          <p:nvSpPr>
            <p:cNvPr id="48" name="Textfeld 47"/>
            <p:cNvSpPr txBox="1"/>
            <p:nvPr/>
          </p:nvSpPr>
          <p:spPr>
            <a:xfrm>
              <a:off x="4644215" y="1678336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/>
                <a:t> </a:t>
              </a:r>
              <a:r>
                <a:rPr lang="de-DE" sz="2200" dirty="0" smtClean="0"/>
                <a:t> 1    0   0    1   0  1   1    0</a:t>
              </a:r>
              <a:endParaRPr lang="de-DE" sz="2200" dirty="0"/>
            </a:p>
          </p:txBody>
        </p:sp>
      </p:grpSp>
      <p:pic>
        <p:nvPicPr>
          <p:cNvPr id="52" name="Audio 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2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23"/>
    </mc:Choice>
    <mc:Fallback>
      <p:transition spd="slow" advTm="219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591942" y="572059"/>
            <a:ext cx="2404678" cy="2785617"/>
          </a:xfrm>
          <a:prstGeom prst="wedgeRoundRectCallout">
            <a:avLst>
              <a:gd name="adj1" fmla="val -61280"/>
              <a:gd name="adj2" fmla="val -246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0b01001011 = 0x4B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wird vom Mikrocontroller zum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 geschickt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1020" y="797020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96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852"/>
    </mc:Choice>
    <mc:Fallback>
      <p:transition spd="slow" advTm="198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591942" y="572059"/>
            <a:ext cx="2404678" cy="2785617"/>
          </a:xfrm>
          <a:prstGeom prst="wedgeRoundRectCallout">
            <a:avLst>
              <a:gd name="adj1" fmla="val -61280"/>
              <a:gd name="adj2" fmla="val -246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höchstwertige Bit (B7) wird zuerst gesendet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1020" y="797020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6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152"/>
    </mc:Choice>
    <mc:Fallback>
      <p:transition spd="slow" advTm="24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577137" y="1360012"/>
            <a:ext cx="2404678" cy="2785617"/>
          </a:xfrm>
          <a:prstGeom prst="wedgeRoundRectCallout">
            <a:avLst>
              <a:gd name="adj1" fmla="val -61280"/>
              <a:gd name="adj2" fmla="val -246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wird 0b10010110 = 0x96 vom Slav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 zum Master (MC) geschickt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1020" y="1557821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4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932"/>
    </mc:Choice>
    <mc:Fallback>
      <p:transition spd="slow" advTm="26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577137" y="1360012"/>
            <a:ext cx="2404678" cy="2785617"/>
          </a:xfrm>
          <a:prstGeom prst="wedgeRoundRectCallout">
            <a:avLst>
              <a:gd name="adj1" fmla="val -61280"/>
              <a:gd name="adj2" fmla="val -246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höchstwertige Bit (B7) wird zuerst gesendet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1020" y="1557821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4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21"/>
    </mc:Choice>
    <mc:Fallback>
      <p:transition spd="slow" advTm="5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577137" y="1360012"/>
            <a:ext cx="2404678" cy="2785617"/>
          </a:xfrm>
          <a:prstGeom prst="wedgeRoundRectCallout">
            <a:avLst>
              <a:gd name="adj1" fmla="val -63849"/>
              <a:gd name="adj2" fmla="val -104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jeder steigenden Flanke des Takts wird ein Bit übertragen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79658" y="1978261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0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45"/>
    </mc:Choice>
    <mc:Fallback>
      <p:transition spd="slow" advTm="13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3682314" y="3831116"/>
            <a:ext cx="3751193" cy="1280069"/>
          </a:xfrm>
          <a:prstGeom prst="wedgeRoundRectCallout">
            <a:avLst>
              <a:gd name="adj1" fmla="val 76950"/>
              <a:gd name="adj2" fmla="val -539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Deshalb nennt man die Datenübertragung (takt-) 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synchron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79658" y="1978261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95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02"/>
    </mc:Choice>
    <mc:Fallback>
      <p:transition spd="slow" advTm="9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6809545" y="4881478"/>
            <a:ext cx="4793449" cy="1469895"/>
          </a:xfrm>
          <a:prstGeom prst="wedgeRoundRectCallout">
            <a:avLst>
              <a:gd name="adj1" fmla="val -14354"/>
              <a:gd name="adj2" fmla="val -17778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 in 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beide Richtungen gleichzeitig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übertragen wird, spricht man von: 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Vollduplex</a:t>
            </a:r>
            <a:endParaRPr sz="2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6705" y="1057285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3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18"/>
    </mc:Choice>
    <mc:Fallback>
      <p:transition spd="slow" advTm="7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36355" y="168715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4789862" y="4938160"/>
            <a:ext cx="5557295" cy="1587768"/>
          </a:xfrm>
          <a:prstGeom prst="wedgeRoundRectCallout">
            <a:avLst>
              <a:gd name="adj1" fmla="val -75458"/>
              <a:gd name="adj2" fmla="val -13551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Nur 4 Leitungen verbinden den Mikrocontroller mit einem anderen „Modul“ auf der Leiterplatte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6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003"/>
    </mc:Choice>
    <mc:Fallback>
      <p:transition spd="slow" advTm="360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669898" y="3182126"/>
            <a:ext cx="2889634" cy="582327"/>
          </a:xfrm>
          <a:prstGeom prst="wedgeRoundRectCallout">
            <a:avLst>
              <a:gd name="adj1" fmla="val 10408"/>
              <a:gd name="adj2" fmla="val -960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Programmierung: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9" y="1111855"/>
            <a:ext cx="4276088" cy="5041810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dirty="0" err="1" smtClean="0">
                <a:solidFill>
                  <a:schemeClr val="tx1"/>
                </a:solidFill>
              </a:rPr>
              <a:t>int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main</a:t>
            </a:r>
            <a:r>
              <a:rPr lang="de-DE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	</a:t>
            </a:r>
            <a:r>
              <a:rPr lang="de-DE" dirty="0" err="1" smtClean="0">
                <a:solidFill>
                  <a:schemeClr val="tx1"/>
                </a:solidFill>
              </a:rPr>
              <a:t>while</a:t>
            </a:r>
            <a:r>
              <a:rPr lang="de-DE" dirty="0" smtClean="0">
                <a:solidFill>
                  <a:schemeClr val="tx1"/>
                </a:solidFill>
              </a:rPr>
              <a:t>(</a:t>
            </a:r>
            <a:r>
              <a:rPr lang="de-DE" dirty="0" err="1" smtClean="0">
                <a:solidFill>
                  <a:schemeClr val="tx1"/>
                </a:solidFill>
              </a:rPr>
              <a:t>true</a:t>
            </a:r>
            <a:r>
              <a:rPr lang="de-DE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	{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	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8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88"/>
    </mc:Choice>
    <mc:Fallback>
      <p:transition spd="slow" advTm="8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9" y="1111855"/>
            <a:ext cx="6203092" cy="5041810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SPI </a:t>
            </a:r>
            <a:r>
              <a:rPr lang="de-DE" sz="2400" b="1" dirty="0" err="1" smtClean="0">
                <a:solidFill>
                  <a:srgbClr val="FF0000"/>
                </a:solidFill>
              </a:rPr>
              <a:t>slave</a:t>
            </a:r>
            <a:r>
              <a:rPr lang="de-DE" sz="2400" b="1" dirty="0" smtClean="0">
                <a:solidFill>
                  <a:srgbClr val="FF0000"/>
                </a:solidFill>
              </a:rPr>
              <a:t>(PB_15,PB_14,PB_13);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while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true</a:t>
            </a:r>
            <a:r>
              <a:rPr lang="de-DE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{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669897" y="3182125"/>
            <a:ext cx="4742361" cy="1345405"/>
          </a:xfrm>
          <a:prstGeom prst="wedgeRoundRectCallout">
            <a:avLst>
              <a:gd name="adj1" fmla="val -16169"/>
              <a:gd name="adj2" fmla="val -64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SPI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name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(MOSI,MISO,SCLK);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185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142"/>
    </mc:Choice>
    <mc:Fallback>
      <p:transition spd="slow" advTm="65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9" y="1111855"/>
            <a:ext cx="6203092" cy="5041810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SPI </a:t>
            </a:r>
            <a:r>
              <a:rPr lang="de-DE" sz="2400" b="1" dirty="0" err="1" smtClean="0">
                <a:solidFill>
                  <a:srgbClr val="FF0000"/>
                </a:solidFill>
              </a:rPr>
              <a:t>slave</a:t>
            </a:r>
            <a:r>
              <a:rPr lang="de-DE" sz="2400" b="1" dirty="0" smtClean="0">
                <a:solidFill>
                  <a:srgbClr val="FF0000"/>
                </a:solidFill>
              </a:rPr>
              <a:t>(PB_15,PB_14,PB_13);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while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true</a:t>
            </a:r>
            <a:r>
              <a:rPr lang="de-DE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{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669897" y="3182125"/>
            <a:ext cx="4742361" cy="1649735"/>
          </a:xfrm>
          <a:prstGeom prst="wedgeRoundRectCallout">
            <a:avLst>
              <a:gd name="adj1" fmla="val -16169"/>
              <a:gd name="adj2" fmla="val -64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SPI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name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(MOSI,MISO,SCLK);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Mögliche Werte für MOSI, MISO und SCLK: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235257"/>
              </p:ext>
            </p:extLst>
          </p:nvPr>
        </p:nvGraphicFramePr>
        <p:xfrm>
          <a:off x="3376141" y="4855357"/>
          <a:ext cx="8128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MOSI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MISO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SCLK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SPI2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PB_15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PB_14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PB_13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SPI1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PB_5 (D4)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PB_4 (D5)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PB_3 (D3)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SPI1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PA_7 (D11)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PA_6 (D12)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PA_5 (D13)</a:t>
                      </a:r>
                      <a:endParaRPr lang="de-DE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49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112"/>
    </mc:Choice>
    <mc:Fallback>
      <p:transition spd="slow" advTm="93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9" y="1111855"/>
            <a:ext cx="6203092" cy="5041810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SPI </a:t>
            </a:r>
            <a:r>
              <a:rPr lang="de-DE" sz="2400" b="1" dirty="0" err="1" smtClean="0">
                <a:solidFill>
                  <a:srgbClr val="FF0000"/>
                </a:solidFill>
              </a:rPr>
              <a:t>slave</a:t>
            </a:r>
            <a:r>
              <a:rPr lang="de-DE" sz="2400" b="1" dirty="0" smtClean="0">
                <a:solidFill>
                  <a:srgbClr val="FF0000"/>
                </a:solidFill>
              </a:rPr>
              <a:t>(PB_15,PB_14,PB_13);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slave.format</a:t>
            </a:r>
            <a:r>
              <a:rPr lang="de-DE" sz="2400" b="1" dirty="0" smtClean="0">
                <a:solidFill>
                  <a:srgbClr val="FF0000"/>
                </a:solidFill>
              </a:rPr>
              <a:t>(8);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while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true</a:t>
            </a:r>
            <a:r>
              <a:rPr lang="de-DE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{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572913" y="3154910"/>
            <a:ext cx="4742361" cy="1649735"/>
          </a:xfrm>
          <a:prstGeom prst="wedgeRoundRectCallout">
            <a:avLst>
              <a:gd name="adj1" fmla="val -16169"/>
              <a:gd name="adj2" fmla="val -64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ame.format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(Bitzahl);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Bitzahl kann 8 oder 16 sein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6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69"/>
    </mc:Choice>
    <mc:Fallback>
      <p:transition spd="slow" advTm="22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8" y="1111855"/>
            <a:ext cx="6890951" cy="5041810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SPI </a:t>
            </a:r>
            <a:r>
              <a:rPr lang="de-DE" sz="2400" b="1" dirty="0" err="1" smtClean="0">
                <a:solidFill>
                  <a:srgbClr val="FF0000"/>
                </a:solidFill>
              </a:rPr>
              <a:t>slave</a:t>
            </a:r>
            <a:r>
              <a:rPr lang="de-DE" sz="2400" b="1" dirty="0" smtClean="0">
                <a:solidFill>
                  <a:srgbClr val="FF0000"/>
                </a:solidFill>
              </a:rPr>
              <a:t>(PB_15,PB_14,PB_13);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</a:t>
            </a:r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antwort,sendedaten</a:t>
            </a:r>
            <a:r>
              <a:rPr lang="de-DE" sz="2400" dirty="0" smtClean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slave.format</a:t>
            </a:r>
            <a:r>
              <a:rPr lang="de-DE" sz="2400" b="1" dirty="0" smtClean="0">
                <a:solidFill>
                  <a:srgbClr val="FF0000"/>
                </a:solidFill>
              </a:rPr>
              <a:t>(8);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while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true</a:t>
            </a:r>
            <a:r>
              <a:rPr lang="de-DE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{</a:t>
            </a:r>
          </a:p>
          <a:p>
            <a:r>
              <a:rPr lang="de-DE" sz="2400" dirty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sendedaten</a:t>
            </a:r>
            <a:r>
              <a:rPr lang="de-DE" sz="2400" dirty="0" smtClean="0">
                <a:solidFill>
                  <a:schemeClr val="tx1"/>
                </a:solidFill>
              </a:rPr>
              <a:t>=</a:t>
            </a:r>
            <a:r>
              <a:rPr lang="de-DE" sz="2400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0x4B;</a:t>
            </a:r>
            <a:endParaRPr lang="de-DE" sz="2400" dirty="0" smtClean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antwort</a:t>
            </a:r>
            <a:r>
              <a:rPr lang="de-DE" sz="2400" b="1" dirty="0" smtClean="0">
                <a:solidFill>
                  <a:srgbClr val="FF0000"/>
                </a:solidFill>
              </a:rPr>
              <a:t>=</a:t>
            </a:r>
            <a:r>
              <a:rPr lang="de-DE" sz="2400" b="1" dirty="0" err="1" smtClean="0">
                <a:solidFill>
                  <a:srgbClr val="FF0000"/>
                </a:solidFill>
              </a:rPr>
              <a:t>slave.write</a:t>
            </a:r>
            <a:r>
              <a:rPr lang="de-DE" sz="2400" b="1" dirty="0" smtClean="0">
                <a:solidFill>
                  <a:srgbClr val="FF0000"/>
                </a:solidFill>
              </a:rPr>
              <a:t>(</a:t>
            </a:r>
            <a:r>
              <a:rPr lang="de-DE" sz="2400" b="1" dirty="0" err="1" smtClean="0">
                <a:solidFill>
                  <a:srgbClr val="FF0000"/>
                </a:solidFill>
              </a:rPr>
              <a:t>sendedaten</a:t>
            </a:r>
            <a:r>
              <a:rPr lang="de-DE" sz="2400" b="1" dirty="0" smtClean="0">
                <a:solidFill>
                  <a:srgbClr val="FF0000"/>
                </a:solidFill>
              </a:rPr>
              <a:t>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280087" y="3154910"/>
            <a:ext cx="5502876" cy="1843322"/>
          </a:xfrm>
          <a:prstGeom prst="wedgeRoundRectCallout">
            <a:avLst>
              <a:gd name="adj1" fmla="val -16169"/>
              <a:gd name="adj2" fmla="val -64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antwort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name.write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sendedaten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Schickt die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sendedaten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und empfängt gleichzeitig eine Antwort vom Slave.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12"/>
    </mc:Choice>
    <mc:Fallback>
      <p:transition spd="slow" advTm="372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8" y="1111855"/>
            <a:ext cx="6890951" cy="5041810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SPI </a:t>
            </a:r>
            <a:r>
              <a:rPr lang="de-DE" sz="2400" b="1" dirty="0" err="1" smtClean="0">
                <a:solidFill>
                  <a:srgbClr val="FF0000"/>
                </a:solidFill>
              </a:rPr>
              <a:t>slave</a:t>
            </a:r>
            <a:r>
              <a:rPr lang="de-DE" sz="2400" b="1" dirty="0" smtClean="0">
                <a:solidFill>
                  <a:srgbClr val="FF0000"/>
                </a:solidFill>
              </a:rPr>
              <a:t>(PB_15,PB_14,PB_13);</a:t>
            </a:r>
          </a:p>
          <a:p>
            <a:r>
              <a:rPr lang="de-DE" sz="2400" b="1" dirty="0" err="1" smtClean="0">
                <a:solidFill>
                  <a:srgbClr val="FF0000"/>
                </a:solidFill>
              </a:rPr>
              <a:t>DigitalOut</a:t>
            </a:r>
            <a:r>
              <a:rPr lang="de-DE" sz="2400" b="1" dirty="0" smtClean="0">
                <a:solidFill>
                  <a:srgbClr val="FF0000"/>
                </a:solidFill>
              </a:rPr>
              <a:t> SS(PB_12);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</a:t>
            </a:r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antwort,sendedaten</a:t>
            </a:r>
            <a:r>
              <a:rPr lang="de-DE" sz="2400" dirty="0" smtClean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slave.format</a:t>
            </a:r>
            <a:r>
              <a:rPr lang="de-DE" sz="2400" b="1" dirty="0" smtClean="0">
                <a:solidFill>
                  <a:srgbClr val="FF0000"/>
                </a:solidFill>
              </a:rPr>
              <a:t>(8);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while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true</a:t>
            </a:r>
            <a:r>
              <a:rPr lang="de-DE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{</a:t>
            </a:r>
          </a:p>
          <a:p>
            <a:r>
              <a:rPr lang="de-DE" sz="2400" dirty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sendedaten</a:t>
            </a:r>
            <a:r>
              <a:rPr lang="de-DE" sz="2400" dirty="0" smtClean="0">
                <a:solidFill>
                  <a:schemeClr val="tx1"/>
                </a:solidFill>
              </a:rPr>
              <a:t>=</a:t>
            </a:r>
            <a:r>
              <a:rPr lang="de-DE" sz="2400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0x4B;</a:t>
            </a:r>
            <a:endParaRPr lang="de-DE" sz="2400" dirty="0" smtClean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antwort</a:t>
            </a:r>
            <a:r>
              <a:rPr lang="de-DE" sz="2400" b="1" dirty="0" smtClean="0">
                <a:solidFill>
                  <a:srgbClr val="FF0000"/>
                </a:solidFill>
              </a:rPr>
              <a:t>=</a:t>
            </a:r>
            <a:r>
              <a:rPr lang="de-DE" sz="2400" b="1" dirty="0" err="1" smtClean="0">
                <a:solidFill>
                  <a:srgbClr val="FF0000"/>
                </a:solidFill>
              </a:rPr>
              <a:t>slave.write</a:t>
            </a:r>
            <a:r>
              <a:rPr lang="de-DE" sz="2400" b="1" dirty="0" smtClean="0">
                <a:solidFill>
                  <a:srgbClr val="FF0000"/>
                </a:solidFill>
              </a:rPr>
              <a:t>(</a:t>
            </a:r>
            <a:r>
              <a:rPr lang="de-DE" sz="2400" b="1" dirty="0" err="1" smtClean="0">
                <a:solidFill>
                  <a:srgbClr val="FF0000"/>
                </a:solidFill>
              </a:rPr>
              <a:t>sendedaten</a:t>
            </a:r>
            <a:r>
              <a:rPr lang="de-DE" sz="2400" b="1" dirty="0" smtClean="0">
                <a:solidFill>
                  <a:srgbClr val="FF0000"/>
                </a:solidFill>
              </a:rPr>
              <a:t>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280087" y="3154910"/>
            <a:ext cx="5502876" cy="1843322"/>
          </a:xfrm>
          <a:prstGeom prst="wedgeRoundRectCallout">
            <a:avLst>
              <a:gd name="adj1" fmla="val -16169"/>
              <a:gd name="adj2" fmla="val -64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DigitalOut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für den Slave-Select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" name="Gerade Verbindung mit Pfeil 22"/>
          <p:cNvCxnSpPr/>
          <p:nvPr/>
        </p:nvCxnSpPr>
        <p:spPr>
          <a:xfrm flipV="1">
            <a:off x="4943789" y="2366866"/>
            <a:ext cx="1075174" cy="1551991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Audio 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5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050"/>
    </mc:Choice>
    <mc:Fallback>
      <p:transition spd="slow" advTm="24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099" y="111185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Vertikaler Bildlauf 7"/>
          <p:cNvSpPr/>
          <p:nvPr/>
        </p:nvSpPr>
        <p:spPr>
          <a:xfrm>
            <a:off x="5301048" y="281354"/>
            <a:ext cx="6890951" cy="5872311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SPI </a:t>
            </a:r>
            <a:r>
              <a:rPr lang="de-DE" sz="2400" b="1" dirty="0" err="1" smtClean="0">
                <a:solidFill>
                  <a:srgbClr val="FF0000"/>
                </a:solidFill>
              </a:rPr>
              <a:t>slave</a:t>
            </a:r>
            <a:r>
              <a:rPr lang="de-DE" sz="2400" b="1" dirty="0" smtClean="0">
                <a:solidFill>
                  <a:srgbClr val="FF0000"/>
                </a:solidFill>
              </a:rPr>
              <a:t>(PB_15,PB_14,PB_13);</a:t>
            </a:r>
          </a:p>
          <a:p>
            <a:r>
              <a:rPr lang="de-DE" sz="2400" b="1" dirty="0" err="1" smtClean="0">
                <a:solidFill>
                  <a:srgbClr val="FF0000"/>
                </a:solidFill>
              </a:rPr>
              <a:t>DigitalOut</a:t>
            </a:r>
            <a:r>
              <a:rPr lang="de-DE" sz="2400" b="1" dirty="0" smtClean="0">
                <a:solidFill>
                  <a:srgbClr val="FF0000"/>
                </a:solidFill>
              </a:rPr>
              <a:t> SS(PB_12);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</a:t>
            </a:r>
            <a:r>
              <a:rPr lang="de-DE" sz="2400" dirty="0" err="1" smtClean="0">
                <a:solidFill>
                  <a:schemeClr val="tx1"/>
                </a:solidFill>
              </a:rPr>
              <a:t>int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antwort,sendedaten</a:t>
            </a:r>
            <a:r>
              <a:rPr lang="de-DE" sz="2400" dirty="0" smtClean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slave.format</a:t>
            </a:r>
            <a:r>
              <a:rPr lang="de-DE" sz="2400" b="1" dirty="0" smtClean="0">
                <a:solidFill>
                  <a:srgbClr val="FF0000"/>
                </a:solidFill>
              </a:rPr>
              <a:t>(8);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while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true</a:t>
            </a:r>
            <a:r>
              <a:rPr lang="de-DE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	{</a:t>
            </a:r>
          </a:p>
          <a:p>
            <a:r>
              <a:rPr lang="de-DE" sz="2400" dirty="0">
                <a:solidFill>
                  <a:schemeClr val="tx1"/>
                </a:solidFill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</a:rPr>
              <a:t>sendedaten</a:t>
            </a:r>
            <a:r>
              <a:rPr lang="de-DE" sz="2400" dirty="0" smtClean="0">
                <a:solidFill>
                  <a:schemeClr val="tx1"/>
                </a:solidFill>
              </a:rPr>
              <a:t>=</a:t>
            </a:r>
            <a:r>
              <a:rPr lang="de-DE" sz="2400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0x4B;</a:t>
            </a:r>
          </a:p>
          <a:p>
            <a:r>
              <a:rPr lang="de-DE" sz="24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	</a:t>
            </a:r>
            <a:r>
              <a:rPr lang="de-DE" sz="2400" b="1" dirty="0">
                <a:solidFill>
                  <a:srgbClr val="FF0000"/>
                </a:solidFill>
                <a:sym typeface="Arial"/>
              </a:rPr>
              <a:t>SS=0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;</a:t>
            </a:r>
            <a:endParaRPr lang="de-DE" sz="2400" b="1" dirty="0" smtClean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antwort</a:t>
            </a:r>
            <a:r>
              <a:rPr lang="de-DE" sz="2400" b="1" dirty="0" smtClean="0">
                <a:solidFill>
                  <a:srgbClr val="FF0000"/>
                </a:solidFill>
              </a:rPr>
              <a:t>=</a:t>
            </a:r>
            <a:r>
              <a:rPr lang="de-DE" sz="2400" b="1" dirty="0" err="1" smtClean="0">
                <a:solidFill>
                  <a:srgbClr val="FF0000"/>
                </a:solidFill>
              </a:rPr>
              <a:t>slave.write</a:t>
            </a:r>
            <a:r>
              <a:rPr lang="de-DE" sz="2400" b="1" dirty="0" smtClean="0">
                <a:solidFill>
                  <a:srgbClr val="FF0000"/>
                </a:solidFill>
              </a:rPr>
              <a:t>(</a:t>
            </a:r>
            <a:r>
              <a:rPr lang="de-DE" sz="2400" b="1" dirty="0" err="1" smtClean="0">
                <a:solidFill>
                  <a:srgbClr val="FF0000"/>
                </a:solidFill>
              </a:rPr>
              <a:t>sendedaten</a:t>
            </a:r>
            <a:r>
              <a:rPr lang="de-DE" sz="2400" b="1" dirty="0" smtClean="0">
                <a:solidFill>
                  <a:srgbClr val="FF0000"/>
                </a:solidFill>
              </a:rPr>
              <a:t>);</a:t>
            </a:r>
            <a:endParaRPr lang="de-DE" sz="2400" b="1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	</a:t>
            </a:r>
            <a:r>
              <a:rPr lang="de-DE" sz="2400" b="1" dirty="0" smtClean="0">
                <a:solidFill>
                  <a:srgbClr val="FF0000"/>
                </a:solidFill>
              </a:rPr>
              <a:t>SS=1</a:t>
            </a:r>
            <a:r>
              <a:rPr lang="de-DE" sz="2400" dirty="0" smtClean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	</a:t>
            </a:r>
            <a:r>
              <a:rPr lang="de-DE" sz="2400" dirty="0" smtClean="0">
                <a:solidFill>
                  <a:schemeClr val="tx1"/>
                </a:solidFill>
              </a:rPr>
              <a:t>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280087" y="3154910"/>
            <a:ext cx="5502876" cy="1843322"/>
          </a:xfrm>
          <a:prstGeom prst="wedgeRoundRectCallout">
            <a:avLst>
              <a:gd name="adj1" fmla="val -16169"/>
              <a:gd name="adj2" fmla="val -64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Vorher SS auf 0,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Nachher SS auf 1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erade Verbindung mit Pfeil 14"/>
          <p:cNvCxnSpPr/>
          <p:nvPr/>
        </p:nvCxnSpPr>
        <p:spPr>
          <a:xfrm>
            <a:off x="2682910" y="3848396"/>
            <a:ext cx="4250453" cy="271428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>
            <a:off x="2830477" y="4309005"/>
            <a:ext cx="4102886" cy="565789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Audio 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8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65"/>
    </mc:Choice>
    <mc:Fallback>
      <p:transition spd="slow" advTm="20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6579772" y="5081976"/>
            <a:ext cx="4793449" cy="1469895"/>
          </a:xfrm>
          <a:prstGeom prst="wedgeRoundRectCallout">
            <a:avLst>
              <a:gd name="adj1" fmla="val -7909"/>
              <a:gd name="adj2" fmla="val -11977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Zusätzliche Einstellmöglichkeiten entsprechend der Spezifikation des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Slaves</a:t>
            </a:r>
            <a:endParaRPr sz="2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13270" y="2109870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1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94"/>
    </mc:Choice>
    <mc:Fallback>
      <p:transition spd="slow" advTm="13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6787738" y="4929150"/>
            <a:ext cx="5106660" cy="1469895"/>
          </a:xfrm>
          <a:prstGeom prst="wedgeRoundRectCallout">
            <a:avLst>
              <a:gd name="adj1" fmla="val -21635"/>
              <a:gd name="adj2" fmla="val -11283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Übertragungsfrequenz: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slave.frequency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(100000); //f in Hz</a:t>
            </a:r>
            <a:endParaRPr sz="2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64532" y="2022932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cxnSp>
        <p:nvCxnSpPr>
          <p:cNvPr id="15" name="Gerader Verbinder 14"/>
          <p:cNvCxnSpPr/>
          <p:nvPr/>
        </p:nvCxnSpPr>
        <p:spPr>
          <a:xfrm>
            <a:off x="5691116" y="2897128"/>
            <a:ext cx="0" cy="1156257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/>
          <p:cNvCxnSpPr/>
          <p:nvPr/>
        </p:nvCxnSpPr>
        <p:spPr>
          <a:xfrm>
            <a:off x="6070978" y="2897128"/>
            <a:ext cx="0" cy="1156257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5172501" y="3889612"/>
            <a:ext cx="51861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>
            <a:off x="6070978" y="3889612"/>
            <a:ext cx="518615" cy="0"/>
          </a:xfrm>
          <a:prstGeom prst="straightConnector1">
            <a:avLst/>
          </a:prstGeom>
          <a:ln w="1587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>
            <a:off x="5365153" y="4022311"/>
            <a:ext cx="2545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T=10 µs</a:t>
            </a:r>
          </a:p>
          <a:p>
            <a:r>
              <a:rPr lang="de-DE" sz="2400" dirty="0" smtClean="0"/>
              <a:t>T=1/f=1/100000</a:t>
            </a:r>
            <a:endParaRPr lang="de-DE" sz="2400" dirty="0"/>
          </a:p>
        </p:txBody>
      </p:sp>
      <p:pic>
        <p:nvPicPr>
          <p:cNvPr id="31" name="Audio 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3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093"/>
    </mc:Choice>
    <mc:Fallback>
      <p:transition spd="slow" advTm="46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2343453" y="930876"/>
            <a:ext cx="7233684" cy="4738404"/>
            <a:chOff x="1972277" y="930876"/>
            <a:chExt cx="4763574" cy="2866767"/>
          </a:xfrm>
        </p:grpSpPr>
        <p:sp>
          <p:nvSpPr>
            <p:cNvPr id="3" name="Rechteck 2"/>
            <p:cNvSpPr/>
            <p:nvPr/>
          </p:nvSpPr>
          <p:spPr>
            <a:xfrm>
              <a:off x="1972277" y="930876"/>
              <a:ext cx="1492817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6787738" y="4929150"/>
            <a:ext cx="5106660" cy="1469895"/>
          </a:xfrm>
          <a:prstGeom prst="wedgeRoundRectCallout">
            <a:avLst>
              <a:gd name="adj1" fmla="val -21635"/>
              <a:gd name="adj2" fmla="val -11283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Polarität des Taktsignals: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slave.format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(8,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0bXY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X=0</a:t>
            </a: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Polarität </a:t>
            </a:r>
            <a:r>
              <a:rPr lang="de-DE" sz="2400" b="1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Highaktiv</a:t>
            </a:r>
            <a:endParaRPr sz="2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92433" y="2381020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88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682"/>
    </mc:Choice>
    <mc:Fallback>
      <p:transition spd="slow" advTm="416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9914021" y="572058"/>
            <a:ext cx="2119613" cy="2785617"/>
          </a:xfrm>
          <a:prstGeom prst="wedgeRoundRectCallout">
            <a:avLst>
              <a:gd name="adj1" fmla="val -43900"/>
              <a:gd name="adj2" fmla="val 640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Z.B.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Display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LAN-Modul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E/A-Baugruppe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7137" y="3916063"/>
            <a:ext cx="1270535" cy="1839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18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19"/>
    </mc:Choice>
    <mc:Fallback>
      <p:transition spd="slow" advTm="121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2343453" y="930876"/>
            <a:ext cx="7233684" cy="4738404"/>
            <a:chOff x="1972277" y="930876"/>
            <a:chExt cx="4763574" cy="2866767"/>
          </a:xfrm>
        </p:grpSpPr>
        <p:sp>
          <p:nvSpPr>
            <p:cNvPr id="3" name="Rechteck 2"/>
            <p:cNvSpPr/>
            <p:nvPr/>
          </p:nvSpPr>
          <p:spPr>
            <a:xfrm>
              <a:off x="1972277" y="930876"/>
              <a:ext cx="1492817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6787738" y="4929150"/>
            <a:ext cx="5106660" cy="1469895"/>
          </a:xfrm>
          <a:prstGeom prst="wedgeRoundRectCallout">
            <a:avLst>
              <a:gd name="adj1" fmla="val -21635"/>
              <a:gd name="adj2" fmla="val -11283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Polarität des Taktsignals: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slave.format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(8,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0bXY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X=1</a:t>
            </a: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Polarität </a:t>
            </a:r>
            <a:r>
              <a:rPr lang="de-DE" sz="2400" b="1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Low</a:t>
            </a:r>
            <a:r>
              <a:rPr lang="de-DE" sz="2400" b="1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aktiv</a:t>
            </a:r>
            <a:endParaRPr sz="2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92433" y="2381020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0" name="Gruppieren 39"/>
          <p:cNvGrpSpPr/>
          <p:nvPr/>
        </p:nvGrpSpPr>
        <p:grpSpPr>
          <a:xfrm flipV="1">
            <a:off x="4777333" y="2348117"/>
            <a:ext cx="2903240" cy="476238"/>
            <a:chOff x="4770548" y="2573322"/>
            <a:chExt cx="2840455" cy="250195"/>
          </a:xfrm>
        </p:grpSpPr>
        <p:sp>
          <p:nvSpPr>
            <p:cNvPr id="26" name="Freihandform 25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323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569"/>
    </mc:Choice>
    <mc:Fallback>
      <p:transition spd="slow" advTm="375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2343453" y="930876"/>
            <a:ext cx="7233684" cy="4738404"/>
            <a:chOff x="1972277" y="930876"/>
            <a:chExt cx="4763574" cy="2866767"/>
          </a:xfrm>
        </p:grpSpPr>
        <p:sp>
          <p:nvSpPr>
            <p:cNvPr id="3" name="Rechteck 2"/>
            <p:cNvSpPr/>
            <p:nvPr/>
          </p:nvSpPr>
          <p:spPr>
            <a:xfrm>
              <a:off x="1972277" y="930876"/>
              <a:ext cx="1492817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3703167" y="4329071"/>
            <a:ext cx="5106660" cy="2145085"/>
          </a:xfrm>
          <a:prstGeom prst="wedgeRoundRectCallout">
            <a:avLst>
              <a:gd name="adj1" fmla="val -40918"/>
              <a:gd name="adj2" fmla="val -1100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Abtastflanke: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slave.format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(8,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0bXY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=0</a:t>
            </a: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abtasten bei der 1. Flanke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Es muss immer in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Bitmitte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abgetastet werden</a:t>
            </a:r>
            <a:endParaRPr sz="240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5" name="Gruppieren 44"/>
          <p:cNvGrpSpPr/>
          <p:nvPr/>
        </p:nvGrpSpPr>
        <p:grpSpPr>
          <a:xfrm>
            <a:off x="4694041" y="630261"/>
            <a:ext cx="3293033" cy="729751"/>
            <a:chOff x="4694041" y="630261"/>
            <a:chExt cx="3293033" cy="729751"/>
          </a:xfrm>
        </p:grpSpPr>
        <p:grpSp>
          <p:nvGrpSpPr>
            <p:cNvPr id="38" name="Gruppieren 37"/>
            <p:cNvGrpSpPr/>
            <p:nvPr/>
          </p:nvGrpSpPr>
          <p:grpSpPr>
            <a:xfrm>
              <a:off x="4777523" y="955937"/>
              <a:ext cx="2833480" cy="404075"/>
              <a:chOff x="4777523" y="1110306"/>
              <a:chExt cx="2767741" cy="249706"/>
            </a:xfrm>
          </p:grpSpPr>
          <p:sp>
            <p:nvSpPr>
              <p:cNvPr id="4" name="Freihandform 3"/>
              <p:cNvSpPr/>
              <p:nvPr/>
            </p:nvSpPr>
            <p:spPr>
              <a:xfrm>
                <a:off x="4777523" y="1110306"/>
                <a:ext cx="2398014" cy="249706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9761" h="251404">
                    <a:moveTo>
                      <a:pt x="0" y="248774"/>
                    </a:moveTo>
                    <a:cubicBezTo>
                      <a:pt x="225" y="170584"/>
                      <a:pt x="3433" y="86066"/>
                      <a:pt x="3658" y="7876"/>
                    </a:cubicBezTo>
                    <a:lnTo>
                      <a:pt x="552298" y="7876"/>
                    </a:lnTo>
                    <a:lnTo>
                      <a:pt x="552298" y="248507"/>
                    </a:lnTo>
                    <a:lnTo>
                      <a:pt x="834413" y="248507"/>
                    </a:lnTo>
                    <a:cubicBezTo>
                      <a:pt x="833194" y="168297"/>
                      <a:pt x="834959" y="88086"/>
                      <a:pt x="833740" y="7876"/>
                    </a:cubicBezTo>
                    <a:lnTo>
                      <a:pt x="1100938" y="7876"/>
                    </a:lnTo>
                    <a:lnTo>
                      <a:pt x="1100938" y="248507"/>
                    </a:lnTo>
                    <a:lnTo>
                      <a:pt x="1574210" y="248507"/>
                    </a:lnTo>
                    <a:cubicBezTo>
                      <a:pt x="1575204" y="166187"/>
                      <a:pt x="1576199" y="83868"/>
                      <a:pt x="1577193" y="1548"/>
                    </a:cubicBezTo>
                    <a:lnTo>
                      <a:pt x="1826777" y="0"/>
                    </a:lnTo>
                    <a:cubicBezTo>
                      <a:pt x="1827772" y="75364"/>
                      <a:pt x="1828766" y="176040"/>
                      <a:pt x="1829761" y="25140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4" name="Gerader Verbinder 33"/>
              <p:cNvCxnSpPr/>
              <p:nvPr/>
            </p:nvCxnSpPr>
            <p:spPr>
              <a:xfrm>
                <a:off x="7175535" y="1360012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feld 42"/>
            <p:cNvSpPr txBox="1"/>
            <p:nvPr/>
          </p:nvSpPr>
          <p:spPr>
            <a:xfrm>
              <a:off x="4694041" y="630261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B0 B1 B2 B3 B4 B5 B6 B7</a:t>
              </a:r>
              <a:endParaRPr lang="de-DE" sz="2200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4694041" y="1362450"/>
            <a:ext cx="3293033" cy="724280"/>
            <a:chOff x="4694041" y="1362450"/>
            <a:chExt cx="3293033" cy="724280"/>
          </a:xfrm>
        </p:grpSpPr>
        <p:grpSp>
          <p:nvGrpSpPr>
            <p:cNvPr id="39" name="Gruppieren 38"/>
            <p:cNvGrpSpPr/>
            <p:nvPr/>
          </p:nvGrpSpPr>
          <p:grpSpPr>
            <a:xfrm>
              <a:off x="4777333" y="1689085"/>
              <a:ext cx="2833670" cy="397645"/>
              <a:chOff x="4777333" y="1837046"/>
              <a:chExt cx="2767931" cy="249684"/>
            </a:xfrm>
          </p:grpSpPr>
          <p:sp>
            <p:nvSpPr>
              <p:cNvPr id="24" name="Freihandform 23"/>
              <p:cNvSpPr/>
              <p:nvPr/>
            </p:nvSpPr>
            <p:spPr>
              <a:xfrm flipH="1">
                <a:off x="4777333" y="1837046"/>
                <a:ext cx="2398392" cy="249684"/>
              </a:xfrm>
              <a:custGeom>
                <a:avLst/>
                <a:gdLst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2138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19175 w 2069432"/>
                  <a:gd name="connsiteY9" fmla="*/ 22138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5 h 259882"/>
                  <a:gd name="connsiteX12" fmla="*/ 2069432 w 2069432"/>
                  <a:gd name="connsiteY12" fmla="*/ 211755 h 259882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31006 h 279133"/>
                  <a:gd name="connsiteX0" fmla="*/ 0 w 2069432"/>
                  <a:gd name="connsiteY0" fmla="*/ 279133 h 279133"/>
                  <a:gd name="connsiteX1" fmla="*/ 269507 w 2069432"/>
                  <a:gd name="connsiteY1" fmla="*/ 279133 h 279133"/>
                  <a:gd name="connsiteX2" fmla="*/ 279133 w 2069432"/>
                  <a:gd name="connsiteY2" fmla="*/ 19251 h 279133"/>
                  <a:gd name="connsiteX3" fmla="*/ 827773 w 2069432"/>
                  <a:gd name="connsiteY3" fmla="*/ 19251 h 279133"/>
                  <a:gd name="connsiteX4" fmla="*/ 827773 w 2069432"/>
                  <a:gd name="connsiteY4" fmla="*/ 259882 h 279133"/>
                  <a:gd name="connsiteX5" fmla="*/ 1106905 w 2069432"/>
                  <a:gd name="connsiteY5" fmla="*/ 259882 h 279133"/>
                  <a:gd name="connsiteX6" fmla="*/ 1097280 w 2069432"/>
                  <a:gd name="connsiteY6" fmla="*/ 19251 h 279133"/>
                  <a:gd name="connsiteX7" fmla="*/ 1376413 w 2069432"/>
                  <a:gd name="connsiteY7" fmla="*/ 19251 h 279133"/>
                  <a:gd name="connsiteX8" fmla="*/ 1376413 w 2069432"/>
                  <a:gd name="connsiteY8" fmla="*/ 259882 h 279133"/>
                  <a:gd name="connsiteX9" fmla="*/ 1828800 w 2069432"/>
                  <a:gd name="connsiteY9" fmla="*/ 259882 h 279133"/>
                  <a:gd name="connsiteX10" fmla="*/ 1828800 w 2069432"/>
                  <a:gd name="connsiteY10" fmla="*/ 19251 h 279133"/>
                  <a:gd name="connsiteX11" fmla="*/ 2069432 w 2069432"/>
                  <a:gd name="connsiteY11" fmla="*/ 0 h 279133"/>
                  <a:gd name="connsiteX12" fmla="*/ 2069432 w 2069432"/>
                  <a:gd name="connsiteY12" fmla="*/ 240631 h 279133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9624 h 259882"/>
                  <a:gd name="connsiteX12" fmla="*/ 2069432 w 2069432"/>
                  <a:gd name="connsiteY12" fmla="*/ 221380 h 259882"/>
                  <a:gd name="connsiteX0" fmla="*/ 0 w 2069432"/>
                  <a:gd name="connsiteY0" fmla="*/ 274086 h 274086"/>
                  <a:gd name="connsiteX1" fmla="*/ 269507 w 2069432"/>
                  <a:gd name="connsiteY1" fmla="*/ 274086 h 274086"/>
                  <a:gd name="connsiteX2" fmla="*/ 279133 w 2069432"/>
                  <a:gd name="connsiteY2" fmla="*/ 14204 h 274086"/>
                  <a:gd name="connsiteX3" fmla="*/ 827773 w 2069432"/>
                  <a:gd name="connsiteY3" fmla="*/ 14204 h 274086"/>
                  <a:gd name="connsiteX4" fmla="*/ 827773 w 2069432"/>
                  <a:gd name="connsiteY4" fmla="*/ 254835 h 274086"/>
                  <a:gd name="connsiteX5" fmla="*/ 1106905 w 2069432"/>
                  <a:gd name="connsiteY5" fmla="*/ 254835 h 274086"/>
                  <a:gd name="connsiteX6" fmla="*/ 1097280 w 2069432"/>
                  <a:gd name="connsiteY6" fmla="*/ 14204 h 274086"/>
                  <a:gd name="connsiteX7" fmla="*/ 1376413 w 2069432"/>
                  <a:gd name="connsiteY7" fmla="*/ 14204 h 274086"/>
                  <a:gd name="connsiteX8" fmla="*/ 1376413 w 2069432"/>
                  <a:gd name="connsiteY8" fmla="*/ 254835 h 274086"/>
                  <a:gd name="connsiteX9" fmla="*/ 1828800 w 2069432"/>
                  <a:gd name="connsiteY9" fmla="*/ 254835 h 274086"/>
                  <a:gd name="connsiteX10" fmla="*/ 1828800 w 2069432"/>
                  <a:gd name="connsiteY10" fmla="*/ 14204 h 274086"/>
                  <a:gd name="connsiteX11" fmla="*/ 2069432 w 2069432"/>
                  <a:gd name="connsiteY11" fmla="*/ 0 h 274086"/>
                  <a:gd name="connsiteX12" fmla="*/ 2069432 w 2069432"/>
                  <a:gd name="connsiteY12" fmla="*/ 235584 h 274086"/>
                  <a:gd name="connsiteX0" fmla="*/ 0 w 2069432"/>
                  <a:gd name="connsiteY0" fmla="*/ 259882 h 259882"/>
                  <a:gd name="connsiteX1" fmla="*/ 269507 w 2069432"/>
                  <a:gd name="connsiteY1" fmla="*/ 259882 h 259882"/>
                  <a:gd name="connsiteX2" fmla="*/ 279133 w 2069432"/>
                  <a:gd name="connsiteY2" fmla="*/ 0 h 259882"/>
                  <a:gd name="connsiteX3" fmla="*/ 827773 w 2069432"/>
                  <a:gd name="connsiteY3" fmla="*/ 0 h 259882"/>
                  <a:gd name="connsiteX4" fmla="*/ 827773 w 2069432"/>
                  <a:gd name="connsiteY4" fmla="*/ 240631 h 259882"/>
                  <a:gd name="connsiteX5" fmla="*/ 1106905 w 2069432"/>
                  <a:gd name="connsiteY5" fmla="*/ 240631 h 259882"/>
                  <a:gd name="connsiteX6" fmla="*/ 1097280 w 2069432"/>
                  <a:gd name="connsiteY6" fmla="*/ 0 h 259882"/>
                  <a:gd name="connsiteX7" fmla="*/ 1376413 w 2069432"/>
                  <a:gd name="connsiteY7" fmla="*/ 0 h 259882"/>
                  <a:gd name="connsiteX8" fmla="*/ 1376413 w 2069432"/>
                  <a:gd name="connsiteY8" fmla="*/ 240631 h 259882"/>
                  <a:gd name="connsiteX9" fmla="*/ 1828800 w 2069432"/>
                  <a:gd name="connsiteY9" fmla="*/ 240631 h 259882"/>
                  <a:gd name="connsiteX10" fmla="*/ 1828800 w 2069432"/>
                  <a:gd name="connsiteY10" fmla="*/ 0 h 259882"/>
                  <a:gd name="connsiteX11" fmla="*/ 2069432 w 2069432"/>
                  <a:gd name="connsiteY11" fmla="*/ 4780 h 259882"/>
                  <a:gd name="connsiteX12" fmla="*/ 2069432 w 2069432"/>
                  <a:gd name="connsiteY12" fmla="*/ 221380 h 259882"/>
                  <a:gd name="connsiteX0" fmla="*/ 0 w 2069432"/>
                  <a:gd name="connsiteY0" fmla="*/ 264594 h 264594"/>
                  <a:gd name="connsiteX1" fmla="*/ 269507 w 2069432"/>
                  <a:gd name="connsiteY1" fmla="*/ 264594 h 264594"/>
                  <a:gd name="connsiteX2" fmla="*/ 279133 w 2069432"/>
                  <a:gd name="connsiteY2" fmla="*/ 4712 h 264594"/>
                  <a:gd name="connsiteX3" fmla="*/ 827773 w 2069432"/>
                  <a:gd name="connsiteY3" fmla="*/ 4712 h 264594"/>
                  <a:gd name="connsiteX4" fmla="*/ 827773 w 2069432"/>
                  <a:gd name="connsiteY4" fmla="*/ 245343 h 264594"/>
                  <a:gd name="connsiteX5" fmla="*/ 1106905 w 2069432"/>
                  <a:gd name="connsiteY5" fmla="*/ 245343 h 264594"/>
                  <a:gd name="connsiteX6" fmla="*/ 1097280 w 2069432"/>
                  <a:gd name="connsiteY6" fmla="*/ 4712 h 264594"/>
                  <a:gd name="connsiteX7" fmla="*/ 1376413 w 2069432"/>
                  <a:gd name="connsiteY7" fmla="*/ 4712 h 264594"/>
                  <a:gd name="connsiteX8" fmla="*/ 1376413 w 2069432"/>
                  <a:gd name="connsiteY8" fmla="*/ 245343 h 264594"/>
                  <a:gd name="connsiteX9" fmla="*/ 1828800 w 2069432"/>
                  <a:gd name="connsiteY9" fmla="*/ 245343 h 264594"/>
                  <a:gd name="connsiteX10" fmla="*/ 1828800 w 2069432"/>
                  <a:gd name="connsiteY10" fmla="*/ 4712 h 264594"/>
                  <a:gd name="connsiteX11" fmla="*/ 2066448 w 2069432"/>
                  <a:gd name="connsiteY11" fmla="*/ 0 h 264594"/>
                  <a:gd name="connsiteX12" fmla="*/ 2069432 w 2069432"/>
                  <a:gd name="connsiteY12" fmla="*/ 226092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6905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0938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89003 w 2066735"/>
                  <a:gd name="connsiteY5" fmla="*/ 251670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103921 w 2066735"/>
                  <a:gd name="connsiteY5" fmla="*/ 254835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69507 w 2066735"/>
                  <a:gd name="connsiteY1" fmla="*/ 264594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84426 w 2066735"/>
                  <a:gd name="connsiteY1" fmla="*/ 226627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64594 h 264594"/>
                  <a:gd name="connsiteX1" fmla="*/ 278459 w 2066735"/>
                  <a:gd name="connsiteY1" fmla="*/ 239282 h 264594"/>
                  <a:gd name="connsiteX2" fmla="*/ 279133 w 2066735"/>
                  <a:gd name="connsiteY2" fmla="*/ 4712 h 264594"/>
                  <a:gd name="connsiteX3" fmla="*/ 827773 w 2066735"/>
                  <a:gd name="connsiteY3" fmla="*/ 4712 h 264594"/>
                  <a:gd name="connsiteX4" fmla="*/ 827773 w 2066735"/>
                  <a:gd name="connsiteY4" fmla="*/ 245343 h 264594"/>
                  <a:gd name="connsiteX5" fmla="*/ 1091986 w 2066735"/>
                  <a:gd name="connsiteY5" fmla="*/ 245343 h 264594"/>
                  <a:gd name="connsiteX6" fmla="*/ 1097280 w 2066735"/>
                  <a:gd name="connsiteY6" fmla="*/ 4712 h 264594"/>
                  <a:gd name="connsiteX7" fmla="*/ 1376413 w 2066735"/>
                  <a:gd name="connsiteY7" fmla="*/ 4712 h 264594"/>
                  <a:gd name="connsiteX8" fmla="*/ 1376413 w 2066735"/>
                  <a:gd name="connsiteY8" fmla="*/ 245343 h 264594"/>
                  <a:gd name="connsiteX9" fmla="*/ 1828800 w 2066735"/>
                  <a:gd name="connsiteY9" fmla="*/ 245343 h 264594"/>
                  <a:gd name="connsiteX10" fmla="*/ 1828800 w 2066735"/>
                  <a:gd name="connsiteY10" fmla="*/ 4712 h 264594"/>
                  <a:gd name="connsiteX11" fmla="*/ 2066448 w 2066735"/>
                  <a:gd name="connsiteY11" fmla="*/ 0 h 264594"/>
                  <a:gd name="connsiteX12" fmla="*/ 2066449 w 2066735"/>
                  <a:gd name="connsiteY12" fmla="*/ 254568 h 264594"/>
                  <a:gd name="connsiteX0" fmla="*/ 0 w 2066735"/>
                  <a:gd name="connsiteY0" fmla="*/ 242447 h 254568"/>
                  <a:gd name="connsiteX1" fmla="*/ 278459 w 2066735"/>
                  <a:gd name="connsiteY1" fmla="*/ 239282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66735"/>
                  <a:gd name="connsiteY0" fmla="*/ 242447 h 254568"/>
                  <a:gd name="connsiteX1" fmla="*/ 275475 w 2066735"/>
                  <a:gd name="connsiteY1" fmla="*/ 245610 h 254568"/>
                  <a:gd name="connsiteX2" fmla="*/ 279133 w 2066735"/>
                  <a:gd name="connsiteY2" fmla="*/ 4712 h 254568"/>
                  <a:gd name="connsiteX3" fmla="*/ 827773 w 2066735"/>
                  <a:gd name="connsiteY3" fmla="*/ 4712 h 254568"/>
                  <a:gd name="connsiteX4" fmla="*/ 827773 w 2066735"/>
                  <a:gd name="connsiteY4" fmla="*/ 245343 h 254568"/>
                  <a:gd name="connsiteX5" fmla="*/ 1091986 w 2066735"/>
                  <a:gd name="connsiteY5" fmla="*/ 245343 h 254568"/>
                  <a:gd name="connsiteX6" fmla="*/ 1097280 w 2066735"/>
                  <a:gd name="connsiteY6" fmla="*/ 4712 h 254568"/>
                  <a:gd name="connsiteX7" fmla="*/ 1376413 w 2066735"/>
                  <a:gd name="connsiteY7" fmla="*/ 4712 h 254568"/>
                  <a:gd name="connsiteX8" fmla="*/ 1376413 w 2066735"/>
                  <a:gd name="connsiteY8" fmla="*/ 245343 h 254568"/>
                  <a:gd name="connsiteX9" fmla="*/ 1828800 w 2066735"/>
                  <a:gd name="connsiteY9" fmla="*/ 245343 h 254568"/>
                  <a:gd name="connsiteX10" fmla="*/ 1828800 w 2066735"/>
                  <a:gd name="connsiteY10" fmla="*/ 4712 h 254568"/>
                  <a:gd name="connsiteX11" fmla="*/ 2066448 w 2066735"/>
                  <a:gd name="connsiteY11" fmla="*/ 0 h 254568"/>
                  <a:gd name="connsiteX12" fmla="*/ 2066449 w 2066735"/>
                  <a:gd name="connsiteY12" fmla="*/ 254568 h 254568"/>
                  <a:gd name="connsiteX0" fmla="*/ 0 w 2054801"/>
                  <a:gd name="connsiteY0" fmla="*/ 245610 h 254568"/>
                  <a:gd name="connsiteX1" fmla="*/ 263541 w 2054801"/>
                  <a:gd name="connsiteY1" fmla="*/ 245610 h 254568"/>
                  <a:gd name="connsiteX2" fmla="*/ 267199 w 2054801"/>
                  <a:gd name="connsiteY2" fmla="*/ 4712 h 254568"/>
                  <a:gd name="connsiteX3" fmla="*/ 815839 w 2054801"/>
                  <a:gd name="connsiteY3" fmla="*/ 4712 h 254568"/>
                  <a:gd name="connsiteX4" fmla="*/ 815839 w 2054801"/>
                  <a:gd name="connsiteY4" fmla="*/ 245343 h 254568"/>
                  <a:gd name="connsiteX5" fmla="*/ 1080052 w 2054801"/>
                  <a:gd name="connsiteY5" fmla="*/ 245343 h 254568"/>
                  <a:gd name="connsiteX6" fmla="*/ 1085346 w 2054801"/>
                  <a:gd name="connsiteY6" fmla="*/ 4712 h 254568"/>
                  <a:gd name="connsiteX7" fmla="*/ 1364479 w 2054801"/>
                  <a:gd name="connsiteY7" fmla="*/ 4712 h 254568"/>
                  <a:gd name="connsiteX8" fmla="*/ 1364479 w 2054801"/>
                  <a:gd name="connsiteY8" fmla="*/ 245343 h 254568"/>
                  <a:gd name="connsiteX9" fmla="*/ 1816866 w 2054801"/>
                  <a:gd name="connsiteY9" fmla="*/ 245343 h 254568"/>
                  <a:gd name="connsiteX10" fmla="*/ 1816866 w 2054801"/>
                  <a:gd name="connsiteY10" fmla="*/ 4712 h 254568"/>
                  <a:gd name="connsiteX11" fmla="*/ 2054514 w 2054801"/>
                  <a:gd name="connsiteY11" fmla="*/ 0 h 254568"/>
                  <a:gd name="connsiteX12" fmla="*/ 2054515 w 2054801"/>
                  <a:gd name="connsiteY12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21805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16511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53325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5610 h 254568"/>
                  <a:gd name="connsiteX1" fmla="*/ 3658 w 1791260"/>
                  <a:gd name="connsiteY1" fmla="*/ 4712 h 254568"/>
                  <a:gd name="connsiteX2" fmla="*/ 552298 w 1791260"/>
                  <a:gd name="connsiteY2" fmla="*/ 4712 h 254568"/>
                  <a:gd name="connsiteX3" fmla="*/ 552298 w 1791260"/>
                  <a:gd name="connsiteY3" fmla="*/ 245343 h 254568"/>
                  <a:gd name="connsiteX4" fmla="*/ 834413 w 1791260"/>
                  <a:gd name="connsiteY4" fmla="*/ 245343 h 254568"/>
                  <a:gd name="connsiteX5" fmla="*/ 833740 w 1791260"/>
                  <a:gd name="connsiteY5" fmla="*/ 4712 h 254568"/>
                  <a:gd name="connsiteX6" fmla="*/ 1100938 w 1791260"/>
                  <a:gd name="connsiteY6" fmla="*/ 4712 h 254568"/>
                  <a:gd name="connsiteX7" fmla="*/ 1100938 w 1791260"/>
                  <a:gd name="connsiteY7" fmla="*/ 245343 h 254568"/>
                  <a:gd name="connsiteX8" fmla="*/ 1574210 w 1791260"/>
                  <a:gd name="connsiteY8" fmla="*/ 245343 h 254568"/>
                  <a:gd name="connsiteX9" fmla="*/ 1553325 w 1791260"/>
                  <a:gd name="connsiteY9" fmla="*/ 4712 h 254568"/>
                  <a:gd name="connsiteX10" fmla="*/ 1790973 w 1791260"/>
                  <a:gd name="connsiteY10" fmla="*/ 0 h 254568"/>
                  <a:gd name="connsiteX11" fmla="*/ 1790974 w 1791260"/>
                  <a:gd name="connsiteY11" fmla="*/ 254568 h 254568"/>
                  <a:gd name="connsiteX0" fmla="*/ 0 w 1791260"/>
                  <a:gd name="connsiteY0" fmla="*/ 247226 h 256184"/>
                  <a:gd name="connsiteX1" fmla="*/ 3658 w 1791260"/>
                  <a:gd name="connsiteY1" fmla="*/ 6328 h 256184"/>
                  <a:gd name="connsiteX2" fmla="*/ 552298 w 1791260"/>
                  <a:gd name="connsiteY2" fmla="*/ 6328 h 256184"/>
                  <a:gd name="connsiteX3" fmla="*/ 552298 w 1791260"/>
                  <a:gd name="connsiteY3" fmla="*/ 246959 h 256184"/>
                  <a:gd name="connsiteX4" fmla="*/ 834413 w 1791260"/>
                  <a:gd name="connsiteY4" fmla="*/ 246959 h 256184"/>
                  <a:gd name="connsiteX5" fmla="*/ 833740 w 1791260"/>
                  <a:gd name="connsiteY5" fmla="*/ 6328 h 256184"/>
                  <a:gd name="connsiteX6" fmla="*/ 1100938 w 1791260"/>
                  <a:gd name="connsiteY6" fmla="*/ 6328 h 256184"/>
                  <a:gd name="connsiteX7" fmla="*/ 1100938 w 1791260"/>
                  <a:gd name="connsiteY7" fmla="*/ 246959 h 256184"/>
                  <a:gd name="connsiteX8" fmla="*/ 1574210 w 1791260"/>
                  <a:gd name="connsiteY8" fmla="*/ 246959 h 256184"/>
                  <a:gd name="connsiteX9" fmla="*/ 1577193 w 1791260"/>
                  <a:gd name="connsiteY9" fmla="*/ 0 h 256184"/>
                  <a:gd name="connsiteX10" fmla="*/ 1790973 w 1791260"/>
                  <a:gd name="connsiteY10" fmla="*/ 1616 h 256184"/>
                  <a:gd name="connsiteX11" fmla="*/ 1790974 w 1791260"/>
                  <a:gd name="connsiteY11" fmla="*/ 256184 h 256184"/>
                  <a:gd name="connsiteX0" fmla="*/ 0 w 1826796"/>
                  <a:gd name="connsiteY0" fmla="*/ 248774 h 257732"/>
                  <a:gd name="connsiteX1" fmla="*/ 3658 w 1826796"/>
                  <a:gd name="connsiteY1" fmla="*/ 7876 h 257732"/>
                  <a:gd name="connsiteX2" fmla="*/ 552298 w 1826796"/>
                  <a:gd name="connsiteY2" fmla="*/ 7876 h 257732"/>
                  <a:gd name="connsiteX3" fmla="*/ 552298 w 1826796"/>
                  <a:gd name="connsiteY3" fmla="*/ 248507 h 257732"/>
                  <a:gd name="connsiteX4" fmla="*/ 834413 w 1826796"/>
                  <a:gd name="connsiteY4" fmla="*/ 248507 h 257732"/>
                  <a:gd name="connsiteX5" fmla="*/ 833740 w 1826796"/>
                  <a:gd name="connsiteY5" fmla="*/ 7876 h 257732"/>
                  <a:gd name="connsiteX6" fmla="*/ 1100938 w 1826796"/>
                  <a:gd name="connsiteY6" fmla="*/ 7876 h 257732"/>
                  <a:gd name="connsiteX7" fmla="*/ 1100938 w 1826796"/>
                  <a:gd name="connsiteY7" fmla="*/ 248507 h 257732"/>
                  <a:gd name="connsiteX8" fmla="*/ 1574210 w 1826796"/>
                  <a:gd name="connsiteY8" fmla="*/ 248507 h 257732"/>
                  <a:gd name="connsiteX9" fmla="*/ 1577193 w 1826796"/>
                  <a:gd name="connsiteY9" fmla="*/ 1548 h 257732"/>
                  <a:gd name="connsiteX10" fmla="*/ 1826777 w 1826796"/>
                  <a:gd name="connsiteY10" fmla="*/ 0 h 257732"/>
                  <a:gd name="connsiteX11" fmla="*/ 1790974 w 1826796"/>
                  <a:gd name="connsiteY11" fmla="*/ 257732 h 257732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7719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74210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8407 w 1829761"/>
                  <a:gd name="connsiteY8" fmla="*/ 248507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1100938 w 1829761"/>
                  <a:gd name="connsiteY7" fmla="*/ 248507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1100938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833740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834413 w 1829761"/>
                  <a:gd name="connsiteY4" fmla="*/ 248507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52298 w 1829761"/>
                  <a:gd name="connsiteY3" fmla="*/ 248507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48774 h 251404"/>
                  <a:gd name="connsiteX1" fmla="*/ 3658 w 1829761"/>
                  <a:gd name="connsiteY1" fmla="*/ 7876 h 251404"/>
                  <a:gd name="connsiteX2" fmla="*/ 552298 w 1829761"/>
                  <a:gd name="connsiteY2" fmla="*/ 7876 h 251404"/>
                  <a:gd name="connsiteX3" fmla="*/ 549315 w 1829761"/>
                  <a:gd name="connsiteY3" fmla="*/ 236599 h 251404"/>
                  <a:gd name="connsiteX4" fmla="*/ 703135 w 1829761"/>
                  <a:gd name="connsiteY4" fmla="*/ 236599 h 251404"/>
                  <a:gd name="connsiteX5" fmla="*/ 702462 w 1829761"/>
                  <a:gd name="connsiteY5" fmla="*/ 7876 h 251404"/>
                  <a:gd name="connsiteX6" fmla="*/ 972644 w 1829761"/>
                  <a:gd name="connsiteY6" fmla="*/ 7876 h 251404"/>
                  <a:gd name="connsiteX7" fmla="*/ 975627 w 1829761"/>
                  <a:gd name="connsiteY7" fmla="*/ 224691 h 251404"/>
                  <a:gd name="connsiteX8" fmla="*/ 1532439 w 1829761"/>
                  <a:gd name="connsiteY8" fmla="*/ 230645 h 251404"/>
                  <a:gd name="connsiteX9" fmla="*/ 1535423 w 1829761"/>
                  <a:gd name="connsiteY9" fmla="*/ 1548 h 251404"/>
                  <a:gd name="connsiteX10" fmla="*/ 1826777 w 1829761"/>
                  <a:gd name="connsiteY10" fmla="*/ 0 h 251404"/>
                  <a:gd name="connsiteX11" fmla="*/ 1829761 w 1829761"/>
                  <a:gd name="connsiteY11" fmla="*/ 251404 h 25140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549315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0 w 1829761"/>
                  <a:gd name="connsiteY0" fmla="*/ 255784 h 258414"/>
                  <a:gd name="connsiteX1" fmla="*/ 3658 w 1829761"/>
                  <a:gd name="connsiteY1" fmla="*/ 14886 h 258414"/>
                  <a:gd name="connsiteX2" fmla="*/ 474724 w 1829761"/>
                  <a:gd name="connsiteY2" fmla="*/ 0 h 258414"/>
                  <a:gd name="connsiteX3" fmla="*/ 471741 w 1829761"/>
                  <a:gd name="connsiteY3" fmla="*/ 243609 h 258414"/>
                  <a:gd name="connsiteX4" fmla="*/ 703135 w 1829761"/>
                  <a:gd name="connsiteY4" fmla="*/ 243609 h 258414"/>
                  <a:gd name="connsiteX5" fmla="*/ 702462 w 1829761"/>
                  <a:gd name="connsiteY5" fmla="*/ 14886 h 258414"/>
                  <a:gd name="connsiteX6" fmla="*/ 972644 w 1829761"/>
                  <a:gd name="connsiteY6" fmla="*/ 14886 h 258414"/>
                  <a:gd name="connsiteX7" fmla="*/ 975627 w 1829761"/>
                  <a:gd name="connsiteY7" fmla="*/ 231701 h 258414"/>
                  <a:gd name="connsiteX8" fmla="*/ 1532439 w 1829761"/>
                  <a:gd name="connsiteY8" fmla="*/ 237655 h 258414"/>
                  <a:gd name="connsiteX9" fmla="*/ 1535423 w 1829761"/>
                  <a:gd name="connsiteY9" fmla="*/ 8558 h 258414"/>
                  <a:gd name="connsiteX10" fmla="*/ 1826777 w 1829761"/>
                  <a:gd name="connsiteY10" fmla="*/ 7010 h 258414"/>
                  <a:gd name="connsiteX11" fmla="*/ 1829761 w 1829761"/>
                  <a:gd name="connsiteY11" fmla="*/ 258414 h 258414"/>
                  <a:gd name="connsiteX0" fmla="*/ 8280 w 1838041"/>
                  <a:gd name="connsiteY0" fmla="*/ 255784 h 258414"/>
                  <a:gd name="connsiteX1" fmla="*/ 4 w 1838041"/>
                  <a:gd name="connsiteY1" fmla="*/ 0 h 258414"/>
                  <a:gd name="connsiteX2" fmla="*/ 483004 w 1838041"/>
                  <a:gd name="connsiteY2" fmla="*/ 0 h 258414"/>
                  <a:gd name="connsiteX3" fmla="*/ 480021 w 1838041"/>
                  <a:gd name="connsiteY3" fmla="*/ 243609 h 258414"/>
                  <a:gd name="connsiteX4" fmla="*/ 711415 w 1838041"/>
                  <a:gd name="connsiteY4" fmla="*/ 243609 h 258414"/>
                  <a:gd name="connsiteX5" fmla="*/ 710742 w 1838041"/>
                  <a:gd name="connsiteY5" fmla="*/ 14886 h 258414"/>
                  <a:gd name="connsiteX6" fmla="*/ 980924 w 1838041"/>
                  <a:gd name="connsiteY6" fmla="*/ 14886 h 258414"/>
                  <a:gd name="connsiteX7" fmla="*/ 983907 w 1838041"/>
                  <a:gd name="connsiteY7" fmla="*/ 231701 h 258414"/>
                  <a:gd name="connsiteX8" fmla="*/ 1540719 w 1838041"/>
                  <a:gd name="connsiteY8" fmla="*/ 237655 h 258414"/>
                  <a:gd name="connsiteX9" fmla="*/ 1543703 w 1838041"/>
                  <a:gd name="connsiteY9" fmla="*/ 8558 h 258414"/>
                  <a:gd name="connsiteX10" fmla="*/ 1835057 w 1838041"/>
                  <a:gd name="connsiteY10" fmla="*/ 7010 h 258414"/>
                  <a:gd name="connsiteX11" fmla="*/ 1838041 w 1838041"/>
                  <a:gd name="connsiteY11" fmla="*/ 258414 h 258414"/>
                  <a:gd name="connsiteX0" fmla="*/ 0 w 1847662"/>
                  <a:gd name="connsiteY0" fmla="*/ 243876 h 258414"/>
                  <a:gd name="connsiteX1" fmla="*/ 9625 w 1847662"/>
                  <a:gd name="connsiteY1" fmla="*/ 0 h 258414"/>
                  <a:gd name="connsiteX2" fmla="*/ 492625 w 1847662"/>
                  <a:gd name="connsiteY2" fmla="*/ 0 h 258414"/>
                  <a:gd name="connsiteX3" fmla="*/ 489642 w 1847662"/>
                  <a:gd name="connsiteY3" fmla="*/ 243609 h 258414"/>
                  <a:gd name="connsiteX4" fmla="*/ 721036 w 1847662"/>
                  <a:gd name="connsiteY4" fmla="*/ 243609 h 258414"/>
                  <a:gd name="connsiteX5" fmla="*/ 720363 w 1847662"/>
                  <a:gd name="connsiteY5" fmla="*/ 14886 h 258414"/>
                  <a:gd name="connsiteX6" fmla="*/ 990545 w 1847662"/>
                  <a:gd name="connsiteY6" fmla="*/ 14886 h 258414"/>
                  <a:gd name="connsiteX7" fmla="*/ 993528 w 1847662"/>
                  <a:gd name="connsiteY7" fmla="*/ 231701 h 258414"/>
                  <a:gd name="connsiteX8" fmla="*/ 1550340 w 1847662"/>
                  <a:gd name="connsiteY8" fmla="*/ 237655 h 258414"/>
                  <a:gd name="connsiteX9" fmla="*/ 1553324 w 1847662"/>
                  <a:gd name="connsiteY9" fmla="*/ 8558 h 258414"/>
                  <a:gd name="connsiteX10" fmla="*/ 1844678 w 1847662"/>
                  <a:gd name="connsiteY10" fmla="*/ 7010 h 258414"/>
                  <a:gd name="connsiteX11" fmla="*/ 1847662 w 1847662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35067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38051"/>
                  <a:gd name="connsiteY0" fmla="*/ 246853 h 258414"/>
                  <a:gd name="connsiteX1" fmla="*/ 14 w 1838051"/>
                  <a:gd name="connsiteY1" fmla="*/ 0 h 258414"/>
                  <a:gd name="connsiteX2" fmla="*/ 483014 w 1838051"/>
                  <a:gd name="connsiteY2" fmla="*/ 0 h 258414"/>
                  <a:gd name="connsiteX3" fmla="*/ 480031 w 1838051"/>
                  <a:gd name="connsiteY3" fmla="*/ 243609 h 258414"/>
                  <a:gd name="connsiteX4" fmla="*/ 711425 w 1838051"/>
                  <a:gd name="connsiteY4" fmla="*/ 243609 h 258414"/>
                  <a:gd name="connsiteX5" fmla="*/ 710752 w 1838051"/>
                  <a:gd name="connsiteY5" fmla="*/ 14886 h 258414"/>
                  <a:gd name="connsiteX6" fmla="*/ 980934 w 1838051"/>
                  <a:gd name="connsiteY6" fmla="*/ 14886 h 258414"/>
                  <a:gd name="connsiteX7" fmla="*/ 983917 w 1838051"/>
                  <a:gd name="connsiteY7" fmla="*/ 231701 h 258414"/>
                  <a:gd name="connsiteX8" fmla="*/ 1540729 w 1838051"/>
                  <a:gd name="connsiteY8" fmla="*/ 237655 h 258414"/>
                  <a:gd name="connsiteX9" fmla="*/ 1543713 w 1838051"/>
                  <a:gd name="connsiteY9" fmla="*/ 8558 h 258414"/>
                  <a:gd name="connsiteX10" fmla="*/ 1823132 w 1838051"/>
                  <a:gd name="connsiteY10" fmla="*/ 7010 h 258414"/>
                  <a:gd name="connsiteX11" fmla="*/ 1838051 w 1838051"/>
                  <a:gd name="connsiteY11" fmla="*/ 258414 h 258414"/>
                  <a:gd name="connsiteX0" fmla="*/ 2323 w 1823419"/>
                  <a:gd name="connsiteY0" fmla="*/ 246853 h 246853"/>
                  <a:gd name="connsiteX1" fmla="*/ 14 w 1823419"/>
                  <a:gd name="connsiteY1" fmla="*/ 0 h 246853"/>
                  <a:gd name="connsiteX2" fmla="*/ 483014 w 1823419"/>
                  <a:gd name="connsiteY2" fmla="*/ 0 h 246853"/>
                  <a:gd name="connsiteX3" fmla="*/ 480031 w 1823419"/>
                  <a:gd name="connsiteY3" fmla="*/ 243609 h 246853"/>
                  <a:gd name="connsiteX4" fmla="*/ 711425 w 1823419"/>
                  <a:gd name="connsiteY4" fmla="*/ 243609 h 246853"/>
                  <a:gd name="connsiteX5" fmla="*/ 710752 w 1823419"/>
                  <a:gd name="connsiteY5" fmla="*/ 14886 h 246853"/>
                  <a:gd name="connsiteX6" fmla="*/ 980934 w 1823419"/>
                  <a:gd name="connsiteY6" fmla="*/ 14886 h 246853"/>
                  <a:gd name="connsiteX7" fmla="*/ 983917 w 1823419"/>
                  <a:gd name="connsiteY7" fmla="*/ 231701 h 246853"/>
                  <a:gd name="connsiteX8" fmla="*/ 1540729 w 1823419"/>
                  <a:gd name="connsiteY8" fmla="*/ 237655 h 246853"/>
                  <a:gd name="connsiteX9" fmla="*/ 1543713 w 1823419"/>
                  <a:gd name="connsiteY9" fmla="*/ 8558 h 246853"/>
                  <a:gd name="connsiteX10" fmla="*/ 1823132 w 1823419"/>
                  <a:gd name="connsiteY10" fmla="*/ 7010 h 246853"/>
                  <a:gd name="connsiteX11" fmla="*/ 1823133 w 1823419"/>
                  <a:gd name="connsiteY11" fmla="*/ 243528 h 246853"/>
                  <a:gd name="connsiteX0" fmla="*/ 2323 w 1823419"/>
                  <a:gd name="connsiteY0" fmla="*/ 246853 h 249564"/>
                  <a:gd name="connsiteX1" fmla="*/ 14 w 1823419"/>
                  <a:gd name="connsiteY1" fmla="*/ 0 h 249564"/>
                  <a:gd name="connsiteX2" fmla="*/ 483014 w 1823419"/>
                  <a:gd name="connsiteY2" fmla="*/ 0 h 249564"/>
                  <a:gd name="connsiteX3" fmla="*/ 480031 w 1823419"/>
                  <a:gd name="connsiteY3" fmla="*/ 243609 h 249564"/>
                  <a:gd name="connsiteX4" fmla="*/ 711425 w 1823419"/>
                  <a:gd name="connsiteY4" fmla="*/ 243609 h 249564"/>
                  <a:gd name="connsiteX5" fmla="*/ 710752 w 1823419"/>
                  <a:gd name="connsiteY5" fmla="*/ 14886 h 249564"/>
                  <a:gd name="connsiteX6" fmla="*/ 980934 w 1823419"/>
                  <a:gd name="connsiteY6" fmla="*/ 14886 h 249564"/>
                  <a:gd name="connsiteX7" fmla="*/ 983917 w 1823419"/>
                  <a:gd name="connsiteY7" fmla="*/ 231701 h 249564"/>
                  <a:gd name="connsiteX8" fmla="*/ 1540729 w 1823419"/>
                  <a:gd name="connsiteY8" fmla="*/ 249564 h 249564"/>
                  <a:gd name="connsiteX9" fmla="*/ 1543713 w 1823419"/>
                  <a:gd name="connsiteY9" fmla="*/ 8558 h 249564"/>
                  <a:gd name="connsiteX10" fmla="*/ 1823132 w 1823419"/>
                  <a:gd name="connsiteY10" fmla="*/ 7010 h 249564"/>
                  <a:gd name="connsiteX11" fmla="*/ 1823133 w 1823419"/>
                  <a:gd name="connsiteY11" fmla="*/ 243528 h 249564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3609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43609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2323 w 1823419"/>
                  <a:gd name="connsiteY0" fmla="*/ 246853 h 255517"/>
                  <a:gd name="connsiteX1" fmla="*/ 14 w 1823419"/>
                  <a:gd name="connsiteY1" fmla="*/ 0 h 255517"/>
                  <a:gd name="connsiteX2" fmla="*/ 483014 w 1823419"/>
                  <a:gd name="connsiteY2" fmla="*/ 0 h 255517"/>
                  <a:gd name="connsiteX3" fmla="*/ 480031 w 1823419"/>
                  <a:gd name="connsiteY3" fmla="*/ 255517 h 255517"/>
                  <a:gd name="connsiteX4" fmla="*/ 711425 w 1823419"/>
                  <a:gd name="connsiteY4" fmla="*/ 249563 h 255517"/>
                  <a:gd name="connsiteX5" fmla="*/ 710752 w 1823419"/>
                  <a:gd name="connsiteY5" fmla="*/ 14886 h 255517"/>
                  <a:gd name="connsiteX6" fmla="*/ 980934 w 1823419"/>
                  <a:gd name="connsiteY6" fmla="*/ 14886 h 255517"/>
                  <a:gd name="connsiteX7" fmla="*/ 986901 w 1823419"/>
                  <a:gd name="connsiteY7" fmla="*/ 255517 h 255517"/>
                  <a:gd name="connsiteX8" fmla="*/ 1540729 w 1823419"/>
                  <a:gd name="connsiteY8" fmla="*/ 249564 h 255517"/>
                  <a:gd name="connsiteX9" fmla="*/ 1543713 w 1823419"/>
                  <a:gd name="connsiteY9" fmla="*/ 8558 h 255517"/>
                  <a:gd name="connsiteX10" fmla="*/ 1823132 w 1823419"/>
                  <a:gd name="connsiteY10" fmla="*/ 7010 h 255517"/>
                  <a:gd name="connsiteX11" fmla="*/ 1823133 w 1823419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55517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55517"/>
                  <a:gd name="connsiteX1" fmla="*/ 6641 w 1830046"/>
                  <a:gd name="connsiteY1" fmla="*/ 0 h 255517"/>
                  <a:gd name="connsiteX2" fmla="*/ 489641 w 1830046"/>
                  <a:gd name="connsiteY2" fmla="*/ 0 h 255517"/>
                  <a:gd name="connsiteX3" fmla="*/ 486658 w 1830046"/>
                  <a:gd name="connsiteY3" fmla="*/ 249563 h 255517"/>
                  <a:gd name="connsiteX4" fmla="*/ 718052 w 1830046"/>
                  <a:gd name="connsiteY4" fmla="*/ 249563 h 255517"/>
                  <a:gd name="connsiteX5" fmla="*/ 717379 w 1830046"/>
                  <a:gd name="connsiteY5" fmla="*/ 14886 h 255517"/>
                  <a:gd name="connsiteX6" fmla="*/ 987561 w 1830046"/>
                  <a:gd name="connsiteY6" fmla="*/ 14886 h 255517"/>
                  <a:gd name="connsiteX7" fmla="*/ 993528 w 1830046"/>
                  <a:gd name="connsiteY7" fmla="*/ 255517 h 255517"/>
                  <a:gd name="connsiteX8" fmla="*/ 1547356 w 1830046"/>
                  <a:gd name="connsiteY8" fmla="*/ 249564 h 255517"/>
                  <a:gd name="connsiteX9" fmla="*/ 1550340 w 1830046"/>
                  <a:gd name="connsiteY9" fmla="*/ 8558 h 255517"/>
                  <a:gd name="connsiteX10" fmla="*/ 1829759 w 1830046"/>
                  <a:gd name="connsiteY10" fmla="*/ 7010 h 255517"/>
                  <a:gd name="connsiteX11" fmla="*/ 1829760 w 1830046"/>
                  <a:gd name="connsiteY11" fmla="*/ 243528 h 255517"/>
                  <a:gd name="connsiteX0" fmla="*/ 0 w 1830046"/>
                  <a:gd name="connsiteY0" fmla="*/ 246853 h 249564"/>
                  <a:gd name="connsiteX1" fmla="*/ 6641 w 1830046"/>
                  <a:gd name="connsiteY1" fmla="*/ 0 h 249564"/>
                  <a:gd name="connsiteX2" fmla="*/ 489641 w 1830046"/>
                  <a:gd name="connsiteY2" fmla="*/ 0 h 249564"/>
                  <a:gd name="connsiteX3" fmla="*/ 486658 w 1830046"/>
                  <a:gd name="connsiteY3" fmla="*/ 249563 h 249564"/>
                  <a:gd name="connsiteX4" fmla="*/ 718052 w 1830046"/>
                  <a:gd name="connsiteY4" fmla="*/ 249563 h 249564"/>
                  <a:gd name="connsiteX5" fmla="*/ 717379 w 1830046"/>
                  <a:gd name="connsiteY5" fmla="*/ 14886 h 249564"/>
                  <a:gd name="connsiteX6" fmla="*/ 987561 w 1830046"/>
                  <a:gd name="connsiteY6" fmla="*/ 14886 h 249564"/>
                  <a:gd name="connsiteX7" fmla="*/ 993528 w 1830046"/>
                  <a:gd name="connsiteY7" fmla="*/ 249563 h 249564"/>
                  <a:gd name="connsiteX8" fmla="*/ 1547356 w 1830046"/>
                  <a:gd name="connsiteY8" fmla="*/ 249564 h 249564"/>
                  <a:gd name="connsiteX9" fmla="*/ 1550340 w 1830046"/>
                  <a:gd name="connsiteY9" fmla="*/ 8558 h 249564"/>
                  <a:gd name="connsiteX10" fmla="*/ 1829759 w 1830046"/>
                  <a:gd name="connsiteY10" fmla="*/ 7010 h 249564"/>
                  <a:gd name="connsiteX11" fmla="*/ 1829760 w 1830046"/>
                  <a:gd name="connsiteY11" fmla="*/ 243528 h 24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0046" h="249564">
                    <a:moveTo>
                      <a:pt x="0" y="246853"/>
                    </a:moveTo>
                    <a:cubicBezTo>
                      <a:pt x="225" y="168663"/>
                      <a:pt x="6416" y="78190"/>
                      <a:pt x="6641" y="0"/>
                    </a:cubicBezTo>
                    <a:lnTo>
                      <a:pt x="489641" y="0"/>
                    </a:lnTo>
                    <a:cubicBezTo>
                      <a:pt x="488647" y="76241"/>
                      <a:pt x="487652" y="173322"/>
                      <a:pt x="486658" y="249563"/>
                    </a:cubicBezTo>
                    <a:lnTo>
                      <a:pt x="718052" y="249563"/>
                    </a:lnTo>
                    <a:cubicBezTo>
                      <a:pt x="716833" y="169353"/>
                      <a:pt x="718598" y="95096"/>
                      <a:pt x="717379" y="14886"/>
                    </a:cubicBezTo>
                    <a:lnTo>
                      <a:pt x="987561" y="14886"/>
                    </a:lnTo>
                    <a:cubicBezTo>
                      <a:pt x="988555" y="87158"/>
                      <a:pt x="992534" y="177291"/>
                      <a:pt x="993528" y="249563"/>
                    </a:cubicBezTo>
                    <a:lnTo>
                      <a:pt x="1547356" y="249564"/>
                    </a:lnTo>
                    <a:cubicBezTo>
                      <a:pt x="1548350" y="167244"/>
                      <a:pt x="1549346" y="90878"/>
                      <a:pt x="1550340" y="8558"/>
                    </a:cubicBezTo>
                    <a:lnTo>
                      <a:pt x="1829759" y="7010"/>
                    </a:lnTo>
                    <a:cubicBezTo>
                      <a:pt x="1830754" y="82374"/>
                      <a:pt x="1828765" y="168164"/>
                      <a:pt x="1829760" y="24352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>
                <a:off x="7175535" y="2081118"/>
                <a:ext cx="36972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feld 43"/>
            <p:cNvSpPr txBox="1"/>
            <p:nvPr/>
          </p:nvSpPr>
          <p:spPr>
            <a:xfrm>
              <a:off x="4694041" y="1362450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B7 B6 B5 B4 B3 B2 B1 B0</a:t>
              </a:r>
              <a:endParaRPr lang="de-DE" sz="2200" dirty="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4718852" y="962895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 smtClean="0"/>
              <a:t>1      1   0   1   0   0   1    0</a:t>
            </a:r>
            <a:endParaRPr lang="de-DE" sz="2200" dirty="0"/>
          </a:p>
        </p:txBody>
      </p:sp>
      <p:sp>
        <p:nvSpPr>
          <p:cNvPr id="48" name="Textfeld 47"/>
          <p:cNvSpPr txBox="1"/>
          <p:nvPr/>
        </p:nvSpPr>
        <p:spPr>
          <a:xfrm>
            <a:off x="4706446" y="1678983"/>
            <a:ext cx="3293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 </a:t>
            </a:r>
            <a:r>
              <a:rPr lang="de-DE" sz="2200" dirty="0" smtClean="0"/>
              <a:t> 1    0   0    1   0  1   1    0</a:t>
            </a:r>
            <a:endParaRPr lang="de-DE" sz="2200" dirty="0"/>
          </a:p>
        </p:txBody>
      </p:sp>
      <p:grpSp>
        <p:nvGrpSpPr>
          <p:cNvPr id="37" name="Gruppieren 36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41" name="Freihandform 40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Freihandform 41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15" name="Gerade Verbindung mit Pfeil 14"/>
          <p:cNvCxnSpPr>
            <a:stCxn id="41" idx="3"/>
          </p:cNvCxnSpPr>
          <p:nvPr/>
        </p:nvCxnSpPr>
        <p:spPr>
          <a:xfrm flipH="1" flipV="1">
            <a:off x="4943789" y="1689085"/>
            <a:ext cx="6608" cy="713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mit Pfeil 48"/>
          <p:cNvCxnSpPr/>
          <p:nvPr/>
        </p:nvCxnSpPr>
        <p:spPr>
          <a:xfrm flipH="1" flipV="1">
            <a:off x="4947093" y="924082"/>
            <a:ext cx="6608" cy="713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32596" y="131017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Audio 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04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86"/>
    </mc:Choice>
    <mc:Fallback>
      <p:transition spd="slow" advTm="7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2343453" y="930876"/>
            <a:ext cx="7233684" cy="4738404"/>
            <a:chOff x="1972277" y="930876"/>
            <a:chExt cx="4763574" cy="2866767"/>
          </a:xfrm>
        </p:grpSpPr>
        <p:sp>
          <p:nvSpPr>
            <p:cNvPr id="3" name="Rechteck 2"/>
            <p:cNvSpPr/>
            <p:nvPr/>
          </p:nvSpPr>
          <p:spPr>
            <a:xfrm>
              <a:off x="1972277" y="930876"/>
              <a:ext cx="1492817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Google Shape;165;p1"/>
          <p:cNvSpPr/>
          <p:nvPr/>
        </p:nvSpPr>
        <p:spPr>
          <a:xfrm>
            <a:off x="3703167" y="4329071"/>
            <a:ext cx="5106660" cy="2145085"/>
          </a:xfrm>
          <a:prstGeom prst="wedgeRoundRectCallout">
            <a:avLst>
              <a:gd name="adj1" fmla="val -40918"/>
              <a:gd name="adj2" fmla="val -1100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Abtastflanke :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slave.format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(8,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0bXY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</a:t>
            </a:r>
            <a:r>
              <a:rPr lang="de-DE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=1</a:t>
            </a: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abtasten bei der 2. Flanke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Es muss immer in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Bitmitte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abgetastet werden</a:t>
            </a:r>
            <a:endParaRPr sz="240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27" name="Freihandform 26"/>
          <p:cNvSpPr/>
          <p:nvPr/>
        </p:nvSpPr>
        <p:spPr>
          <a:xfrm>
            <a:off x="4685554" y="310556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" name="Gruppieren 7"/>
          <p:cNvGrpSpPr/>
          <p:nvPr/>
        </p:nvGrpSpPr>
        <p:grpSpPr>
          <a:xfrm>
            <a:off x="4893348" y="630587"/>
            <a:ext cx="3317844" cy="1479609"/>
            <a:chOff x="4694041" y="630261"/>
            <a:chExt cx="3317844" cy="1479609"/>
          </a:xfrm>
        </p:grpSpPr>
        <p:grpSp>
          <p:nvGrpSpPr>
            <p:cNvPr id="45" name="Gruppieren 44"/>
            <p:cNvGrpSpPr/>
            <p:nvPr/>
          </p:nvGrpSpPr>
          <p:grpSpPr>
            <a:xfrm>
              <a:off x="4694041" y="630261"/>
              <a:ext cx="3293033" cy="729751"/>
              <a:chOff x="4694041" y="630261"/>
              <a:chExt cx="3293033" cy="729751"/>
            </a:xfrm>
          </p:grpSpPr>
          <p:grpSp>
            <p:nvGrpSpPr>
              <p:cNvPr id="38" name="Gruppieren 37"/>
              <p:cNvGrpSpPr/>
              <p:nvPr/>
            </p:nvGrpSpPr>
            <p:grpSpPr>
              <a:xfrm>
                <a:off x="4777523" y="955937"/>
                <a:ext cx="2833480" cy="404075"/>
                <a:chOff x="4777523" y="1110306"/>
                <a:chExt cx="2767741" cy="249706"/>
              </a:xfrm>
            </p:grpSpPr>
            <p:sp>
              <p:nvSpPr>
                <p:cNvPr id="4" name="Freihandform 3"/>
                <p:cNvSpPr/>
                <p:nvPr/>
              </p:nvSpPr>
              <p:spPr>
                <a:xfrm>
                  <a:off x="4777523" y="1110306"/>
                  <a:ext cx="2398014" cy="249706"/>
                </a:xfrm>
                <a:custGeom>
                  <a:avLst/>
                  <a:gdLst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2138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31006 h 279133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40631 h 279133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4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74086 h 274086"/>
                    <a:gd name="connsiteX1" fmla="*/ 269507 w 2069432"/>
                    <a:gd name="connsiteY1" fmla="*/ 274086 h 274086"/>
                    <a:gd name="connsiteX2" fmla="*/ 279133 w 2069432"/>
                    <a:gd name="connsiteY2" fmla="*/ 14204 h 274086"/>
                    <a:gd name="connsiteX3" fmla="*/ 827773 w 2069432"/>
                    <a:gd name="connsiteY3" fmla="*/ 14204 h 274086"/>
                    <a:gd name="connsiteX4" fmla="*/ 827773 w 2069432"/>
                    <a:gd name="connsiteY4" fmla="*/ 254835 h 274086"/>
                    <a:gd name="connsiteX5" fmla="*/ 1106905 w 2069432"/>
                    <a:gd name="connsiteY5" fmla="*/ 254835 h 274086"/>
                    <a:gd name="connsiteX6" fmla="*/ 1097280 w 2069432"/>
                    <a:gd name="connsiteY6" fmla="*/ 14204 h 274086"/>
                    <a:gd name="connsiteX7" fmla="*/ 1376413 w 2069432"/>
                    <a:gd name="connsiteY7" fmla="*/ 14204 h 274086"/>
                    <a:gd name="connsiteX8" fmla="*/ 1376413 w 2069432"/>
                    <a:gd name="connsiteY8" fmla="*/ 254835 h 274086"/>
                    <a:gd name="connsiteX9" fmla="*/ 1828800 w 2069432"/>
                    <a:gd name="connsiteY9" fmla="*/ 254835 h 274086"/>
                    <a:gd name="connsiteX10" fmla="*/ 1828800 w 2069432"/>
                    <a:gd name="connsiteY10" fmla="*/ 14204 h 274086"/>
                    <a:gd name="connsiteX11" fmla="*/ 2069432 w 2069432"/>
                    <a:gd name="connsiteY11" fmla="*/ 0 h 274086"/>
                    <a:gd name="connsiteX12" fmla="*/ 2069432 w 2069432"/>
                    <a:gd name="connsiteY12" fmla="*/ 235584 h 274086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4780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64594 h 264594"/>
                    <a:gd name="connsiteX1" fmla="*/ 269507 w 2069432"/>
                    <a:gd name="connsiteY1" fmla="*/ 264594 h 264594"/>
                    <a:gd name="connsiteX2" fmla="*/ 279133 w 2069432"/>
                    <a:gd name="connsiteY2" fmla="*/ 4712 h 264594"/>
                    <a:gd name="connsiteX3" fmla="*/ 827773 w 2069432"/>
                    <a:gd name="connsiteY3" fmla="*/ 4712 h 264594"/>
                    <a:gd name="connsiteX4" fmla="*/ 827773 w 2069432"/>
                    <a:gd name="connsiteY4" fmla="*/ 245343 h 264594"/>
                    <a:gd name="connsiteX5" fmla="*/ 1106905 w 2069432"/>
                    <a:gd name="connsiteY5" fmla="*/ 245343 h 264594"/>
                    <a:gd name="connsiteX6" fmla="*/ 1097280 w 2069432"/>
                    <a:gd name="connsiteY6" fmla="*/ 4712 h 264594"/>
                    <a:gd name="connsiteX7" fmla="*/ 1376413 w 2069432"/>
                    <a:gd name="connsiteY7" fmla="*/ 4712 h 264594"/>
                    <a:gd name="connsiteX8" fmla="*/ 1376413 w 2069432"/>
                    <a:gd name="connsiteY8" fmla="*/ 245343 h 264594"/>
                    <a:gd name="connsiteX9" fmla="*/ 1828800 w 2069432"/>
                    <a:gd name="connsiteY9" fmla="*/ 245343 h 264594"/>
                    <a:gd name="connsiteX10" fmla="*/ 1828800 w 2069432"/>
                    <a:gd name="connsiteY10" fmla="*/ 4712 h 264594"/>
                    <a:gd name="connsiteX11" fmla="*/ 2066448 w 2069432"/>
                    <a:gd name="connsiteY11" fmla="*/ 0 h 264594"/>
                    <a:gd name="connsiteX12" fmla="*/ 2069432 w 2069432"/>
                    <a:gd name="connsiteY12" fmla="*/ 226092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6905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0938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89003 w 2066735"/>
                    <a:gd name="connsiteY5" fmla="*/ 251670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3921 w 2066735"/>
                    <a:gd name="connsiteY5" fmla="*/ 254835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84426 w 2066735"/>
                    <a:gd name="connsiteY1" fmla="*/ 226627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78459 w 2066735"/>
                    <a:gd name="connsiteY1" fmla="*/ 239282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42447 h 254568"/>
                    <a:gd name="connsiteX1" fmla="*/ 278459 w 2066735"/>
                    <a:gd name="connsiteY1" fmla="*/ 239282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66735"/>
                    <a:gd name="connsiteY0" fmla="*/ 242447 h 254568"/>
                    <a:gd name="connsiteX1" fmla="*/ 275475 w 2066735"/>
                    <a:gd name="connsiteY1" fmla="*/ 245610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54801"/>
                    <a:gd name="connsiteY0" fmla="*/ 245610 h 254568"/>
                    <a:gd name="connsiteX1" fmla="*/ 263541 w 2054801"/>
                    <a:gd name="connsiteY1" fmla="*/ 245610 h 254568"/>
                    <a:gd name="connsiteX2" fmla="*/ 267199 w 2054801"/>
                    <a:gd name="connsiteY2" fmla="*/ 4712 h 254568"/>
                    <a:gd name="connsiteX3" fmla="*/ 815839 w 2054801"/>
                    <a:gd name="connsiteY3" fmla="*/ 4712 h 254568"/>
                    <a:gd name="connsiteX4" fmla="*/ 815839 w 2054801"/>
                    <a:gd name="connsiteY4" fmla="*/ 245343 h 254568"/>
                    <a:gd name="connsiteX5" fmla="*/ 1080052 w 2054801"/>
                    <a:gd name="connsiteY5" fmla="*/ 245343 h 254568"/>
                    <a:gd name="connsiteX6" fmla="*/ 1085346 w 2054801"/>
                    <a:gd name="connsiteY6" fmla="*/ 4712 h 254568"/>
                    <a:gd name="connsiteX7" fmla="*/ 1364479 w 2054801"/>
                    <a:gd name="connsiteY7" fmla="*/ 4712 h 254568"/>
                    <a:gd name="connsiteX8" fmla="*/ 1364479 w 2054801"/>
                    <a:gd name="connsiteY8" fmla="*/ 245343 h 254568"/>
                    <a:gd name="connsiteX9" fmla="*/ 1816866 w 2054801"/>
                    <a:gd name="connsiteY9" fmla="*/ 245343 h 254568"/>
                    <a:gd name="connsiteX10" fmla="*/ 1816866 w 2054801"/>
                    <a:gd name="connsiteY10" fmla="*/ 4712 h 254568"/>
                    <a:gd name="connsiteX11" fmla="*/ 2054514 w 2054801"/>
                    <a:gd name="connsiteY11" fmla="*/ 0 h 254568"/>
                    <a:gd name="connsiteX12" fmla="*/ 2054515 w 2054801"/>
                    <a:gd name="connsiteY12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21805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74210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7226 h 256184"/>
                    <a:gd name="connsiteX1" fmla="*/ 3658 w 1791260"/>
                    <a:gd name="connsiteY1" fmla="*/ 6328 h 256184"/>
                    <a:gd name="connsiteX2" fmla="*/ 552298 w 1791260"/>
                    <a:gd name="connsiteY2" fmla="*/ 6328 h 256184"/>
                    <a:gd name="connsiteX3" fmla="*/ 552298 w 1791260"/>
                    <a:gd name="connsiteY3" fmla="*/ 246959 h 256184"/>
                    <a:gd name="connsiteX4" fmla="*/ 834413 w 1791260"/>
                    <a:gd name="connsiteY4" fmla="*/ 246959 h 256184"/>
                    <a:gd name="connsiteX5" fmla="*/ 833740 w 1791260"/>
                    <a:gd name="connsiteY5" fmla="*/ 6328 h 256184"/>
                    <a:gd name="connsiteX6" fmla="*/ 1100938 w 1791260"/>
                    <a:gd name="connsiteY6" fmla="*/ 6328 h 256184"/>
                    <a:gd name="connsiteX7" fmla="*/ 1100938 w 1791260"/>
                    <a:gd name="connsiteY7" fmla="*/ 246959 h 256184"/>
                    <a:gd name="connsiteX8" fmla="*/ 1574210 w 1791260"/>
                    <a:gd name="connsiteY8" fmla="*/ 246959 h 256184"/>
                    <a:gd name="connsiteX9" fmla="*/ 1577193 w 1791260"/>
                    <a:gd name="connsiteY9" fmla="*/ 0 h 256184"/>
                    <a:gd name="connsiteX10" fmla="*/ 1790973 w 1791260"/>
                    <a:gd name="connsiteY10" fmla="*/ 1616 h 256184"/>
                    <a:gd name="connsiteX11" fmla="*/ 1790974 w 1791260"/>
                    <a:gd name="connsiteY11" fmla="*/ 256184 h 256184"/>
                    <a:gd name="connsiteX0" fmla="*/ 0 w 1826796"/>
                    <a:gd name="connsiteY0" fmla="*/ 248774 h 257732"/>
                    <a:gd name="connsiteX1" fmla="*/ 3658 w 1826796"/>
                    <a:gd name="connsiteY1" fmla="*/ 7876 h 257732"/>
                    <a:gd name="connsiteX2" fmla="*/ 552298 w 1826796"/>
                    <a:gd name="connsiteY2" fmla="*/ 7876 h 257732"/>
                    <a:gd name="connsiteX3" fmla="*/ 552298 w 1826796"/>
                    <a:gd name="connsiteY3" fmla="*/ 248507 h 257732"/>
                    <a:gd name="connsiteX4" fmla="*/ 834413 w 1826796"/>
                    <a:gd name="connsiteY4" fmla="*/ 248507 h 257732"/>
                    <a:gd name="connsiteX5" fmla="*/ 833740 w 1826796"/>
                    <a:gd name="connsiteY5" fmla="*/ 7876 h 257732"/>
                    <a:gd name="connsiteX6" fmla="*/ 1100938 w 1826796"/>
                    <a:gd name="connsiteY6" fmla="*/ 7876 h 257732"/>
                    <a:gd name="connsiteX7" fmla="*/ 1100938 w 1826796"/>
                    <a:gd name="connsiteY7" fmla="*/ 248507 h 257732"/>
                    <a:gd name="connsiteX8" fmla="*/ 1574210 w 1826796"/>
                    <a:gd name="connsiteY8" fmla="*/ 248507 h 257732"/>
                    <a:gd name="connsiteX9" fmla="*/ 1577193 w 1826796"/>
                    <a:gd name="connsiteY9" fmla="*/ 1548 h 257732"/>
                    <a:gd name="connsiteX10" fmla="*/ 1826777 w 1826796"/>
                    <a:gd name="connsiteY10" fmla="*/ 0 h 257732"/>
                    <a:gd name="connsiteX11" fmla="*/ 1790974 w 1826796"/>
                    <a:gd name="connsiteY11" fmla="*/ 257732 h 257732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74210 w 1829761"/>
                    <a:gd name="connsiteY8" fmla="*/ 248507 h 251404"/>
                    <a:gd name="connsiteX9" fmla="*/ 157719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29761" h="251404">
                      <a:moveTo>
                        <a:pt x="0" y="248774"/>
                      </a:moveTo>
                      <a:cubicBezTo>
                        <a:pt x="225" y="170584"/>
                        <a:pt x="3433" y="86066"/>
                        <a:pt x="3658" y="7876"/>
                      </a:cubicBezTo>
                      <a:lnTo>
                        <a:pt x="552298" y="7876"/>
                      </a:lnTo>
                      <a:lnTo>
                        <a:pt x="552298" y="248507"/>
                      </a:lnTo>
                      <a:lnTo>
                        <a:pt x="834413" y="248507"/>
                      </a:lnTo>
                      <a:cubicBezTo>
                        <a:pt x="833194" y="168297"/>
                        <a:pt x="834959" y="88086"/>
                        <a:pt x="833740" y="7876"/>
                      </a:cubicBezTo>
                      <a:lnTo>
                        <a:pt x="1100938" y="7876"/>
                      </a:lnTo>
                      <a:lnTo>
                        <a:pt x="1100938" y="248507"/>
                      </a:lnTo>
                      <a:lnTo>
                        <a:pt x="1574210" y="248507"/>
                      </a:lnTo>
                      <a:cubicBezTo>
                        <a:pt x="1575204" y="166187"/>
                        <a:pt x="1576199" y="83868"/>
                        <a:pt x="1577193" y="1548"/>
                      </a:cubicBezTo>
                      <a:lnTo>
                        <a:pt x="1826777" y="0"/>
                      </a:lnTo>
                      <a:cubicBezTo>
                        <a:pt x="1827772" y="75364"/>
                        <a:pt x="1828766" y="176040"/>
                        <a:pt x="1829761" y="25140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cxnSp>
              <p:nvCxnSpPr>
                <p:cNvPr id="34" name="Gerader Verbinder 33"/>
                <p:cNvCxnSpPr/>
                <p:nvPr/>
              </p:nvCxnSpPr>
              <p:spPr>
                <a:xfrm>
                  <a:off x="7175535" y="1360012"/>
                  <a:ext cx="36972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Textfeld 42"/>
              <p:cNvSpPr txBox="1"/>
              <p:nvPr/>
            </p:nvSpPr>
            <p:spPr>
              <a:xfrm>
                <a:off x="4694041" y="630261"/>
                <a:ext cx="32930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200" dirty="0" smtClean="0"/>
                  <a:t>B0 B1 B2 B3 B4 B5 B6 B7</a:t>
                </a:r>
                <a:endParaRPr lang="de-DE" sz="2200" dirty="0"/>
              </a:p>
            </p:txBody>
          </p:sp>
        </p:grpSp>
        <p:grpSp>
          <p:nvGrpSpPr>
            <p:cNvPr id="46" name="Gruppieren 45"/>
            <p:cNvGrpSpPr/>
            <p:nvPr/>
          </p:nvGrpSpPr>
          <p:grpSpPr>
            <a:xfrm>
              <a:off x="4694041" y="1362450"/>
              <a:ext cx="3293033" cy="724280"/>
              <a:chOff x="4694041" y="1362450"/>
              <a:chExt cx="3293033" cy="724280"/>
            </a:xfrm>
          </p:grpSpPr>
          <p:grpSp>
            <p:nvGrpSpPr>
              <p:cNvPr id="39" name="Gruppieren 38"/>
              <p:cNvGrpSpPr/>
              <p:nvPr/>
            </p:nvGrpSpPr>
            <p:grpSpPr>
              <a:xfrm>
                <a:off x="4777333" y="1689085"/>
                <a:ext cx="2833670" cy="397645"/>
                <a:chOff x="4777333" y="1837046"/>
                <a:chExt cx="2767931" cy="249684"/>
              </a:xfrm>
            </p:grpSpPr>
            <p:sp>
              <p:nvSpPr>
                <p:cNvPr id="24" name="Freihandform 23"/>
                <p:cNvSpPr/>
                <p:nvPr/>
              </p:nvSpPr>
              <p:spPr>
                <a:xfrm flipH="1">
                  <a:off x="4777333" y="1837046"/>
                  <a:ext cx="2398392" cy="249684"/>
                </a:xfrm>
                <a:custGeom>
                  <a:avLst/>
                  <a:gdLst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2138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19175 w 2069432"/>
                    <a:gd name="connsiteY9" fmla="*/ 22138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5 h 259882"/>
                    <a:gd name="connsiteX12" fmla="*/ 2069432 w 2069432"/>
                    <a:gd name="connsiteY12" fmla="*/ 211755 h 259882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31006 h 279133"/>
                    <a:gd name="connsiteX0" fmla="*/ 0 w 2069432"/>
                    <a:gd name="connsiteY0" fmla="*/ 279133 h 279133"/>
                    <a:gd name="connsiteX1" fmla="*/ 269507 w 2069432"/>
                    <a:gd name="connsiteY1" fmla="*/ 279133 h 279133"/>
                    <a:gd name="connsiteX2" fmla="*/ 279133 w 2069432"/>
                    <a:gd name="connsiteY2" fmla="*/ 19251 h 279133"/>
                    <a:gd name="connsiteX3" fmla="*/ 827773 w 2069432"/>
                    <a:gd name="connsiteY3" fmla="*/ 19251 h 279133"/>
                    <a:gd name="connsiteX4" fmla="*/ 827773 w 2069432"/>
                    <a:gd name="connsiteY4" fmla="*/ 259882 h 279133"/>
                    <a:gd name="connsiteX5" fmla="*/ 1106905 w 2069432"/>
                    <a:gd name="connsiteY5" fmla="*/ 259882 h 279133"/>
                    <a:gd name="connsiteX6" fmla="*/ 1097280 w 2069432"/>
                    <a:gd name="connsiteY6" fmla="*/ 19251 h 279133"/>
                    <a:gd name="connsiteX7" fmla="*/ 1376413 w 2069432"/>
                    <a:gd name="connsiteY7" fmla="*/ 19251 h 279133"/>
                    <a:gd name="connsiteX8" fmla="*/ 1376413 w 2069432"/>
                    <a:gd name="connsiteY8" fmla="*/ 259882 h 279133"/>
                    <a:gd name="connsiteX9" fmla="*/ 1828800 w 2069432"/>
                    <a:gd name="connsiteY9" fmla="*/ 259882 h 279133"/>
                    <a:gd name="connsiteX10" fmla="*/ 1828800 w 2069432"/>
                    <a:gd name="connsiteY10" fmla="*/ 19251 h 279133"/>
                    <a:gd name="connsiteX11" fmla="*/ 2069432 w 2069432"/>
                    <a:gd name="connsiteY11" fmla="*/ 0 h 279133"/>
                    <a:gd name="connsiteX12" fmla="*/ 2069432 w 2069432"/>
                    <a:gd name="connsiteY12" fmla="*/ 240631 h 279133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9624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74086 h 274086"/>
                    <a:gd name="connsiteX1" fmla="*/ 269507 w 2069432"/>
                    <a:gd name="connsiteY1" fmla="*/ 274086 h 274086"/>
                    <a:gd name="connsiteX2" fmla="*/ 279133 w 2069432"/>
                    <a:gd name="connsiteY2" fmla="*/ 14204 h 274086"/>
                    <a:gd name="connsiteX3" fmla="*/ 827773 w 2069432"/>
                    <a:gd name="connsiteY3" fmla="*/ 14204 h 274086"/>
                    <a:gd name="connsiteX4" fmla="*/ 827773 w 2069432"/>
                    <a:gd name="connsiteY4" fmla="*/ 254835 h 274086"/>
                    <a:gd name="connsiteX5" fmla="*/ 1106905 w 2069432"/>
                    <a:gd name="connsiteY5" fmla="*/ 254835 h 274086"/>
                    <a:gd name="connsiteX6" fmla="*/ 1097280 w 2069432"/>
                    <a:gd name="connsiteY6" fmla="*/ 14204 h 274086"/>
                    <a:gd name="connsiteX7" fmla="*/ 1376413 w 2069432"/>
                    <a:gd name="connsiteY7" fmla="*/ 14204 h 274086"/>
                    <a:gd name="connsiteX8" fmla="*/ 1376413 w 2069432"/>
                    <a:gd name="connsiteY8" fmla="*/ 254835 h 274086"/>
                    <a:gd name="connsiteX9" fmla="*/ 1828800 w 2069432"/>
                    <a:gd name="connsiteY9" fmla="*/ 254835 h 274086"/>
                    <a:gd name="connsiteX10" fmla="*/ 1828800 w 2069432"/>
                    <a:gd name="connsiteY10" fmla="*/ 14204 h 274086"/>
                    <a:gd name="connsiteX11" fmla="*/ 2069432 w 2069432"/>
                    <a:gd name="connsiteY11" fmla="*/ 0 h 274086"/>
                    <a:gd name="connsiteX12" fmla="*/ 2069432 w 2069432"/>
                    <a:gd name="connsiteY12" fmla="*/ 235584 h 274086"/>
                    <a:gd name="connsiteX0" fmla="*/ 0 w 2069432"/>
                    <a:gd name="connsiteY0" fmla="*/ 259882 h 259882"/>
                    <a:gd name="connsiteX1" fmla="*/ 269507 w 2069432"/>
                    <a:gd name="connsiteY1" fmla="*/ 259882 h 259882"/>
                    <a:gd name="connsiteX2" fmla="*/ 279133 w 2069432"/>
                    <a:gd name="connsiteY2" fmla="*/ 0 h 259882"/>
                    <a:gd name="connsiteX3" fmla="*/ 827773 w 2069432"/>
                    <a:gd name="connsiteY3" fmla="*/ 0 h 259882"/>
                    <a:gd name="connsiteX4" fmla="*/ 827773 w 2069432"/>
                    <a:gd name="connsiteY4" fmla="*/ 240631 h 259882"/>
                    <a:gd name="connsiteX5" fmla="*/ 1106905 w 2069432"/>
                    <a:gd name="connsiteY5" fmla="*/ 240631 h 259882"/>
                    <a:gd name="connsiteX6" fmla="*/ 1097280 w 2069432"/>
                    <a:gd name="connsiteY6" fmla="*/ 0 h 259882"/>
                    <a:gd name="connsiteX7" fmla="*/ 1376413 w 2069432"/>
                    <a:gd name="connsiteY7" fmla="*/ 0 h 259882"/>
                    <a:gd name="connsiteX8" fmla="*/ 1376413 w 2069432"/>
                    <a:gd name="connsiteY8" fmla="*/ 240631 h 259882"/>
                    <a:gd name="connsiteX9" fmla="*/ 1828800 w 2069432"/>
                    <a:gd name="connsiteY9" fmla="*/ 240631 h 259882"/>
                    <a:gd name="connsiteX10" fmla="*/ 1828800 w 2069432"/>
                    <a:gd name="connsiteY10" fmla="*/ 0 h 259882"/>
                    <a:gd name="connsiteX11" fmla="*/ 2069432 w 2069432"/>
                    <a:gd name="connsiteY11" fmla="*/ 4780 h 259882"/>
                    <a:gd name="connsiteX12" fmla="*/ 2069432 w 2069432"/>
                    <a:gd name="connsiteY12" fmla="*/ 221380 h 259882"/>
                    <a:gd name="connsiteX0" fmla="*/ 0 w 2069432"/>
                    <a:gd name="connsiteY0" fmla="*/ 264594 h 264594"/>
                    <a:gd name="connsiteX1" fmla="*/ 269507 w 2069432"/>
                    <a:gd name="connsiteY1" fmla="*/ 264594 h 264594"/>
                    <a:gd name="connsiteX2" fmla="*/ 279133 w 2069432"/>
                    <a:gd name="connsiteY2" fmla="*/ 4712 h 264594"/>
                    <a:gd name="connsiteX3" fmla="*/ 827773 w 2069432"/>
                    <a:gd name="connsiteY3" fmla="*/ 4712 h 264594"/>
                    <a:gd name="connsiteX4" fmla="*/ 827773 w 2069432"/>
                    <a:gd name="connsiteY4" fmla="*/ 245343 h 264594"/>
                    <a:gd name="connsiteX5" fmla="*/ 1106905 w 2069432"/>
                    <a:gd name="connsiteY5" fmla="*/ 245343 h 264594"/>
                    <a:gd name="connsiteX6" fmla="*/ 1097280 w 2069432"/>
                    <a:gd name="connsiteY6" fmla="*/ 4712 h 264594"/>
                    <a:gd name="connsiteX7" fmla="*/ 1376413 w 2069432"/>
                    <a:gd name="connsiteY7" fmla="*/ 4712 h 264594"/>
                    <a:gd name="connsiteX8" fmla="*/ 1376413 w 2069432"/>
                    <a:gd name="connsiteY8" fmla="*/ 245343 h 264594"/>
                    <a:gd name="connsiteX9" fmla="*/ 1828800 w 2069432"/>
                    <a:gd name="connsiteY9" fmla="*/ 245343 h 264594"/>
                    <a:gd name="connsiteX10" fmla="*/ 1828800 w 2069432"/>
                    <a:gd name="connsiteY10" fmla="*/ 4712 h 264594"/>
                    <a:gd name="connsiteX11" fmla="*/ 2066448 w 2069432"/>
                    <a:gd name="connsiteY11" fmla="*/ 0 h 264594"/>
                    <a:gd name="connsiteX12" fmla="*/ 2069432 w 2069432"/>
                    <a:gd name="connsiteY12" fmla="*/ 226092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6905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0938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89003 w 2066735"/>
                    <a:gd name="connsiteY5" fmla="*/ 251670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103921 w 2066735"/>
                    <a:gd name="connsiteY5" fmla="*/ 254835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69507 w 2066735"/>
                    <a:gd name="connsiteY1" fmla="*/ 264594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84426 w 2066735"/>
                    <a:gd name="connsiteY1" fmla="*/ 226627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64594 h 264594"/>
                    <a:gd name="connsiteX1" fmla="*/ 278459 w 2066735"/>
                    <a:gd name="connsiteY1" fmla="*/ 239282 h 264594"/>
                    <a:gd name="connsiteX2" fmla="*/ 279133 w 2066735"/>
                    <a:gd name="connsiteY2" fmla="*/ 4712 h 264594"/>
                    <a:gd name="connsiteX3" fmla="*/ 827773 w 2066735"/>
                    <a:gd name="connsiteY3" fmla="*/ 4712 h 264594"/>
                    <a:gd name="connsiteX4" fmla="*/ 827773 w 2066735"/>
                    <a:gd name="connsiteY4" fmla="*/ 245343 h 264594"/>
                    <a:gd name="connsiteX5" fmla="*/ 1091986 w 2066735"/>
                    <a:gd name="connsiteY5" fmla="*/ 245343 h 264594"/>
                    <a:gd name="connsiteX6" fmla="*/ 1097280 w 2066735"/>
                    <a:gd name="connsiteY6" fmla="*/ 4712 h 264594"/>
                    <a:gd name="connsiteX7" fmla="*/ 1376413 w 2066735"/>
                    <a:gd name="connsiteY7" fmla="*/ 4712 h 264594"/>
                    <a:gd name="connsiteX8" fmla="*/ 1376413 w 2066735"/>
                    <a:gd name="connsiteY8" fmla="*/ 245343 h 264594"/>
                    <a:gd name="connsiteX9" fmla="*/ 1828800 w 2066735"/>
                    <a:gd name="connsiteY9" fmla="*/ 245343 h 264594"/>
                    <a:gd name="connsiteX10" fmla="*/ 1828800 w 2066735"/>
                    <a:gd name="connsiteY10" fmla="*/ 4712 h 264594"/>
                    <a:gd name="connsiteX11" fmla="*/ 2066448 w 2066735"/>
                    <a:gd name="connsiteY11" fmla="*/ 0 h 264594"/>
                    <a:gd name="connsiteX12" fmla="*/ 2066449 w 2066735"/>
                    <a:gd name="connsiteY12" fmla="*/ 254568 h 264594"/>
                    <a:gd name="connsiteX0" fmla="*/ 0 w 2066735"/>
                    <a:gd name="connsiteY0" fmla="*/ 242447 h 254568"/>
                    <a:gd name="connsiteX1" fmla="*/ 278459 w 2066735"/>
                    <a:gd name="connsiteY1" fmla="*/ 239282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66735"/>
                    <a:gd name="connsiteY0" fmla="*/ 242447 h 254568"/>
                    <a:gd name="connsiteX1" fmla="*/ 275475 w 2066735"/>
                    <a:gd name="connsiteY1" fmla="*/ 245610 h 254568"/>
                    <a:gd name="connsiteX2" fmla="*/ 279133 w 2066735"/>
                    <a:gd name="connsiteY2" fmla="*/ 4712 h 254568"/>
                    <a:gd name="connsiteX3" fmla="*/ 827773 w 2066735"/>
                    <a:gd name="connsiteY3" fmla="*/ 4712 h 254568"/>
                    <a:gd name="connsiteX4" fmla="*/ 827773 w 2066735"/>
                    <a:gd name="connsiteY4" fmla="*/ 245343 h 254568"/>
                    <a:gd name="connsiteX5" fmla="*/ 1091986 w 2066735"/>
                    <a:gd name="connsiteY5" fmla="*/ 245343 h 254568"/>
                    <a:gd name="connsiteX6" fmla="*/ 1097280 w 2066735"/>
                    <a:gd name="connsiteY6" fmla="*/ 4712 h 254568"/>
                    <a:gd name="connsiteX7" fmla="*/ 1376413 w 2066735"/>
                    <a:gd name="connsiteY7" fmla="*/ 4712 h 254568"/>
                    <a:gd name="connsiteX8" fmla="*/ 1376413 w 2066735"/>
                    <a:gd name="connsiteY8" fmla="*/ 245343 h 254568"/>
                    <a:gd name="connsiteX9" fmla="*/ 1828800 w 2066735"/>
                    <a:gd name="connsiteY9" fmla="*/ 245343 h 254568"/>
                    <a:gd name="connsiteX10" fmla="*/ 1828800 w 2066735"/>
                    <a:gd name="connsiteY10" fmla="*/ 4712 h 254568"/>
                    <a:gd name="connsiteX11" fmla="*/ 2066448 w 2066735"/>
                    <a:gd name="connsiteY11" fmla="*/ 0 h 254568"/>
                    <a:gd name="connsiteX12" fmla="*/ 2066449 w 2066735"/>
                    <a:gd name="connsiteY12" fmla="*/ 254568 h 254568"/>
                    <a:gd name="connsiteX0" fmla="*/ 0 w 2054801"/>
                    <a:gd name="connsiteY0" fmla="*/ 245610 h 254568"/>
                    <a:gd name="connsiteX1" fmla="*/ 263541 w 2054801"/>
                    <a:gd name="connsiteY1" fmla="*/ 245610 h 254568"/>
                    <a:gd name="connsiteX2" fmla="*/ 267199 w 2054801"/>
                    <a:gd name="connsiteY2" fmla="*/ 4712 h 254568"/>
                    <a:gd name="connsiteX3" fmla="*/ 815839 w 2054801"/>
                    <a:gd name="connsiteY3" fmla="*/ 4712 h 254568"/>
                    <a:gd name="connsiteX4" fmla="*/ 815839 w 2054801"/>
                    <a:gd name="connsiteY4" fmla="*/ 245343 h 254568"/>
                    <a:gd name="connsiteX5" fmla="*/ 1080052 w 2054801"/>
                    <a:gd name="connsiteY5" fmla="*/ 245343 h 254568"/>
                    <a:gd name="connsiteX6" fmla="*/ 1085346 w 2054801"/>
                    <a:gd name="connsiteY6" fmla="*/ 4712 h 254568"/>
                    <a:gd name="connsiteX7" fmla="*/ 1364479 w 2054801"/>
                    <a:gd name="connsiteY7" fmla="*/ 4712 h 254568"/>
                    <a:gd name="connsiteX8" fmla="*/ 1364479 w 2054801"/>
                    <a:gd name="connsiteY8" fmla="*/ 245343 h 254568"/>
                    <a:gd name="connsiteX9" fmla="*/ 1816866 w 2054801"/>
                    <a:gd name="connsiteY9" fmla="*/ 245343 h 254568"/>
                    <a:gd name="connsiteX10" fmla="*/ 1816866 w 2054801"/>
                    <a:gd name="connsiteY10" fmla="*/ 4712 h 254568"/>
                    <a:gd name="connsiteX11" fmla="*/ 2054514 w 2054801"/>
                    <a:gd name="connsiteY11" fmla="*/ 0 h 254568"/>
                    <a:gd name="connsiteX12" fmla="*/ 2054515 w 2054801"/>
                    <a:gd name="connsiteY12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21805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16511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53325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5610 h 254568"/>
                    <a:gd name="connsiteX1" fmla="*/ 3658 w 1791260"/>
                    <a:gd name="connsiteY1" fmla="*/ 4712 h 254568"/>
                    <a:gd name="connsiteX2" fmla="*/ 552298 w 1791260"/>
                    <a:gd name="connsiteY2" fmla="*/ 4712 h 254568"/>
                    <a:gd name="connsiteX3" fmla="*/ 552298 w 1791260"/>
                    <a:gd name="connsiteY3" fmla="*/ 245343 h 254568"/>
                    <a:gd name="connsiteX4" fmla="*/ 834413 w 1791260"/>
                    <a:gd name="connsiteY4" fmla="*/ 245343 h 254568"/>
                    <a:gd name="connsiteX5" fmla="*/ 833740 w 1791260"/>
                    <a:gd name="connsiteY5" fmla="*/ 4712 h 254568"/>
                    <a:gd name="connsiteX6" fmla="*/ 1100938 w 1791260"/>
                    <a:gd name="connsiteY6" fmla="*/ 4712 h 254568"/>
                    <a:gd name="connsiteX7" fmla="*/ 1100938 w 1791260"/>
                    <a:gd name="connsiteY7" fmla="*/ 245343 h 254568"/>
                    <a:gd name="connsiteX8" fmla="*/ 1574210 w 1791260"/>
                    <a:gd name="connsiteY8" fmla="*/ 245343 h 254568"/>
                    <a:gd name="connsiteX9" fmla="*/ 1553325 w 1791260"/>
                    <a:gd name="connsiteY9" fmla="*/ 4712 h 254568"/>
                    <a:gd name="connsiteX10" fmla="*/ 1790973 w 1791260"/>
                    <a:gd name="connsiteY10" fmla="*/ 0 h 254568"/>
                    <a:gd name="connsiteX11" fmla="*/ 1790974 w 1791260"/>
                    <a:gd name="connsiteY11" fmla="*/ 254568 h 254568"/>
                    <a:gd name="connsiteX0" fmla="*/ 0 w 1791260"/>
                    <a:gd name="connsiteY0" fmla="*/ 247226 h 256184"/>
                    <a:gd name="connsiteX1" fmla="*/ 3658 w 1791260"/>
                    <a:gd name="connsiteY1" fmla="*/ 6328 h 256184"/>
                    <a:gd name="connsiteX2" fmla="*/ 552298 w 1791260"/>
                    <a:gd name="connsiteY2" fmla="*/ 6328 h 256184"/>
                    <a:gd name="connsiteX3" fmla="*/ 552298 w 1791260"/>
                    <a:gd name="connsiteY3" fmla="*/ 246959 h 256184"/>
                    <a:gd name="connsiteX4" fmla="*/ 834413 w 1791260"/>
                    <a:gd name="connsiteY4" fmla="*/ 246959 h 256184"/>
                    <a:gd name="connsiteX5" fmla="*/ 833740 w 1791260"/>
                    <a:gd name="connsiteY5" fmla="*/ 6328 h 256184"/>
                    <a:gd name="connsiteX6" fmla="*/ 1100938 w 1791260"/>
                    <a:gd name="connsiteY6" fmla="*/ 6328 h 256184"/>
                    <a:gd name="connsiteX7" fmla="*/ 1100938 w 1791260"/>
                    <a:gd name="connsiteY7" fmla="*/ 246959 h 256184"/>
                    <a:gd name="connsiteX8" fmla="*/ 1574210 w 1791260"/>
                    <a:gd name="connsiteY8" fmla="*/ 246959 h 256184"/>
                    <a:gd name="connsiteX9" fmla="*/ 1577193 w 1791260"/>
                    <a:gd name="connsiteY9" fmla="*/ 0 h 256184"/>
                    <a:gd name="connsiteX10" fmla="*/ 1790973 w 1791260"/>
                    <a:gd name="connsiteY10" fmla="*/ 1616 h 256184"/>
                    <a:gd name="connsiteX11" fmla="*/ 1790974 w 1791260"/>
                    <a:gd name="connsiteY11" fmla="*/ 256184 h 256184"/>
                    <a:gd name="connsiteX0" fmla="*/ 0 w 1826796"/>
                    <a:gd name="connsiteY0" fmla="*/ 248774 h 257732"/>
                    <a:gd name="connsiteX1" fmla="*/ 3658 w 1826796"/>
                    <a:gd name="connsiteY1" fmla="*/ 7876 h 257732"/>
                    <a:gd name="connsiteX2" fmla="*/ 552298 w 1826796"/>
                    <a:gd name="connsiteY2" fmla="*/ 7876 h 257732"/>
                    <a:gd name="connsiteX3" fmla="*/ 552298 w 1826796"/>
                    <a:gd name="connsiteY3" fmla="*/ 248507 h 257732"/>
                    <a:gd name="connsiteX4" fmla="*/ 834413 w 1826796"/>
                    <a:gd name="connsiteY4" fmla="*/ 248507 h 257732"/>
                    <a:gd name="connsiteX5" fmla="*/ 833740 w 1826796"/>
                    <a:gd name="connsiteY5" fmla="*/ 7876 h 257732"/>
                    <a:gd name="connsiteX6" fmla="*/ 1100938 w 1826796"/>
                    <a:gd name="connsiteY6" fmla="*/ 7876 h 257732"/>
                    <a:gd name="connsiteX7" fmla="*/ 1100938 w 1826796"/>
                    <a:gd name="connsiteY7" fmla="*/ 248507 h 257732"/>
                    <a:gd name="connsiteX8" fmla="*/ 1574210 w 1826796"/>
                    <a:gd name="connsiteY8" fmla="*/ 248507 h 257732"/>
                    <a:gd name="connsiteX9" fmla="*/ 1577193 w 1826796"/>
                    <a:gd name="connsiteY9" fmla="*/ 1548 h 257732"/>
                    <a:gd name="connsiteX10" fmla="*/ 1826777 w 1826796"/>
                    <a:gd name="connsiteY10" fmla="*/ 0 h 257732"/>
                    <a:gd name="connsiteX11" fmla="*/ 1790974 w 1826796"/>
                    <a:gd name="connsiteY11" fmla="*/ 257732 h 257732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74210 w 1829761"/>
                    <a:gd name="connsiteY8" fmla="*/ 248507 h 251404"/>
                    <a:gd name="connsiteX9" fmla="*/ 157719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74210 w 1829761"/>
                    <a:gd name="connsiteY8" fmla="*/ 248507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38407 w 1829761"/>
                    <a:gd name="connsiteY8" fmla="*/ 248507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1100938 w 1829761"/>
                    <a:gd name="connsiteY7" fmla="*/ 248507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1100938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833740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834413 w 1829761"/>
                    <a:gd name="connsiteY4" fmla="*/ 248507 h 251404"/>
                    <a:gd name="connsiteX5" fmla="*/ 702462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52298 w 1829761"/>
                    <a:gd name="connsiteY3" fmla="*/ 248507 h 251404"/>
                    <a:gd name="connsiteX4" fmla="*/ 703135 w 1829761"/>
                    <a:gd name="connsiteY4" fmla="*/ 236599 h 251404"/>
                    <a:gd name="connsiteX5" fmla="*/ 702462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48774 h 251404"/>
                    <a:gd name="connsiteX1" fmla="*/ 3658 w 1829761"/>
                    <a:gd name="connsiteY1" fmla="*/ 7876 h 251404"/>
                    <a:gd name="connsiteX2" fmla="*/ 552298 w 1829761"/>
                    <a:gd name="connsiteY2" fmla="*/ 7876 h 251404"/>
                    <a:gd name="connsiteX3" fmla="*/ 549315 w 1829761"/>
                    <a:gd name="connsiteY3" fmla="*/ 236599 h 251404"/>
                    <a:gd name="connsiteX4" fmla="*/ 703135 w 1829761"/>
                    <a:gd name="connsiteY4" fmla="*/ 236599 h 251404"/>
                    <a:gd name="connsiteX5" fmla="*/ 702462 w 1829761"/>
                    <a:gd name="connsiteY5" fmla="*/ 7876 h 251404"/>
                    <a:gd name="connsiteX6" fmla="*/ 972644 w 1829761"/>
                    <a:gd name="connsiteY6" fmla="*/ 7876 h 251404"/>
                    <a:gd name="connsiteX7" fmla="*/ 975627 w 1829761"/>
                    <a:gd name="connsiteY7" fmla="*/ 224691 h 251404"/>
                    <a:gd name="connsiteX8" fmla="*/ 1532439 w 1829761"/>
                    <a:gd name="connsiteY8" fmla="*/ 230645 h 251404"/>
                    <a:gd name="connsiteX9" fmla="*/ 1535423 w 1829761"/>
                    <a:gd name="connsiteY9" fmla="*/ 1548 h 251404"/>
                    <a:gd name="connsiteX10" fmla="*/ 1826777 w 1829761"/>
                    <a:gd name="connsiteY10" fmla="*/ 0 h 251404"/>
                    <a:gd name="connsiteX11" fmla="*/ 1829761 w 1829761"/>
                    <a:gd name="connsiteY11" fmla="*/ 251404 h 251404"/>
                    <a:gd name="connsiteX0" fmla="*/ 0 w 1829761"/>
                    <a:gd name="connsiteY0" fmla="*/ 255784 h 258414"/>
                    <a:gd name="connsiteX1" fmla="*/ 3658 w 1829761"/>
                    <a:gd name="connsiteY1" fmla="*/ 14886 h 258414"/>
                    <a:gd name="connsiteX2" fmla="*/ 474724 w 1829761"/>
                    <a:gd name="connsiteY2" fmla="*/ 0 h 258414"/>
                    <a:gd name="connsiteX3" fmla="*/ 549315 w 1829761"/>
                    <a:gd name="connsiteY3" fmla="*/ 243609 h 258414"/>
                    <a:gd name="connsiteX4" fmla="*/ 703135 w 1829761"/>
                    <a:gd name="connsiteY4" fmla="*/ 243609 h 258414"/>
                    <a:gd name="connsiteX5" fmla="*/ 702462 w 1829761"/>
                    <a:gd name="connsiteY5" fmla="*/ 14886 h 258414"/>
                    <a:gd name="connsiteX6" fmla="*/ 972644 w 1829761"/>
                    <a:gd name="connsiteY6" fmla="*/ 14886 h 258414"/>
                    <a:gd name="connsiteX7" fmla="*/ 975627 w 1829761"/>
                    <a:gd name="connsiteY7" fmla="*/ 231701 h 258414"/>
                    <a:gd name="connsiteX8" fmla="*/ 1532439 w 1829761"/>
                    <a:gd name="connsiteY8" fmla="*/ 237655 h 258414"/>
                    <a:gd name="connsiteX9" fmla="*/ 1535423 w 1829761"/>
                    <a:gd name="connsiteY9" fmla="*/ 8558 h 258414"/>
                    <a:gd name="connsiteX10" fmla="*/ 1826777 w 1829761"/>
                    <a:gd name="connsiteY10" fmla="*/ 7010 h 258414"/>
                    <a:gd name="connsiteX11" fmla="*/ 1829761 w 1829761"/>
                    <a:gd name="connsiteY11" fmla="*/ 258414 h 258414"/>
                    <a:gd name="connsiteX0" fmla="*/ 0 w 1829761"/>
                    <a:gd name="connsiteY0" fmla="*/ 255784 h 258414"/>
                    <a:gd name="connsiteX1" fmla="*/ 3658 w 1829761"/>
                    <a:gd name="connsiteY1" fmla="*/ 14886 h 258414"/>
                    <a:gd name="connsiteX2" fmla="*/ 474724 w 1829761"/>
                    <a:gd name="connsiteY2" fmla="*/ 0 h 258414"/>
                    <a:gd name="connsiteX3" fmla="*/ 471741 w 1829761"/>
                    <a:gd name="connsiteY3" fmla="*/ 243609 h 258414"/>
                    <a:gd name="connsiteX4" fmla="*/ 703135 w 1829761"/>
                    <a:gd name="connsiteY4" fmla="*/ 243609 h 258414"/>
                    <a:gd name="connsiteX5" fmla="*/ 702462 w 1829761"/>
                    <a:gd name="connsiteY5" fmla="*/ 14886 h 258414"/>
                    <a:gd name="connsiteX6" fmla="*/ 972644 w 1829761"/>
                    <a:gd name="connsiteY6" fmla="*/ 14886 h 258414"/>
                    <a:gd name="connsiteX7" fmla="*/ 975627 w 1829761"/>
                    <a:gd name="connsiteY7" fmla="*/ 231701 h 258414"/>
                    <a:gd name="connsiteX8" fmla="*/ 1532439 w 1829761"/>
                    <a:gd name="connsiteY8" fmla="*/ 237655 h 258414"/>
                    <a:gd name="connsiteX9" fmla="*/ 1535423 w 1829761"/>
                    <a:gd name="connsiteY9" fmla="*/ 8558 h 258414"/>
                    <a:gd name="connsiteX10" fmla="*/ 1826777 w 1829761"/>
                    <a:gd name="connsiteY10" fmla="*/ 7010 h 258414"/>
                    <a:gd name="connsiteX11" fmla="*/ 1829761 w 1829761"/>
                    <a:gd name="connsiteY11" fmla="*/ 258414 h 258414"/>
                    <a:gd name="connsiteX0" fmla="*/ 8280 w 1838041"/>
                    <a:gd name="connsiteY0" fmla="*/ 255784 h 258414"/>
                    <a:gd name="connsiteX1" fmla="*/ 4 w 1838041"/>
                    <a:gd name="connsiteY1" fmla="*/ 0 h 258414"/>
                    <a:gd name="connsiteX2" fmla="*/ 483004 w 1838041"/>
                    <a:gd name="connsiteY2" fmla="*/ 0 h 258414"/>
                    <a:gd name="connsiteX3" fmla="*/ 480021 w 1838041"/>
                    <a:gd name="connsiteY3" fmla="*/ 243609 h 258414"/>
                    <a:gd name="connsiteX4" fmla="*/ 711415 w 1838041"/>
                    <a:gd name="connsiteY4" fmla="*/ 243609 h 258414"/>
                    <a:gd name="connsiteX5" fmla="*/ 710742 w 1838041"/>
                    <a:gd name="connsiteY5" fmla="*/ 14886 h 258414"/>
                    <a:gd name="connsiteX6" fmla="*/ 980924 w 1838041"/>
                    <a:gd name="connsiteY6" fmla="*/ 14886 h 258414"/>
                    <a:gd name="connsiteX7" fmla="*/ 983907 w 1838041"/>
                    <a:gd name="connsiteY7" fmla="*/ 231701 h 258414"/>
                    <a:gd name="connsiteX8" fmla="*/ 1540719 w 1838041"/>
                    <a:gd name="connsiteY8" fmla="*/ 237655 h 258414"/>
                    <a:gd name="connsiteX9" fmla="*/ 1543703 w 1838041"/>
                    <a:gd name="connsiteY9" fmla="*/ 8558 h 258414"/>
                    <a:gd name="connsiteX10" fmla="*/ 1835057 w 1838041"/>
                    <a:gd name="connsiteY10" fmla="*/ 7010 h 258414"/>
                    <a:gd name="connsiteX11" fmla="*/ 1838041 w 1838041"/>
                    <a:gd name="connsiteY11" fmla="*/ 258414 h 258414"/>
                    <a:gd name="connsiteX0" fmla="*/ 0 w 1847662"/>
                    <a:gd name="connsiteY0" fmla="*/ 243876 h 258414"/>
                    <a:gd name="connsiteX1" fmla="*/ 9625 w 1847662"/>
                    <a:gd name="connsiteY1" fmla="*/ 0 h 258414"/>
                    <a:gd name="connsiteX2" fmla="*/ 492625 w 1847662"/>
                    <a:gd name="connsiteY2" fmla="*/ 0 h 258414"/>
                    <a:gd name="connsiteX3" fmla="*/ 489642 w 1847662"/>
                    <a:gd name="connsiteY3" fmla="*/ 243609 h 258414"/>
                    <a:gd name="connsiteX4" fmla="*/ 721036 w 1847662"/>
                    <a:gd name="connsiteY4" fmla="*/ 243609 h 258414"/>
                    <a:gd name="connsiteX5" fmla="*/ 720363 w 1847662"/>
                    <a:gd name="connsiteY5" fmla="*/ 14886 h 258414"/>
                    <a:gd name="connsiteX6" fmla="*/ 990545 w 1847662"/>
                    <a:gd name="connsiteY6" fmla="*/ 14886 h 258414"/>
                    <a:gd name="connsiteX7" fmla="*/ 993528 w 1847662"/>
                    <a:gd name="connsiteY7" fmla="*/ 231701 h 258414"/>
                    <a:gd name="connsiteX8" fmla="*/ 1550340 w 1847662"/>
                    <a:gd name="connsiteY8" fmla="*/ 237655 h 258414"/>
                    <a:gd name="connsiteX9" fmla="*/ 1553324 w 1847662"/>
                    <a:gd name="connsiteY9" fmla="*/ 8558 h 258414"/>
                    <a:gd name="connsiteX10" fmla="*/ 1844678 w 1847662"/>
                    <a:gd name="connsiteY10" fmla="*/ 7010 h 258414"/>
                    <a:gd name="connsiteX11" fmla="*/ 1847662 w 1847662"/>
                    <a:gd name="connsiteY11" fmla="*/ 258414 h 258414"/>
                    <a:gd name="connsiteX0" fmla="*/ 2323 w 1838051"/>
                    <a:gd name="connsiteY0" fmla="*/ 246853 h 258414"/>
                    <a:gd name="connsiteX1" fmla="*/ 14 w 1838051"/>
                    <a:gd name="connsiteY1" fmla="*/ 0 h 258414"/>
                    <a:gd name="connsiteX2" fmla="*/ 483014 w 1838051"/>
                    <a:gd name="connsiteY2" fmla="*/ 0 h 258414"/>
                    <a:gd name="connsiteX3" fmla="*/ 480031 w 1838051"/>
                    <a:gd name="connsiteY3" fmla="*/ 243609 h 258414"/>
                    <a:gd name="connsiteX4" fmla="*/ 711425 w 1838051"/>
                    <a:gd name="connsiteY4" fmla="*/ 243609 h 258414"/>
                    <a:gd name="connsiteX5" fmla="*/ 710752 w 1838051"/>
                    <a:gd name="connsiteY5" fmla="*/ 14886 h 258414"/>
                    <a:gd name="connsiteX6" fmla="*/ 980934 w 1838051"/>
                    <a:gd name="connsiteY6" fmla="*/ 14886 h 258414"/>
                    <a:gd name="connsiteX7" fmla="*/ 983917 w 1838051"/>
                    <a:gd name="connsiteY7" fmla="*/ 231701 h 258414"/>
                    <a:gd name="connsiteX8" fmla="*/ 1540729 w 1838051"/>
                    <a:gd name="connsiteY8" fmla="*/ 237655 h 258414"/>
                    <a:gd name="connsiteX9" fmla="*/ 1543713 w 1838051"/>
                    <a:gd name="connsiteY9" fmla="*/ 8558 h 258414"/>
                    <a:gd name="connsiteX10" fmla="*/ 1835067 w 1838051"/>
                    <a:gd name="connsiteY10" fmla="*/ 7010 h 258414"/>
                    <a:gd name="connsiteX11" fmla="*/ 1838051 w 1838051"/>
                    <a:gd name="connsiteY11" fmla="*/ 258414 h 258414"/>
                    <a:gd name="connsiteX0" fmla="*/ 2323 w 1838051"/>
                    <a:gd name="connsiteY0" fmla="*/ 246853 h 258414"/>
                    <a:gd name="connsiteX1" fmla="*/ 14 w 1838051"/>
                    <a:gd name="connsiteY1" fmla="*/ 0 h 258414"/>
                    <a:gd name="connsiteX2" fmla="*/ 483014 w 1838051"/>
                    <a:gd name="connsiteY2" fmla="*/ 0 h 258414"/>
                    <a:gd name="connsiteX3" fmla="*/ 480031 w 1838051"/>
                    <a:gd name="connsiteY3" fmla="*/ 243609 h 258414"/>
                    <a:gd name="connsiteX4" fmla="*/ 711425 w 1838051"/>
                    <a:gd name="connsiteY4" fmla="*/ 243609 h 258414"/>
                    <a:gd name="connsiteX5" fmla="*/ 710752 w 1838051"/>
                    <a:gd name="connsiteY5" fmla="*/ 14886 h 258414"/>
                    <a:gd name="connsiteX6" fmla="*/ 980934 w 1838051"/>
                    <a:gd name="connsiteY6" fmla="*/ 14886 h 258414"/>
                    <a:gd name="connsiteX7" fmla="*/ 983917 w 1838051"/>
                    <a:gd name="connsiteY7" fmla="*/ 231701 h 258414"/>
                    <a:gd name="connsiteX8" fmla="*/ 1540729 w 1838051"/>
                    <a:gd name="connsiteY8" fmla="*/ 237655 h 258414"/>
                    <a:gd name="connsiteX9" fmla="*/ 1543713 w 1838051"/>
                    <a:gd name="connsiteY9" fmla="*/ 8558 h 258414"/>
                    <a:gd name="connsiteX10" fmla="*/ 1823132 w 1838051"/>
                    <a:gd name="connsiteY10" fmla="*/ 7010 h 258414"/>
                    <a:gd name="connsiteX11" fmla="*/ 1838051 w 1838051"/>
                    <a:gd name="connsiteY11" fmla="*/ 258414 h 258414"/>
                    <a:gd name="connsiteX0" fmla="*/ 2323 w 1823419"/>
                    <a:gd name="connsiteY0" fmla="*/ 246853 h 246853"/>
                    <a:gd name="connsiteX1" fmla="*/ 14 w 1823419"/>
                    <a:gd name="connsiteY1" fmla="*/ 0 h 246853"/>
                    <a:gd name="connsiteX2" fmla="*/ 483014 w 1823419"/>
                    <a:gd name="connsiteY2" fmla="*/ 0 h 246853"/>
                    <a:gd name="connsiteX3" fmla="*/ 480031 w 1823419"/>
                    <a:gd name="connsiteY3" fmla="*/ 243609 h 246853"/>
                    <a:gd name="connsiteX4" fmla="*/ 711425 w 1823419"/>
                    <a:gd name="connsiteY4" fmla="*/ 243609 h 246853"/>
                    <a:gd name="connsiteX5" fmla="*/ 710752 w 1823419"/>
                    <a:gd name="connsiteY5" fmla="*/ 14886 h 246853"/>
                    <a:gd name="connsiteX6" fmla="*/ 980934 w 1823419"/>
                    <a:gd name="connsiteY6" fmla="*/ 14886 h 246853"/>
                    <a:gd name="connsiteX7" fmla="*/ 983917 w 1823419"/>
                    <a:gd name="connsiteY7" fmla="*/ 231701 h 246853"/>
                    <a:gd name="connsiteX8" fmla="*/ 1540729 w 1823419"/>
                    <a:gd name="connsiteY8" fmla="*/ 237655 h 246853"/>
                    <a:gd name="connsiteX9" fmla="*/ 1543713 w 1823419"/>
                    <a:gd name="connsiteY9" fmla="*/ 8558 h 246853"/>
                    <a:gd name="connsiteX10" fmla="*/ 1823132 w 1823419"/>
                    <a:gd name="connsiteY10" fmla="*/ 7010 h 246853"/>
                    <a:gd name="connsiteX11" fmla="*/ 1823133 w 1823419"/>
                    <a:gd name="connsiteY11" fmla="*/ 243528 h 246853"/>
                    <a:gd name="connsiteX0" fmla="*/ 2323 w 1823419"/>
                    <a:gd name="connsiteY0" fmla="*/ 246853 h 249564"/>
                    <a:gd name="connsiteX1" fmla="*/ 14 w 1823419"/>
                    <a:gd name="connsiteY1" fmla="*/ 0 h 249564"/>
                    <a:gd name="connsiteX2" fmla="*/ 483014 w 1823419"/>
                    <a:gd name="connsiteY2" fmla="*/ 0 h 249564"/>
                    <a:gd name="connsiteX3" fmla="*/ 480031 w 1823419"/>
                    <a:gd name="connsiteY3" fmla="*/ 243609 h 249564"/>
                    <a:gd name="connsiteX4" fmla="*/ 711425 w 1823419"/>
                    <a:gd name="connsiteY4" fmla="*/ 243609 h 249564"/>
                    <a:gd name="connsiteX5" fmla="*/ 710752 w 1823419"/>
                    <a:gd name="connsiteY5" fmla="*/ 14886 h 249564"/>
                    <a:gd name="connsiteX6" fmla="*/ 980934 w 1823419"/>
                    <a:gd name="connsiteY6" fmla="*/ 14886 h 249564"/>
                    <a:gd name="connsiteX7" fmla="*/ 983917 w 1823419"/>
                    <a:gd name="connsiteY7" fmla="*/ 231701 h 249564"/>
                    <a:gd name="connsiteX8" fmla="*/ 1540729 w 1823419"/>
                    <a:gd name="connsiteY8" fmla="*/ 249564 h 249564"/>
                    <a:gd name="connsiteX9" fmla="*/ 1543713 w 1823419"/>
                    <a:gd name="connsiteY9" fmla="*/ 8558 h 249564"/>
                    <a:gd name="connsiteX10" fmla="*/ 1823132 w 1823419"/>
                    <a:gd name="connsiteY10" fmla="*/ 7010 h 249564"/>
                    <a:gd name="connsiteX11" fmla="*/ 1823133 w 1823419"/>
                    <a:gd name="connsiteY11" fmla="*/ 243528 h 249564"/>
                    <a:gd name="connsiteX0" fmla="*/ 2323 w 1823419"/>
                    <a:gd name="connsiteY0" fmla="*/ 246853 h 255517"/>
                    <a:gd name="connsiteX1" fmla="*/ 14 w 1823419"/>
                    <a:gd name="connsiteY1" fmla="*/ 0 h 255517"/>
                    <a:gd name="connsiteX2" fmla="*/ 483014 w 1823419"/>
                    <a:gd name="connsiteY2" fmla="*/ 0 h 255517"/>
                    <a:gd name="connsiteX3" fmla="*/ 480031 w 1823419"/>
                    <a:gd name="connsiteY3" fmla="*/ 243609 h 255517"/>
                    <a:gd name="connsiteX4" fmla="*/ 711425 w 1823419"/>
                    <a:gd name="connsiteY4" fmla="*/ 243609 h 255517"/>
                    <a:gd name="connsiteX5" fmla="*/ 710752 w 1823419"/>
                    <a:gd name="connsiteY5" fmla="*/ 14886 h 255517"/>
                    <a:gd name="connsiteX6" fmla="*/ 980934 w 1823419"/>
                    <a:gd name="connsiteY6" fmla="*/ 14886 h 255517"/>
                    <a:gd name="connsiteX7" fmla="*/ 986901 w 1823419"/>
                    <a:gd name="connsiteY7" fmla="*/ 255517 h 255517"/>
                    <a:gd name="connsiteX8" fmla="*/ 1540729 w 1823419"/>
                    <a:gd name="connsiteY8" fmla="*/ 249564 h 255517"/>
                    <a:gd name="connsiteX9" fmla="*/ 1543713 w 1823419"/>
                    <a:gd name="connsiteY9" fmla="*/ 8558 h 255517"/>
                    <a:gd name="connsiteX10" fmla="*/ 1823132 w 1823419"/>
                    <a:gd name="connsiteY10" fmla="*/ 7010 h 255517"/>
                    <a:gd name="connsiteX11" fmla="*/ 1823133 w 1823419"/>
                    <a:gd name="connsiteY11" fmla="*/ 243528 h 255517"/>
                    <a:gd name="connsiteX0" fmla="*/ 2323 w 1823419"/>
                    <a:gd name="connsiteY0" fmla="*/ 246853 h 255517"/>
                    <a:gd name="connsiteX1" fmla="*/ 14 w 1823419"/>
                    <a:gd name="connsiteY1" fmla="*/ 0 h 255517"/>
                    <a:gd name="connsiteX2" fmla="*/ 483014 w 1823419"/>
                    <a:gd name="connsiteY2" fmla="*/ 0 h 255517"/>
                    <a:gd name="connsiteX3" fmla="*/ 480031 w 1823419"/>
                    <a:gd name="connsiteY3" fmla="*/ 243609 h 255517"/>
                    <a:gd name="connsiteX4" fmla="*/ 711425 w 1823419"/>
                    <a:gd name="connsiteY4" fmla="*/ 249563 h 255517"/>
                    <a:gd name="connsiteX5" fmla="*/ 710752 w 1823419"/>
                    <a:gd name="connsiteY5" fmla="*/ 14886 h 255517"/>
                    <a:gd name="connsiteX6" fmla="*/ 980934 w 1823419"/>
                    <a:gd name="connsiteY6" fmla="*/ 14886 h 255517"/>
                    <a:gd name="connsiteX7" fmla="*/ 986901 w 1823419"/>
                    <a:gd name="connsiteY7" fmla="*/ 255517 h 255517"/>
                    <a:gd name="connsiteX8" fmla="*/ 1540729 w 1823419"/>
                    <a:gd name="connsiteY8" fmla="*/ 249564 h 255517"/>
                    <a:gd name="connsiteX9" fmla="*/ 1543713 w 1823419"/>
                    <a:gd name="connsiteY9" fmla="*/ 8558 h 255517"/>
                    <a:gd name="connsiteX10" fmla="*/ 1823132 w 1823419"/>
                    <a:gd name="connsiteY10" fmla="*/ 7010 h 255517"/>
                    <a:gd name="connsiteX11" fmla="*/ 1823133 w 1823419"/>
                    <a:gd name="connsiteY11" fmla="*/ 243528 h 255517"/>
                    <a:gd name="connsiteX0" fmla="*/ 2323 w 1823419"/>
                    <a:gd name="connsiteY0" fmla="*/ 246853 h 255517"/>
                    <a:gd name="connsiteX1" fmla="*/ 14 w 1823419"/>
                    <a:gd name="connsiteY1" fmla="*/ 0 h 255517"/>
                    <a:gd name="connsiteX2" fmla="*/ 483014 w 1823419"/>
                    <a:gd name="connsiteY2" fmla="*/ 0 h 255517"/>
                    <a:gd name="connsiteX3" fmla="*/ 480031 w 1823419"/>
                    <a:gd name="connsiteY3" fmla="*/ 255517 h 255517"/>
                    <a:gd name="connsiteX4" fmla="*/ 711425 w 1823419"/>
                    <a:gd name="connsiteY4" fmla="*/ 249563 h 255517"/>
                    <a:gd name="connsiteX5" fmla="*/ 710752 w 1823419"/>
                    <a:gd name="connsiteY5" fmla="*/ 14886 h 255517"/>
                    <a:gd name="connsiteX6" fmla="*/ 980934 w 1823419"/>
                    <a:gd name="connsiteY6" fmla="*/ 14886 h 255517"/>
                    <a:gd name="connsiteX7" fmla="*/ 986901 w 1823419"/>
                    <a:gd name="connsiteY7" fmla="*/ 255517 h 255517"/>
                    <a:gd name="connsiteX8" fmla="*/ 1540729 w 1823419"/>
                    <a:gd name="connsiteY8" fmla="*/ 249564 h 255517"/>
                    <a:gd name="connsiteX9" fmla="*/ 1543713 w 1823419"/>
                    <a:gd name="connsiteY9" fmla="*/ 8558 h 255517"/>
                    <a:gd name="connsiteX10" fmla="*/ 1823132 w 1823419"/>
                    <a:gd name="connsiteY10" fmla="*/ 7010 h 255517"/>
                    <a:gd name="connsiteX11" fmla="*/ 1823133 w 1823419"/>
                    <a:gd name="connsiteY11" fmla="*/ 243528 h 255517"/>
                    <a:gd name="connsiteX0" fmla="*/ 0 w 1830046"/>
                    <a:gd name="connsiteY0" fmla="*/ 246853 h 255517"/>
                    <a:gd name="connsiteX1" fmla="*/ 6641 w 1830046"/>
                    <a:gd name="connsiteY1" fmla="*/ 0 h 255517"/>
                    <a:gd name="connsiteX2" fmla="*/ 489641 w 1830046"/>
                    <a:gd name="connsiteY2" fmla="*/ 0 h 255517"/>
                    <a:gd name="connsiteX3" fmla="*/ 486658 w 1830046"/>
                    <a:gd name="connsiteY3" fmla="*/ 255517 h 255517"/>
                    <a:gd name="connsiteX4" fmla="*/ 718052 w 1830046"/>
                    <a:gd name="connsiteY4" fmla="*/ 249563 h 255517"/>
                    <a:gd name="connsiteX5" fmla="*/ 717379 w 1830046"/>
                    <a:gd name="connsiteY5" fmla="*/ 14886 h 255517"/>
                    <a:gd name="connsiteX6" fmla="*/ 987561 w 1830046"/>
                    <a:gd name="connsiteY6" fmla="*/ 14886 h 255517"/>
                    <a:gd name="connsiteX7" fmla="*/ 993528 w 1830046"/>
                    <a:gd name="connsiteY7" fmla="*/ 255517 h 255517"/>
                    <a:gd name="connsiteX8" fmla="*/ 1547356 w 1830046"/>
                    <a:gd name="connsiteY8" fmla="*/ 249564 h 255517"/>
                    <a:gd name="connsiteX9" fmla="*/ 1550340 w 1830046"/>
                    <a:gd name="connsiteY9" fmla="*/ 8558 h 255517"/>
                    <a:gd name="connsiteX10" fmla="*/ 1829759 w 1830046"/>
                    <a:gd name="connsiteY10" fmla="*/ 7010 h 255517"/>
                    <a:gd name="connsiteX11" fmla="*/ 1829760 w 1830046"/>
                    <a:gd name="connsiteY11" fmla="*/ 243528 h 255517"/>
                    <a:gd name="connsiteX0" fmla="*/ 0 w 1830046"/>
                    <a:gd name="connsiteY0" fmla="*/ 246853 h 255517"/>
                    <a:gd name="connsiteX1" fmla="*/ 6641 w 1830046"/>
                    <a:gd name="connsiteY1" fmla="*/ 0 h 255517"/>
                    <a:gd name="connsiteX2" fmla="*/ 489641 w 1830046"/>
                    <a:gd name="connsiteY2" fmla="*/ 0 h 255517"/>
                    <a:gd name="connsiteX3" fmla="*/ 486658 w 1830046"/>
                    <a:gd name="connsiteY3" fmla="*/ 249563 h 255517"/>
                    <a:gd name="connsiteX4" fmla="*/ 718052 w 1830046"/>
                    <a:gd name="connsiteY4" fmla="*/ 249563 h 255517"/>
                    <a:gd name="connsiteX5" fmla="*/ 717379 w 1830046"/>
                    <a:gd name="connsiteY5" fmla="*/ 14886 h 255517"/>
                    <a:gd name="connsiteX6" fmla="*/ 987561 w 1830046"/>
                    <a:gd name="connsiteY6" fmla="*/ 14886 h 255517"/>
                    <a:gd name="connsiteX7" fmla="*/ 993528 w 1830046"/>
                    <a:gd name="connsiteY7" fmla="*/ 255517 h 255517"/>
                    <a:gd name="connsiteX8" fmla="*/ 1547356 w 1830046"/>
                    <a:gd name="connsiteY8" fmla="*/ 249564 h 255517"/>
                    <a:gd name="connsiteX9" fmla="*/ 1550340 w 1830046"/>
                    <a:gd name="connsiteY9" fmla="*/ 8558 h 255517"/>
                    <a:gd name="connsiteX10" fmla="*/ 1829759 w 1830046"/>
                    <a:gd name="connsiteY10" fmla="*/ 7010 h 255517"/>
                    <a:gd name="connsiteX11" fmla="*/ 1829760 w 1830046"/>
                    <a:gd name="connsiteY11" fmla="*/ 243528 h 255517"/>
                    <a:gd name="connsiteX0" fmla="*/ 0 w 1830046"/>
                    <a:gd name="connsiteY0" fmla="*/ 246853 h 249564"/>
                    <a:gd name="connsiteX1" fmla="*/ 6641 w 1830046"/>
                    <a:gd name="connsiteY1" fmla="*/ 0 h 249564"/>
                    <a:gd name="connsiteX2" fmla="*/ 489641 w 1830046"/>
                    <a:gd name="connsiteY2" fmla="*/ 0 h 249564"/>
                    <a:gd name="connsiteX3" fmla="*/ 486658 w 1830046"/>
                    <a:gd name="connsiteY3" fmla="*/ 249563 h 249564"/>
                    <a:gd name="connsiteX4" fmla="*/ 718052 w 1830046"/>
                    <a:gd name="connsiteY4" fmla="*/ 249563 h 249564"/>
                    <a:gd name="connsiteX5" fmla="*/ 717379 w 1830046"/>
                    <a:gd name="connsiteY5" fmla="*/ 14886 h 249564"/>
                    <a:gd name="connsiteX6" fmla="*/ 987561 w 1830046"/>
                    <a:gd name="connsiteY6" fmla="*/ 14886 h 249564"/>
                    <a:gd name="connsiteX7" fmla="*/ 993528 w 1830046"/>
                    <a:gd name="connsiteY7" fmla="*/ 249563 h 249564"/>
                    <a:gd name="connsiteX8" fmla="*/ 1547356 w 1830046"/>
                    <a:gd name="connsiteY8" fmla="*/ 249564 h 249564"/>
                    <a:gd name="connsiteX9" fmla="*/ 1550340 w 1830046"/>
                    <a:gd name="connsiteY9" fmla="*/ 8558 h 249564"/>
                    <a:gd name="connsiteX10" fmla="*/ 1829759 w 1830046"/>
                    <a:gd name="connsiteY10" fmla="*/ 7010 h 249564"/>
                    <a:gd name="connsiteX11" fmla="*/ 1829760 w 1830046"/>
                    <a:gd name="connsiteY11" fmla="*/ 243528 h 249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30046" h="249564">
                      <a:moveTo>
                        <a:pt x="0" y="246853"/>
                      </a:moveTo>
                      <a:cubicBezTo>
                        <a:pt x="225" y="168663"/>
                        <a:pt x="6416" y="78190"/>
                        <a:pt x="6641" y="0"/>
                      </a:cubicBezTo>
                      <a:lnTo>
                        <a:pt x="489641" y="0"/>
                      </a:lnTo>
                      <a:cubicBezTo>
                        <a:pt x="488647" y="76241"/>
                        <a:pt x="487652" y="173322"/>
                        <a:pt x="486658" y="249563"/>
                      </a:cubicBezTo>
                      <a:lnTo>
                        <a:pt x="718052" y="249563"/>
                      </a:lnTo>
                      <a:cubicBezTo>
                        <a:pt x="716833" y="169353"/>
                        <a:pt x="718598" y="95096"/>
                        <a:pt x="717379" y="14886"/>
                      </a:cubicBezTo>
                      <a:lnTo>
                        <a:pt x="987561" y="14886"/>
                      </a:lnTo>
                      <a:cubicBezTo>
                        <a:pt x="988555" y="87158"/>
                        <a:pt x="992534" y="177291"/>
                        <a:pt x="993528" y="249563"/>
                      </a:cubicBezTo>
                      <a:lnTo>
                        <a:pt x="1547356" y="249564"/>
                      </a:lnTo>
                      <a:cubicBezTo>
                        <a:pt x="1548350" y="167244"/>
                        <a:pt x="1549346" y="90878"/>
                        <a:pt x="1550340" y="8558"/>
                      </a:cubicBezTo>
                      <a:lnTo>
                        <a:pt x="1829759" y="7010"/>
                      </a:lnTo>
                      <a:cubicBezTo>
                        <a:pt x="1830754" y="82374"/>
                        <a:pt x="1828765" y="168164"/>
                        <a:pt x="1829760" y="2435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cxnSp>
              <p:nvCxnSpPr>
                <p:cNvPr id="35" name="Gerader Verbinder 34"/>
                <p:cNvCxnSpPr/>
                <p:nvPr/>
              </p:nvCxnSpPr>
              <p:spPr>
                <a:xfrm>
                  <a:off x="7175535" y="2081118"/>
                  <a:ext cx="36972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Textfeld 43"/>
              <p:cNvSpPr txBox="1"/>
              <p:nvPr/>
            </p:nvSpPr>
            <p:spPr>
              <a:xfrm>
                <a:off x="4694041" y="1362450"/>
                <a:ext cx="32930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200" dirty="0" smtClean="0"/>
                  <a:t>B7 B6 B5 B4 B3 B2 B1 B0</a:t>
                </a:r>
                <a:endParaRPr lang="de-DE" sz="2200" dirty="0"/>
              </a:p>
            </p:txBody>
          </p:sp>
        </p:grpSp>
        <p:sp>
          <p:nvSpPr>
            <p:cNvPr id="47" name="Textfeld 46"/>
            <p:cNvSpPr txBox="1"/>
            <p:nvPr/>
          </p:nvSpPr>
          <p:spPr>
            <a:xfrm>
              <a:off x="4718852" y="962895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 smtClean="0"/>
                <a:t>1      1   0   1   0   0   1    0</a:t>
              </a:r>
              <a:endParaRPr lang="de-DE" sz="2200" dirty="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4706446" y="1678983"/>
              <a:ext cx="32930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200" dirty="0"/>
                <a:t> </a:t>
              </a:r>
              <a:r>
                <a:rPr lang="de-DE" sz="2200" dirty="0" smtClean="0"/>
                <a:t> 1    0   0    1   0  1   1    0</a:t>
              </a:r>
              <a:endParaRPr lang="de-DE" sz="2200" dirty="0"/>
            </a:p>
          </p:txBody>
        </p:sp>
      </p:grpSp>
      <p:grpSp>
        <p:nvGrpSpPr>
          <p:cNvPr id="37" name="Gruppieren 36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41" name="Freihandform 40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Freihandform 41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15" name="Gerade Verbindung mit Pfeil 14"/>
          <p:cNvCxnSpPr/>
          <p:nvPr/>
        </p:nvCxnSpPr>
        <p:spPr>
          <a:xfrm flipH="1" flipV="1">
            <a:off x="5146261" y="1689830"/>
            <a:ext cx="6608" cy="713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mit Pfeil 48"/>
          <p:cNvCxnSpPr/>
          <p:nvPr/>
        </p:nvCxnSpPr>
        <p:spPr>
          <a:xfrm flipH="1" flipV="1">
            <a:off x="5158666" y="972787"/>
            <a:ext cx="6608" cy="713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Google Shape;172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32596" y="131017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1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75"/>
    </mc:Choice>
    <mc:Fallback xmlns="">
      <p:transition spd="slow" advTm="19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1256469" y="930876"/>
            <a:ext cx="3353890" cy="473840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Mikrocontroller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944094" y="1174101"/>
            <a:ext cx="1666265" cy="359551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400" dirty="0" smtClean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Master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7910872" y="1174101"/>
            <a:ext cx="1666265" cy="13604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Slave1</a:t>
            </a:r>
            <a:endParaRPr lang="de-DE" sz="2400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4610351" y="2292302"/>
            <a:ext cx="3300513" cy="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65;p1"/>
          <p:cNvSpPr/>
          <p:nvPr/>
        </p:nvSpPr>
        <p:spPr>
          <a:xfrm>
            <a:off x="1502828" y="1041022"/>
            <a:ext cx="2119613" cy="4690705"/>
          </a:xfrm>
          <a:prstGeom prst="wedgeRoundRectCallout">
            <a:avLst>
              <a:gd name="adj1" fmla="val 75564"/>
              <a:gd name="adj2" fmla="val 369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Mehrere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MOSI, MISO und SCLK parallel an alle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Slaves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jeder Slave mit eigenem </a:t>
            </a: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lave-</a:t>
            </a: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elect (SS1 .. SS3)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59532" y="1503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465919" y="178805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465919" y="2072905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SS1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25675" y="147689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40478" y="1766009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55281" y="203655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24" name="Rechteck 23"/>
          <p:cNvSpPr/>
          <p:nvPr/>
        </p:nvSpPr>
        <p:spPr>
          <a:xfrm>
            <a:off x="7910864" y="2783342"/>
            <a:ext cx="1666265" cy="13604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Slave2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7925669" y="279701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6" name="Textfeld 25"/>
          <p:cNvSpPr txBox="1"/>
          <p:nvPr/>
        </p:nvSpPr>
        <p:spPr>
          <a:xfrm>
            <a:off x="7925667" y="308613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7" name="Textfeld 26"/>
          <p:cNvSpPr txBox="1"/>
          <p:nvPr/>
        </p:nvSpPr>
        <p:spPr>
          <a:xfrm>
            <a:off x="7940470" y="3375250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8" name="Textfeld 27"/>
          <p:cNvSpPr txBox="1"/>
          <p:nvPr/>
        </p:nvSpPr>
        <p:spPr>
          <a:xfrm>
            <a:off x="7955273" y="3645795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29" name="Rechteck 28"/>
          <p:cNvSpPr/>
          <p:nvPr/>
        </p:nvSpPr>
        <p:spPr>
          <a:xfrm>
            <a:off x="7903050" y="4371258"/>
            <a:ext cx="1666265" cy="13604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Slave3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7917855" y="438493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31" name="Textfeld 30"/>
          <p:cNvSpPr txBox="1"/>
          <p:nvPr/>
        </p:nvSpPr>
        <p:spPr>
          <a:xfrm>
            <a:off x="7917853" y="4674050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32" name="Textfeld 31"/>
          <p:cNvSpPr txBox="1"/>
          <p:nvPr/>
        </p:nvSpPr>
        <p:spPr>
          <a:xfrm>
            <a:off x="7932656" y="496316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33" name="Textfeld 32"/>
          <p:cNvSpPr txBox="1"/>
          <p:nvPr/>
        </p:nvSpPr>
        <p:spPr>
          <a:xfrm>
            <a:off x="7947459" y="523371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34" name="Textfeld 33"/>
          <p:cNvSpPr txBox="1"/>
          <p:nvPr/>
        </p:nvSpPr>
        <p:spPr>
          <a:xfrm>
            <a:off x="3458547" y="236594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SS2</a:t>
            </a:r>
            <a:endParaRPr lang="de-DE" sz="2400" dirty="0"/>
          </a:p>
        </p:txBody>
      </p:sp>
      <p:sp>
        <p:nvSpPr>
          <p:cNvPr id="35" name="Textfeld 34"/>
          <p:cNvSpPr txBox="1"/>
          <p:nvPr/>
        </p:nvSpPr>
        <p:spPr>
          <a:xfrm>
            <a:off x="3466253" y="266521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SS3</a:t>
            </a:r>
            <a:endParaRPr lang="de-DE" sz="2400" dirty="0"/>
          </a:p>
        </p:txBody>
      </p:sp>
      <p:cxnSp>
        <p:nvCxnSpPr>
          <p:cNvPr id="9" name="Gerade Verbindung mit Pfeil 8"/>
          <p:cNvCxnSpPr/>
          <p:nvPr/>
        </p:nvCxnSpPr>
        <p:spPr>
          <a:xfrm flipV="1">
            <a:off x="4610357" y="1402719"/>
            <a:ext cx="3300515" cy="6575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>
            <a:off x="4610353" y="2018885"/>
            <a:ext cx="3300513" cy="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>
            <a:off x="4625163" y="1729768"/>
            <a:ext cx="3300513" cy="0"/>
          </a:xfrm>
          <a:prstGeom prst="straightConnector1">
            <a:avLst/>
          </a:prstGeom>
          <a:ln w="444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ihandform 3"/>
          <p:cNvSpPr/>
          <p:nvPr/>
        </p:nvSpPr>
        <p:spPr>
          <a:xfrm>
            <a:off x="7275007" y="1406769"/>
            <a:ext cx="633046" cy="1617785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276757" y="3006413"/>
            <a:ext cx="633046" cy="1617785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Freihandform 36"/>
          <p:cNvSpPr/>
          <p:nvPr/>
        </p:nvSpPr>
        <p:spPr>
          <a:xfrm>
            <a:off x="6874847" y="1743445"/>
            <a:ext cx="1043418" cy="1572750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Freihandform 37"/>
          <p:cNvSpPr/>
          <p:nvPr/>
        </p:nvSpPr>
        <p:spPr>
          <a:xfrm>
            <a:off x="6874839" y="3303791"/>
            <a:ext cx="1043418" cy="1572750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Freihandform 38"/>
          <p:cNvSpPr/>
          <p:nvPr/>
        </p:nvSpPr>
        <p:spPr>
          <a:xfrm>
            <a:off x="6462097" y="2032569"/>
            <a:ext cx="1433964" cy="1569873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reihandform 39"/>
          <p:cNvSpPr/>
          <p:nvPr/>
        </p:nvSpPr>
        <p:spPr>
          <a:xfrm>
            <a:off x="6462097" y="3624054"/>
            <a:ext cx="1433964" cy="1549865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winkelte Verbindung 14"/>
          <p:cNvCxnSpPr/>
          <p:nvPr/>
        </p:nvCxnSpPr>
        <p:spPr>
          <a:xfrm>
            <a:off x="4610351" y="2596774"/>
            <a:ext cx="3307502" cy="1279853"/>
          </a:xfrm>
          <a:prstGeom prst="bentConnector3">
            <a:avLst>
              <a:gd name="adj1" fmla="val 43924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winkelte Verbindung 40"/>
          <p:cNvCxnSpPr/>
          <p:nvPr/>
        </p:nvCxnSpPr>
        <p:spPr>
          <a:xfrm>
            <a:off x="4621668" y="2898981"/>
            <a:ext cx="3288135" cy="2544593"/>
          </a:xfrm>
          <a:prstGeom prst="bentConnector3">
            <a:avLst>
              <a:gd name="adj1" fmla="val 32581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Google Shape;172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49368" y="3202415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445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75"/>
    </mc:Choice>
    <mc:Fallback xmlns="">
      <p:transition spd="slow" advTm="19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1256469" y="930876"/>
            <a:ext cx="3353890" cy="473840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Mikrocontroller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944094" y="1174101"/>
            <a:ext cx="1666265" cy="359551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400" dirty="0" smtClean="0">
              <a:solidFill>
                <a:schemeClr val="tx1"/>
              </a:solidFill>
            </a:endParaRPr>
          </a:p>
          <a:p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Master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7910872" y="1174101"/>
            <a:ext cx="1666265" cy="13604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Slave1</a:t>
            </a:r>
            <a:endParaRPr lang="de-DE" sz="2400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4610351" y="2292302"/>
            <a:ext cx="3300513" cy="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59532" y="1503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465919" y="178805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465919" y="2072905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SS1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25675" y="147689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40478" y="1766009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55281" y="203655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24" name="Rechteck 23"/>
          <p:cNvSpPr/>
          <p:nvPr/>
        </p:nvSpPr>
        <p:spPr>
          <a:xfrm>
            <a:off x="7910864" y="2783342"/>
            <a:ext cx="1666265" cy="13604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Slave2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7925669" y="279701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6" name="Textfeld 25"/>
          <p:cNvSpPr txBox="1"/>
          <p:nvPr/>
        </p:nvSpPr>
        <p:spPr>
          <a:xfrm>
            <a:off x="7925667" y="308613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7" name="Textfeld 26"/>
          <p:cNvSpPr txBox="1"/>
          <p:nvPr/>
        </p:nvSpPr>
        <p:spPr>
          <a:xfrm>
            <a:off x="7940470" y="3375250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8" name="Textfeld 27"/>
          <p:cNvSpPr txBox="1"/>
          <p:nvPr/>
        </p:nvSpPr>
        <p:spPr>
          <a:xfrm>
            <a:off x="7955273" y="3645795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29" name="Rechteck 28"/>
          <p:cNvSpPr/>
          <p:nvPr/>
        </p:nvSpPr>
        <p:spPr>
          <a:xfrm>
            <a:off x="7903050" y="4371258"/>
            <a:ext cx="1666265" cy="13604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SPI</a:t>
            </a:r>
          </a:p>
          <a:p>
            <a:pPr algn="r"/>
            <a:r>
              <a:rPr lang="de-DE" sz="2400" dirty="0" smtClean="0">
                <a:solidFill>
                  <a:schemeClr val="tx1"/>
                </a:solidFill>
              </a:rPr>
              <a:t>Slave3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7917855" y="438493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31" name="Textfeld 30"/>
          <p:cNvSpPr txBox="1"/>
          <p:nvPr/>
        </p:nvSpPr>
        <p:spPr>
          <a:xfrm>
            <a:off x="7917853" y="4674050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32" name="Textfeld 31"/>
          <p:cNvSpPr txBox="1"/>
          <p:nvPr/>
        </p:nvSpPr>
        <p:spPr>
          <a:xfrm>
            <a:off x="7932656" y="496316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33" name="Textfeld 32"/>
          <p:cNvSpPr txBox="1"/>
          <p:nvPr/>
        </p:nvSpPr>
        <p:spPr>
          <a:xfrm>
            <a:off x="7947459" y="523371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34" name="Textfeld 33"/>
          <p:cNvSpPr txBox="1"/>
          <p:nvPr/>
        </p:nvSpPr>
        <p:spPr>
          <a:xfrm>
            <a:off x="3458547" y="236594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SS2</a:t>
            </a:r>
            <a:endParaRPr lang="de-DE" sz="2400" dirty="0"/>
          </a:p>
        </p:txBody>
      </p:sp>
      <p:sp>
        <p:nvSpPr>
          <p:cNvPr id="35" name="Textfeld 34"/>
          <p:cNvSpPr txBox="1"/>
          <p:nvPr/>
        </p:nvSpPr>
        <p:spPr>
          <a:xfrm>
            <a:off x="3466253" y="2665214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SS3</a:t>
            </a:r>
            <a:endParaRPr lang="de-DE" sz="2400" dirty="0"/>
          </a:p>
        </p:txBody>
      </p:sp>
      <p:cxnSp>
        <p:nvCxnSpPr>
          <p:cNvPr id="9" name="Gerade Verbindung mit Pfeil 8"/>
          <p:cNvCxnSpPr/>
          <p:nvPr/>
        </p:nvCxnSpPr>
        <p:spPr>
          <a:xfrm flipV="1">
            <a:off x="4610357" y="1402719"/>
            <a:ext cx="3300515" cy="6575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>
            <a:off x="4610353" y="2018885"/>
            <a:ext cx="3300513" cy="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>
            <a:off x="4625163" y="1729768"/>
            <a:ext cx="3300513" cy="0"/>
          </a:xfrm>
          <a:prstGeom prst="straightConnector1">
            <a:avLst/>
          </a:prstGeom>
          <a:ln w="444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ihandform 3"/>
          <p:cNvSpPr/>
          <p:nvPr/>
        </p:nvSpPr>
        <p:spPr>
          <a:xfrm>
            <a:off x="7275007" y="1406769"/>
            <a:ext cx="633046" cy="1617785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276757" y="3006413"/>
            <a:ext cx="633046" cy="1617785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Freihandform 36"/>
          <p:cNvSpPr/>
          <p:nvPr/>
        </p:nvSpPr>
        <p:spPr>
          <a:xfrm>
            <a:off x="6874847" y="1743445"/>
            <a:ext cx="1043418" cy="1572750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Freihandform 37"/>
          <p:cNvSpPr/>
          <p:nvPr/>
        </p:nvSpPr>
        <p:spPr>
          <a:xfrm>
            <a:off x="6874839" y="3303791"/>
            <a:ext cx="1043418" cy="1572750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Freihandform 38"/>
          <p:cNvSpPr/>
          <p:nvPr/>
        </p:nvSpPr>
        <p:spPr>
          <a:xfrm>
            <a:off x="6462097" y="2032569"/>
            <a:ext cx="1433964" cy="1569873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reihandform 39"/>
          <p:cNvSpPr/>
          <p:nvPr/>
        </p:nvSpPr>
        <p:spPr>
          <a:xfrm>
            <a:off x="6462097" y="3624054"/>
            <a:ext cx="1433964" cy="1549865"/>
          </a:xfrm>
          <a:custGeom>
            <a:avLst/>
            <a:gdLst>
              <a:gd name="connsiteX0" fmla="*/ 0 w 633046"/>
              <a:gd name="connsiteY0" fmla="*/ 0 h 1617785"/>
              <a:gd name="connsiteX1" fmla="*/ 0 w 633046"/>
              <a:gd name="connsiteY1" fmla="*/ 1617785 h 1617785"/>
              <a:gd name="connsiteX2" fmla="*/ 633046 w 633046"/>
              <a:gd name="connsiteY2" fmla="*/ 1617785 h 161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3046" h="1617785">
                <a:moveTo>
                  <a:pt x="0" y="0"/>
                </a:moveTo>
                <a:lnTo>
                  <a:pt x="0" y="1617785"/>
                </a:lnTo>
                <a:lnTo>
                  <a:pt x="633046" y="1617785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winkelte Verbindung 14"/>
          <p:cNvCxnSpPr/>
          <p:nvPr/>
        </p:nvCxnSpPr>
        <p:spPr>
          <a:xfrm>
            <a:off x="4610351" y="2596774"/>
            <a:ext cx="3307502" cy="1279853"/>
          </a:xfrm>
          <a:prstGeom prst="bentConnector3">
            <a:avLst>
              <a:gd name="adj1" fmla="val 43924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winkelte Verbindung 40"/>
          <p:cNvCxnSpPr/>
          <p:nvPr/>
        </p:nvCxnSpPr>
        <p:spPr>
          <a:xfrm>
            <a:off x="4621668" y="2898981"/>
            <a:ext cx="3288135" cy="2544593"/>
          </a:xfrm>
          <a:prstGeom prst="bentConnector3">
            <a:avLst>
              <a:gd name="adj1" fmla="val 32581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Google Shape;172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8600" y="213725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679606" y="1041023"/>
            <a:ext cx="2942835" cy="824474"/>
          </a:xfrm>
          <a:prstGeom prst="wedgeRoundRectCallout">
            <a:avLst>
              <a:gd name="adj1" fmla="val -39505"/>
              <a:gd name="adj2" fmla="val 6497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Zusammenfassung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Vertikaler Bildlauf 41"/>
          <p:cNvSpPr/>
          <p:nvPr/>
        </p:nvSpPr>
        <p:spPr>
          <a:xfrm>
            <a:off x="5301048" y="281354"/>
            <a:ext cx="6890951" cy="5872311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4-Leiter-Bus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MOSI: Daten senden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MISO: Daten empfangen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SCLK: Takt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SS: Slave Select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Vollduplex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Master-Slave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(Takt-)Synchron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Standard-Taktfrequenz: 1MHz (einstellbar)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High- oder </a:t>
            </a:r>
            <a:r>
              <a:rPr lang="de-DE" sz="2400" dirty="0" err="1" smtClean="0">
                <a:solidFill>
                  <a:schemeClr val="tx1"/>
                </a:solidFill>
              </a:rPr>
              <a:t>Lowaktiver</a:t>
            </a:r>
            <a:r>
              <a:rPr lang="de-DE" sz="2400" dirty="0" smtClean="0">
                <a:solidFill>
                  <a:schemeClr val="tx1"/>
                </a:solidFill>
              </a:rPr>
              <a:t> Takt einstellbar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chemeClr val="tx1"/>
                </a:solidFill>
              </a:rPr>
              <a:t>1. oder 2. Taktflanke einstellbar</a:t>
            </a:r>
            <a:endParaRPr lang="de-DE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2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75"/>
    </mc:Choice>
    <mc:Fallback xmlns="">
      <p:transition spd="slow" advTm="1907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78405" y="78240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4812632" y="833583"/>
            <a:ext cx="111966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Daten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" name="Google Shape;165;p1"/>
          <p:cNvSpPr/>
          <p:nvPr/>
        </p:nvSpPr>
        <p:spPr>
          <a:xfrm>
            <a:off x="5018176" y="2536376"/>
            <a:ext cx="2119613" cy="2785617"/>
          </a:xfrm>
          <a:prstGeom prst="wedgeRoundRectCallout">
            <a:avLst>
              <a:gd name="adj1" fmla="val -114286"/>
              <a:gd name="adj2" fmla="val -482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MOSI: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aster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lave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11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747"/>
    </mc:Choice>
    <mc:Fallback>
      <p:transition spd="slow" advTm="43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15665 0.001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93908" y="15404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6765206" y="1624236"/>
            <a:ext cx="111966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Daten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" name="Google Shape;165;p1"/>
          <p:cNvSpPr/>
          <p:nvPr/>
        </p:nvSpPr>
        <p:spPr>
          <a:xfrm>
            <a:off x="5018176" y="2536376"/>
            <a:ext cx="2119613" cy="2785617"/>
          </a:xfrm>
          <a:prstGeom prst="wedgeRoundRectCallout">
            <a:avLst>
              <a:gd name="adj1" fmla="val -114286"/>
              <a:gd name="adj2" fmla="val -482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MISO: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aster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lave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113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47"/>
    </mc:Choice>
    <mc:Fallback>
      <p:transition spd="slow" advTm="15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-0.17435 0.002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22377" y="232222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5420785" y="3923731"/>
            <a:ext cx="2119613" cy="1671851"/>
          </a:xfrm>
          <a:prstGeom prst="wedgeRoundRectCallout">
            <a:avLst>
              <a:gd name="adj1" fmla="val -122334"/>
              <a:gd name="adj2" fmla="val -646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SCLK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erial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oc</a:t>
            </a:r>
            <a:r>
              <a:rPr lang="de-DE" sz="2400" b="1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" name="Gruppieren 22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5" name="Freihandform 24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6435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381"/>
    </mc:Choice>
    <mc:Fallback>
      <p:transition spd="slow" advTm="18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22377" y="232222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5420785" y="3923731"/>
            <a:ext cx="2399382" cy="2094015"/>
          </a:xfrm>
          <a:prstGeom prst="wedgeRoundRectCallout">
            <a:avLst>
              <a:gd name="adj1" fmla="val -122334"/>
              <a:gd name="adj2" fmla="val -646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jeder steigender oder fallenden Flanke wird ein Bit übertragen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" name="Gruppieren 22"/>
          <p:cNvGrpSpPr/>
          <p:nvPr/>
        </p:nvGrpSpPr>
        <p:grpSpPr>
          <a:xfrm>
            <a:off x="4770548" y="2381020"/>
            <a:ext cx="2903240" cy="449235"/>
            <a:chOff x="4770548" y="2573322"/>
            <a:chExt cx="2840455" cy="250195"/>
          </a:xfrm>
        </p:grpSpPr>
        <p:sp>
          <p:nvSpPr>
            <p:cNvPr id="25" name="Freihandform 24"/>
            <p:cNvSpPr/>
            <p:nvPr/>
          </p:nvSpPr>
          <p:spPr>
            <a:xfrm>
              <a:off x="4770548" y="2573322"/>
              <a:ext cx="2541632" cy="250195"/>
            </a:xfrm>
            <a:custGeom>
              <a:avLst/>
              <a:gdLst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62108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62108"/>
                <a:gd name="connsiteX1" fmla="*/ 110205 w 1936026"/>
                <a:gd name="connsiteY1" fmla="*/ 247215 h 262108"/>
                <a:gd name="connsiteX2" fmla="*/ 128076 w 1936026"/>
                <a:gd name="connsiteY2" fmla="*/ 247215 h 262108"/>
                <a:gd name="connsiteX3" fmla="*/ 128076 w 1936026"/>
                <a:gd name="connsiteY3" fmla="*/ 14892 h 262108"/>
                <a:gd name="connsiteX4" fmla="*/ 285936 w 1936026"/>
                <a:gd name="connsiteY4" fmla="*/ 14892 h 262108"/>
                <a:gd name="connsiteX5" fmla="*/ 279979 w 1936026"/>
                <a:gd name="connsiteY5" fmla="*/ 256151 h 262108"/>
                <a:gd name="connsiteX6" fmla="*/ 411033 w 1936026"/>
                <a:gd name="connsiteY6" fmla="*/ 256151 h 262108"/>
                <a:gd name="connsiteX7" fmla="*/ 411033 w 1936026"/>
                <a:gd name="connsiteY7" fmla="*/ 17871 h 262108"/>
                <a:gd name="connsiteX8" fmla="*/ 551023 w 1936026"/>
                <a:gd name="connsiteY8" fmla="*/ 14892 h 262108"/>
                <a:gd name="connsiteX9" fmla="*/ 554002 w 1936026"/>
                <a:gd name="connsiteY9" fmla="*/ 253172 h 262108"/>
                <a:gd name="connsiteX10" fmla="*/ 688034 w 1936026"/>
                <a:gd name="connsiteY10" fmla="*/ 253172 h 262108"/>
                <a:gd name="connsiteX11" fmla="*/ 693991 w 1936026"/>
                <a:gd name="connsiteY11" fmla="*/ 14892 h 262108"/>
                <a:gd name="connsiteX12" fmla="*/ 836959 w 1936026"/>
                <a:gd name="connsiteY12" fmla="*/ 14892 h 262108"/>
                <a:gd name="connsiteX13" fmla="*/ 836959 w 1936026"/>
                <a:gd name="connsiteY13" fmla="*/ 253172 h 262108"/>
                <a:gd name="connsiteX14" fmla="*/ 965035 w 1936026"/>
                <a:gd name="connsiteY14" fmla="*/ 256151 h 262108"/>
                <a:gd name="connsiteX15" fmla="*/ 965035 w 1936026"/>
                <a:gd name="connsiteY15" fmla="*/ 20849 h 262108"/>
                <a:gd name="connsiteX16" fmla="*/ 1105024 w 1936026"/>
                <a:gd name="connsiteY16" fmla="*/ 20849 h 262108"/>
                <a:gd name="connsiteX17" fmla="*/ 1108003 w 1936026"/>
                <a:gd name="connsiteY17" fmla="*/ 262108 h 262108"/>
                <a:gd name="connsiteX18" fmla="*/ 1230121 w 1936026"/>
                <a:gd name="connsiteY18" fmla="*/ 253172 h 262108"/>
                <a:gd name="connsiteX19" fmla="*/ 1230121 w 1936026"/>
                <a:gd name="connsiteY19" fmla="*/ 8935 h 262108"/>
                <a:gd name="connsiteX20" fmla="*/ 1346283 w 1936026"/>
                <a:gd name="connsiteY20" fmla="*/ 8935 h 262108"/>
                <a:gd name="connsiteX21" fmla="*/ 1346283 w 1936026"/>
                <a:gd name="connsiteY21" fmla="*/ 256151 h 262108"/>
                <a:gd name="connsiteX22" fmla="*/ 1453509 w 1936026"/>
                <a:gd name="connsiteY22" fmla="*/ 256151 h 262108"/>
                <a:gd name="connsiteX23" fmla="*/ 1453509 w 1936026"/>
                <a:gd name="connsiteY23" fmla="*/ 2978 h 262108"/>
                <a:gd name="connsiteX24" fmla="*/ 1581585 w 1936026"/>
                <a:gd name="connsiteY24" fmla="*/ 8935 h 262108"/>
                <a:gd name="connsiteX25" fmla="*/ 1575628 w 1936026"/>
                <a:gd name="connsiteY25" fmla="*/ 250194 h 262108"/>
                <a:gd name="connsiteX26" fmla="*/ 1700725 w 1936026"/>
                <a:gd name="connsiteY26" fmla="*/ 256151 h 262108"/>
                <a:gd name="connsiteX27" fmla="*/ 1706682 w 1936026"/>
                <a:gd name="connsiteY27" fmla="*/ 8935 h 262108"/>
                <a:gd name="connsiteX28" fmla="*/ 1828800 w 1936026"/>
                <a:gd name="connsiteY28" fmla="*/ 0 h 262108"/>
                <a:gd name="connsiteX29" fmla="*/ 1831779 w 1936026"/>
                <a:gd name="connsiteY29" fmla="*/ 250194 h 262108"/>
                <a:gd name="connsiteX30" fmla="*/ 1936026 w 1936026"/>
                <a:gd name="connsiteY30" fmla="*/ 253172 h 262108"/>
                <a:gd name="connsiteX0" fmla="*/ 0 w 1936026"/>
                <a:gd name="connsiteY0" fmla="*/ 244237 h 259130"/>
                <a:gd name="connsiteX1" fmla="*/ 110205 w 1936026"/>
                <a:gd name="connsiteY1" fmla="*/ 247215 h 259130"/>
                <a:gd name="connsiteX2" fmla="*/ 128076 w 1936026"/>
                <a:gd name="connsiteY2" fmla="*/ 247215 h 259130"/>
                <a:gd name="connsiteX3" fmla="*/ 128076 w 1936026"/>
                <a:gd name="connsiteY3" fmla="*/ 14892 h 259130"/>
                <a:gd name="connsiteX4" fmla="*/ 285936 w 1936026"/>
                <a:gd name="connsiteY4" fmla="*/ 14892 h 259130"/>
                <a:gd name="connsiteX5" fmla="*/ 279979 w 1936026"/>
                <a:gd name="connsiteY5" fmla="*/ 256151 h 259130"/>
                <a:gd name="connsiteX6" fmla="*/ 411033 w 1936026"/>
                <a:gd name="connsiteY6" fmla="*/ 256151 h 259130"/>
                <a:gd name="connsiteX7" fmla="*/ 411033 w 1936026"/>
                <a:gd name="connsiteY7" fmla="*/ 17871 h 259130"/>
                <a:gd name="connsiteX8" fmla="*/ 551023 w 1936026"/>
                <a:gd name="connsiteY8" fmla="*/ 14892 h 259130"/>
                <a:gd name="connsiteX9" fmla="*/ 554002 w 1936026"/>
                <a:gd name="connsiteY9" fmla="*/ 253172 h 259130"/>
                <a:gd name="connsiteX10" fmla="*/ 688034 w 1936026"/>
                <a:gd name="connsiteY10" fmla="*/ 253172 h 259130"/>
                <a:gd name="connsiteX11" fmla="*/ 693991 w 1936026"/>
                <a:gd name="connsiteY11" fmla="*/ 14892 h 259130"/>
                <a:gd name="connsiteX12" fmla="*/ 836959 w 1936026"/>
                <a:gd name="connsiteY12" fmla="*/ 14892 h 259130"/>
                <a:gd name="connsiteX13" fmla="*/ 836959 w 1936026"/>
                <a:gd name="connsiteY13" fmla="*/ 253172 h 259130"/>
                <a:gd name="connsiteX14" fmla="*/ 965035 w 1936026"/>
                <a:gd name="connsiteY14" fmla="*/ 256151 h 259130"/>
                <a:gd name="connsiteX15" fmla="*/ 965035 w 1936026"/>
                <a:gd name="connsiteY15" fmla="*/ 20849 h 259130"/>
                <a:gd name="connsiteX16" fmla="*/ 1105024 w 1936026"/>
                <a:gd name="connsiteY16" fmla="*/ 20849 h 259130"/>
                <a:gd name="connsiteX17" fmla="*/ 1108003 w 1936026"/>
                <a:gd name="connsiteY17" fmla="*/ 259130 h 259130"/>
                <a:gd name="connsiteX18" fmla="*/ 1230121 w 1936026"/>
                <a:gd name="connsiteY18" fmla="*/ 253172 h 259130"/>
                <a:gd name="connsiteX19" fmla="*/ 1230121 w 1936026"/>
                <a:gd name="connsiteY19" fmla="*/ 8935 h 259130"/>
                <a:gd name="connsiteX20" fmla="*/ 1346283 w 1936026"/>
                <a:gd name="connsiteY20" fmla="*/ 8935 h 259130"/>
                <a:gd name="connsiteX21" fmla="*/ 1346283 w 1936026"/>
                <a:gd name="connsiteY21" fmla="*/ 256151 h 259130"/>
                <a:gd name="connsiteX22" fmla="*/ 1453509 w 1936026"/>
                <a:gd name="connsiteY22" fmla="*/ 256151 h 259130"/>
                <a:gd name="connsiteX23" fmla="*/ 1453509 w 1936026"/>
                <a:gd name="connsiteY23" fmla="*/ 2978 h 259130"/>
                <a:gd name="connsiteX24" fmla="*/ 1581585 w 1936026"/>
                <a:gd name="connsiteY24" fmla="*/ 8935 h 259130"/>
                <a:gd name="connsiteX25" fmla="*/ 1575628 w 1936026"/>
                <a:gd name="connsiteY25" fmla="*/ 250194 h 259130"/>
                <a:gd name="connsiteX26" fmla="*/ 1700725 w 1936026"/>
                <a:gd name="connsiteY26" fmla="*/ 256151 h 259130"/>
                <a:gd name="connsiteX27" fmla="*/ 1706682 w 1936026"/>
                <a:gd name="connsiteY27" fmla="*/ 8935 h 259130"/>
                <a:gd name="connsiteX28" fmla="*/ 1828800 w 1936026"/>
                <a:gd name="connsiteY28" fmla="*/ 0 h 259130"/>
                <a:gd name="connsiteX29" fmla="*/ 1831779 w 1936026"/>
                <a:gd name="connsiteY29" fmla="*/ 250194 h 259130"/>
                <a:gd name="connsiteX30" fmla="*/ 1936026 w 1936026"/>
                <a:gd name="connsiteY30" fmla="*/ 253172 h 259130"/>
                <a:gd name="connsiteX0" fmla="*/ 0 w 1936026"/>
                <a:gd name="connsiteY0" fmla="*/ 241259 h 256152"/>
                <a:gd name="connsiteX1" fmla="*/ 110205 w 1936026"/>
                <a:gd name="connsiteY1" fmla="*/ 244237 h 256152"/>
                <a:gd name="connsiteX2" fmla="*/ 128076 w 1936026"/>
                <a:gd name="connsiteY2" fmla="*/ 244237 h 256152"/>
                <a:gd name="connsiteX3" fmla="*/ 128076 w 1936026"/>
                <a:gd name="connsiteY3" fmla="*/ 11914 h 256152"/>
                <a:gd name="connsiteX4" fmla="*/ 285936 w 1936026"/>
                <a:gd name="connsiteY4" fmla="*/ 11914 h 256152"/>
                <a:gd name="connsiteX5" fmla="*/ 279979 w 1936026"/>
                <a:gd name="connsiteY5" fmla="*/ 253173 h 256152"/>
                <a:gd name="connsiteX6" fmla="*/ 411033 w 1936026"/>
                <a:gd name="connsiteY6" fmla="*/ 253173 h 256152"/>
                <a:gd name="connsiteX7" fmla="*/ 411033 w 1936026"/>
                <a:gd name="connsiteY7" fmla="*/ 14893 h 256152"/>
                <a:gd name="connsiteX8" fmla="*/ 551023 w 1936026"/>
                <a:gd name="connsiteY8" fmla="*/ 11914 h 256152"/>
                <a:gd name="connsiteX9" fmla="*/ 554002 w 1936026"/>
                <a:gd name="connsiteY9" fmla="*/ 250194 h 256152"/>
                <a:gd name="connsiteX10" fmla="*/ 688034 w 1936026"/>
                <a:gd name="connsiteY10" fmla="*/ 250194 h 256152"/>
                <a:gd name="connsiteX11" fmla="*/ 693991 w 1936026"/>
                <a:gd name="connsiteY11" fmla="*/ 11914 h 256152"/>
                <a:gd name="connsiteX12" fmla="*/ 836959 w 1936026"/>
                <a:gd name="connsiteY12" fmla="*/ 11914 h 256152"/>
                <a:gd name="connsiteX13" fmla="*/ 836959 w 1936026"/>
                <a:gd name="connsiteY13" fmla="*/ 250194 h 256152"/>
                <a:gd name="connsiteX14" fmla="*/ 965035 w 1936026"/>
                <a:gd name="connsiteY14" fmla="*/ 253173 h 256152"/>
                <a:gd name="connsiteX15" fmla="*/ 965035 w 1936026"/>
                <a:gd name="connsiteY15" fmla="*/ 17871 h 256152"/>
                <a:gd name="connsiteX16" fmla="*/ 1105024 w 1936026"/>
                <a:gd name="connsiteY16" fmla="*/ 17871 h 256152"/>
                <a:gd name="connsiteX17" fmla="*/ 1108003 w 1936026"/>
                <a:gd name="connsiteY17" fmla="*/ 256152 h 256152"/>
                <a:gd name="connsiteX18" fmla="*/ 1230121 w 1936026"/>
                <a:gd name="connsiteY18" fmla="*/ 250194 h 256152"/>
                <a:gd name="connsiteX19" fmla="*/ 1230121 w 1936026"/>
                <a:gd name="connsiteY19" fmla="*/ 5957 h 256152"/>
                <a:gd name="connsiteX20" fmla="*/ 1346283 w 1936026"/>
                <a:gd name="connsiteY20" fmla="*/ 5957 h 256152"/>
                <a:gd name="connsiteX21" fmla="*/ 1346283 w 1936026"/>
                <a:gd name="connsiteY21" fmla="*/ 253173 h 256152"/>
                <a:gd name="connsiteX22" fmla="*/ 1453509 w 1936026"/>
                <a:gd name="connsiteY22" fmla="*/ 253173 h 256152"/>
                <a:gd name="connsiteX23" fmla="*/ 1453509 w 1936026"/>
                <a:gd name="connsiteY23" fmla="*/ 0 h 256152"/>
                <a:gd name="connsiteX24" fmla="*/ 1581585 w 1936026"/>
                <a:gd name="connsiteY24" fmla="*/ 5957 h 256152"/>
                <a:gd name="connsiteX25" fmla="*/ 1575628 w 1936026"/>
                <a:gd name="connsiteY25" fmla="*/ 247216 h 256152"/>
                <a:gd name="connsiteX26" fmla="*/ 1700725 w 1936026"/>
                <a:gd name="connsiteY26" fmla="*/ 253173 h 256152"/>
                <a:gd name="connsiteX27" fmla="*/ 1706682 w 1936026"/>
                <a:gd name="connsiteY27" fmla="*/ 5957 h 256152"/>
                <a:gd name="connsiteX28" fmla="*/ 1828800 w 1936026"/>
                <a:gd name="connsiteY28" fmla="*/ 8936 h 256152"/>
                <a:gd name="connsiteX29" fmla="*/ 1831779 w 1936026"/>
                <a:gd name="connsiteY29" fmla="*/ 247216 h 256152"/>
                <a:gd name="connsiteX30" fmla="*/ 1936026 w 1936026"/>
                <a:gd name="connsiteY30" fmla="*/ 250194 h 256152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75628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85936 w 1936026"/>
                <a:gd name="connsiteY4" fmla="*/ 8936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28076 w 1936026"/>
                <a:gd name="connsiteY3" fmla="*/ 8936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3174"/>
                <a:gd name="connsiteX1" fmla="*/ 110205 w 1936026"/>
                <a:gd name="connsiteY1" fmla="*/ 241259 h 253174"/>
                <a:gd name="connsiteX2" fmla="*/ 128076 w 1936026"/>
                <a:gd name="connsiteY2" fmla="*/ 241259 h 253174"/>
                <a:gd name="connsiteX3" fmla="*/ 134033 w 1936026"/>
                <a:gd name="connsiteY3" fmla="*/ 11914 h 253174"/>
                <a:gd name="connsiteX4" fmla="*/ 279979 w 1936026"/>
                <a:gd name="connsiteY4" fmla="*/ 11915 h 253174"/>
                <a:gd name="connsiteX5" fmla="*/ 279979 w 1936026"/>
                <a:gd name="connsiteY5" fmla="*/ 250195 h 253174"/>
                <a:gd name="connsiteX6" fmla="*/ 411033 w 1936026"/>
                <a:gd name="connsiteY6" fmla="*/ 250195 h 253174"/>
                <a:gd name="connsiteX7" fmla="*/ 411033 w 1936026"/>
                <a:gd name="connsiteY7" fmla="*/ 11915 h 253174"/>
                <a:gd name="connsiteX8" fmla="*/ 551023 w 1936026"/>
                <a:gd name="connsiteY8" fmla="*/ 8936 h 253174"/>
                <a:gd name="connsiteX9" fmla="*/ 554002 w 1936026"/>
                <a:gd name="connsiteY9" fmla="*/ 247216 h 253174"/>
                <a:gd name="connsiteX10" fmla="*/ 688034 w 1936026"/>
                <a:gd name="connsiteY10" fmla="*/ 247216 h 253174"/>
                <a:gd name="connsiteX11" fmla="*/ 693991 w 1936026"/>
                <a:gd name="connsiteY11" fmla="*/ 8936 h 253174"/>
                <a:gd name="connsiteX12" fmla="*/ 836959 w 1936026"/>
                <a:gd name="connsiteY12" fmla="*/ 8936 h 253174"/>
                <a:gd name="connsiteX13" fmla="*/ 836959 w 1936026"/>
                <a:gd name="connsiteY13" fmla="*/ 247216 h 253174"/>
                <a:gd name="connsiteX14" fmla="*/ 965035 w 1936026"/>
                <a:gd name="connsiteY14" fmla="*/ 250195 h 253174"/>
                <a:gd name="connsiteX15" fmla="*/ 965035 w 1936026"/>
                <a:gd name="connsiteY15" fmla="*/ 14893 h 253174"/>
                <a:gd name="connsiteX16" fmla="*/ 1105024 w 1936026"/>
                <a:gd name="connsiteY16" fmla="*/ 14893 h 253174"/>
                <a:gd name="connsiteX17" fmla="*/ 1108003 w 1936026"/>
                <a:gd name="connsiteY17" fmla="*/ 253174 h 253174"/>
                <a:gd name="connsiteX18" fmla="*/ 1230121 w 1936026"/>
                <a:gd name="connsiteY18" fmla="*/ 247216 h 253174"/>
                <a:gd name="connsiteX19" fmla="*/ 1230121 w 1936026"/>
                <a:gd name="connsiteY19" fmla="*/ 2979 h 253174"/>
                <a:gd name="connsiteX20" fmla="*/ 1346283 w 1936026"/>
                <a:gd name="connsiteY20" fmla="*/ 2979 h 253174"/>
                <a:gd name="connsiteX21" fmla="*/ 1346283 w 1936026"/>
                <a:gd name="connsiteY21" fmla="*/ 250195 h 253174"/>
                <a:gd name="connsiteX22" fmla="*/ 1453509 w 1936026"/>
                <a:gd name="connsiteY22" fmla="*/ 250195 h 253174"/>
                <a:gd name="connsiteX23" fmla="*/ 1453509 w 1936026"/>
                <a:gd name="connsiteY23" fmla="*/ 0 h 253174"/>
                <a:gd name="connsiteX24" fmla="*/ 1581585 w 1936026"/>
                <a:gd name="connsiteY24" fmla="*/ 2979 h 253174"/>
                <a:gd name="connsiteX25" fmla="*/ 1581585 w 1936026"/>
                <a:gd name="connsiteY25" fmla="*/ 244238 h 253174"/>
                <a:gd name="connsiteX26" fmla="*/ 1700725 w 1936026"/>
                <a:gd name="connsiteY26" fmla="*/ 250195 h 253174"/>
                <a:gd name="connsiteX27" fmla="*/ 1706682 w 1936026"/>
                <a:gd name="connsiteY27" fmla="*/ 2979 h 253174"/>
                <a:gd name="connsiteX28" fmla="*/ 1828800 w 1936026"/>
                <a:gd name="connsiteY28" fmla="*/ 5958 h 253174"/>
                <a:gd name="connsiteX29" fmla="*/ 1831779 w 1936026"/>
                <a:gd name="connsiteY29" fmla="*/ 244238 h 253174"/>
                <a:gd name="connsiteX30" fmla="*/ 1936026 w 1936026"/>
                <a:gd name="connsiteY30" fmla="*/ 247216 h 253174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099067 w 1936026"/>
                <a:gd name="connsiteY17" fmla="*/ 244239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  <a:gd name="connsiteX0" fmla="*/ 0 w 1936026"/>
                <a:gd name="connsiteY0" fmla="*/ 238281 h 256153"/>
                <a:gd name="connsiteX1" fmla="*/ 110205 w 1936026"/>
                <a:gd name="connsiteY1" fmla="*/ 241259 h 256153"/>
                <a:gd name="connsiteX2" fmla="*/ 128076 w 1936026"/>
                <a:gd name="connsiteY2" fmla="*/ 241259 h 256153"/>
                <a:gd name="connsiteX3" fmla="*/ 134033 w 1936026"/>
                <a:gd name="connsiteY3" fmla="*/ 11914 h 256153"/>
                <a:gd name="connsiteX4" fmla="*/ 279979 w 1936026"/>
                <a:gd name="connsiteY4" fmla="*/ 11915 h 256153"/>
                <a:gd name="connsiteX5" fmla="*/ 279979 w 1936026"/>
                <a:gd name="connsiteY5" fmla="*/ 250195 h 256153"/>
                <a:gd name="connsiteX6" fmla="*/ 411033 w 1936026"/>
                <a:gd name="connsiteY6" fmla="*/ 250195 h 256153"/>
                <a:gd name="connsiteX7" fmla="*/ 411033 w 1936026"/>
                <a:gd name="connsiteY7" fmla="*/ 11915 h 256153"/>
                <a:gd name="connsiteX8" fmla="*/ 551023 w 1936026"/>
                <a:gd name="connsiteY8" fmla="*/ 8936 h 256153"/>
                <a:gd name="connsiteX9" fmla="*/ 554002 w 1936026"/>
                <a:gd name="connsiteY9" fmla="*/ 247216 h 256153"/>
                <a:gd name="connsiteX10" fmla="*/ 688034 w 1936026"/>
                <a:gd name="connsiteY10" fmla="*/ 247216 h 256153"/>
                <a:gd name="connsiteX11" fmla="*/ 693991 w 1936026"/>
                <a:gd name="connsiteY11" fmla="*/ 8936 h 256153"/>
                <a:gd name="connsiteX12" fmla="*/ 836959 w 1936026"/>
                <a:gd name="connsiteY12" fmla="*/ 8936 h 256153"/>
                <a:gd name="connsiteX13" fmla="*/ 836959 w 1936026"/>
                <a:gd name="connsiteY13" fmla="*/ 247216 h 256153"/>
                <a:gd name="connsiteX14" fmla="*/ 965035 w 1936026"/>
                <a:gd name="connsiteY14" fmla="*/ 250195 h 256153"/>
                <a:gd name="connsiteX15" fmla="*/ 965035 w 1936026"/>
                <a:gd name="connsiteY15" fmla="*/ 14893 h 256153"/>
                <a:gd name="connsiteX16" fmla="*/ 1105024 w 1936026"/>
                <a:gd name="connsiteY16" fmla="*/ 14893 h 256153"/>
                <a:gd name="connsiteX17" fmla="*/ 1105024 w 1936026"/>
                <a:gd name="connsiteY17" fmla="*/ 256153 h 256153"/>
                <a:gd name="connsiteX18" fmla="*/ 1230121 w 1936026"/>
                <a:gd name="connsiteY18" fmla="*/ 247216 h 256153"/>
                <a:gd name="connsiteX19" fmla="*/ 1230121 w 1936026"/>
                <a:gd name="connsiteY19" fmla="*/ 2979 h 256153"/>
                <a:gd name="connsiteX20" fmla="*/ 1346283 w 1936026"/>
                <a:gd name="connsiteY20" fmla="*/ 2979 h 256153"/>
                <a:gd name="connsiteX21" fmla="*/ 1346283 w 1936026"/>
                <a:gd name="connsiteY21" fmla="*/ 250195 h 256153"/>
                <a:gd name="connsiteX22" fmla="*/ 1453509 w 1936026"/>
                <a:gd name="connsiteY22" fmla="*/ 250195 h 256153"/>
                <a:gd name="connsiteX23" fmla="*/ 1453509 w 1936026"/>
                <a:gd name="connsiteY23" fmla="*/ 0 h 256153"/>
                <a:gd name="connsiteX24" fmla="*/ 1581585 w 1936026"/>
                <a:gd name="connsiteY24" fmla="*/ 2979 h 256153"/>
                <a:gd name="connsiteX25" fmla="*/ 1581585 w 1936026"/>
                <a:gd name="connsiteY25" fmla="*/ 244238 h 256153"/>
                <a:gd name="connsiteX26" fmla="*/ 1700725 w 1936026"/>
                <a:gd name="connsiteY26" fmla="*/ 250195 h 256153"/>
                <a:gd name="connsiteX27" fmla="*/ 1706682 w 1936026"/>
                <a:gd name="connsiteY27" fmla="*/ 2979 h 256153"/>
                <a:gd name="connsiteX28" fmla="*/ 1828800 w 1936026"/>
                <a:gd name="connsiteY28" fmla="*/ 5958 h 256153"/>
                <a:gd name="connsiteX29" fmla="*/ 1831779 w 1936026"/>
                <a:gd name="connsiteY29" fmla="*/ 244238 h 256153"/>
                <a:gd name="connsiteX30" fmla="*/ 1936026 w 1936026"/>
                <a:gd name="connsiteY30" fmla="*/ 247216 h 256153"/>
                <a:gd name="connsiteX0" fmla="*/ 0 w 1936026"/>
                <a:gd name="connsiteY0" fmla="*/ 238281 h 250196"/>
                <a:gd name="connsiteX1" fmla="*/ 110205 w 1936026"/>
                <a:gd name="connsiteY1" fmla="*/ 241259 h 250196"/>
                <a:gd name="connsiteX2" fmla="*/ 128076 w 1936026"/>
                <a:gd name="connsiteY2" fmla="*/ 241259 h 250196"/>
                <a:gd name="connsiteX3" fmla="*/ 134033 w 1936026"/>
                <a:gd name="connsiteY3" fmla="*/ 11914 h 250196"/>
                <a:gd name="connsiteX4" fmla="*/ 279979 w 1936026"/>
                <a:gd name="connsiteY4" fmla="*/ 11915 h 250196"/>
                <a:gd name="connsiteX5" fmla="*/ 279979 w 1936026"/>
                <a:gd name="connsiteY5" fmla="*/ 250195 h 250196"/>
                <a:gd name="connsiteX6" fmla="*/ 411033 w 1936026"/>
                <a:gd name="connsiteY6" fmla="*/ 250195 h 250196"/>
                <a:gd name="connsiteX7" fmla="*/ 411033 w 1936026"/>
                <a:gd name="connsiteY7" fmla="*/ 11915 h 250196"/>
                <a:gd name="connsiteX8" fmla="*/ 551023 w 1936026"/>
                <a:gd name="connsiteY8" fmla="*/ 8936 h 250196"/>
                <a:gd name="connsiteX9" fmla="*/ 554002 w 1936026"/>
                <a:gd name="connsiteY9" fmla="*/ 247216 h 250196"/>
                <a:gd name="connsiteX10" fmla="*/ 688034 w 1936026"/>
                <a:gd name="connsiteY10" fmla="*/ 247216 h 250196"/>
                <a:gd name="connsiteX11" fmla="*/ 693991 w 1936026"/>
                <a:gd name="connsiteY11" fmla="*/ 8936 h 250196"/>
                <a:gd name="connsiteX12" fmla="*/ 836959 w 1936026"/>
                <a:gd name="connsiteY12" fmla="*/ 8936 h 250196"/>
                <a:gd name="connsiteX13" fmla="*/ 836959 w 1936026"/>
                <a:gd name="connsiteY13" fmla="*/ 247216 h 250196"/>
                <a:gd name="connsiteX14" fmla="*/ 965035 w 1936026"/>
                <a:gd name="connsiteY14" fmla="*/ 250195 h 250196"/>
                <a:gd name="connsiteX15" fmla="*/ 965035 w 1936026"/>
                <a:gd name="connsiteY15" fmla="*/ 14893 h 250196"/>
                <a:gd name="connsiteX16" fmla="*/ 1105024 w 1936026"/>
                <a:gd name="connsiteY16" fmla="*/ 14893 h 250196"/>
                <a:gd name="connsiteX17" fmla="*/ 1102046 w 1936026"/>
                <a:gd name="connsiteY17" fmla="*/ 250196 h 250196"/>
                <a:gd name="connsiteX18" fmla="*/ 1230121 w 1936026"/>
                <a:gd name="connsiteY18" fmla="*/ 247216 h 250196"/>
                <a:gd name="connsiteX19" fmla="*/ 1230121 w 1936026"/>
                <a:gd name="connsiteY19" fmla="*/ 2979 h 250196"/>
                <a:gd name="connsiteX20" fmla="*/ 1346283 w 1936026"/>
                <a:gd name="connsiteY20" fmla="*/ 2979 h 250196"/>
                <a:gd name="connsiteX21" fmla="*/ 1346283 w 1936026"/>
                <a:gd name="connsiteY21" fmla="*/ 250195 h 250196"/>
                <a:gd name="connsiteX22" fmla="*/ 1453509 w 1936026"/>
                <a:gd name="connsiteY22" fmla="*/ 250195 h 250196"/>
                <a:gd name="connsiteX23" fmla="*/ 1453509 w 1936026"/>
                <a:gd name="connsiteY23" fmla="*/ 0 h 250196"/>
                <a:gd name="connsiteX24" fmla="*/ 1581585 w 1936026"/>
                <a:gd name="connsiteY24" fmla="*/ 2979 h 250196"/>
                <a:gd name="connsiteX25" fmla="*/ 1581585 w 1936026"/>
                <a:gd name="connsiteY25" fmla="*/ 244238 h 250196"/>
                <a:gd name="connsiteX26" fmla="*/ 1700725 w 1936026"/>
                <a:gd name="connsiteY26" fmla="*/ 250195 h 250196"/>
                <a:gd name="connsiteX27" fmla="*/ 1706682 w 1936026"/>
                <a:gd name="connsiteY27" fmla="*/ 2979 h 250196"/>
                <a:gd name="connsiteX28" fmla="*/ 1828800 w 1936026"/>
                <a:gd name="connsiteY28" fmla="*/ 5958 h 250196"/>
                <a:gd name="connsiteX29" fmla="*/ 1831779 w 1936026"/>
                <a:gd name="connsiteY29" fmla="*/ 244238 h 250196"/>
                <a:gd name="connsiteX30" fmla="*/ 1936026 w 1936026"/>
                <a:gd name="connsiteY30" fmla="*/ 247216 h 250196"/>
                <a:gd name="connsiteX0" fmla="*/ 0 w 1936026"/>
                <a:gd name="connsiteY0" fmla="*/ 238281 h 250195"/>
                <a:gd name="connsiteX1" fmla="*/ 110205 w 1936026"/>
                <a:gd name="connsiteY1" fmla="*/ 241259 h 250195"/>
                <a:gd name="connsiteX2" fmla="*/ 128076 w 1936026"/>
                <a:gd name="connsiteY2" fmla="*/ 241259 h 250195"/>
                <a:gd name="connsiteX3" fmla="*/ 134033 w 1936026"/>
                <a:gd name="connsiteY3" fmla="*/ 11914 h 250195"/>
                <a:gd name="connsiteX4" fmla="*/ 279979 w 1936026"/>
                <a:gd name="connsiteY4" fmla="*/ 11915 h 250195"/>
                <a:gd name="connsiteX5" fmla="*/ 279979 w 1936026"/>
                <a:gd name="connsiteY5" fmla="*/ 250195 h 250195"/>
                <a:gd name="connsiteX6" fmla="*/ 411033 w 1936026"/>
                <a:gd name="connsiteY6" fmla="*/ 250195 h 250195"/>
                <a:gd name="connsiteX7" fmla="*/ 411033 w 1936026"/>
                <a:gd name="connsiteY7" fmla="*/ 11915 h 250195"/>
                <a:gd name="connsiteX8" fmla="*/ 551023 w 1936026"/>
                <a:gd name="connsiteY8" fmla="*/ 8936 h 250195"/>
                <a:gd name="connsiteX9" fmla="*/ 554002 w 1936026"/>
                <a:gd name="connsiteY9" fmla="*/ 247216 h 250195"/>
                <a:gd name="connsiteX10" fmla="*/ 688034 w 1936026"/>
                <a:gd name="connsiteY10" fmla="*/ 247216 h 250195"/>
                <a:gd name="connsiteX11" fmla="*/ 693991 w 1936026"/>
                <a:gd name="connsiteY11" fmla="*/ 8936 h 250195"/>
                <a:gd name="connsiteX12" fmla="*/ 836959 w 1936026"/>
                <a:gd name="connsiteY12" fmla="*/ 8936 h 250195"/>
                <a:gd name="connsiteX13" fmla="*/ 836959 w 1936026"/>
                <a:gd name="connsiteY13" fmla="*/ 247216 h 250195"/>
                <a:gd name="connsiteX14" fmla="*/ 965035 w 1936026"/>
                <a:gd name="connsiteY14" fmla="*/ 250195 h 250195"/>
                <a:gd name="connsiteX15" fmla="*/ 965035 w 1936026"/>
                <a:gd name="connsiteY15" fmla="*/ 14893 h 250195"/>
                <a:gd name="connsiteX16" fmla="*/ 1105024 w 1936026"/>
                <a:gd name="connsiteY16" fmla="*/ 14893 h 250195"/>
                <a:gd name="connsiteX17" fmla="*/ 1105024 w 1936026"/>
                <a:gd name="connsiteY17" fmla="*/ 247217 h 250195"/>
                <a:gd name="connsiteX18" fmla="*/ 1230121 w 1936026"/>
                <a:gd name="connsiteY18" fmla="*/ 247216 h 250195"/>
                <a:gd name="connsiteX19" fmla="*/ 1230121 w 1936026"/>
                <a:gd name="connsiteY19" fmla="*/ 2979 h 250195"/>
                <a:gd name="connsiteX20" fmla="*/ 1346283 w 1936026"/>
                <a:gd name="connsiteY20" fmla="*/ 2979 h 250195"/>
                <a:gd name="connsiteX21" fmla="*/ 1346283 w 1936026"/>
                <a:gd name="connsiteY21" fmla="*/ 250195 h 250195"/>
                <a:gd name="connsiteX22" fmla="*/ 1453509 w 1936026"/>
                <a:gd name="connsiteY22" fmla="*/ 250195 h 250195"/>
                <a:gd name="connsiteX23" fmla="*/ 1453509 w 1936026"/>
                <a:gd name="connsiteY23" fmla="*/ 0 h 250195"/>
                <a:gd name="connsiteX24" fmla="*/ 1581585 w 1936026"/>
                <a:gd name="connsiteY24" fmla="*/ 2979 h 250195"/>
                <a:gd name="connsiteX25" fmla="*/ 1581585 w 1936026"/>
                <a:gd name="connsiteY25" fmla="*/ 244238 h 250195"/>
                <a:gd name="connsiteX26" fmla="*/ 1700725 w 1936026"/>
                <a:gd name="connsiteY26" fmla="*/ 250195 h 250195"/>
                <a:gd name="connsiteX27" fmla="*/ 1706682 w 1936026"/>
                <a:gd name="connsiteY27" fmla="*/ 2979 h 250195"/>
                <a:gd name="connsiteX28" fmla="*/ 1828800 w 1936026"/>
                <a:gd name="connsiteY28" fmla="*/ 5958 h 250195"/>
                <a:gd name="connsiteX29" fmla="*/ 1831779 w 1936026"/>
                <a:gd name="connsiteY29" fmla="*/ 244238 h 250195"/>
                <a:gd name="connsiteX30" fmla="*/ 1936026 w 1936026"/>
                <a:gd name="connsiteY30" fmla="*/ 247216 h 2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36026" h="250195">
                  <a:moveTo>
                    <a:pt x="0" y="238281"/>
                  </a:moveTo>
                  <a:lnTo>
                    <a:pt x="110205" y="241259"/>
                  </a:lnTo>
                  <a:lnTo>
                    <a:pt x="128076" y="241259"/>
                  </a:lnTo>
                  <a:lnTo>
                    <a:pt x="134033" y="11914"/>
                  </a:lnTo>
                  <a:lnTo>
                    <a:pt x="279979" y="11915"/>
                  </a:lnTo>
                  <a:lnTo>
                    <a:pt x="279979" y="250195"/>
                  </a:lnTo>
                  <a:lnTo>
                    <a:pt x="411033" y="250195"/>
                  </a:lnTo>
                  <a:lnTo>
                    <a:pt x="411033" y="11915"/>
                  </a:lnTo>
                  <a:lnTo>
                    <a:pt x="551023" y="8936"/>
                  </a:lnTo>
                  <a:lnTo>
                    <a:pt x="554002" y="247216"/>
                  </a:lnTo>
                  <a:lnTo>
                    <a:pt x="688034" y="247216"/>
                  </a:lnTo>
                  <a:lnTo>
                    <a:pt x="693991" y="8936"/>
                  </a:lnTo>
                  <a:lnTo>
                    <a:pt x="836959" y="8936"/>
                  </a:lnTo>
                  <a:lnTo>
                    <a:pt x="836959" y="247216"/>
                  </a:lnTo>
                  <a:lnTo>
                    <a:pt x="965035" y="250195"/>
                  </a:lnTo>
                  <a:lnTo>
                    <a:pt x="965035" y="14893"/>
                  </a:lnTo>
                  <a:lnTo>
                    <a:pt x="1105024" y="14893"/>
                  </a:lnTo>
                  <a:cubicBezTo>
                    <a:pt x="1104031" y="93327"/>
                    <a:pt x="1106017" y="168783"/>
                    <a:pt x="1105024" y="247217"/>
                  </a:cubicBezTo>
                  <a:lnTo>
                    <a:pt x="1230121" y="247216"/>
                  </a:lnTo>
                  <a:lnTo>
                    <a:pt x="1230121" y="2979"/>
                  </a:lnTo>
                  <a:lnTo>
                    <a:pt x="1346283" y="2979"/>
                  </a:lnTo>
                  <a:lnTo>
                    <a:pt x="1346283" y="250195"/>
                  </a:lnTo>
                  <a:lnTo>
                    <a:pt x="1453509" y="250195"/>
                  </a:lnTo>
                  <a:lnTo>
                    <a:pt x="1453509" y="0"/>
                  </a:lnTo>
                  <a:lnTo>
                    <a:pt x="1581585" y="2979"/>
                  </a:lnTo>
                  <a:lnTo>
                    <a:pt x="1581585" y="244238"/>
                  </a:lnTo>
                  <a:lnTo>
                    <a:pt x="1700725" y="250195"/>
                  </a:lnTo>
                  <a:lnTo>
                    <a:pt x="1706682" y="2979"/>
                  </a:lnTo>
                  <a:lnTo>
                    <a:pt x="1828800" y="5958"/>
                  </a:lnTo>
                  <a:lnTo>
                    <a:pt x="1831779" y="244238"/>
                  </a:lnTo>
                  <a:lnTo>
                    <a:pt x="1936026" y="24721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7312179" y="2581877"/>
              <a:ext cx="298824" cy="233083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24" h="233083">
                  <a:moveTo>
                    <a:pt x="0" y="233083"/>
                  </a:moveTo>
                  <a:lnTo>
                    <a:pt x="5977" y="0"/>
                  </a:lnTo>
                  <a:lnTo>
                    <a:pt x="173318" y="0"/>
                  </a:lnTo>
                  <a:lnTo>
                    <a:pt x="179294" y="227106"/>
                  </a:lnTo>
                  <a:lnTo>
                    <a:pt x="298824" y="2330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29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160"/>
    </mc:Choice>
    <mc:Fallback>
      <p:transition spd="slow" advTm="27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11261" y="299500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5420785" y="4557857"/>
            <a:ext cx="2399382" cy="1459889"/>
          </a:xfrm>
          <a:prstGeom prst="wedgeRoundRectCallout">
            <a:avLst>
              <a:gd name="adj1" fmla="val -102995"/>
              <a:gd name="adj2" fmla="val -844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SS: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lave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elect</a:t>
            </a:r>
            <a:endParaRPr lang="de-DE" sz="2400" b="1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Freihandform 26"/>
          <p:cNvSpPr/>
          <p:nvPr/>
        </p:nvSpPr>
        <p:spPr>
          <a:xfrm>
            <a:off x="4728529" y="308164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63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944"/>
    </mc:Choice>
    <mc:Fallback>
      <p:transition spd="slow" advTm="23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SPI Serial </a:t>
            </a:r>
            <a:r>
              <a:rPr lang="de-DE" sz="2400" dirty="0" err="1" smtClean="0"/>
              <a:t>Peripheral</a:t>
            </a:r>
            <a:r>
              <a:rPr lang="de-DE" sz="2400" dirty="0" smtClean="0"/>
              <a:t> Interface</a:t>
            </a:r>
            <a:endParaRPr lang="de-DE" sz="2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256469" y="930876"/>
            <a:ext cx="8320668" cy="4738404"/>
            <a:chOff x="1256469" y="930876"/>
            <a:chExt cx="5479382" cy="2866767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286676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SPI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3465095" y="209968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3465094" y="2543248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3559535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544727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544726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559534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SS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925677" y="118777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MOSI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910869" y="1905201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MISO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7910868" y="261998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SCLK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7925676" y="3357676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SS</a:t>
            </a:r>
            <a:endParaRPr lang="de-DE" sz="2400" dirty="0"/>
          </a:p>
        </p:txBody>
      </p:sp>
      <p:pic>
        <p:nvPicPr>
          <p:cNvPr id="2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1261" y="299500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5420785" y="4557857"/>
            <a:ext cx="2399382" cy="1958949"/>
          </a:xfrm>
          <a:prstGeom prst="wedgeRoundRectCallout">
            <a:avLst>
              <a:gd name="adj1" fmla="val -102995"/>
              <a:gd name="adj2" fmla="val -844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einem Low-Signal kann ein Slave ausgewählt werden</a:t>
            </a:r>
            <a:endParaRPr lang="de-DE" sz="2400" b="1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Freihandform 26"/>
          <p:cNvSpPr/>
          <p:nvPr/>
        </p:nvSpPr>
        <p:spPr>
          <a:xfrm>
            <a:off x="4728529" y="3081648"/>
            <a:ext cx="3167527" cy="448781"/>
          </a:xfrm>
          <a:custGeom>
            <a:avLst/>
            <a:gdLst>
              <a:gd name="connsiteX0" fmla="*/ 0 w 2144195"/>
              <a:gd name="connsiteY0" fmla="*/ 12224 h 254271"/>
              <a:gd name="connsiteX1" fmla="*/ 75793 w 2144195"/>
              <a:gd name="connsiteY1" fmla="*/ 14669 h 254271"/>
              <a:gd name="connsiteX2" fmla="*/ 73348 w 2144195"/>
              <a:gd name="connsiteY2" fmla="*/ 254271 h 254271"/>
              <a:gd name="connsiteX3" fmla="*/ 2004835 w 2144195"/>
              <a:gd name="connsiteY3" fmla="*/ 251826 h 254271"/>
              <a:gd name="connsiteX4" fmla="*/ 2004835 w 2144195"/>
              <a:gd name="connsiteY4" fmla="*/ 0 h 254271"/>
              <a:gd name="connsiteX5" fmla="*/ 2144195 w 2144195"/>
              <a:gd name="connsiteY5" fmla="*/ 0 h 25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195" h="254271">
                <a:moveTo>
                  <a:pt x="0" y="12224"/>
                </a:moveTo>
                <a:lnTo>
                  <a:pt x="75793" y="14669"/>
                </a:lnTo>
                <a:lnTo>
                  <a:pt x="73348" y="254271"/>
                </a:lnTo>
                <a:lnTo>
                  <a:pt x="2004835" y="251826"/>
                </a:lnTo>
                <a:lnTo>
                  <a:pt x="2004835" y="0"/>
                </a:lnTo>
                <a:lnTo>
                  <a:pt x="2144195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874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79"/>
    </mc:Choice>
    <mc:Fallback>
      <p:transition spd="slow" advTm="55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1512</Words>
  <Application>Microsoft Office PowerPoint</Application>
  <PresentationFormat>Breitbild</PresentationFormat>
  <Paragraphs>748</Paragraphs>
  <Slides>34</Slides>
  <Notes>0</Notes>
  <HiddenSlides>0</HiddenSlides>
  <MMClips>31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  <vt:lpstr>SPI Serial Peripheral Interface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STM32 Blockdiagramm</dc:title>
  <dc:creator>Jörg Sturm</dc:creator>
  <cp:lastModifiedBy>Jörg Sturm</cp:lastModifiedBy>
  <cp:revision>40</cp:revision>
  <dcterms:created xsi:type="dcterms:W3CDTF">2020-07-07T13:11:25Z</dcterms:created>
  <dcterms:modified xsi:type="dcterms:W3CDTF">2020-08-04T11:32:36Z</dcterms:modified>
</cp:coreProperties>
</file>