
<file path=[Content_Types].xml><?xml version="1.0" encoding="utf-8"?>
<Types xmlns="http://schemas.openxmlformats.org/package/2006/content-types">
  <Default ContentType="image/png" Extension="png"/>
  <Default ContentType="image/gif" Extension="gif"/>
  <Default ContentType="audio/mp4" Extension="m4a"/>
  <Default ContentType="application/vnd.openxmlformats-package.relationships+xml" Extension="rels"/>
  <Default ContentType="application/xml" Extension="xml"/>
  <Override ContentType="application/vnd.openxmlformats-officedocument.theme+xml" PartName="/ppt/theme/theme2.xml"/>
  <Override ContentType="application/vnd.openxmlformats-officedocument.theme+xml" PartName="/ppt/theme/theme1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26.xml"/>
  <Override ContentType="application/vnd.openxmlformats-officedocument.presentationml.tags+xml" PartName="/ppt/tags/tag2.xml"/>
  <Override ContentType="application/vnd.openxmlformats-officedocument.presentationml.slideMaster+xml" PartName="/ppt/slideMasters/slideMaster1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+xml" PartName="/ppt/slides/slide8.xml"/>
  <Override ContentType="application/vnd.openxmlformats-officedocument.presentationml.slide+xml" PartName="/ppt/slides/slide10.xml"/>
  <Override ContentType="application/vnd.openxmlformats-officedocument.presentationml.slide+xml" PartName="/ppt/slides/slide16.xml"/>
  <Override ContentType="application/vnd.openxmlformats-officedocument.presentationml.slide+xml" PartName="/ppt/slides/slide13.xml"/>
  <Override ContentType="application/vnd.openxmlformats-officedocument.presentationml.slide+xml" PartName="/ppt/slides/slide27.xml"/>
  <Override ContentType="application/vnd.openxmlformats-officedocument.presentationml.slide+xml" PartName="/ppt/slides/slide23.xml"/>
  <Override ContentType="application/vnd.openxmlformats-officedocument.presentationml.slide+xml" PartName="/ppt/slides/slide19.xml"/>
  <Override ContentType="application/vnd.openxmlformats-officedocument.presentationml.slide+xml" PartName="/ppt/slides/slide30.xml"/>
  <Override ContentType="application/vnd.openxmlformats-officedocument.presentationml.slide+xml" PartName="/ppt/slides/slide5.xml"/>
  <Override ContentType="application/vnd.openxmlformats-officedocument.presentationml.slide+xml" PartName="/ppt/slides/slide25.xml"/>
  <Override ContentType="application/vnd.openxmlformats-officedocument.presentationml.slide+xml" PartName="/ppt/slides/slide2.xml"/>
  <Override ContentType="application/vnd.openxmlformats-officedocument.presentationml.slide+xml" PartName="/ppt/slides/slide31.xml"/>
  <Override ContentType="application/vnd.openxmlformats-officedocument.presentationml.slide+xml" PartName="/ppt/slides/slide29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4.xml"/>
  <Override ContentType="application/vnd.openxmlformats-officedocument.presentationml.slide+xml" PartName="/ppt/slides/slide7.xml"/>
  <Override ContentType="application/vnd.openxmlformats-officedocument.presentationml.slide+xml" PartName="/ppt/slides/slide22.xml"/>
  <Override ContentType="application/vnd.openxmlformats-officedocument.presentationml.slide+xml" PartName="/ppt/slides/slide28.xml"/>
  <Override ContentType="application/vnd.openxmlformats-officedocument.presentationml.slide+xml" PartName="/ppt/slides/slide26.xml"/>
  <Override ContentType="application/vnd.openxmlformats-officedocument.presentationml.slide+xml" PartName="/ppt/slides/slide15.xml"/>
  <Override ContentType="application/vnd.openxmlformats-officedocument.presentationml.slide+xml" PartName="/ppt/slides/slide18.xml"/>
  <Override ContentType="application/vnd.openxmlformats-officedocument.presentationml.slide+xml" PartName="/ppt/slides/slide17.xml"/>
  <Override ContentType="application/vnd.openxmlformats-officedocument.presentationml.slide+xml" PartName="/ppt/slides/slide6.xml"/>
  <Override ContentType="application/vnd.openxmlformats-officedocument.presentationml.slide+xml" PartName="/ppt/slides/slide20.xml"/>
  <Override ContentType="application/vnd.openxmlformats-officedocument.presentationml.slide+xml" PartName="/ppt/slides/slide1.xml"/>
  <Override ContentType="application/vnd.openxmlformats-officedocument.presentationml.slide+xml" PartName="/ppt/slides/slide24.xml"/>
  <Override ContentType="application/vnd.openxmlformats-officedocument.presentationml.slide+xml" PartName="/ppt/slides/slide12.xml"/>
  <Override ContentType="application/vnd.openxmlformats-officedocument.presentationml.slide+xml" PartName="/ppt/slides/slide9.xml"/>
  <Override ContentType="application/vnd.openxmlformats-officedocument.presentationml.slide+xml" PartName="/ppt/slides/slide21.xml"/>
  <Override ContentType="application/vnd.openxmlformats-officedocument.presentationml.presentation.main+xml" PartName="/ppt/presentation.xml"/>
  <Override ContentType="application/vnd.openxmlformats-officedocument.presentationml.presProps+xml" PartName="/ppt/presProps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</p:sldIdLst>
  <p:sldSz cy="6858000" cx="12192000"/>
  <p:notesSz cx="6858000" cy="9144000"/>
  <p:custDataLst>
    <p:tags r:id="rId36"/>
  </p:custData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2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2" Type="http://schemas.openxmlformats.org/officeDocument/2006/relationships/slide" Target="slides/slide8.xml"/><Relationship Id="rId28" Type="http://schemas.openxmlformats.org/officeDocument/2006/relationships/slide" Target="slides/slide24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5" Type="http://schemas.openxmlformats.org/officeDocument/2006/relationships/slide" Target="slides/slide11.xml"/><Relationship Id="rId11" Type="http://schemas.openxmlformats.org/officeDocument/2006/relationships/slide" Target="slides/slide7.xml"/><Relationship Id="rId25" Type="http://schemas.openxmlformats.org/officeDocument/2006/relationships/slide" Target="slides/slide21.xml"/><Relationship Id="rId14" Type="http://schemas.openxmlformats.org/officeDocument/2006/relationships/slide" Target="slides/slide10.xml"/><Relationship Id="rId7" Type="http://schemas.openxmlformats.org/officeDocument/2006/relationships/slide" Target="slides/slide3.xml"/><Relationship Id="rId29" Type="http://schemas.openxmlformats.org/officeDocument/2006/relationships/slide" Target="slides/slide25.xml"/><Relationship Id="rId27" Type="http://schemas.openxmlformats.org/officeDocument/2006/relationships/slide" Target="slides/slide23.xml"/><Relationship Id="rId35" Type="http://schemas.openxmlformats.org/officeDocument/2006/relationships/slide" Target="slides/slide31.xml"/><Relationship Id="rId13" Type="http://schemas.openxmlformats.org/officeDocument/2006/relationships/slide" Target="slides/slide9.xml"/><Relationship Id="rId8" Type="http://schemas.openxmlformats.org/officeDocument/2006/relationships/slide" Target="slides/slide4.xml"/><Relationship Id="rId34" Type="http://schemas.openxmlformats.org/officeDocument/2006/relationships/slide" Target="slides/slide30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31" Type="http://schemas.openxmlformats.org/officeDocument/2006/relationships/slide" Target="slides/slide27.xml"/><Relationship Id="rId33" Type="http://schemas.openxmlformats.org/officeDocument/2006/relationships/slide" Target="slides/slide29.xml"/><Relationship Id="rId22" Type="http://schemas.openxmlformats.org/officeDocument/2006/relationships/slide" Target="slides/slide18.xml"/><Relationship Id="rId1" Type="http://schemas.openxmlformats.org/officeDocument/2006/relationships/theme" Target="theme/theme1.xml"/><Relationship Id="rId30" Type="http://schemas.openxmlformats.org/officeDocument/2006/relationships/slide" Target="slides/slide26.xml"/><Relationship Id="rId18" Type="http://schemas.openxmlformats.org/officeDocument/2006/relationships/slide" Target="slides/slide14.xml"/><Relationship Id="rId5" Type="http://schemas.openxmlformats.org/officeDocument/2006/relationships/slide" Target="slides/slide1.xml"/><Relationship Id="rId26" Type="http://schemas.openxmlformats.org/officeDocument/2006/relationships/slide" Target="slides/slide22.xml"/><Relationship Id="rId24" Type="http://schemas.openxmlformats.org/officeDocument/2006/relationships/slide" Target="slides/slide20.xml"/><Relationship Id="rId36" Type="http://schemas.openxmlformats.org/officeDocument/2006/relationships/tags" Target="tags/tag2.xml"/><Relationship Id="rId23" Type="http://schemas.openxmlformats.org/officeDocument/2006/relationships/slide" Target="slides/slide19.xml"/><Relationship Id="rId21" Type="http://schemas.openxmlformats.org/officeDocument/2006/relationships/slide" Target="slides/slide17.xml"/><Relationship Id="rId2" Type="http://schemas.openxmlformats.org/officeDocument/2006/relationships/presProps" Target="presProps2.xml"/><Relationship Id="rId32" Type="http://schemas.openxmlformats.org/officeDocument/2006/relationships/slide" Target="slides/slide28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17" Type="http://schemas.openxmlformats.org/officeDocument/2006/relationships/slide" Target="slides/slide13.xml"/><Relationship Id="rId3" Type="http://schemas.openxmlformats.org/officeDocument/2006/relationships/slideMaster" Target="slideMasters/slideMaster1.xml"/><Relationship Id="rId6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7491651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63989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g959bcba650_0_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82" name="Google Shape;382;g959bcba650_0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694365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959bcba650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46" name="Google Shape;446;g959bcba650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954167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g959bcba650_0_1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26" name="Google Shape;526;g959bcba650_0_1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2362788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g959bcba650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672" name="Google Shape;672;g959bcba650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150605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g959bcba650_1_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18" name="Google Shape;818;g959bcba650_1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697007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" name="Google Shape;963;g959bcba650_0_3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64" name="Google Shape;964;g959bcba650_0_3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062956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" name="Google Shape;1113;g959bcba650_1_2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14" name="Google Shape;1114;g959bcba650_1_2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4015662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" name="Google Shape;1263;g959bcba650_0_4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64" name="Google Shape;1264;g959bcba650_0_4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990367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" name="Google Shape;1413;g959bcba650_0_6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14" name="Google Shape;1414;g959bcba650_0_6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536369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4" name="Google Shape;1564;g959bcba650_0_7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565" name="Google Shape;1565;g959bcba650_0_7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277501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510338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8" name="Google Shape;1718;g959bcba650_0_9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719" name="Google Shape;1719;g959bcba650_0_9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195555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" name="Google Shape;1873;g959bcba650_0_10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874" name="Google Shape;1874;g959bcba650_0_10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902362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4" name="Google Shape;2024;g959bcba650_0_1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025" name="Google Shape;2025;g959bcba650_0_1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794743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6" name="Google Shape;2176;g959bcba650_0_13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177" name="Google Shape;2177;g959bcba650_0_13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831401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7" name="Google Shape;2327;g945aa4c994_0_2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328" name="Google Shape;2328;g945aa4c994_0_2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959926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" name="Google Shape;2478;g945aa4c994_0_4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479" name="Google Shape;2479;g945aa4c994_0_4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149859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9" name="Google Shape;2629;g945aa4c994_0_5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630" name="Google Shape;2630;g945aa4c994_0_5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265666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0" name="Google Shape;2780;g945aa4c994_0_7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781" name="Google Shape;2781;g945aa4c994_0_7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5809105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1" name="Google Shape;2931;g945aa4c994_0_8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932" name="Google Shape;2932;g945aa4c994_0_8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258726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Google Shape;3082;g945aa4c994_0_10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083" name="Google Shape;3083;g945aa4c994_0_1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93070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945aa4c99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6" name="Google Shape;106;g945aa4c99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062828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3" name="Google Shape;3233;g945aa4c994_0_11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234" name="Google Shape;3234;g945aa4c994_0_11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7952271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4" name="Google Shape;3384;g945aa4c994_0_13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385" name="Google Shape;3385;g945aa4c994_0_13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624028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945aa4c994_0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4" name="Google Shape;124;g945aa4c994_0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66354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945aa4c994_0_1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3" name="Google Shape;143;g945aa4c994_0_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4653644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945aa4c994_0_1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61" name="Google Shape;161;g945aa4c994_0_1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321287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23" name="Google Shape;22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933275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57" name="Google Shape;25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652028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18" name="Google Shape;31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87517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vertikaler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kaler Titel u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-&#10;überschrift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wei Inhalte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gleich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alt mit Überschrift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ld mit Überschrift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gif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6.xml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>
            <a:spLocks noGrp="1"/>
          </p:cNvSpPr>
          <p:nvPr>
            <p:ph type="ctrTitle"/>
          </p:nvPr>
        </p:nvSpPr>
        <p:spPr>
          <a:xfrm>
            <a:off x="1196974" y="1223321"/>
            <a:ext cx="9465300" cy="238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/>
              <a:t>UART Universal Asynchronous Receiver Transmitter</a:t>
            </a:r>
            <a:endParaRPr/>
          </a:p>
        </p:txBody>
      </p:sp>
      <p:pic>
        <p:nvPicPr>
          <p:cNvPr id="85" name="Google Shape;85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085131" y="380685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"/>
          <p:cNvSpPr/>
          <p:nvPr/>
        </p:nvSpPr>
        <p:spPr>
          <a:xfrm>
            <a:off x="3958052" y="4957734"/>
            <a:ext cx="2941500" cy="9450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Smalltalk auf der Leiterplatte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7" name="Google Shape;87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737600" y="3749040"/>
            <a:ext cx="1924685" cy="2821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444"/>
    </mc:Choice>
    <mc:Fallback>
      <p:transition spd="slow" advTm="294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4" name="Google Shape;384;g959bcba650_0_96"/>
          <p:cNvGrpSpPr/>
          <p:nvPr/>
        </p:nvGrpSpPr>
        <p:grpSpPr>
          <a:xfrm>
            <a:off x="2500884" y="1080552"/>
            <a:ext cx="4511620" cy="523513"/>
            <a:chOff x="2500815" y="1080523"/>
            <a:chExt cx="4982462" cy="523513"/>
          </a:xfrm>
        </p:grpSpPr>
        <p:grpSp>
          <p:nvGrpSpPr>
            <p:cNvPr id="385" name="Google Shape;385;g959bcba650_0_96"/>
            <p:cNvGrpSpPr/>
            <p:nvPr/>
          </p:nvGrpSpPr>
          <p:grpSpPr>
            <a:xfrm>
              <a:off x="2500815" y="1080523"/>
              <a:ext cx="4752019" cy="523513"/>
              <a:chOff x="2500815" y="1080523"/>
              <a:chExt cx="4752019" cy="523513"/>
            </a:xfrm>
          </p:grpSpPr>
          <p:sp>
            <p:nvSpPr>
              <p:cNvPr id="386" name="Google Shape;386;g959bcba650_0_96"/>
              <p:cNvSpPr/>
              <p:nvPr/>
            </p:nvSpPr>
            <p:spPr>
              <a:xfrm>
                <a:off x="29760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7" name="Google Shape;387;g959bcba650_0_96"/>
              <p:cNvSpPr/>
              <p:nvPr/>
            </p:nvSpPr>
            <p:spPr>
              <a:xfrm>
                <a:off x="34512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8" name="Google Shape;388;g959bcba650_0_96"/>
              <p:cNvSpPr/>
              <p:nvPr/>
            </p:nvSpPr>
            <p:spPr>
              <a:xfrm>
                <a:off x="39264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9" name="Google Shape;389;g959bcba650_0_96"/>
              <p:cNvSpPr/>
              <p:nvPr/>
            </p:nvSpPr>
            <p:spPr>
              <a:xfrm>
                <a:off x="44016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0" name="Google Shape;390;g959bcba650_0_96"/>
              <p:cNvSpPr/>
              <p:nvPr/>
            </p:nvSpPr>
            <p:spPr>
              <a:xfrm>
                <a:off x="48768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1" name="Google Shape;391;g959bcba650_0_96"/>
              <p:cNvSpPr/>
              <p:nvPr/>
            </p:nvSpPr>
            <p:spPr>
              <a:xfrm>
                <a:off x="53520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2" name="Google Shape;392;g959bcba650_0_96"/>
              <p:cNvSpPr/>
              <p:nvPr/>
            </p:nvSpPr>
            <p:spPr>
              <a:xfrm>
                <a:off x="58272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3" name="Google Shape;393;g959bcba650_0_96"/>
              <p:cNvSpPr/>
              <p:nvPr/>
            </p:nvSpPr>
            <p:spPr>
              <a:xfrm>
                <a:off x="63024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4" name="Google Shape;394;g959bcba650_0_96"/>
              <p:cNvSpPr/>
              <p:nvPr/>
            </p:nvSpPr>
            <p:spPr>
              <a:xfrm>
                <a:off x="6777634" y="1080523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5" name="Google Shape;395;g959bcba650_0_96"/>
              <p:cNvSpPr/>
              <p:nvPr/>
            </p:nvSpPr>
            <p:spPr>
              <a:xfrm>
                <a:off x="2500815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96" name="Google Shape;396;g959bcba650_0_96"/>
            <p:cNvGrpSpPr/>
            <p:nvPr/>
          </p:nvGrpSpPr>
          <p:grpSpPr>
            <a:xfrm>
              <a:off x="2731258" y="1080523"/>
              <a:ext cx="4752019" cy="523513"/>
              <a:chOff x="2500815" y="1080523"/>
              <a:chExt cx="4752019" cy="523513"/>
            </a:xfrm>
          </p:grpSpPr>
          <p:sp>
            <p:nvSpPr>
              <p:cNvPr id="397" name="Google Shape;397;g959bcba650_0_96"/>
              <p:cNvSpPr/>
              <p:nvPr/>
            </p:nvSpPr>
            <p:spPr>
              <a:xfrm>
                <a:off x="29760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8" name="Google Shape;398;g959bcba650_0_96"/>
              <p:cNvSpPr/>
              <p:nvPr/>
            </p:nvSpPr>
            <p:spPr>
              <a:xfrm>
                <a:off x="34512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9" name="Google Shape;399;g959bcba650_0_96"/>
              <p:cNvSpPr/>
              <p:nvPr/>
            </p:nvSpPr>
            <p:spPr>
              <a:xfrm>
                <a:off x="39264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0" name="Google Shape;400;g959bcba650_0_96"/>
              <p:cNvSpPr/>
              <p:nvPr/>
            </p:nvSpPr>
            <p:spPr>
              <a:xfrm>
                <a:off x="44016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1" name="Google Shape;401;g959bcba650_0_96"/>
              <p:cNvSpPr/>
              <p:nvPr/>
            </p:nvSpPr>
            <p:spPr>
              <a:xfrm>
                <a:off x="48768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2" name="Google Shape;402;g959bcba650_0_96"/>
              <p:cNvSpPr/>
              <p:nvPr/>
            </p:nvSpPr>
            <p:spPr>
              <a:xfrm>
                <a:off x="53520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3" name="Google Shape;403;g959bcba650_0_96"/>
              <p:cNvSpPr/>
              <p:nvPr/>
            </p:nvSpPr>
            <p:spPr>
              <a:xfrm>
                <a:off x="58272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4" name="Google Shape;404;g959bcba650_0_96"/>
              <p:cNvSpPr/>
              <p:nvPr/>
            </p:nvSpPr>
            <p:spPr>
              <a:xfrm>
                <a:off x="63024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5" name="Google Shape;405;g959bcba650_0_96"/>
              <p:cNvSpPr/>
              <p:nvPr/>
            </p:nvSpPr>
            <p:spPr>
              <a:xfrm>
                <a:off x="6777634" y="1080523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6" name="Google Shape;406;g959bcba650_0_96"/>
              <p:cNvSpPr/>
              <p:nvPr/>
            </p:nvSpPr>
            <p:spPr>
              <a:xfrm>
                <a:off x="2500815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407" name="Google Shape;407;g959bcba650_0_96"/>
          <p:cNvSpPr/>
          <p:nvPr/>
        </p:nvSpPr>
        <p:spPr>
          <a:xfrm>
            <a:off x="1398033" y="1305223"/>
            <a:ext cx="1050900" cy="1774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g959bcba650_0_96"/>
          <p:cNvSpPr/>
          <p:nvPr/>
        </p:nvSpPr>
        <p:spPr>
          <a:xfrm>
            <a:off x="280072" y="1247900"/>
            <a:ext cx="217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g959bcba650_0_96"/>
          <p:cNvSpPr txBox="1"/>
          <p:nvPr/>
        </p:nvSpPr>
        <p:spPr>
          <a:xfrm>
            <a:off x="1453069" y="14370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0" name="Google Shape;410;g959bcba650_0_96"/>
          <p:cNvSpPr txBox="1"/>
          <p:nvPr/>
        </p:nvSpPr>
        <p:spPr>
          <a:xfrm>
            <a:off x="1453086" y="21652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1" name="Google Shape;411;g959bcba650_0_96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cxnSp>
        <p:nvCxnSpPr>
          <p:cNvPr id="412" name="Google Shape;412;g959bcba650_0_96"/>
          <p:cNvCxnSpPr>
            <a:stCxn id="409" idx="3"/>
            <a:endCxn id="413" idx="1"/>
          </p:cNvCxnSpPr>
          <p:nvPr/>
        </p:nvCxnSpPr>
        <p:spPr>
          <a:xfrm>
            <a:off x="2456269" y="1667944"/>
            <a:ext cx="5194800" cy="108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414" name="Google Shape;414;g959bcba650_0_96"/>
          <p:cNvCxnSpPr>
            <a:stCxn id="410" idx="3"/>
            <a:endCxn id="415" idx="1"/>
          </p:cNvCxnSpPr>
          <p:nvPr/>
        </p:nvCxnSpPr>
        <p:spPr>
          <a:xfrm>
            <a:off x="2456286" y="2396144"/>
            <a:ext cx="51819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grpSp>
        <p:nvGrpSpPr>
          <p:cNvPr id="416" name="Google Shape;416;g959bcba650_0_96"/>
          <p:cNvGrpSpPr/>
          <p:nvPr/>
        </p:nvGrpSpPr>
        <p:grpSpPr>
          <a:xfrm>
            <a:off x="7638131" y="1118925"/>
            <a:ext cx="4241160" cy="4758900"/>
            <a:chOff x="7009600" y="1118925"/>
            <a:chExt cx="4869300" cy="4758900"/>
          </a:xfrm>
        </p:grpSpPr>
        <p:grpSp>
          <p:nvGrpSpPr>
            <p:cNvPr id="417" name="Google Shape;417;g959bcba650_0_96"/>
            <p:cNvGrpSpPr/>
            <p:nvPr/>
          </p:nvGrpSpPr>
          <p:grpSpPr>
            <a:xfrm>
              <a:off x="7009600" y="1118925"/>
              <a:ext cx="4869300" cy="4758900"/>
              <a:chOff x="7009600" y="1118925"/>
              <a:chExt cx="4869300" cy="4758900"/>
            </a:xfrm>
          </p:grpSpPr>
          <p:sp>
            <p:nvSpPr>
              <p:cNvPr id="418" name="Google Shape;418;g959bcba650_0_96"/>
              <p:cNvSpPr/>
              <p:nvPr/>
            </p:nvSpPr>
            <p:spPr>
              <a:xfrm>
                <a:off x="7009600" y="1118925"/>
                <a:ext cx="4869300" cy="4758900"/>
              </a:xfrm>
              <a:prstGeom prst="rect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b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Calibri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Modul</a:t>
                </a:r>
                <a:endPara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9" name="Google Shape;419;g959bcba650_0_96"/>
              <p:cNvSpPr/>
              <p:nvPr/>
            </p:nvSpPr>
            <p:spPr>
              <a:xfrm>
                <a:off x="8600875" y="1434225"/>
                <a:ext cx="3157500" cy="1366800"/>
              </a:xfrm>
              <a:prstGeom prst="rect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Schieberegister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0" name="Google Shape;420;g959bcba650_0_96"/>
              <p:cNvSpPr txBox="1"/>
              <p:nvPr/>
            </p:nvSpPr>
            <p:spPr>
              <a:xfrm>
                <a:off x="8600875" y="1392975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Din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1" name="Google Shape;421;g959bcba650_0_96"/>
              <p:cNvSpPr txBox="1"/>
              <p:nvPr/>
            </p:nvSpPr>
            <p:spPr>
              <a:xfrm>
                <a:off x="8967562" y="2165300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Takt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2" name="Google Shape;422;g959bcba650_0_96"/>
              <p:cNvSpPr/>
              <p:nvPr/>
            </p:nvSpPr>
            <p:spPr>
              <a:xfrm rot="5400000">
                <a:off x="8613023" y="2282975"/>
                <a:ext cx="369000" cy="393300"/>
              </a:xfrm>
              <a:prstGeom prst="triangle">
                <a:avLst>
                  <a:gd name="adj" fmla="val 50000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423" name="Google Shape;423;g959bcba650_0_96"/>
              <p:cNvCxnSpPr>
                <a:stCxn id="422" idx="3"/>
                <a:endCxn id="424" idx="3"/>
              </p:cNvCxnSpPr>
              <p:nvPr/>
            </p:nvCxnSpPr>
            <p:spPr>
              <a:xfrm>
                <a:off x="8600873" y="2479625"/>
                <a:ext cx="2860500" cy="2142300"/>
              </a:xfrm>
              <a:prstGeom prst="bentConnector5">
                <a:avLst>
                  <a:gd name="adj1" fmla="val -9558"/>
                  <a:gd name="adj2" fmla="val 38356"/>
                  <a:gd name="adj3" fmla="val 109552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5" name="Google Shape;425;g959bcba650_0_96"/>
              <p:cNvCxnSpPr>
                <a:stCxn id="413" idx="3"/>
                <a:endCxn id="420" idx="1"/>
              </p:cNvCxnSpPr>
              <p:nvPr/>
            </p:nvCxnSpPr>
            <p:spPr>
              <a:xfrm>
                <a:off x="7621325" y="1678725"/>
                <a:ext cx="979500" cy="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6" name="Google Shape;426;g959bcba650_0_96"/>
              <p:cNvCxnSpPr>
                <a:stCxn id="413" idx="3"/>
                <a:endCxn id="427" idx="1"/>
              </p:cNvCxnSpPr>
              <p:nvPr/>
            </p:nvCxnSpPr>
            <p:spPr>
              <a:xfrm>
                <a:off x="7621325" y="1678725"/>
                <a:ext cx="979800" cy="2657400"/>
              </a:xfrm>
              <a:prstGeom prst="bentConnector3">
                <a:avLst>
                  <a:gd name="adj1" fmla="val 50011"/>
                </a:avLst>
              </a:prstGeom>
              <a:noFill/>
              <a:ln w="381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grpSp>
            <p:nvGrpSpPr>
              <p:cNvPr id="428" name="Google Shape;428;g959bcba650_0_96"/>
              <p:cNvGrpSpPr/>
              <p:nvPr/>
            </p:nvGrpSpPr>
            <p:grpSpPr>
              <a:xfrm>
                <a:off x="8601318" y="3938525"/>
                <a:ext cx="2859890" cy="1366800"/>
                <a:chOff x="9095139" y="3938517"/>
                <a:chExt cx="2365500" cy="1366800"/>
              </a:xfrm>
            </p:grpSpPr>
            <p:sp>
              <p:nvSpPr>
                <p:cNvPr id="424" name="Google Shape;424;g959bcba650_0_96"/>
                <p:cNvSpPr/>
                <p:nvPr/>
              </p:nvSpPr>
              <p:spPr>
                <a:xfrm>
                  <a:off x="9095139" y="3938517"/>
                  <a:ext cx="2365500" cy="1366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b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Taktgenerator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27" name="Google Shape;427;g959bcba650_0_96"/>
                <p:cNvSpPr txBox="1"/>
                <p:nvPr/>
              </p:nvSpPr>
              <p:spPr>
                <a:xfrm>
                  <a:off x="9095162" y="4050425"/>
                  <a:ext cx="953400" cy="571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Start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429" name="Google Shape;429;g959bcba650_0_96"/>
                <p:cNvGrpSpPr/>
                <p:nvPr/>
              </p:nvGrpSpPr>
              <p:grpSpPr>
                <a:xfrm>
                  <a:off x="9775721" y="3938538"/>
                  <a:ext cx="1579356" cy="1036546"/>
                  <a:chOff x="9517417" y="3885375"/>
                  <a:chExt cx="1344705" cy="845401"/>
                </a:xfrm>
              </p:grpSpPr>
              <p:sp>
                <p:nvSpPr>
                  <p:cNvPr id="430" name="Google Shape;430;g959bcba650_0_96"/>
                  <p:cNvSpPr/>
                  <p:nvPr/>
                </p:nvSpPr>
                <p:spPr>
                  <a:xfrm>
                    <a:off x="9517417" y="4308076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31" name="Google Shape;431;g959bcba650_0_96"/>
                  <p:cNvSpPr/>
                  <p:nvPr/>
                </p:nvSpPr>
                <p:spPr>
                  <a:xfrm>
                    <a:off x="9953925" y="3885375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32" name="Google Shape;432;g959bcba650_0_96"/>
                  <p:cNvSpPr/>
                  <p:nvPr/>
                </p:nvSpPr>
                <p:spPr>
                  <a:xfrm>
                    <a:off x="10390522" y="4308075"/>
                    <a:ext cx="4716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433" name="Google Shape;433;g959bcba650_0_96"/>
                  <p:cNvCxnSpPr>
                    <a:stCxn id="431" idx="1"/>
                    <a:endCxn id="431" idx="3"/>
                  </p:cNvCxnSpPr>
                  <p:nvPr/>
                </p:nvCxnSpPr>
                <p:spPr>
                  <a:xfrm>
                    <a:off x="9953925" y="4096725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34" name="Google Shape;434;g959bcba650_0_96"/>
                  <p:cNvCxnSpPr>
                    <a:stCxn id="431" idx="3"/>
                    <a:endCxn id="432" idx="1"/>
                  </p:cNvCxnSpPr>
                  <p:nvPr/>
                </p:nvCxnSpPr>
                <p:spPr>
                  <a:xfrm>
                    <a:off x="103904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35" name="Google Shape;435;g959bcba650_0_96"/>
                  <p:cNvCxnSpPr>
                    <a:endCxn id="432" idx="3"/>
                  </p:cNvCxnSpPr>
                  <p:nvPr/>
                </p:nvCxnSpPr>
                <p:spPr>
                  <a:xfrm>
                    <a:off x="10390522" y="4519425"/>
                    <a:ext cx="4716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36" name="Google Shape;436;g959bcba650_0_96"/>
                  <p:cNvCxnSpPr>
                    <a:stCxn id="430" idx="1"/>
                    <a:endCxn id="430" idx="3"/>
                  </p:cNvCxnSpPr>
                  <p:nvPr/>
                </p:nvCxnSpPr>
                <p:spPr>
                  <a:xfrm>
                    <a:off x="9517417" y="4519426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37" name="Google Shape;437;g959bcba650_0_96"/>
                  <p:cNvCxnSpPr>
                    <a:stCxn id="431" idx="1"/>
                    <a:endCxn id="430" idx="3"/>
                  </p:cNvCxnSpPr>
                  <p:nvPr/>
                </p:nvCxnSpPr>
                <p:spPr>
                  <a:xfrm>
                    <a:off x="99539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</p:grpSp>
        </p:grpSp>
        <p:sp>
          <p:nvSpPr>
            <p:cNvPr id="413" name="Google Shape;413;g959bcba650_0_96"/>
            <p:cNvSpPr txBox="1"/>
            <p:nvPr/>
          </p:nvSpPr>
          <p:spPr>
            <a:xfrm>
              <a:off x="7024625" y="1447875"/>
              <a:ext cx="5967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5" name="Google Shape;415;g959bcba650_0_96"/>
            <p:cNvSpPr txBox="1"/>
            <p:nvPr/>
          </p:nvSpPr>
          <p:spPr>
            <a:xfrm>
              <a:off x="7009827" y="2165292"/>
              <a:ext cx="1050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38" name="Google Shape;438;g959bcba650_0_96"/>
          <p:cNvSpPr/>
          <p:nvPr/>
        </p:nvSpPr>
        <p:spPr>
          <a:xfrm>
            <a:off x="2026835" y="4334669"/>
            <a:ext cx="3645000" cy="1774500"/>
          </a:xfrm>
          <a:prstGeom prst="wedgeRoundRectCallout">
            <a:avLst>
              <a:gd name="adj1" fmla="val 91804"/>
              <a:gd name="adj2" fmla="val -3608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>
                <a:solidFill>
                  <a:srgbClr val="0000FF"/>
                </a:solidFill>
              </a:rPr>
              <a:t>Das Startbit startet den Taktgenerator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9" name="Google Shape;439;g959bcba650_0_9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78994" y="3742694"/>
            <a:ext cx="1258875" cy="17746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40" name="Google Shape;440;g959bcba650_0_96"/>
          <p:cNvGrpSpPr/>
          <p:nvPr/>
        </p:nvGrpSpPr>
        <p:grpSpPr>
          <a:xfrm>
            <a:off x="2716031" y="1080565"/>
            <a:ext cx="638977" cy="523500"/>
            <a:chOff x="2716031" y="1080565"/>
            <a:chExt cx="638977" cy="523500"/>
          </a:xfrm>
        </p:grpSpPr>
        <p:cxnSp>
          <p:nvCxnSpPr>
            <p:cNvPr id="441" name="Google Shape;441;g959bcba650_0_96"/>
            <p:cNvCxnSpPr>
              <a:stCxn id="395" idx="0"/>
              <a:endCxn id="406" idx="0"/>
            </p:cNvCxnSpPr>
            <p:nvPr/>
          </p:nvCxnSpPr>
          <p:spPr>
            <a:xfrm>
              <a:off x="2716031" y="1080565"/>
              <a:ext cx="2088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42" name="Google Shape;442;g959bcba650_0_96"/>
            <p:cNvCxnSpPr>
              <a:stCxn id="406" idx="0"/>
              <a:endCxn id="406" idx="2"/>
            </p:cNvCxnSpPr>
            <p:nvPr/>
          </p:nvCxnSpPr>
          <p:spPr>
            <a:xfrm>
              <a:off x="2924697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43" name="Google Shape;443;g959bcba650_0_96"/>
            <p:cNvCxnSpPr>
              <a:stCxn id="397" idx="2"/>
              <a:endCxn id="406" idx="2"/>
            </p:cNvCxnSpPr>
            <p:nvPr/>
          </p:nvCxnSpPr>
          <p:spPr>
            <a:xfrm rot="10800000">
              <a:off x="2924808" y="1604065"/>
              <a:ext cx="4302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131"/>
    </mc:Choice>
    <mc:Fallback>
      <p:transition spd="slow" advTm="161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g959bcba650_0_14"/>
          <p:cNvSpPr/>
          <p:nvPr/>
        </p:nvSpPr>
        <p:spPr>
          <a:xfrm>
            <a:off x="6151916" y="1080565"/>
            <a:ext cx="430294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" name="Google Shape;449;g959bcba650_0_14"/>
          <p:cNvSpPr/>
          <p:nvPr/>
        </p:nvSpPr>
        <p:spPr>
          <a:xfrm>
            <a:off x="5721623" y="1080565"/>
            <a:ext cx="430294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0" name="Google Shape;450;g959bcba650_0_14"/>
          <p:cNvSpPr/>
          <p:nvPr/>
        </p:nvSpPr>
        <p:spPr>
          <a:xfrm>
            <a:off x="5291329" y="1080565"/>
            <a:ext cx="430294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1" name="Google Shape;451;g959bcba650_0_14"/>
          <p:cNvSpPr/>
          <p:nvPr/>
        </p:nvSpPr>
        <p:spPr>
          <a:xfrm>
            <a:off x="4861035" y="1080565"/>
            <a:ext cx="430294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2" name="Google Shape;452;g959bcba650_0_14"/>
          <p:cNvSpPr/>
          <p:nvPr/>
        </p:nvSpPr>
        <p:spPr>
          <a:xfrm>
            <a:off x="4430742" y="1080565"/>
            <a:ext cx="430294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" name="Google Shape;453;g959bcba650_0_14"/>
          <p:cNvSpPr/>
          <p:nvPr/>
        </p:nvSpPr>
        <p:spPr>
          <a:xfrm>
            <a:off x="4000448" y="1080565"/>
            <a:ext cx="430294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4" name="Google Shape;454;g959bcba650_0_14"/>
          <p:cNvSpPr/>
          <p:nvPr/>
        </p:nvSpPr>
        <p:spPr>
          <a:xfrm>
            <a:off x="3139861" y="1080565"/>
            <a:ext cx="430294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5" name="Google Shape;455;g959bcba650_0_14"/>
          <p:cNvSpPr/>
          <p:nvPr/>
        </p:nvSpPr>
        <p:spPr>
          <a:xfrm>
            <a:off x="3570155" y="1080565"/>
            <a:ext cx="430294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6" name="Google Shape;456;g959bcba650_0_14"/>
          <p:cNvSpPr/>
          <p:nvPr/>
        </p:nvSpPr>
        <p:spPr>
          <a:xfrm>
            <a:off x="1398033" y="1305223"/>
            <a:ext cx="1050900" cy="1774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7" name="Google Shape;457;g959bcba650_0_14"/>
          <p:cNvSpPr/>
          <p:nvPr/>
        </p:nvSpPr>
        <p:spPr>
          <a:xfrm>
            <a:off x="280072" y="1247900"/>
            <a:ext cx="217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8" name="Google Shape;458;g959bcba650_0_14"/>
          <p:cNvSpPr txBox="1"/>
          <p:nvPr/>
        </p:nvSpPr>
        <p:spPr>
          <a:xfrm>
            <a:off x="1453069" y="14370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9" name="Google Shape;459;g959bcba650_0_14"/>
          <p:cNvSpPr txBox="1"/>
          <p:nvPr/>
        </p:nvSpPr>
        <p:spPr>
          <a:xfrm>
            <a:off x="1453086" y="21652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0" name="Google Shape;460;g959bcba650_0_14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cxnSp>
        <p:nvCxnSpPr>
          <p:cNvPr id="461" name="Google Shape;461;g959bcba650_0_14"/>
          <p:cNvCxnSpPr>
            <a:stCxn id="458" idx="3"/>
            <a:endCxn id="462" idx="1"/>
          </p:cNvCxnSpPr>
          <p:nvPr/>
        </p:nvCxnSpPr>
        <p:spPr>
          <a:xfrm>
            <a:off x="2456269" y="1667944"/>
            <a:ext cx="5194800" cy="108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463" name="Google Shape;463;g959bcba650_0_14"/>
          <p:cNvCxnSpPr>
            <a:stCxn id="459" idx="3"/>
            <a:endCxn id="464" idx="1"/>
          </p:cNvCxnSpPr>
          <p:nvPr/>
        </p:nvCxnSpPr>
        <p:spPr>
          <a:xfrm>
            <a:off x="2456286" y="2396144"/>
            <a:ext cx="51819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grpSp>
        <p:nvGrpSpPr>
          <p:cNvPr id="465" name="Google Shape;465;g959bcba650_0_14"/>
          <p:cNvGrpSpPr/>
          <p:nvPr/>
        </p:nvGrpSpPr>
        <p:grpSpPr>
          <a:xfrm>
            <a:off x="7638131" y="1118925"/>
            <a:ext cx="4241160" cy="4758900"/>
            <a:chOff x="7009600" y="1118925"/>
            <a:chExt cx="4869300" cy="4758900"/>
          </a:xfrm>
        </p:grpSpPr>
        <p:grpSp>
          <p:nvGrpSpPr>
            <p:cNvPr id="466" name="Google Shape;466;g959bcba650_0_14"/>
            <p:cNvGrpSpPr/>
            <p:nvPr/>
          </p:nvGrpSpPr>
          <p:grpSpPr>
            <a:xfrm>
              <a:off x="7009600" y="1118925"/>
              <a:ext cx="4869300" cy="4758900"/>
              <a:chOff x="7009600" y="1118925"/>
              <a:chExt cx="4869300" cy="4758900"/>
            </a:xfrm>
          </p:grpSpPr>
          <p:sp>
            <p:nvSpPr>
              <p:cNvPr id="467" name="Google Shape;467;g959bcba650_0_14"/>
              <p:cNvSpPr/>
              <p:nvPr/>
            </p:nvSpPr>
            <p:spPr>
              <a:xfrm>
                <a:off x="7009600" y="1118925"/>
                <a:ext cx="4869300" cy="4758900"/>
              </a:xfrm>
              <a:prstGeom prst="rect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b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Calibri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Modul</a:t>
                </a:r>
                <a:endPara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8" name="Google Shape;468;g959bcba650_0_14"/>
              <p:cNvSpPr/>
              <p:nvPr/>
            </p:nvSpPr>
            <p:spPr>
              <a:xfrm>
                <a:off x="8600875" y="1434225"/>
                <a:ext cx="3157500" cy="1366800"/>
              </a:xfrm>
              <a:prstGeom prst="rect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Schieberegister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9" name="Google Shape;469;g959bcba650_0_14"/>
              <p:cNvSpPr txBox="1"/>
              <p:nvPr/>
            </p:nvSpPr>
            <p:spPr>
              <a:xfrm>
                <a:off x="8600875" y="1392975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Din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0" name="Google Shape;470;g959bcba650_0_14"/>
              <p:cNvSpPr txBox="1"/>
              <p:nvPr/>
            </p:nvSpPr>
            <p:spPr>
              <a:xfrm>
                <a:off x="8967562" y="2165300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Takt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1" name="Google Shape;471;g959bcba650_0_14"/>
              <p:cNvSpPr/>
              <p:nvPr/>
            </p:nvSpPr>
            <p:spPr>
              <a:xfrm rot="5400000">
                <a:off x="8613023" y="2282975"/>
                <a:ext cx="369000" cy="393300"/>
              </a:xfrm>
              <a:prstGeom prst="triangle">
                <a:avLst>
                  <a:gd name="adj" fmla="val 50000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472" name="Google Shape;472;g959bcba650_0_14"/>
              <p:cNvCxnSpPr>
                <a:stCxn id="471" idx="3"/>
                <a:endCxn id="473" idx="3"/>
              </p:cNvCxnSpPr>
              <p:nvPr/>
            </p:nvCxnSpPr>
            <p:spPr>
              <a:xfrm>
                <a:off x="8600873" y="2479625"/>
                <a:ext cx="2860500" cy="2142300"/>
              </a:xfrm>
              <a:prstGeom prst="bentConnector5">
                <a:avLst>
                  <a:gd name="adj1" fmla="val -9558"/>
                  <a:gd name="adj2" fmla="val 38356"/>
                  <a:gd name="adj3" fmla="val 109552"/>
                </a:avLst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74" name="Google Shape;474;g959bcba650_0_14"/>
              <p:cNvCxnSpPr>
                <a:stCxn id="462" idx="3"/>
                <a:endCxn id="469" idx="1"/>
              </p:cNvCxnSpPr>
              <p:nvPr/>
            </p:nvCxnSpPr>
            <p:spPr>
              <a:xfrm>
                <a:off x="7621325" y="1678725"/>
                <a:ext cx="979500" cy="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75" name="Google Shape;475;g959bcba650_0_14"/>
              <p:cNvCxnSpPr>
                <a:stCxn id="462" idx="3"/>
                <a:endCxn id="476" idx="1"/>
              </p:cNvCxnSpPr>
              <p:nvPr/>
            </p:nvCxnSpPr>
            <p:spPr>
              <a:xfrm>
                <a:off x="7621325" y="1678725"/>
                <a:ext cx="979800" cy="2657400"/>
              </a:xfrm>
              <a:prstGeom prst="bentConnector3">
                <a:avLst>
                  <a:gd name="adj1" fmla="val 50011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grpSp>
            <p:nvGrpSpPr>
              <p:cNvPr id="477" name="Google Shape;477;g959bcba650_0_14"/>
              <p:cNvGrpSpPr/>
              <p:nvPr/>
            </p:nvGrpSpPr>
            <p:grpSpPr>
              <a:xfrm>
                <a:off x="8601318" y="3938525"/>
                <a:ext cx="2859890" cy="1366800"/>
                <a:chOff x="9095139" y="3938517"/>
                <a:chExt cx="2365500" cy="1366800"/>
              </a:xfrm>
            </p:grpSpPr>
            <p:sp>
              <p:nvSpPr>
                <p:cNvPr id="473" name="Google Shape;473;g959bcba650_0_14"/>
                <p:cNvSpPr/>
                <p:nvPr/>
              </p:nvSpPr>
              <p:spPr>
                <a:xfrm>
                  <a:off x="9095139" y="3938517"/>
                  <a:ext cx="2365500" cy="1366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b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Taktgenerator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76" name="Google Shape;476;g959bcba650_0_14"/>
                <p:cNvSpPr txBox="1"/>
                <p:nvPr/>
              </p:nvSpPr>
              <p:spPr>
                <a:xfrm>
                  <a:off x="9095162" y="4050425"/>
                  <a:ext cx="953400" cy="571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Start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478" name="Google Shape;478;g959bcba650_0_14"/>
                <p:cNvGrpSpPr/>
                <p:nvPr/>
              </p:nvGrpSpPr>
              <p:grpSpPr>
                <a:xfrm>
                  <a:off x="9775721" y="3938538"/>
                  <a:ext cx="1579356" cy="1036546"/>
                  <a:chOff x="9517417" y="3885375"/>
                  <a:chExt cx="1344705" cy="845401"/>
                </a:xfrm>
              </p:grpSpPr>
              <p:sp>
                <p:nvSpPr>
                  <p:cNvPr id="479" name="Google Shape;479;g959bcba650_0_14"/>
                  <p:cNvSpPr/>
                  <p:nvPr/>
                </p:nvSpPr>
                <p:spPr>
                  <a:xfrm>
                    <a:off x="9517417" y="4308076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80" name="Google Shape;480;g959bcba650_0_14"/>
                  <p:cNvSpPr/>
                  <p:nvPr/>
                </p:nvSpPr>
                <p:spPr>
                  <a:xfrm>
                    <a:off x="9953925" y="3885375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81" name="Google Shape;481;g959bcba650_0_14"/>
                  <p:cNvSpPr/>
                  <p:nvPr/>
                </p:nvSpPr>
                <p:spPr>
                  <a:xfrm>
                    <a:off x="10390522" y="4308075"/>
                    <a:ext cx="4716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482" name="Google Shape;482;g959bcba650_0_14"/>
                  <p:cNvCxnSpPr>
                    <a:stCxn id="480" idx="1"/>
                    <a:endCxn id="480" idx="3"/>
                  </p:cNvCxnSpPr>
                  <p:nvPr/>
                </p:nvCxnSpPr>
                <p:spPr>
                  <a:xfrm>
                    <a:off x="9953925" y="4096725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3" name="Google Shape;483;g959bcba650_0_14"/>
                  <p:cNvCxnSpPr>
                    <a:stCxn id="480" idx="3"/>
                    <a:endCxn id="481" idx="1"/>
                  </p:cNvCxnSpPr>
                  <p:nvPr/>
                </p:nvCxnSpPr>
                <p:spPr>
                  <a:xfrm>
                    <a:off x="103904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4" name="Google Shape;484;g959bcba650_0_14"/>
                  <p:cNvCxnSpPr>
                    <a:endCxn id="481" idx="3"/>
                  </p:cNvCxnSpPr>
                  <p:nvPr/>
                </p:nvCxnSpPr>
                <p:spPr>
                  <a:xfrm>
                    <a:off x="10390522" y="4519425"/>
                    <a:ext cx="4716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5" name="Google Shape;485;g959bcba650_0_14"/>
                  <p:cNvCxnSpPr>
                    <a:stCxn id="479" idx="1"/>
                    <a:endCxn id="479" idx="3"/>
                  </p:cNvCxnSpPr>
                  <p:nvPr/>
                </p:nvCxnSpPr>
                <p:spPr>
                  <a:xfrm>
                    <a:off x="9517417" y="4519426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6" name="Google Shape;486;g959bcba650_0_14"/>
                  <p:cNvCxnSpPr>
                    <a:stCxn id="480" idx="1"/>
                    <a:endCxn id="479" idx="3"/>
                  </p:cNvCxnSpPr>
                  <p:nvPr/>
                </p:nvCxnSpPr>
                <p:spPr>
                  <a:xfrm>
                    <a:off x="99539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</p:grpSp>
        </p:grpSp>
        <p:sp>
          <p:nvSpPr>
            <p:cNvPr id="462" name="Google Shape;462;g959bcba650_0_14"/>
            <p:cNvSpPr txBox="1"/>
            <p:nvPr/>
          </p:nvSpPr>
          <p:spPr>
            <a:xfrm>
              <a:off x="7024625" y="1447875"/>
              <a:ext cx="5967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4" name="Google Shape;464;g959bcba650_0_14"/>
            <p:cNvSpPr txBox="1"/>
            <p:nvPr/>
          </p:nvSpPr>
          <p:spPr>
            <a:xfrm>
              <a:off x="7009827" y="2165292"/>
              <a:ext cx="1050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87" name="Google Shape;487;g959bcba650_0_14"/>
          <p:cNvSpPr/>
          <p:nvPr/>
        </p:nvSpPr>
        <p:spPr>
          <a:xfrm>
            <a:off x="2403000" y="3678771"/>
            <a:ext cx="3645000" cy="709800"/>
          </a:xfrm>
          <a:prstGeom prst="wedgeRoundRectCallout">
            <a:avLst>
              <a:gd name="adj1" fmla="val -7430"/>
              <a:gd name="adj2" fmla="val -33998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>
                <a:solidFill>
                  <a:srgbClr val="0000FF"/>
                </a:solidFill>
              </a:rPr>
              <a:t>Es folgen 8 Datenbits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8" name="Google Shape;488;g959bcba650_0_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71519" y="1583007"/>
            <a:ext cx="1258875" cy="17746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89" name="Google Shape;489;g959bcba650_0_14"/>
          <p:cNvGrpSpPr/>
          <p:nvPr/>
        </p:nvGrpSpPr>
        <p:grpSpPr>
          <a:xfrm>
            <a:off x="2716031" y="1080565"/>
            <a:ext cx="638977" cy="523500"/>
            <a:chOff x="2716031" y="1080565"/>
            <a:chExt cx="638977" cy="523500"/>
          </a:xfrm>
        </p:grpSpPr>
        <p:cxnSp>
          <p:nvCxnSpPr>
            <p:cNvPr id="490" name="Google Shape;490;g959bcba650_0_14"/>
            <p:cNvCxnSpPr>
              <a:stCxn id="491" idx="0"/>
              <a:endCxn id="492" idx="0"/>
            </p:cNvCxnSpPr>
            <p:nvPr/>
          </p:nvCxnSpPr>
          <p:spPr>
            <a:xfrm>
              <a:off x="2716031" y="1080565"/>
              <a:ext cx="2088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93" name="Google Shape;493;g959bcba650_0_14"/>
            <p:cNvCxnSpPr>
              <a:stCxn id="492" idx="0"/>
              <a:endCxn id="492" idx="2"/>
            </p:cNvCxnSpPr>
            <p:nvPr/>
          </p:nvCxnSpPr>
          <p:spPr>
            <a:xfrm>
              <a:off x="2924697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94" name="Google Shape;494;g959bcba650_0_14"/>
            <p:cNvCxnSpPr>
              <a:stCxn id="454" idx="2"/>
              <a:endCxn id="492" idx="2"/>
            </p:cNvCxnSpPr>
            <p:nvPr/>
          </p:nvCxnSpPr>
          <p:spPr>
            <a:xfrm rot="10800000">
              <a:off x="2924808" y="1604065"/>
              <a:ext cx="4302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495" name="Google Shape;495;g959bcba650_0_14"/>
          <p:cNvGrpSpPr/>
          <p:nvPr/>
        </p:nvGrpSpPr>
        <p:grpSpPr>
          <a:xfrm>
            <a:off x="3355008" y="1080565"/>
            <a:ext cx="3442255" cy="523500"/>
            <a:chOff x="3355008" y="1080565"/>
            <a:chExt cx="3442255" cy="523500"/>
          </a:xfrm>
        </p:grpSpPr>
        <p:cxnSp>
          <p:nvCxnSpPr>
            <p:cNvPr id="496" name="Google Shape;496;g959bcba650_0_14"/>
            <p:cNvCxnSpPr>
              <a:stCxn id="455" idx="0"/>
              <a:endCxn id="455" idx="2"/>
            </p:cNvCxnSpPr>
            <p:nvPr/>
          </p:nvCxnSpPr>
          <p:spPr>
            <a:xfrm>
              <a:off x="3785301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497" name="Google Shape;497;g959bcba650_0_14"/>
            <p:cNvGrpSpPr/>
            <p:nvPr/>
          </p:nvGrpSpPr>
          <p:grpSpPr>
            <a:xfrm>
              <a:off x="3355008" y="1080565"/>
              <a:ext cx="3442255" cy="523500"/>
              <a:chOff x="3355008" y="1080565"/>
              <a:chExt cx="3442255" cy="523500"/>
            </a:xfrm>
          </p:grpSpPr>
          <p:cxnSp>
            <p:nvCxnSpPr>
              <p:cNvPr id="498" name="Google Shape;498;g959bcba650_0_14"/>
              <p:cNvCxnSpPr>
                <a:stCxn id="454" idx="2"/>
                <a:endCxn id="454" idx="0"/>
              </p:cNvCxnSpPr>
              <p:nvPr/>
            </p:nvCxnSpPr>
            <p:spPr>
              <a:xfrm rot="10800000">
                <a:off x="3355008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9" name="Google Shape;499;g959bcba650_0_14"/>
              <p:cNvCxnSpPr>
                <a:stCxn id="454" idx="0"/>
                <a:endCxn id="455" idx="0"/>
              </p:cNvCxnSpPr>
              <p:nvPr/>
            </p:nvCxnSpPr>
            <p:spPr>
              <a:xfrm>
                <a:off x="3355008" y="10805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00" name="Google Shape;500;g959bcba650_0_14"/>
              <p:cNvCxnSpPr>
                <a:stCxn id="455" idx="2"/>
                <a:endCxn id="453" idx="2"/>
              </p:cNvCxnSpPr>
              <p:nvPr/>
            </p:nvCxnSpPr>
            <p:spPr>
              <a:xfrm>
                <a:off x="3785301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01" name="Google Shape;501;g959bcba650_0_14"/>
              <p:cNvCxnSpPr>
                <a:stCxn id="453" idx="2"/>
                <a:endCxn id="453" idx="0"/>
              </p:cNvCxnSpPr>
              <p:nvPr/>
            </p:nvCxnSpPr>
            <p:spPr>
              <a:xfrm rot="10800000">
                <a:off x="4215595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02" name="Google Shape;502;g959bcba650_0_14"/>
              <p:cNvCxnSpPr>
                <a:stCxn id="453" idx="0"/>
                <a:endCxn id="451" idx="0"/>
              </p:cNvCxnSpPr>
              <p:nvPr/>
            </p:nvCxnSpPr>
            <p:spPr>
              <a:xfrm>
                <a:off x="4215595" y="1080565"/>
                <a:ext cx="8607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03" name="Google Shape;503;g959bcba650_0_14"/>
              <p:cNvCxnSpPr>
                <a:stCxn id="451" idx="0"/>
                <a:endCxn id="451" idx="2"/>
              </p:cNvCxnSpPr>
              <p:nvPr/>
            </p:nvCxnSpPr>
            <p:spPr>
              <a:xfrm>
                <a:off x="5076182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04" name="Google Shape;504;g959bcba650_0_14"/>
              <p:cNvCxnSpPr>
                <a:stCxn id="451" idx="2"/>
                <a:endCxn id="450" idx="2"/>
              </p:cNvCxnSpPr>
              <p:nvPr/>
            </p:nvCxnSpPr>
            <p:spPr>
              <a:xfrm>
                <a:off x="5076182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05" name="Google Shape;505;g959bcba650_0_14"/>
              <p:cNvCxnSpPr>
                <a:stCxn id="450" idx="2"/>
                <a:endCxn id="450" idx="0"/>
              </p:cNvCxnSpPr>
              <p:nvPr/>
            </p:nvCxnSpPr>
            <p:spPr>
              <a:xfrm rot="10800000">
                <a:off x="5506476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06" name="Google Shape;506;g959bcba650_0_14"/>
              <p:cNvCxnSpPr>
                <a:stCxn id="450" idx="0"/>
                <a:endCxn id="449" idx="0"/>
              </p:cNvCxnSpPr>
              <p:nvPr/>
            </p:nvCxnSpPr>
            <p:spPr>
              <a:xfrm>
                <a:off x="5506476" y="10805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07" name="Google Shape;507;g959bcba650_0_14"/>
              <p:cNvCxnSpPr>
                <a:stCxn id="449" idx="0"/>
                <a:endCxn id="449" idx="2"/>
              </p:cNvCxnSpPr>
              <p:nvPr/>
            </p:nvCxnSpPr>
            <p:spPr>
              <a:xfrm>
                <a:off x="5936769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08" name="Google Shape;508;g959bcba650_0_14"/>
              <p:cNvCxnSpPr>
                <a:stCxn id="449" idx="2"/>
                <a:endCxn id="448" idx="2"/>
              </p:cNvCxnSpPr>
              <p:nvPr/>
            </p:nvCxnSpPr>
            <p:spPr>
              <a:xfrm>
                <a:off x="5936769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09" name="Google Shape;509;g959bcba650_0_14"/>
              <p:cNvCxnSpPr>
                <a:stCxn id="448" idx="2"/>
                <a:endCxn id="510" idx="2"/>
              </p:cNvCxnSpPr>
              <p:nvPr/>
            </p:nvCxnSpPr>
            <p:spPr>
              <a:xfrm>
                <a:off x="6367063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510" name="Google Shape;510;g959bcba650_0_14"/>
          <p:cNvSpPr/>
          <p:nvPr/>
        </p:nvSpPr>
        <p:spPr>
          <a:xfrm>
            <a:off x="6582210" y="1080552"/>
            <a:ext cx="430294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2" name="Google Shape;492;g959bcba650_0_14"/>
          <p:cNvSpPr/>
          <p:nvPr/>
        </p:nvSpPr>
        <p:spPr>
          <a:xfrm>
            <a:off x="2709550" y="1080565"/>
            <a:ext cx="430294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11" name="Google Shape;511;g959bcba650_0_14"/>
          <p:cNvGrpSpPr/>
          <p:nvPr/>
        </p:nvGrpSpPr>
        <p:grpSpPr>
          <a:xfrm>
            <a:off x="2500884" y="1080539"/>
            <a:ext cx="4726601" cy="523525"/>
            <a:chOff x="2500884" y="1080539"/>
            <a:chExt cx="4726601" cy="523525"/>
          </a:xfrm>
        </p:grpSpPr>
        <p:grpSp>
          <p:nvGrpSpPr>
            <p:cNvPr id="512" name="Google Shape;512;g959bcba650_0_14"/>
            <p:cNvGrpSpPr/>
            <p:nvPr/>
          </p:nvGrpSpPr>
          <p:grpSpPr>
            <a:xfrm>
              <a:off x="2500884" y="1080552"/>
              <a:ext cx="4302954" cy="523513"/>
              <a:chOff x="2500815" y="1080523"/>
              <a:chExt cx="4752019" cy="523513"/>
            </a:xfrm>
          </p:grpSpPr>
          <p:sp>
            <p:nvSpPr>
              <p:cNvPr id="513" name="Google Shape;513;g959bcba650_0_14"/>
              <p:cNvSpPr/>
              <p:nvPr/>
            </p:nvSpPr>
            <p:spPr>
              <a:xfrm>
                <a:off x="29760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4" name="Google Shape;514;g959bcba650_0_14"/>
              <p:cNvSpPr/>
              <p:nvPr/>
            </p:nvSpPr>
            <p:spPr>
              <a:xfrm>
                <a:off x="34512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5" name="Google Shape;515;g959bcba650_0_14"/>
              <p:cNvSpPr/>
              <p:nvPr/>
            </p:nvSpPr>
            <p:spPr>
              <a:xfrm>
                <a:off x="39264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6" name="Google Shape;516;g959bcba650_0_14"/>
              <p:cNvSpPr/>
              <p:nvPr/>
            </p:nvSpPr>
            <p:spPr>
              <a:xfrm>
                <a:off x="44016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7" name="Google Shape;517;g959bcba650_0_14"/>
              <p:cNvSpPr/>
              <p:nvPr/>
            </p:nvSpPr>
            <p:spPr>
              <a:xfrm>
                <a:off x="48768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8" name="Google Shape;518;g959bcba650_0_14"/>
              <p:cNvSpPr/>
              <p:nvPr/>
            </p:nvSpPr>
            <p:spPr>
              <a:xfrm>
                <a:off x="53520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9" name="Google Shape;519;g959bcba650_0_14"/>
              <p:cNvSpPr/>
              <p:nvPr/>
            </p:nvSpPr>
            <p:spPr>
              <a:xfrm>
                <a:off x="58272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0" name="Google Shape;520;g959bcba650_0_14"/>
              <p:cNvSpPr/>
              <p:nvPr/>
            </p:nvSpPr>
            <p:spPr>
              <a:xfrm>
                <a:off x="63024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1" name="Google Shape;521;g959bcba650_0_14"/>
              <p:cNvSpPr/>
              <p:nvPr/>
            </p:nvSpPr>
            <p:spPr>
              <a:xfrm>
                <a:off x="6777634" y="1080523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1" name="Google Shape;491;g959bcba650_0_14"/>
              <p:cNvSpPr/>
              <p:nvPr/>
            </p:nvSpPr>
            <p:spPr>
              <a:xfrm>
                <a:off x="2500815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22" name="Google Shape;522;g959bcba650_0_14"/>
            <p:cNvSpPr/>
            <p:nvPr/>
          </p:nvSpPr>
          <p:spPr>
            <a:xfrm>
              <a:off x="6797285" y="1080539"/>
              <a:ext cx="430200" cy="52350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23" name="Google Shape;523;g959bcba650_0_14"/>
          <p:cNvSpPr/>
          <p:nvPr/>
        </p:nvSpPr>
        <p:spPr>
          <a:xfrm>
            <a:off x="7002610" y="1080552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745"/>
    </mc:Choice>
    <mc:Fallback>
      <p:transition spd="slow" advTm="97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g959bcba650_0_159"/>
          <p:cNvSpPr/>
          <p:nvPr/>
        </p:nvSpPr>
        <p:spPr>
          <a:xfrm>
            <a:off x="6151916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" name="Google Shape;529;g959bcba650_0_159"/>
          <p:cNvSpPr/>
          <p:nvPr/>
        </p:nvSpPr>
        <p:spPr>
          <a:xfrm>
            <a:off x="5721623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0" name="Google Shape;530;g959bcba650_0_159"/>
          <p:cNvSpPr/>
          <p:nvPr/>
        </p:nvSpPr>
        <p:spPr>
          <a:xfrm>
            <a:off x="5291329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1" name="Google Shape;531;g959bcba650_0_159"/>
          <p:cNvSpPr/>
          <p:nvPr/>
        </p:nvSpPr>
        <p:spPr>
          <a:xfrm>
            <a:off x="486103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2" name="Google Shape;532;g959bcba650_0_159"/>
          <p:cNvSpPr/>
          <p:nvPr/>
        </p:nvSpPr>
        <p:spPr>
          <a:xfrm>
            <a:off x="4430742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3" name="Google Shape;533;g959bcba650_0_159"/>
          <p:cNvSpPr/>
          <p:nvPr/>
        </p:nvSpPr>
        <p:spPr>
          <a:xfrm>
            <a:off x="4000448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4" name="Google Shape;534;g959bcba650_0_159"/>
          <p:cNvSpPr/>
          <p:nvPr/>
        </p:nvSpPr>
        <p:spPr>
          <a:xfrm>
            <a:off x="3139861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5" name="Google Shape;535;g959bcba650_0_159"/>
          <p:cNvSpPr/>
          <p:nvPr/>
        </p:nvSpPr>
        <p:spPr>
          <a:xfrm>
            <a:off x="357015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6" name="Google Shape;536;g959bcba650_0_159"/>
          <p:cNvSpPr/>
          <p:nvPr/>
        </p:nvSpPr>
        <p:spPr>
          <a:xfrm>
            <a:off x="1398033" y="1305223"/>
            <a:ext cx="1050900" cy="1774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7" name="Google Shape;537;g959bcba650_0_159"/>
          <p:cNvSpPr/>
          <p:nvPr/>
        </p:nvSpPr>
        <p:spPr>
          <a:xfrm>
            <a:off x="280072" y="1247900"/>
            <a:ext cx="217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8" name="Google Shape;538;g959bcba650_0_159"/>
          <p:cNvSpPr txBox="1"/>
          <p:nvPr/>
        </p:nvSpPr>
        <p:spPr>
          <a:xfrm>
            <a:off x="1453069" y="14370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9" name="Google Shape;539;g959bcba650_0_159"/>
          <p:cNvSpPr txBox="1"/>
          <p:nvPr/>
        </p:nvSpPr>
        <p:spPr>
          <a:xfrm>
            <a:off x="1453086" y="21652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0" name="Google Shape;540;g959bcba650_0_159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cxnSp>
        <p:nvCxnSpPr>
          <p:cNvPr id="541" name="Google Shape;541;g959bcba650_0_159"/>
          <p:cNvCxnSpPr>
            <a:stCxn id="538" idx="3"/>
            <a:endCxn id="542" idx="1"/>
          </p:cNvCxnSpPr>
          <p:nvPr/>
        </p:nvCxnSpPr>
        <p:spPr>
          <a:xfrm>
            <a:off x="2456269" y="1667944"/>
            <a:ext cx="5194800" cy="108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543" name="Google Shape;543;g959bcba650_0_159"/>
          <p:cNvCxnSpPr>
            <a:stCxn id="539" idx="3"/>
            <a:endCxn id="544" idx="1"/>
          </p:cNvCxnSpPr>
          <p:nvPr/>
        </p:nvCxnSpPr>
        <p:spPr>
          <a:xfrm>
            <a:off x="2456286" y="2396144"/>
            <a:ext cx="51819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grpSp>
        <p:nvGrpSpPr>
          <p:cNvPr id="545" name="Google Shape;545;g959bcba650_0_159"/>
          <p:cNvGrpSpPr/>
          <p:nvPr/>
        </p:nvGrpSpPr>
        <p:grpSpPr>
          <a:xfrm>
            <a:off x="7638131" y="1118925"/>
            <a:ext cx="4241160" cy="4758900"/>
            <a:chOff x="7009600" y="1118925"/>
            <a:chExt cx="4869300" cy="4758900"/>
          </a:xfrm>
        </p:grpSpPr>
        <p:grpSp>
          <p:nvGrpSpPr>
            <p:cNvPr id="546" name="Google Shape;546;g959bcba650_0_159"/>
            <p:cNvGrpSpPr/>
            <p:nvPr/>
          </p:nvGrpSpPr>
          <p:grpSpPr>
            <a:xfrm>
              <a:off x="7009600" y="1118925"/>
              <a:ext cx="4869300" cy="4758900"/>
              <a:chOff x="7009600" y="1118925"/>
              <a:chExt cx="4869300" cy="4758900"/>
            </a:xfrm>
          </p:grpSpPr>
          <p:sp>
            <p:nvSpPr>
              <p:cNvPr id="547" name="Google Shape;547;g959bcba650_0_159"/>
              <p:cNvSpPr/>
              <p:nvPr/>
            </p:nvSpPr>
            <p:spPr>
              <a:xfrm>
                <a:off x="7009600" y="1118925"/>
                <a:ext cx="4869300" cy="4758900"/>
              </a:xfrm>
              <a:prstGeom prst="rect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b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Calibri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Modul</a:t>
                </a:r>
                <a:endPara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8" name="Google Shape;548;g959bcba650_0_159"/>
              <p:cNvSpPr/>
              <p:nvPr/>
            </p:nvSpPr>
            <p:spPr>
              <a:xfrm>
                <a:off x="8600875" y="1434225"/>
                <a:ext cx="3157500" cy="1366800"/>
              </a:xfrm>
              <a:prstGeom prst="rect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Schieberegister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9" name="Google Shape;549;g959bcba650_0_159"/>
              <p:cNvSpPr txBox="1"/>
              <p:nvPr/>
            </p:nvSpPr>
            <p:spPr>
              <a:xfrm>
                <a:off x="8600875" y="1392975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Din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0" name="Google Shape;550;g959bcba650_0_159"/>
              <p:cNvSpPr txBox="1"/>
              <p:nvPr/>
            </p:nvSpPr>
            <p:spPr>
              <a:xfrm>
                <a:off x="8967562" y="2165300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274E13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Takt</a:t>
                </a:r>
                <a:endParaRPr sz="2400" b="0" i="0" u="none" strike="noStrike" cap="none">
                  <a:solidFill>
                    <a:srgbClr val="274E13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1" name="Google Shape;551;g959bcba650_0_159"/>
              <p:cNvSpPr/>
              <p:nvPr/>
            </p:nvSpPr>
            <p:spPr>
              <a:xfrm rot="5400000">
                <a:off x="8613023" y="2282975"/>
                <a:ext cx="369000" cy="393300"/>
              </a:xfrm>
              <a:prstGeom prst="triangle">
                <a:avLst>
                  <a:gd name="adj" fmla="val 50000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552" name="Google Shape;552;g959bcba650_0_159"/>
              <p:cNvCxnSpPr>
                <a:stCxn id="551" idx="3"/>
                <a:endCxn id="553" idx="3"/>
              </p:cNvCxnSpPr>
              <p:nvPr/>
            </p:nvCxnSpPr>
            <p:spPr>
              <a:xfrm>
                <a:off x="8600873" y="2479625"/>
                <a:ext cx="2860500" cy="2142300"/>
              </a:xfrm>
              <a:prstGeom prst="bentConnector5">
                <a:avLst>
                  <a:gd name="adj1" fmla="val -9558"/>
                  <a:gd name="adj2" fmla="val 38356"/>
                  <a:gd name="adj3" fmla="val 109552"/>
                </a:avLst>
              </a:prstGeom>
              <a:noFill/>
              <a:ln w="38100" cap="flat" cmpd="sng">
                <a:solidFill>
                  <a:srgbClr val="38761D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54" name="Google Shape;554;g959bcba650_0_159"/>
              <p:cNvCxnSpPr>
                <a:stCxn id="542" idx="3"/>
                <a:endCxn id="549" idx="1"/>
              </p:cNvCxnSpPr>
              <p:nvPr/>
            </p:nvCxnSpPr>
            <p:spPr>
              <a:xfrm>
                <a:off x="7621325" y="1678725"/>
                <a:ext cx="979500" cy="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55" name="Google Shape;555;g959bcba650_0_159"/>
              <p:cNvCxnSpPr>
                <a:stCxn id="542" idx="3"/>
                <a:endCxn id="556" idx="1"/>
              </p:cNvCxnSpPr>
              <p:nvPr/>
            </p:nvCxnSpPr>
            <p:spPr>
              <a:xfrm>
                <a:off x="7621325" y="1678725"/>
                <a:ext cx="979800" cy="2657400"/>
              </a:xfrm>
              <a:prstGeom prst="bentConnector3">
                <a:avLst>
                  <a:gd name="adj1" fmla="val 50011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grpSp>
            <p:nvGrpSpPr>
              <p:cNvPr id="557" name="Google Shape;557;g959bcba650_0_159"/>
              <p:cNvGrpSpPr/>
              <p:nvPr/>
            </p:nvGrpSpPr>
            <p:grpSpPr>
              <a:xfrm>
                <a:off x="8601318" y="3938525"/>
                <a:ext cx="2859890" cy="1366800"/>
                <a:chOff x="9095139" y="3938517"/>
                <a:chExt cx="2365500" cy="1366800"/>
              </a:xfrm>
            </p:grpSpPr>
            <p:sp>
              <p:nvSpPr>
                <p:cNvPr id="553" name="Google Shape;553;g959bcba650_0_159"/>
                <p:cNvSpPr/>
                <p:nvPr/>
              </p:nvSpPr>
              <p:spPr>
                <a:xfrm>
                  <a:off x="9095139" y="3938517"/>
                  <a:ext cx="2365500" cy="1366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b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Taktgenerator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56" name="Google Shape;556;g959bcba650_0_159"/>
                <p:cNvSpPr txBox="1"/>
                <p:nvPr/>
              </p:nvSpPr>
              <p:spPr>
                <a:xfrm>
                  <a:off x="9095162" y="4050425"/>
                  <a:ext cx="953400" cy="571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Start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558" name="Google Shape;558;g959bcba650_0_159"/>
                <p:cNvGrpSpPr/>
                <p:nvPr/>
              </p:nvGrpSpPr>
              <p:grpSpPr>
                <a:xfrm>
                  <a:off x="9775721" y="3938538"/>
                  <a:ext cx="1579356" cy="1036546"/>
                  <a:chOff x="9517417" y="3885375"/>
                  <a:chExt cx="1344705" cy="845401"/>
                </a:xfrm>
              </p:grpSpPr>
              <p:sp>
                <p:nvSpPr>
                  <p:cNvPr id="559" name="Google Shape;559;g959bcba650_0_159"/>
                  <p:cNvSpPr/>
                  <p:nvPr/>
                </p:nvSpPr>
                <p:spPr>
                  <a:xfrm>
                    <a:off x="9517417" y="4308076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60" name="Google Shape;560;g959bcba650_0_159"/>
                  <p:cNvSpPr/>
                  <p:nvPr/>
                </p:nvSpPr>
                <p:spPr>
                  <a:xfrm>
                    <a:off x="9953925" y="3885375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61" name="Google Shape;561;g959bcba650_0_159"/>
                  <p:cNvSpPr/>
                  <p:nvPr/>
                </p:nvSpPr>
                <p:spPr>
                  <a:xfrm>
                    <a:off x="10390522" y="4308075"/>
                    <a:ext cx="4716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562" name="Google Shape;562;g959bcba650_0_159"/>
                  <p:cNvCxnSpPr>
                    <a:stCxn id="560" idx="1"/>
                    <a:endCxn id="560" idx="3"/>
                  </p:cNvCxnSpPr>
                  <p:nvPr/>
                </p:nvCxnSpPr>
                <p:spPr>
                  <a:xfrm>
                    <a:off x="9953925" y="4096725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3" name="Google Shape;563;g959bcba650_0_159"/>
                  <p:cNvCxnSpPr>
                    <a:stCxn id="560" idx="3"/>
                    <a:endCxn id="561" idx="1"/>
                  </p:cNvCxnSpPr>
                  <p:nvPr/>
                </p:nvCxnSpPr>
                <p:spPr>
                  <a:xfrm>
                    <a:off x="103904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4" name="Google Shape;564;g959bcba650_0_159"/>
                  <p:cNvCxnSpPr>
                    <a:endCxn id="561" idx="3"/>
                  </p:cNvCxnSpPr>
                  <p:nvPr/>
                </p:nvCxnSpPr>
                <p:spPr>
                  <a:xfrm>
                    <a:off x="10390522" y="4519425"/>
                    <a:ext cx="4716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5" name="Google Shape;565;g959bcba650_0_159"/>
                  <p:cNvCxnSpPr>
                    <a:stCxn id="559" idx="1"/>
                    <a:endCxn id="559" idx="3"/>
                  </p:cNvCxnSpPr>
                  <p:nvPr/>
                </p:nvCxnSpPr>
                <p:spPr>
                  <a:xfrm>
                    <a:off x="9517417" y="4519426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6" name="Google Shape;566;g959bcba650_0_159"/>
                  <p:cNvCxnSpPr>
                    <a:stCxn id="560" idx="1"/>
                    <a:endCxn id="559" idx="3"/>
                  </p:cNvCxnSpPr>
                  <p:nvPr/>
                </p:nvCxnSpPr>
                <p:spPr>
                  <a:xfrm>
                    <a:off x="99539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</p:grpSp>
        </p:grpSp>
        <p:sp>
          <p:nvSpPr>
            <p:cNvPr id="542" name="Google Shape;542;g959bcba650_0_159"/>
            <p:cNvSpPr txBox="1"/>
            <p:nvPr/>
          </p:nvSpPr>
          <p:spPr>
            <a:xfrm>
              <a:off x="7024625" y="1447875"/>
              <a:ext cx="5967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4" name="Google Shape;544;g959bcba650_0_159"/>
            <p:cNvSpPr txBox="1"/>
            <p:nvPr/>
          </p:nvSpPr>
          <p:spPr>
            <a:xfrm>
              <a:off x="7009827" y="2165292"/>
              <a:ext cx="1050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67" name="Google Shape;567;g959bcba650_0_159"/>
          <p:cNvSpPr/>
          <p:nvPr/>
        </p:nvSpPr>
        <p:spPr>
          <a:xfrm>
            <a:off x="2823350" y="2740750"/>
            <a:ext cx="4188900" cy="1278900"/>
          </a:xfrm>
          <a:prstGeom prst="wedgeRoundRectCallout">
            <a:avLst>
              <a:gd name="adj1" fmla="val 58142"/>
              <a:gd name="adj2" fmla="val 8350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>
                <a:solidFill>
                  <a:srgbClr val="0000FF"/>
                </a:solidFill>
              </a:rPr>
              <a:t>Der  Taktgenerator erzeugt den Takt für das Schieberegister selbst.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68" name="Google Shape;568;g959bcba650_0_15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27469" y="4317757"/>
            <a:ext cx="1258875" cy="17746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69" name="Google Shape;569;g959bcba650_0_159"/>
          <p:cNvGrpSpPr/>
          <p:nvPr/>
        </p:nvGrpSpPr>
        <p:grpSpPr>
          <a:xfrm>
            <a:off x="2716031" y="1080565"/>
            <a:ext cx="638930" cy="523500"/>
            <a:chOff x="2716031" y="1080565"/>
            <a:chExt cx="638930" cy="523500"/>
          </a:xfrm>
        </p:grpSpPr>
        <p:cxnSp>
          <p:nvCxnSpPr>
            <p:cNvPr id="570" name="Google Shape;570;g959bcba650_0_159"/>
            <p:cNvCxnSpPr>
              <a:stCxn id="571" idx="0"/>
              <a:endCxn id="572" idx="0"/>
            </p:cNvCxnSpPr>
            <p:nvPr/>
          </p:nvCxnSpPr>
          <p:spPr>
            <a:xfrm>
              <a:off x="2716031" y="1080565"/>
              <a:ext cx="2085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73" name="Google Shape;573;g959bcba650_0_159"/>
            <p:cNvCxnSpPr>
              <a:stCxn id="572" idx="0"/>
              <a:endCxn id="572" idx="2"/>
            </p:cNvCxnSpPr>
            <p:nvPr/>
          </p:nvCxnSpPr>
          <p:spPr>
            <a:xfrm>
              <a:off x="2924650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74" name="Google Shape;574;g959bcba650_0_159"/>
            <p:cNvCxnSpPr>
              <a:stCxn id="534" idx="2"/>
              <a:endCxn id="572" idx="2"/>
            </p:cNvCxnSpPr>
            <p:nvPr/>
          </p:nvCxnSpPr>
          <p:spPr>
            <a:xfrm rot="10800000">
              <a:off x="2924761" y="1604065"/>
              <a:ext cx="4302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575" name="Google Shape;575;g959bcba650_0_159"/>
          <p:cNvGrpSpPr/>
          <p:nvPr/>
        </p:nvGrpSpPr>
        <p:grpSpPr>
          <a:xfrm>
            <a:off x="3354961" y="1080565"/>
            <a:ext cx="3442255" cy="523500"/>
            <a:chOff x="3354961" y="1080565"/>
            <a:chExt cx="3442255" cy="523500"/>
          </a:xfrm>
        </p:grpSpPr>
        <p:cxnSp>
          <p:nvCxnSpPr>
            <p:cNvPr id="576" name="Google Shape;576;g959bcba650_0_159"/>
            <p:cNvCxnSpPr>
              <a:stCxn id="535" idx="0"/>
              <a:endCxn id="535" idx="2"/>
            </p:cNvCxnSpPr>
            <p:nvPr/>
          </p:nvCxnSpPr>
          <p:spPr>
            <a:xfrm>
              <a:off x="3785255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577" name="Google Shape;577;g959bcba650_0_159"/>
            <p:cNvGrpSpPr/>
            <p:nvPr/>
          </p:nvGrpSpPr>
          <p:grpSpPr>
            <a:xfrm>
              <a:off x="3354961" y="1080565"/>
              <a:ext cx="3442255" cy="523500"/>
              <a:chOff x="3354961" y="1080565"/>
              <a:chExt cx="3442255" cy="523500"/>
            </a:xfrm>
          </p:grpSpPr>
          <p:cxnSp>
            <p:nvCxnSpPr>
              <p:cNvPr id="578" name="Google Shape;578;g959bcba650_0_159"/>
              <p:cNvCxnSpPr>
                <a:stCxn id="534" idx="2"/>
                <a:endCxn id="534" idx="0"/>
              </p:cNvCxnSpPr>
              <p:nvPr/>
            </p:nvCxnSpPr>
            <p:spPr>
              <a:xfrm rot="10800000">
                <a:off x="3354961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79" name="Google Shape;579;g959bcba650_0_159"/>
              <p:cNvCxnSpPr>
                <a:stCxn id="534" idx="0"/>
                <a:endCxn id="535" idx="0"/>
              </p:cNvCxnSpPr>
              <p:nvPr/>
            </p:nvCxnSpPr>
            <p:spPr>
              <a:xfrm>
                <a:off x="3354961" y="10805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80" name="Google Shape;580;g959bcba650_0_159"/>
              <p:cNvCxnSpPr>
                <a:stCxn id="535" idx="2"/>
                <a:endCxn id="533" idx="2"/>
              </p:cNvCxnSpPr>
              <p:nvPr/>
            </p:nvCxnSpPr>
            <p:spPr>
              <a:xfrm>
                <a:off x="3785255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81" name="Google Shape;581;g959bcba650_0_159"/>
              <p:cNvCxnSpPr>
                <a:stCxn id="533" idx="2"/>
                <a:endCxn id="533" idx="0"/>
              </p:cNvCxnSpPr>
              <p:nvPr/>
            </p:nvCxnSpPr>
            <p:spPr>
              <a:xfrm rot="10800000">
                <a:off x="4215548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82" name="Google Shape;582;g959bcba650_0_159"/>
              <p:cNvCxnSpPr>
                <a:stCxn id="533" idx="0"/>
                <a:endCxn id="531" idx="0"/>
              </p:cNvCxnSpPr>
              <p:nvPr/>
            </p:nvCxnSpPr>
            <p:spPr>
              <a:xfrm>
                <a:off x="4215548" y="1080565"/>
                <a:ext cx="8607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83" name="Google Shape;583;g959bcba650_0_159"/>
              <p:cNvCxnSpPr>
                <a:stCxn id="531" idx="0"/>
                <a:endCxn id="531" idx="2"/>
              </p:cNvCxnSpPr>
              <p:nvPr/>
            </p:nvCxnSpPr>
            <p:spPr>
              <a:xfrm>
                <a:off x="5076135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84" name="Google Shape;584;g959bcba650_0_159"/>
              <p:cNvCxnSpPr>
                <a:stCxn id="531" idx="2"/>
                <a:endCxn id="530" idx="2"/>
              </p:cNvCxnSpPr>
              <p:nvPr/>
            </p:nvCxnSpPr>
            <p:spPr>
              <a:xfrm>
                <a:off x="5076135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85" name="Google Shape;585;g959bcba650_0_159"/>
              <p:cNvCxnSpPr>
                <a:stCxn id="530" idx="2"/>
                <a:endCxn id="530" idx="0"/>
              </p:cNvCxnSpPr>
              <p:nvPr/>
            </p:nvCxnSpPr>
            <p:spPr>
              <a:xfrm rot="10800000">
                <a:off x="5506429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86" name="Google Shape;586;g959bcba650_0_159"/>
              <p:cNvCxnSpPr>
                <a:stCxn id="530" idx="0"/>
                <a:endCxn id="529" idx="0"/>
              </p:cNvCxnSpPr>
              <p:nvPr/>
            </p:nvCxnSpPr>
            <p:spPr>
              <a:xfrm>
                <a:off x="5506429" y="10805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87" name="Google Shape;587;g959bcba650_0_159"/>
              <p:cNvCxnSpPr>
                <a:stCxn id="529" idx="0"/>
                <a:endCxn id="529" idx="2"/>
              </p:cNvCxnSpPr>
              <p:nvPr/>
            </p:nvCxnSpPr>
            <p:spPr>
              <a:xfrm>
                <a:off x="5936723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88" name="Google Shape;588;g959bcba650_0_159"/>
              <p:cNvCxnSpPr>
                <a:stCxn id="529" idx="2"/>
                <a:endCxn id="528" idx="2"/>
              </p:cNvCxnSpPr>
              <p:nvPr/>
            </p:nvCxnSpPr>
            <p:spPr>
              <a:xfrm>
                <a:off x="5936723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89" name="Google Shape;589;g959bcba650_0_159"/>
              <p:cNvCxnSpPr>
                <a:stCxn id="528" idx="2"/>
                <a:endCxn id="590" idx="2"/>
              </p:cNvCxnSpPr>
              <p:nvPr/>
            </p:nvCxnSpPr>
            <p:spPr>
              <a:xfrm>
                <a:off x="6367016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590" name="Google Shape;590;g959bcba650_0_159"/>
          <p:cNvSpPr/>
          <p:nvPr/>
        </p:nvSpPr>
        <p:spPr>
          <a:xfrm>
            <a:off x="6582210" y="1080552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2" name="Google Shape;572;g959bcba650_0_159"/>
          <p:cNvSpPr/>
          <p:nvPr/>
        </p:nvSpPr>
        <p:spPr>
          <a:xfrm>
            <a:off x="2709550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91" name="Google Shape;591;g959bcba650_0_159"/>
          <p:cNvGrpSpPr/>
          <p:nvPr/>
        </p:nvGrpSpPr>
        <p:grpSpPr>
          <a:xfrm>
            <a:off x="2500884" y="1080539"/>
            <a:ext cx="4726601" cy="523525"/>
            <a:chOff x="2500884" y="1080539"/>
            <a:chExt cx="4726601" cy="523525"/>
          </a:xfrm>
        </p:grpSpPr>
        <p:grpSp>
          <p:nvGrpSpPr>
            <p:cNvPr id="592" name="Google Shape;592;g959bcba650_0_159"/>
            <p:cNvGrpSpPr/>
            <p:nvPr/>
          </p:nvGrpSpPr>
          <p:grpSpPr>
            <a:xfrm>
              <a:off x="2500884" y="1080552"/>
              <a:ext cx="4302954" cy="523513"/>
              <a:chOff x="2500815" y="1080523"/>
              <a:chExt cx="4752019" cy="523513"/>
            </a:xfrm>
          </p:grpSpPr>
          <p:sp>
            <p:nvSpPr>
              <p:cNvPr id="593" name="Google Shape;593;g959bcba650_0_159"/>
              <p:cNvSpPr/>
              <p:nvPr/>
            </p:nvSpPr>
            <p:spPr>
              <a:xfrm>
                <a:off x="29760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4" name="Google Shape;594;g959bcba650_0_159"/>
              <p:cNvSpPr/>
              <p:nvPr/>
            </p:nvSpPr>
            <p:spPr>
              <a:xfrm>
                <a:off x="34512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5" name="Google Shape;595;g959bcba650_0_159"/>
              <p:cNvSpPr/>
              <p:nvPr/>
            </p:nvSpPr>
            <p:spPr>
              <a:xfrm>
                <a:off x="39264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6" name="Google Shape;596;g959bcba650_0_159"/>
              <p:cNvSpPr/>
              <p:nvPr/>
            </p:nvSpPr>
            <p:spPr>
              <a:xfrm>
                <a:off x="44016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7" name="Google Shape;597;g959bcba650_0_159"/>
              <p:cNvSpPr/>
              <p:nvPr/>
            </p:nvSpPr>
            <p:spPr>
              <a:xfrm>
                <a:off x="48768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8" name="Google Shape;598;g959bcba650_0_159"/>
              <p:cNvSpPr/>
              <p:nvPr/>
            </p:nvSpPr>
            <p:spPr>
              <a:xfrm>
                <a:off x="53520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9" name="Google Shape;599;g959bcba650_0_159"/>
              <p:cNvSpPr/>
              <p:nvPr/>
            </p:nvSpPr>
            <p:spPr>
              <a:xfrm>
                <a:off x="58272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0" name="Google Shape;600;g959bcba650_0_159"/>
              <p:cNvSpPr/>
              <p:nvPr/>
            </p:nvSpPr>
            <p:spPr>
              <a:xfrm>
                <a:off x="63024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1" name="Google Shape;601;g959bcba650_0_159"/>
              <p:cNvSpPr/>
              <p:nvPr/>
            </p:nvSpPr>
            <p:spPr>
              <a:xfrm>
                <a:off x="6777634" y="1080523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1" name="Google Shape;571;g959bcba650_0_159"/>
              <p:cNvSpPr/>
              <p:nvPr/>
            </p:nvSpPr>
            <p:spPr>
              <a:xfrm>
                <a:off x="2500815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02" name="Google Shape;602;g959bcba650_0_159"/>
            <p:cNvSpPr/>
            <p:nvPr/>
          </p:nvSpPr>
          <p:spPr>
            <a:xfrm>
              <a:off x="6797285" y="1080539"/>
              <a:ext cx="430200" cy="52350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3" name="Google Shape;603;g959bcba650_0_159"/>
          <p:cNvSpPr/>
          <p:nvPr/>
        </p:nvSpPr>
        <p:spPr>
          <a:xfrm>
            <a:off x="7002610" y="1080552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04" name="Google Shape;604;g959bcba650_0_159"/>
          <p:cNvGrpSpPr/>
          <p:nvPr/>
        </p:nvGrpSpPr>
        <p:grpSpPr>
          <a:xfrm>
            <a:off x="3256271" y="1738330"/>
            <a:ext cx="4754008" cy="523538"/>
            <a:chOff x="3354946" y="1738342"/>
            <a:chExt cx="4754008" cy="523538"/>
          </a:xfrm>
        </p:grpSpPr>
        <p:grpSp>
          <p:nvGrpSpPr>
            <p:cNvPr id="605" name="Google Shape;605;g959bcba650_0_159"/>
            <p:cNvGrpSpPr/>
            <p:nvPr/>
          </p:nvGrpSpPr>
          <p:grpSpPr>
            <a:xfrm>
              <a:off x="3354946" y="1738355"/>
              <a:ext cx="2377008" cy="523525"/>
              <a:chOff x="2500884" y="1080539"/>
              <a:chExt cx="4726601" cy="523525"/>
            </a:xfrm>
          </p:grpSpPr>
          <p:grpSp>
            <p:nvGrpSpPr>
              <p:cNvPr id="606" name="Google Shape;606;g959bcba650_0_159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607" name="Google Shape;607;g959bcba650_0_159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8" name="Google Shape;608;g959bcba650_0_159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9" name="Google Shape;609;g959bcba650_0_159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0" name="Google Shape;610;g959bcba650_0_159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1" name="Google Shape;611;g959bcba650_0_159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2" name="Google Shape;612;g959bcba650_0_159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3" name="Google Shape;613;g959bcba650_0_159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4" name="Google Shape;614;g959bcba650_0_159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5" name="Google Shape;615;g959bcba650_0_159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6" name="Google Shape;616;g959bcba650_0_159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617" name="Google Shape;617;g959bcba650_0_159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18" name="Google Shape;618;g959bcba650_0_159"/>
            <p:cNvGrpSpPr/>
            <p:nvPr/>
          </p:nvGrpSpPr>
          <p:grpSpPr>
            <a:xfrm>
              <a:off x="5731946" y="1738342"/>
              <a:ext cx="2377008" cy="523525"/>
              <a:chOff x="2500884" y="1080539"/>
              <a:chExt cx="4726601" cy="523525"/>
            </a:xfrm>
          </p:grpSpPr>
          <p:grpSp>
            <p:nvGrpSpPr>
              <p:cNvPr id="619" name="Google Shape;619;g959bcba650_0_159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620" name="Google Shape;620;g959bcba650_0_159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1" name="Google Shape;621;g959bcba650_0_159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2" name="Google Shape;622;g959bcba650_0_159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3" name="Google Shape;623;g959bcba650_0_159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4" name="Google Shape;624;g959bcba650_0_159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5" name="Google Shape;625;g959bcba650_0_159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6" name="Google Shape;626;g959bcba650_0_159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7" name="Google Shape;627;g959bcba650_0_159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8" name="Google Shape;628;g959bcba650_0_159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9" name="Google Shape;629;g959bcba650_0_159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630" name="Google Shape;630;g959bcba650_0_159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cxnSp>
        <p:nvCxnSpPr>
          <p:cNvPr id="631" name="Google Shape;631;g959bcba650_0_159"/>
          <p:cNvCxnSpPr>
            <a:endCxn id="607" idx="2"/>
          </p:cNvCxnSpPr>
          <p:nvPr/>
        </p:nvCxnSpPr>
        <p:spPr>
          <a:xfrm>
            <a:off x="3363672" y="2260968"/>
            <a:ext cx="217200" cy="9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2" name="Google Shape;632;g959bcba650_0_159"/>
          <p:cNvCxnSpPr>
            <a:stCxn id="607" idx="2"/>
            <a:endCxn id="607" idx="0"/>
          </p:cNvCxnSpPr>
          <p:nvPr/>
        </p:nvCxnSpPr>
        <p:spPr>
          <a:xfrm rot="10800000">
            <a:off x="3580872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3" name="Google Shape;633;g959bcba650_0_159"/>
          <p:cNvCxnSpPr>
            <a:stCxn id="607" idx="0"/>
            <a:endCxn id="608" idx="0"/>
          </p:cNvCxnSpPr>
          <p:nvPr/>
        </p:nvCxnSpPr>
        <p:spPr>
          <a:xfrm>
            <a:off x="3580872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4" name="Google Shape;634;g959bcba650_0_159"/>
          <p:cNvCxnSpPr>
            <a:stCxn id="608" idx="0"/>
            <a:endCxn id="608" idx="2"/>
          </p:cNvCxnSpPr>
          <p:nvPr/>
        </p:nvCxnSpPr>
        <p:spPr>
          <a:xfrm>
            <a:off x="379726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5" name="Google Shape;635;g959bcba650_0_159"/>
          <p:cNvCxnSpPr>
            <a:stCxn id="608" idx="2"/>
            <a:endCxn id="609" idx="2"/>
          </p:cNvCxnSpPr>
          <p:nvPr/>
        </p:nvCxnSpPr>
        <p:spPr>
          <a:xfrm>
            <a:off x="379726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6" name="Google Shape;636;g959bcba650_0_159"/>
          <p:cNvCxnSpPr>
            <a:stCxn id="609" idx="2"/>
            <a:endCxn id="609" idx="0"/>
          </p:cNvCxnSpPr>
          <p:nvPr/>
        </p:nvCxnSpPr>
        <p:spPr>
          <a:xfrm rot="10800000">
            <a:off x="4013661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7" name="Google Shape;637;g959bcba650_0_159"/>
          <p:cNvCxnSpPr>
            <a:stCxn id="609" idx="0"/>
            <a:endCxn id="610" idx="0"/>
          </p:cNvCxnSpPr>
          <p:nvPr/>
        </p:nvCxnSpPr>
        <p:spPr>
          <a:xfrm>
            <a:off x="4013661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8" name="Google Shape;638;g959bcba650_0_159"/>
          <p:cNvCxnSpPr>
            <a:stCxn id="610" idx="0"/>
            <a:endCxn id="610" idx="2"/>
          </p:cNvCxnSpPr>
          <p:nvPr/>
        </p:nvCxnSpPr>
        <p:spPr>
          <a:xfrm>
            <a:off x="423005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9" name="Google Shape;639;g959bcba650_0_159"/>
          <p:cNvCxnSpPr>
            <a:stCxn id="610" idx="2"/>
            <a:endCxn id="611" idx="2"/>
          </p:cNvCxnSpPr>
          <p:nvPr/>
        </p:nvCxnSpPr>
        <p:spPr>
          <a:xfrm>
            <a:off x="423005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0" name="Google Shape;640;g959bcba650_0_159"/>
          <p:cNvCxnSpPr>
            <a:stCxn id="611" idx="2"/>
            <a:endCxn id="611" idx="0"/>
          </p:cNvCxnSpPr>
          <p:nvPr/>
        </p:nvCxnSpPr>
        <p:spPr>
          <a:xfrm rot="10800000">
            <a:off x="4446450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1" name="Google Shape;641;g959bcba650_0_159"/>
          <p:cNvCxnSpPr>
            <a:stCxn id="611" idx="0"/>
            <a:endCxn id="612" idx="0"/>
          </p:cNvCxnSpPr>
          <p:nvPr/>
        </p:nvCxnSpPr>
        <p:spPr>
          <a:xfrm>
            <a:off x="4446450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2" name="Google Shape;642;g959bcba650_0_159"/>
          <p:cNvCxnSpPr>
            <a:stCxn id="612" idx="0"/>
            <a:endCxn id="612" idx="2"/>
          </p:cNvCxnSpPr>
          <p:nvPr/>
        </p:nvCxnSpPr>
        <p:spPr>
          <a:xfrm>
            <a:off x="4662845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3" name="Google Shape;643;g959bcba650_0_159"/>
          <p:cNvCxnSpPr>
            <a:stCxn id="612" idx="2"/>
            <a:endCxn id="613" idx="2"/>
          </p:cNvCxnSpPr>
          <p:nvPr/>
        </p:nvCxnSpPr>
        <p:spPr>
          <a:xfrm>
            <a:off x="4662845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4" name="Google Shape;644;g959bcba650_0_159"/>
          <p:cNvCxnSpPr>
            <a:stCxn id="613" idx="2"/>
            <a:endCxn id="613" idx="0"/>
          </p:cNvCxnSpPr>
          <p:nvPr/>
        </p:nvCxnSpPr>
        <p:spPr>
          <a:xfrm rot="10800000">
            <a:off x="4879239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5" name="Google Shape;645;g959bcba650_0_159"/>
          <p:cNvCxnSpPr>
            <a:endCxn id="614" idx="0"/>
          </p:cNvCxnSpPr>
          <p:nvPr/>
        </p:nvCxnSpPr>
        <p:spPr>
          <a:xfrm>
            <a:off x="4879334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6" name="Google Shape;646;g959bcba650_0_159"/>
          <p:cNvCxnSpPr>
            <a:stCxn id="614" idx="0"/>
            <a:endCxn id="614" idx="2"/>
          </p:cNvCxnSpPr>
          <p:nvPr/>
        </p:nvCxnSpPr>
        <p:spPr>
          <a:xfrm>
            <a:off x="5095634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7" name="Google Shape;647;g959bcba650_0_159"/>
          <p:cNvCxnSpPr>
            <a:stCxn id="614" idx="2"/>
            <a:endCxn id="615" idx="2"/>
          </p:cNvCxnSpPr>
          <p:nvPr/>
        </p:nvCxnSpPr>
        <p:spPr>
          <a:xfrm>
            <a:off x="5095634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8" name="Google Shape;648;g959bcba650_0_159"/>
          <p:cNvCxnSpPr>
            <a:stCxn id="615" idx="2"/>
            <a:endCxn id="615" idx="0"/>
          </p:cNvCxnSpPr>
          <p:nvPr/>
        </p:nvCxnSpPr>
        <p:spPr>
          <a:xfrm rot="10800000">
            <a:off x="531202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9" name="Google Shape;649;g959bcba650_0_159"/>
          <p:cNvCxnSpPr>
            <a:stCxn id="615" idx="0"/>
            <a:endCxn id="617" idx="0"/>
          </p:cNvCxnSpPr>
          <p:nvPr/>
        </p:nvCxnSpPr>
        <p:spPr>
          <a:xfrm>
            <a:off x="5312029" y="1738355"/>
            <a:ext cx="2130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50" name="Google Shape;650;g959bcba650_0_159"/>
          <p:cNvCxnSpPr>
            <a:stCxn id="617" idx="0"/>
            <a:endCxn id="617" idx="2"/>
          </p:cNvCxnSpPr>
          <p:nvPr/>
        </p:nvCxnSpPr>
        <p:spPr>
          <a:xfrm>
            <a:off x="5525105" y="173834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51" name="Google Shape;651;g959bcba650_0_159"/>
          <p:cNvCxnSpPr>
            <a:stCxn id="617" idx="2"/>
            <a:endCxn id="629" idx="2"/>
          </p:cNvCxnSpPr>
          <p:nvPr/>
        </p:nvCxnSpPr>
        <p:spPr>
          <a:xfrm>
            <a:off x="5525105" y="2261842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52" name="Google Shape;652;g959bcba650_0_159"/>
          <p:cNvCxnSpPr>
            <a:stCxn id="629" idx="2"/>
            <a:endCxn id="629" idx="0"/>
          </p:cNvCxnSpPr>
          <p:nvPr/>
        </p:nvCxnSpPr>
        <p:spPr>
          <a:xfrm rot="10800000">
            <a:off x="5741468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53" name="Google Shape;653;g959bcba650_0_159"/>
          <p:cNvCxnSpPr>
            <a:stCxn id="629" idx="0"/>
            <a:endCxn id="620" idx="0"/>
          </p:cNvCxnSpPr>
          <p:nvPr/>
        </p:nvCxnSpPr>
        <p:spPr>
          <a:xfrm>
            <a:off x="5741468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54" name="Google Shape;654;g959bcba650_0_159"/>
          <p:cNvCxnSpPr>
            <a:stCxn id="620" idx="0"/>
            <a:endCxn id="620" idx="2"/>
          </p:cNvCxnSpPr>
          <p:nvPr/>
        </p:nvCxnSpPr>
        <p:spPr>
          <a:xfrm>
            <a:off x="5957872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55" name="Google Shape;655;g959bcba650_0_159"/>
          <p:cNvCxnSpPr>
            <a:endCxn id="621" idx="2"/>
          </p:cNvCxnSpPr>
          <p:nvPr/>
        </p:nvCxnSpPr>
        <p:spPr>
          <a:xfrm>
            <a:off x="5957966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56" name="Google Shape;656;g959bcba650_0_159"/>
          <p:cNvCxnSpPr>
            <a:stCxn id="621" idx="2"/>
            <a:endCxn id="621" idx="0"/>
          </p:cNvCxnSpPr>
          <p:nvPr/>
        </p:nvCxnSpPr>
        <p:spPr>
          <a:xfrm rot="10800000">
            <a:off x="6174266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57" name="Google Shape;657;g959bcba650_0_159"/>
          <p:cNvCxnSpPr>
            <a:stCxn id="621" idx="0"/>
            <a:endCxn id="622" idx="0"/>
          </p:cNvCxnSpPr>
          <p:nvPr/>
        </p:nvCxnSpPr>
        <p:spPr>
          <a:xfrm>
            <a:off x="6174266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58" name="Google Shape;658;g959bcba650_0_159"/>
          <p:cNvCxnSpPr>
            <a:stCxn id="622" idx="0"/>
            <a:endCxn id="622" idx="2"/>
          </p:cNvCxnSpPr>
          <p:nvPr/>
        </p:nvCxnSpPr>
        <p:spPr>
          <a:xfrm>
            <a:off x="6390661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59" name="Google Shape;659;g959bcba650_0_159"/>
          <p:cNvCxnSpPr>
            <a:stCxn id="622" idx="2"/>
            <a:endCxn id="623" idx="2"/>
          </p:cNvCxnSpPr>
          <p:nvPr/>
        </p:nvCxnSpPr>
        <p:spPr>
          <a:xfrm>
            <a:off x="6390661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60" name="Google Shape;660;g959bcba650_0_159"/>
          <p:cNvCxnSpPr>
            <a:stCxn id="623" idx="2"/>
            <a:endCxn id="623" idx="0"/>
          </p:cNvCxnSpPr>
          <p:nvPr/>
        </p:nvCxnSpPr>
        <p:spPr>
          <a:xfrm rot="10800000">
            <a:off x="660705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61" name="Google Shape;661;g959bcba650_0_159"/>
          <p:cNvCxnSpPr>
            <a:stCxn id="623" idx="0"/>
            <a:endCxn id="624" idx="0"/>
          </p:cNvCxnSpPr>
          <p:nvPr/>
        </p:nvCxnSpPr>
        <p:spPr>
          <a:xfrm>
            <a:off x="660705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62" name="Google Shape;662;g959bcba650_0_159"/>
          <p:cNvCxnSpPr>
            <a:stCxn id="624" idx="0"/>
            <a:endCxn id="624" idx="2"/>
          </p:cNvCxnSpPr>
          <p:nvPr/>
        </p:nvCxnSpPr>
        <p:spPr>
          <a:xfrm>
            <a:off x="6823450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63" name="Google Shape;663;g959bcba650_0_159"/>
          <p:cNvCxnSpPr>
            <a:stCxn id="624" idx="2"/>
            <a:endCxn id="625" idx="2"/>
          </p:cNvCxnSpPr>
          <p:nvPr/>
        </p:nvCxnSpPr>
        <p:spPr>
          <a:xfrm>
            <a:off x="6823450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64" name="Google Shape;664;g959bcba650_0_159"/>
          <p:cNvCxnSpPr>
            <a:stCxn id="625" idx="2"/>
            <a:endCxn id="625" idx="0"/>
          </p:cNvCxnSpPr>
          <p:nvPr/>
        </p:nvCxnSpPr>
        <p:spPr>
          <a:xfrm rot="10800000">
            <a:off x="703984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65" name="Google Shape;665;g959bcba650_0_159"/>
          <p:cNvCxnSpPr>
            <a:stCxn id="625" idx="0"/>
            <a:endCxn id="626" idx="0"/>
          </p:cNvCxnSpPr>
          <p:nvPr/>
        </p:nvCxnSpPr>
        <p:spPr>
          <a:xfrm>
            <a:off x="703984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66" name="Google Shape;666;g959bcba650_0_159"/>
          <p:cNvCxnSpPr>
            <a:stCxn id="626" idx="0"/>
            <a:endCxn id="626" idx="2"/>
          </p:cNvCxnSpPr>
          <p:nvPr/>
        </p:nvCxnSpPr>
        <p:spPr>
          <a:xfrm>
            <a:off x="725623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67" name="Google Shape;667;g959bcba650_0_159"/>
          <p:cNvCxnSpPr>
            <a:stCxn id="626" idx="2"/>
            <a:endCxn id="627" idx="2"/>
          </p:cNvCxnSpPr>
          <p:nvPr/>
        </p:nvCxnSpPr>
        <p:spPr>
          <a:xfrm>
            <a:off x="7256239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68" name="Google Shape;668;g959bcba650_0_159"/>
          <p:cNvSpPr txBox="1"/>
          <p:nvPr/>
        </p:nvSpPr>
        <p:spPr>
          <a:xfrm>
            <a:off x="2500875" y="1784725"/>
            <a:ext cx="8541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274E13"/>
                </a:solidFill>
                <a:latin typeface="Calibri"/>
                <a:ea typeface="Calibri"/>
                <a:cs typeface="Calibri"/>
                <a:sym typeface="Calibri"/>
              </a:rPr>
              <a:t>Takt</a:t>
            </a:r>
            <a:endParaRPr sz="2400">
              <a:solidFill>
                <a:srgbClr val="274E1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69" name="Google Shape;669;g959bcba650_0_159"/>
          <p:cNvCxnSpPr/>
          <p:nvPr/>
        </p:nvCxnSpPr>
        <p:spPr>
          <a:xfrm>
            <a:off x="7580832" y="2000092"/>
            <a:ext cx="1191600" cy="8478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stealth" w="med" len="med"/>
          </a:ln>
        </p:spPr>
      </p:cxn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975"/>
    </mc:Choice>
    <mc:Fallback>
      <p:transition spd="slow" advTm="299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4" name="Google Shape;674;g959bcba650_1_0"/>
          <p:cNvGrpSpPr/>
          <p:nvPr/>
        </p:nvGrpSpPr>
        <p:grpSpPr>
          <a:xfrm>
            <a:off x="2500884" y="1080539"/>
            <a:ext cx="4726601" cy="523525"/>
            <a:chOff x="2500884" y="1080539"/>
            <a:chExt cx="4726601" cy="523525"/>
          </a:xfrm>
        </p:grpSpPr>
        <p:grpSp>
          <p:nvGrpSpPr>
            <p:cNvPr id="675" name="Google Shape;675;g959bcba650_1_0"/>
            <p:cNvGrpSpPr/>
            <p:nvPr/>
          </p:nvGrpSpPr>
          <p:grpSpPr>
            <a:xfrm>
              <a:off x="2500884" y="1080552"/>
              <a:ext cx="4302954" cy="523513"/>
              <a:chOff x="2500815" y="1080523"/>
              <a:chExt cx="4752019" cy="523513"/>
            </a:xfrm>
          </p:grpSpPr>
          <p:sp>
            <p:nvSpPr>
              <p:cNvPr id="676" name="Google Shape;676;g959bcba650_1_0"/>
              <p:cNvSpPr/>
              <p:nvPr/>
            </p:nvSpPr>
            <p:spPr>
              <a:xfrm>
                <a:off x="29760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7" name="Google Shape;677;g959bcba650_1_0"/>
              <p:cNvSpPr/>
              <p:nvPr/>
            </p:nvSpPr>
            <p:spPr>
              <a:xfrm>
                <a:off x="34512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8" name="Google Shape;678;g959bcba650_1_0"/>
              <p:cNvSpPr/>
              <p:nvPr/>
            </p:nvSpPr>
            <p:spPr>
              <a:xfrm>
                <a:off x="39264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9" name="Google Shape;679;g959bcba650_1_0"/>
              <p:cNvSpPr/>
              <p:nvPr/>
            </p:nvSpPr>
            <p:spPr>
              <a:xfrm>
                <a:off x="44016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0" name="Google Shape;680;g959bcba650_1_0"/>
              <p:cNvSpPr/>
              <p:nvPr/>
            </p:nvSpPr>
            <p:spPr>
              <a:xfrm>
                <a:off x="48768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1" name="Google Shape;681;g959bcba650_1_0"/>
              <p:cNvSpPr/>
              <p:nvPr/>
            </p:nvSpPr>
            <p:spPr>
              <a:xfrm>
                <a:off x="53520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2" name="Google Shape;682;g959bcba650_1_0"/>
              <p:cNvSpPr/>
              <p:nvPr/>
            </p:nvSpPr>
            <p:spPr>
              <a:xfrm>
                <a:off x="58272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3" name="Google Shape;683;g959bcba650_1_0"/>
              <p:cNvSpPr/>
              <p:nvPr/>
            </p:nvSpPr>
            <p:spPr>
              <a:xfrm>
                <a:off x="63024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4" name="Google Shape;684;g959bcba650_1_0"/>
              <p:cNvSpPr/>
              <p:nvPr/>
            </p:nvSpPr>
            <p:spPr>
              <a:xfrm>
                <a:off x="6777634" y="1080523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5" name="Google Shape;685;g959bcba650_1_0"/>
              <p:cNvSpPr/>
              <p:nvPr/>
            </p:nvSpPr>
            <p:spPr>
              <a:xfrm>
                <a:off x="2500815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86" name="Google Shape;686;g959bcba650_1_0"/>
            <p:cNvSpPr/>
            <p:nvPr/>
          </p:nvSpPr>
          <p:spPr>
            <a:xfrm>
              <a:off x="6797285" y="1080539"/>
              <a:ext cx="430200" cy="52350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87" name="Google Shape;687;g959bcba650_1_0"/>
          <p:cNvSpPr/>
          <p:nvPr/>
        </p:nvSpPr>
        <p:spPr>
          <a:xfrm>
            <a:off x="6151916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8" name="Google Shape;688;g959bcba650_1_0"/>
          <p:cNvSpPr/>
          <p:nvPr/>
        </p:nvSpPr>
        <p:spPr>
          <a:xfrm>
            <a:off x="5721623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9" name="Google Shape;689;g959bcba650_1_0"/>
          <p:cNvSpPr/>
          <p:nvPr/>
        </p:nvSpPr>
        <p:spPr>
          <a:xfrm>
            <a:off x="5291329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0" name="Google Shape;690;g959bcba650_1_0"/>
          <p:cNvSpPr/>
          <p:nvPr/>
        </p:nvSpPr>
        <p:spPr>
          <a:xfrm>
            <a:off x="486103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1" name="Google Shape;691;g959bcba650_1_0"/>
          <p:cNvSpPr/>
          <p:nvPr/>
        </p:nvSpPr>
        <p:spPr>
          <a:xfrm>
            <a:off x="4430742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2" name="Google Shape;692;g959bcba650_1_0"/>
          <p:cNvSpPr/>
          <p:nvPr/>
        </p:nvSpPr>
        <p:spPr>
          <a:xfrm>
            <a:off x="4000448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3" name="Google Shape;693;g959bcba650_1_0"/>
          <p:cNvSpPr/>
          <p:nvPr/>
        </p:nvSpPr>
        <p:spPr>
          <a:xfrm>
            <a:off x="3139861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4" name="Google Shape;694;g959bcba650_1_0"/>
          <p:cNvSpPr/>
          <p:nvPr/>
        </p:nvSpPr>
        <p:spPr>
          <a:xfrm>
            <a:off x="357015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5" name="Google Shape;695;g959bcba650_1_0"/>
          <p:cNvSpPr/>
          <p:nvPr/>
        </p:nvSpPr>
        <p:spPr>
          <a:xfrm>
            <a:off x="1398033" y="1305223"/>
            <a:ext cx="1050900" cy="1774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6" name="Google Shape;696;g959bcba650_1_0"/>
          <p:cNvSpPr/>
          <p:nvPr/>
        </p:nvSpPr>
        <p:spPr>
          <a:xfrm>
            <a:off x="280072" y="1247900"/>
            <a:ext cx="217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7" name="Google Shape;697;g959bcba650_1_0"/>
          <p:cNvSpPr txBox="1"/>
          <p:nvPr/>
        </p:nvSpPr>
        <p:spPr>
          <a:xfrm>
            <a:off x="1453069" y="14370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8" name="Google Shape;698;g959bcba650_1_0"/>
          <p:cNvSpPr txBox="1"/>
          <p:nvPr/>
        </p:nvSpPr>
        <p:spPr>
          <a:xfrm>
            <a:off x="1453086" y="21652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9" name="Google Shape;699;g959bcba650_1_0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cxnSp>
        <p:nvCxnSpPr>
          <p:cNvPr id="700" name="Google Shape;700;g959bcba650_1_0"/>
          <p:cNvCxnSpPr>
            <a:stCxn id="697" idx="3"/>
            <a:endCxn id="701" idx="1"/>
          </p:cNvCxnSpPr>
          <p:nvPr/>
        </p:nvCxnSpPr>
        <p:spPr>
          <a:xfrm>
            <a:off x="2456269" y="1667944"/>
            <a:ext cx="5194800" cy="108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702" name="Google Shape;702;g959bcba650_1_0"/>
          <p:cNvCxnSpPr>
            <a:stCxn id="698" idx="3"/>
            <a:endCxn id="703" idx="1"/>
          </p:cNvCxnSpPr>
          <p:nvPr/>
        </p:nvCxnSpPr>
        <p:spPr>
          <a:xfrm>
            <a:off x="2456286" y="2396144"/>
            <a:ext cx="51819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grpSp>
        <p:nvGrpSpPr>
          <p:cNvPr id="704" name="Google Shape;704;g959bcba650_1_0"/>
          <p:cNvGrpSpPr/>
          <p:nvPr/>
        </p:nvGrpSpPr>
        <p:grpSpPr>
          <a:xfrm>
            <a:off x="7638131" y="1118925"/>
            <a:ext cx="4241160" cy="4758900"/>
            <a:chOff x="7009600" y="1118925"/>
            <a:chExt cx="4869300" cy="4758900"/>
          </a:xfrm>
        </p:grpSpPr>
        <p:grpSp>
          <p:nvGrpSpPr>
            <p:cNvPr id="705" name="Google Shape;705;g959bcba650_1_0"/>
            <p:cNvGrpSpPr/>
            <p:nvPr/>
          </p:nvGrpSpPr>
          <p:grpSpPr>
            <a:xfrm>
              <a:off x="7009600" y="1118925"/>
              <a:ext cx="4869300" cy="4758900"/>
              <a:chOff x="7009600" y="1118925"/>
              <a:chExt cx="4869300" cy="4758900"/>
            </a:xfrm>
          </p:grpSpPr>
          <p:sp>
            <p:nvSpPr>
              <p:cNvPr id="706" name="Google Shape;706;g959bcba650_1_0"/>
              <p:cNvSpPr/>
              <p:nvPr/>
            </p:nvSpPr>
            <p:spPr>
              <a:xfrm>
                <a:off x="7009600" y="1118925"/>
                <a:ext cx="4869300" cy="4758900"/>
              </a:xfrm>
              <a:prstGeom prst="rect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b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Calibri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Modul</a:t>
                </a:r>
                <a:endPara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7" name="Google Shape;707;g959bcba650_1_0"/>
              <p:cNvSpPr/>
              <p:nvPr/>
            </p:nvSpPr>
            <p:spPr>
              <a:xfrm>
                <a:off x="8600875" y="1434225"/>
                <a:ext cx="3157500" cy="1366800"/>
              </a:xfrm>
              <a:prstGeom prst="rect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Schieberegister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8" name="Google Shape;708;g959bcba650_1_0"/>
              <p:cNvSpPr txBox="1"/>
              <p:nvPr/>
            </p:nvSpPr>
            <p:spPr>
              <a:xfrm>
                <a:off x="8600875" y="1392975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Din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9" name="Google Shape;709;g959bcba650_1_0"/>
              <p:cNvSpPr txBox="1"/>
              <p:nvPr/>
            </p:nvSpPr>
            <p:spPr>
              <a:xfrm>
                <a:off x="8967562" y="2165300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274E13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Takt</a:t>
                </a:r>
                <a:endParaRPr sz="2400" b="0" i="0" u="none" strike="noStrike" cap="none">
                  <a:solidFill>
                    <a:srgbClr val="274E13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0" name="Google Shape;710;g959bcba650_1_0"/>
              <p:cNvSpPr/>
              <p:nvPr/>
            </p:nvSpPr>
            <p:spPr>
              <a:xfrm rot="5400000">
                <a:off x="8613023" y="2282975"/>
                <a:ext cx="369000" cy="393300"/>
              </a:xfrm>
              <a:prstGeom prst="triangle">
                <a:avLst>
                  <a:gd name="adj" fmla="val 50000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11" name="Google Shape;711;g959bcba650_1_0"/>
              <p:cNvCxnSpPr>
                <a:stCxn id="710" idx="3"/>
                <a:endCxn id="712" idx="3"/>
              </p:cNvCxnSpPr>
              <p:nvPr/>
            </p:nvCxnSpPr>
            <p:spPr>
              <a:xfrm>
                <a:off x="8600873" y="2479625"/>
                <a:ext cx="2860500" cy="2142300"/>
              </a:xfrm>
              <a:prstGeom prst="bentConnector5">
                <a:avLst>
                  <a:gd name="adj1" fmla="val -9558"/>
                  <a:gd name="adj2" fmla="val 38356"/>
                  <a:gd name="adj3" fmla="val 109552"/>
                </a:avLst>
              </a:prstGeom>
              <a:noFill/>
              <a:ln w="38100" cap="flat" cmpd="sng">
                <a:solidFill>
                  <a:srgbClr val="38761D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13" name="Google Shape;713;g959bcba650_1_0"/>
              <p:cNvCxnSpPr>
                <a:stCxn id="701" idx="3"/>
                <a:endCxn id="708" idx="1"/>
              </p:cNvCxnSpPr>
              <p:nvPr/>
            </p:nvCxnSpPr>
            <p:spPr>
              <a:xfrm>
                <a:off x="7621325" y="1678725"/>
                <a:ext cx="979500" cy="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14" name="Google Shape;714;g959bcba650_1_0"/>
              <p:cNvCxnSpPr>
                <a:stCxn id="701" idx="3"/>
                <a:endCxn id="715" idx="1"/>
              </p:cNvCxnSpPr>
              <p:nvPr/>
            </p:nvCxnSpPr>
            <p:spPr>
              <a:xfrm>
                <a:off x="7621325" y="1678725"/>
                <a:ext cx="979800" cy="2657400"/>
              </a:xfrm>
              <a:prstGeom prst="bentConnector3">
                <a:avLst>
                  <a:gd name="adj1" fmla="val 50011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grpSp>
            <p:nvGrpSpPr>
              <p:cNvPr id="716" name="Google Shape;716;g959bcba650_1_0"/>
              <p:cNvGrpSpPr/>
              <p:nvPr/>
            </p:nvGrpSpPr>
            <p:grpSpPr>
              <a:xfrm>
                <a:off x="8601318" y="3938525"/>
                <a:ext cx="2859890" cy="1366800"/>
                <a:chOff x="9095139" y="3938517"/>
                <a:chExt cx="2365500" cy="1366800"/>
              </a:xfrm>
            </p:grpSpPr>
            <p:sp>
              <p:nvSpPr>
                <p:cNvPr id="712" name="Google Shape;712;g959bcba650_1_0"/>
                <p:cNvSpPr/>
                <p:nvPr/>
              </p:nvSpPr>
              <p:spPr>
                <a:xfrm>
                  <a:off x="9095139" y="3938517"/>
                  <a:ext cx="2365500" cy="1366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b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Taktgenerator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5" name="Google Shape;715;g959bcba650_1_0"/>
                <p:cNvSpPr txBox="1"/>
                <p:nvPr/>
              </p:nvSpPr>
              <p:spPr>
                <a:xfrm>
                  <a:off x="9095162" y="4050425"/>
                  <a:ext cx="953400" cy="571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Start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717" name="Google Shape;717;g959bcba650_1_0"/>
                <p:cNvGrpSpPr/>
                <p:nvPr/>
              </p:nvGrpSpPr>
              <p:grpSpPr>
                <a:xfrm>
                  <a:off x="9775721" y="3938538"/>
                  <a:ext cx="1579356" cy="1036546"/>
                  <a:chOff x="9517417" y="3885375"/>
                  <a:chExt cx="1344705" cy="845401"/>
                </a:xfrm>
              </p:grpSpPr>
              <p:sp>
                <p:nvSpPr>
                  <p:cNvPr id="718" name="Google Shape;718;g959bcba650_1_0"/>
                  <p:cNvSpPr/>
                  <p:nvPr/>
                </p:nvSpPr>
                <p:spPr>
                  <a:xfrm>
                    <a:off x="9517417" y="4308076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19" name="Google Shape;719;g959bcba650_1_0"/>
                  <p:cNvSpPr/>
                  <p:nvPr/>
                </p:nvSpPr>
                <p:spPr>
                  <a:xfrm>
                    <a:off x="9953925" y="3885375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20" name="Google Shape;720;g959bcba650_1_0"/>
                  <p:cNvSpPr/>
                  <p:nvPr/>
                </p:nvSpPr>
                <p:spPr>
                  <a:xfrm>
                    <a:off x="10390522" y="4308075"/>
                    <a:ext cx="4716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21" name="Google Shape;721;g959bcba650_1_0"/>
                  <p:cNvCxnSpPr>
                    <a:stCxn id="719" idx="1"/>
                    <a:endCxn id="719" idx="3"/>
                  </p:cNvCxnSpPr>
                  <p:nvPr/>
                </p:nvCxnSpPr>
                <p:spPr>
                  <a:xfrm>
                    <a:off x="9953925" y="4096725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22" name="Google Shape;722;g959bcba650_1_0"/>
                  <p:cNvCxnSpPr>
                    <a:stCxn id="719" idx="3"/>
                    <a:endCxn id="720" idx="1"/>
                  </p:cNvCxnSpPr>
                  <p:nvPr/>
                </p:nvCxnSpPr>
                <p:spPr>
                  <a:xfrm>
                    <a:off x="103904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23" name="Google Shape;723;g959bcba650_1_0"/>
                  <p:cNvCxnSpPr>
                    <a:endCxn id="720" idx="3"/>
                  </p:cNvCxnSpPr>
                  <p:nvPr/>
                </p:nvCxnSpPr>
                <p:spPr>
                  <a:xfrm>
                    <a:off x="10390522" y="4519425"/>
                    <a:ext cx="4716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24" name="Google Shape;724;g959bcba650_1_0"/>
                  <p:cNvCxnSpPr>
                    <a:stCxn id="718" idx="1"/>
                    <a:endCxn id="718" idx="3"/>
                  </p:cNvCxnSpPr>
                  <p:nvPr/>
                </p:nvCxnSpPr>
                <p:spPr>
                  <a:xfrm>
                    <a:off x="9517417" y="4519426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25" name="Google Shape;725;g959bcba650_1_0"/>
                  <p:cNvCxnSpPr>
                    <a:stCxn id="719" idx="1"/>
                    <a:endCxn id="718" idx="3"/>
                  </p:cNvCxnSpPr>
                  <p:nvPr/>
                </p:nvCxnSpPr>
                <p:spPr>
                  <a:xfrm>
                    <a:off x="99539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</p:grpSp>
        </p:grpSp>
        <p:sp>
          <p:nvSpPr>
            <p:cNvPr id="701" name="Google Shape;701;g959bcba650_1_0"/>
            <p:cNvSpPr txBox="1"/>
            <p:nvPr/>
          </p:nvSpPr>
          <p:spPr>
            <a:xfrm>
              <a:off x="7024625" y="1447875"/>
              <a:ext cx="5967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3" name="Google Shape;703;g959bcba650_1_0"/>
            <p:cNvSpPr txBox="1"/>
            <p:nvPr/>
          </p:nvSpPr>
          <p:spPr>
            <a:xfrm>
              <a:off x="7009827" y="2165292"/>
              <a:ext cx="1050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26" name="Google Shape;726;g959bcba650_1_0"/>
          <p:cNvSpPr/>
          <p:nvPr/>
        </p:nvSpPr>
        <p:spPr>
          <a:xfrm>
            <a:off x="2324575" y="2740750"/>
            <a:ext cx="4931700" cy="2757300"/>
          </a:xfrm>
          <a:prstGeom prst="wedgeRoundRectCallout">
            <a:avLst>
              <a:gd name="adj1" fmla="val 51312"/>
              <a:gd name="adj2" fmla="val 1291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>
                <a:solidFill>
                  <a:srgbClr val="0000FF"/>
                </a:solidFill>
              </a:rPr>
              <a:t>Die UART-Datenübertragung benötigt keine Taktleitung!!</a:t>
            </a:r>
            <a:endParaRPr sz="2400">
              <a:solidFill>
                <a:srgbClr val="0000FF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>
                <a:solidFill>
                  <a:srgbClr val="0000FF"/>
                </a:solidFill>
              </a:rPr>
              <a:t>Sender und Empfänger haben jeweils eigene Taktgeneratoren.</a:t>
            </a:r>
            <a:endParaRPr sz="2400">
              <a:solidFill>
                <a:srgbClr val="0000FF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>
                <a:solidFill>
                  <a:srgbClr val="0000FF"/>
                </a:solidFill>
              </a:rPr>
              <a:t>Man bezeichnet die Datenübertragung deshalb als </a:t>
            </a:r>
            <a:r>
              <a:rPr lang="de-DE" sz="2400" b="1">
                <a:solidFill>
                  <a:srgbClr val="FF0000"/>
                </a:solidFill>
              </a:rPr>
              <a:t>asynchron</a:t>
            </a:r>
            <a:r>
              <a:rPr lang="de-DE" sz="2400">
                <a:solidFill>
                  <a:srgbClr val="0000FF"/>
                </a:solidFill>
              </a:rPr>
              <a:t>  </a:t>
            </a:r>
            <a:endParaRPr sz="2400">
              <a:solidFill>
                <a:srgbClr val="0000FF"/>
              </a:solidFill>
            </a:endParaRPr>
          </a:p>
        </p:txBody>
      </p:sp>
      <p:pic>
        <p:nvPicPr>
          <p:cNvPr id="727" name="Google Shape;727;g959bcba650_1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27469" y="4317757"/>
            <a:ext cx="1258875" cy="17746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28" name="Google Shape;728;g959bcba650_1_0"/>
          <p:cNvGrpSpPr/>
          <p:nvPr/>
        </p:nvGrpSpPr>
        <p:grpSpPr>
          <a:xfrm>
            <a:off x="2716031" y="1080565"/>
            <a:ext cx="638930" cy="523500"/>
            <a:chOff x="2716031" y="1080565"/>
            <a:chExt cx="638930" cy="523500"/>
          </a:xfrm>
        </p:grpSpPr>
        <p:cxnSp>
          <p:nvCxnSpPr>
            <p:cNvPr id="729" name="Google Shape;729;g959bcba650_1_0"/>
            <p:cNvCxnSpPr>
              <a:stCxn id="685" idx="0"/>
              <a:endCxn id="730" idx="0"/>
            </p:cNvCxnSpPr>
            <p:nvPr/>
          </p:nvCxnSpPr>
          <p:spPr>
            <a:xfrm>
              <a:off x="2716031" y="1080565"/>
              <a:ext cx="2085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31" name="Google Shape;731;g959bcba650_1_0"/>
            <p:cNvCxnSpPr>
              <a:stCxn id="730" idx="0"/>
              <a:endCxn id="730" idx="2"/>
            </p:cNvCxnSpPr>
            <p:nvPr/>
          </p:nvCxnSpPr>
          <p:spPr>
            <a:xfrm>
              <a:off x="2924650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32" name="Google Shape;732;g959bcba650_1_0"/>
            <p:cNvCxnSpPr>
              <a:stCxn id="693" idx="2"/>
              <a:endCxn id="730" idx="2"/>
            </p:cNvCxnSpPr>
            <p:nvPr/>
          </p:nvCxnSpPr>
          <p:spPr>
            <a:xfrm rot="10800000">
              <a:off x="2924761" y="1604065"/>
              <a:ext cx="4302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733" name="Google Shape;733;g959bcba650_1_0"/>
          <p:cNvGrpSpPr/>
          <p:nvPr/>
        </p:nvGrpSpPr>
        <p:grpSpPr>
          <a:xfrm>
            <a:off x="3354961" y="1080565"/>
            <a:ext cx="3442255" cy="523500"/>
            <a:chOff x="3354961" y="1080565"/>
            <a:chExt cx="3442255" cy="523500"/>
          </a:xfrm>
        </p:grpSpPr>
        <p:cxnSp>
          <p:nvCxnSpPr>
            <p:cNvPr id="734" name="Google Shape;734;g959bcba650_1_0"/>
            <p:cNvCxnSpPr>
              <a:stCxn id="694" idx="0"/>
              <a:endCxn id="694" idx="2"/>
            </p:cNvCxnSpPr>
            <p:nvPr/>
          </p:nvCxnSpPr>
          <p:spPr>
            <a:xfrm>
              <a:off x="3785255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735" name="Google Shape;735;g959bcba650_1_0"/>
            <p:cNvGrpSpPr/>
            <p:nvPr/>
          </p:nvGrpSpPr>
          <p:grpSpPr>
            <a:xfrm>
              <a:off x="3354961" y="1080565"/>
              <a:ext cx="3442255" cy="523500"/>
              <a:chOff x="3354961" y="1080565"/>
              <a:chExt cx="3442255" cy="523500"/>
            </a:xfrm>
          </p:grpSpPr>
          <p:cxnSp>
            <p:nvCxnSpPr>
              <p:cNvPr id="736" name="Google Shape;736;g959bcba650_1_0"/>
              <p:cNvCxnSpPr>
                <a:stCxn id="693" idx="2"/>
                <a:endCxn id="693" idx="0"/>
              </p:cNvCxnSpPr>
              <p:nvPr/>
            </p:nvCxnSpPr>
            <p:spPr>
              <a:xfrm rot="10800000">
                <a:off x="3354961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37" name="Google Shape;737;g959bcba650_1_0"/>
              <p:cNvCxnSpPr>
                <a:stCxn id="693" idx="0"/>
                <a:endCxn id="694" idx="0"/>
              </p:cNvCxnSpPr>
              <p:nvPr/>
            </p:nvCxnSpPr>
            <p:spPr>
              <a:xfrm>
                <a:off x="3354961" y="10805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38" name="Google Shape;738;g959bcba650_1_0"/>
              <p:cNvCxnSpPr>
                <a:stCxn id="694" idx="2"/>
                <a:endCxn id="692" idx="2"/>
              </p:cNvCxnSpPr>
              <p:nvPr/>
            </p:nvCxnSpPr>
            <p:spPr>
              <a:xfrm>
                <a:off x="3785255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39" name="Google Shape;739;g959bcba650_1_0"/>
              <p:cNvCxnSpPr>
                <a:stCxn id="692" idx="2"/>
                <a:endCxn id="692" idx="0"/>
              </p:cNvCxnSpPr>
              <p:nvPr/>
            </p:nvCxnSpPr>
            <p:spPr>
              <a:xfrm rot="10800000">
                <a:off x="4215548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0" name="Google Shape;740;g959bcba650_1_0"/>
              <p:cNvCxnSpPr>
                <a:stCxn id="692" idx="0"/>
                <a:endCxn id="690" idx="0"/>
              </p:cNvCxnSpPr>
              <p:nvPr/>
            </p:nvCxnSpPr>
            <p:spPr>
              <a:xfrm>
                <a:off x="4215548" y="1080565"/>
                <a:ext cx="8607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1" name="Google Shape;741;g959bcba650_1_0"/>
              <p:cNvCxnSpPr>
                <a:stCxn id="690" idx="0"/>
                <a:endCxn id="690" idx="2"/>
              </p:cNvCxnSpPr>
              <p:nvPr/>
            </p:nvCxnSpPr>
            <p:spPr>
              <a:xfrm>
                <a:off x="5076135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2" name="Google Shape;742;g959bcba650_1_0"/>
              <p:cNvCxnSpPr>
                <a:stCxn id="690" idx="2"/>
                <a:endCxn id="689" idx="2"/>
              </p:cNvCxnSpPr>
              <p:nvPr/>
            </p:nvCxnSpPr>
            <p:spPr>
              <a:xfrm>
                <a:off x="5076135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3" name="Google Shape;743;g959bcba650_1_0"/>
              <p:cNvCxnSpPr>
                <a:stCxn id="689" idx="2"/>
                <a:endCxn id="689" idx="0"/>
              </p:cNvCxnSpPr>
              <p:nvPr/>
            </p:nvCxnSpPr>
            <p:spPr>
              <a:xfrm rot="10800000">
                <a:off x="5506429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4" name="Google Shape;744;g959bcba650_1_0"/>
              <p:cNvCxnSpPr>
                <a:stCxn id="689" idx="0"/>
                <a:endCxn id="688" idx="0"/>
              </p:cNvCxnSpPr>
              <p:nvPr/>
            </p:nvCxnSpPr>
            <p:spPr>
              <a:xfrm>
                <a:off x="5506429" y="10805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5" name="Google Shape;745;g959bcba650_1_0"/>
              <p:cNvCxnSpPr>
                <a:stCxn id="688" idx="0"/>
                <a:endCxn id="688" idx="2"/>
              </p:cNvCxnSpPr>
              <p:nvPr/>
            </p:nvCxnSpPr>
            <p:spPr>
              <a:xfrm>
                <a:off x="5936723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" name="Google Shape;746;g959bcba650_1_0"/>
              <p:cNvCxnSpPr>
                <a:stCxn id="688" idx="2"/>
                <a:endCxn id="687" idx="2"/>
              </p:cNvCxnSpPr>
              <p:nvPr/>
            </p:nvCxnSpPr>
            <p:spPr>
              <a:xfrm>
                <a:off x="5936723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7" name="Google Shape;747;g959bcba650_1_0"/>
              <p:cNvCxnSpPr>
                <a:stCxn id="687" idx="2"/>
                <a:endCxn id="748" idx="2"/>
              </p:cNvCxnSpPr>
              <p:nvPr/>
            </p:nvCxnSpPr>
            <p:spPr>
              <a:xfrm>
                <a:off x="6367016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748" name="Google Shape;748;g959bcba650_1_0"/>
          <p:cNvSpPr/>
          <p:nvPr/>
        </p:nvSpPr>
        <p:spPr>
          <a:xfrm>
            <a:off x="6582210" y="1080552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0" name="Google Shape;730;g959bcba650_1_0"/>
          <p:cNvSpPr/>
          <p:nvPr/>
        </p:nvSpPr>
        <p:spPr>
          <a:xfrm>
            <a:off x="2709550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9" name="Google Shape;749;g959bcba650_1_0"/>
          <p:cNvSpPr/>
          <p:nvPr/>
        </p:nvSpPr>
        <p:spPr>
          <a:xfrm>
            <a:off x="7002610" y="1080552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50" name="Google Shape;750;g959bcba650_1_0"/>
          <p:cNvGrpSpPr/>
          <p:nvPr/>
        </p:nvGrpSpPr>
        <p:grpSpPr>
          <a:xfrm>
            <a:off x="3256271" y="1738330"/>
            <a:ext cx="4754008" cy="523538"/>
            <a:chOff x="3354946" y="1738342"/>
            <a:chExt cx="4754008" cy="523538"/>
          </a:xfrm>
        </p:grpSpPr>
        <p:grpSp>
          <p:nvGrpSpPr>
            <p:cNvPr id="751" name="Google Shape;751;g959bcba650_1_0"/>
            <p:cNvGrpSpPr/>
            <p:nvPr/>
          </p:nvGrpSpPr>
          <p:grpSpPr>
            <a:xfrm>
              <a:off x="3354946" y="1738355"/>
              <a:ext cx="2377008" cy="523525"/>
              <a:chOff x="2500884" y="1080539"/>
              <a:chExt cx="4726601" cy="523525"/>
            </a:xfrm>
          </p:grpSpPr>
          <p:grpSp>
            <p:nvGrpSpPr>
              <p:cNvPr id="752" name="Google Shape;752;g959bcba650_1_0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753" name="Google Shape;753;g959bcba650_1_0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4" name="Google Shape;754;g959bcba650_1_0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5" name="Google Shape;755;g959bcba650_1_0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6" name="Google Shape;756;g959bcba650_1_0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7" name="Google Shape;757;g959bcba650_1_0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8" name="Google Shape;758;g959bcba650_1_0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9" name="Google Shape;759;g959bcba650_1_0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0" name="Google Shape;760;g959bcba650_1_0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1" name="Google Shape;761;g959bcba650_1_0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2" name="Google Shape;762;g959bcba650_1_0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763" name="Google Shape;763;g959bcba650_1_0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64" name="Google Shape;764;g959bcba650_1_0"/>
            <p:cNvGrpSpPr/>
            <p:nvPr/>
          </p:nvGrpSpPr>
          <p:grpSpPr>
            <a:xfrm>
              <a:off x="5731946" y="1738342"/>
              <a:ext cx="2377008" cy="523525"/>
              <a:chOff x="2500884" y="1080539"/>
              <a:chExt cx="4726601" cy="523525"/>
            </a:xfrm>
          </p:grpSpPr>
          <p:grpSp>
            <p:nvGrpSpPr>
              <p:cNvPr id="765" name="Google Shape;765;g959bcba650_1_0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766" name="Google Shape;766;g959bcba650_1_0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7" name="Google Shape;767;g959bcba650_1_0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8" name="Google Shape;768;g959bcba650_1_0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9" name="Google Shape;769;g959bcba650_1_0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0" name="Google Shape;770;g959bcba650_1_0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1" name="Google Shape;771;g959bcba650_1_0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2" name="Google Shape;772;g959bcba650_1_0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3" name="Google Shape;773;g959bcba650_1_0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4" name="Google Shape;774;g959bcba650_1_0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5" name="Google Shape;775;g959bcba650_1_0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776" name="Google Shape;776;g959bcba650_1_0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cxnSp>
        <p:nvCxnSpPr>
          <p:cNvPr id="777" name="Google Shape;777;g959bcba650_1_0"/>
          <p:cNvCxnSpPr>
            <a:endCxn id="753" idx="2"/>
          </p:cNvCxnSpPr>
          <p:nvPr/>
        </p:nvCxnSpPr>
        <p:spPr>
          <a:xfrm>
            <a:off x="3363672" y="2260968"/>
            <a:ext cx="217200" cy="9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78" name="Google Shape;778;g959bcba650_1_0"/>
          <p:cNvCxnSpPr>
            <a:stCxn id="753" idx="2"/>
            <a:endCxn id="753" idx="0"/>
          </p:cNvCxnSpPr>
          <p:nvPr/>
        </p:nvCxnSpPr>
        <p:spPr>
          <a:xfrm rot="10800000">
            <a:off x="3580872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79" name="Google Shape;779;g959bcba650_1_0"/>
          <p:cNvCxnSpPr>
            <a:stCxn id="753" idx="0"/>
            <a:endCxn id="754" idx="0"/>
          </p:cNvCxnSpPr>
          <p:nvPr/>
        </p:nvCxnSpPr>
        <p:spPr>
          <a:xfrm>
            <a:off x="3580872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80" name="Google Shape;780;g959bcba650_1_0"/>
          <p:cNvCxnSpPr>
            <a:stCxn id="754" idx="0"/>
            <a:endCxn id="754" idx="2"/>
          </p:cNvCxnSpPr>
          <p:nvPr/>
        </p:nvCxnSpPr>
        <p:spPr>
          <a:xfrm>
            <a:off x="379726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81" name="Google Shape;781;g959bcba650_1_0"/>
          <p:cNvCxnSpPr>
            <a:stCxn id="754" idx="2"/>
            <a:endCxn id="755" idx="2"/>
          </p:cNvCxnSpPr>
          <p:nvPr/>
        </p:nvCxnSpPr>
        <p:spPr>
          <a:xfrm>
            <a:off x="379726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82" name="Google Shape;782;g959bcba650_1_0"/>
          <p:cNvCxnSpPr>
            <a:stCxn id="755" idx="2"/>
            <a:endCxn id="755" idx="0"/>
          </p:cNvCxnSpPr>
          <p:nvPr/>
        </p:nvCxnSpPr>
        <p:spPr>
          <a:xfrm rot="10800000">
            <a:off x="4013661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83" name="Google Shape;783;g959bcba650_1_0"/>
          <p:cNvCxnSpPr>
            <a:stCxn id="755" idx="0"/>
            <a:endCxn id="756" idx="0"/>
          </p:cNvCxnSpPr>
          <p:nvPr/>
        </p:nvCxnSpPr>
        <p:spPr>
          <a:xfrm>
            <a:off x="4013661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84" name="Google Shape;784;g959bcba650_1_0"/>
          <p:cNvCxnSpPr>
            <a:stCxn id="756" idx="0"/>
            <a:endCxn id="756" idx="2"/>
          </p:cNvCxnSpPr>
          <p:nvPr/>
        </p:nvCxnSpPr>
        <p:spPr>
          <a:xfrm>
            <a:off x="423005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85" name="Google Shape;785;g959bcba650_1_0"/>
          <p:cNvCxnSpPr>
            <a:stCxn id="756" idx="2"/>
            <a:endCxn id="757" idx="2"/>
          </p:cNvCxnSpPr>
          <p:nvPr/>
        </p:nvCxnSpPr>
        <p:spPr>
          <a:xfrm>
            <a:off x="423005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86" name="Google Shape;786;g959bcba650_1_0"/>
          <p:cNvCxnSpPr>
            <a:stCxn id="757" idx="2"/>
            <a:endCxn id="757" idx="0"/>
          </p:cNvCxnSpPr>
          <p:nvPr/>
        </p:nvCxnSpPr>
        <p:spPr>
          <a:xfrm rot="10800000">
            <a:off x="4446450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87" name="Google Shape;787;g959bcba650_1_0"/>
          <p:cNvCxnSpPr>
            <a:stCxn id="757" idx="0"/>
            <a:endCxn id="758" idx="0"/>
          </p:cNvCxnSpPr>
          <p:nvPr/>
        </p:nvCxnSpPr>
        <p:spPr>
          <a:xfrm>
            <a:off x="4446450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88" name="Google Shape;788;g959bcba650_1_0"/>
          <p:cNvCxnSpPr>
            <a:stCxn id="758" idx="0"/>
            <a:endCxn id="758" idx="2"/>
          </p:cNvCxnSpPr>
          <p:nvPr/>
        </p:nvCxnSpPr>
        <p:spPr>
          <a:xfrm>
            <a:off x="4662845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89" name="Google Shape;789;g959bcba650_1_0"/>
          <p:cNvCxnSpPr>
            <a:stCxn id="758" idx="2"/>
            <a:endCxn id="759" idx="2"/>
          </p:cNvCxnSpPr>
          <p:nvPr/>
        </p:nvCxnSpPr>
        <p:spPr>
          <a:xfrm>
            <a:off x="4662845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90" name="Google Shape;790;g959bcba650_1_0"/>
          <p:cNvCxnSpPr>
            <a:stCxn id="759" idx="2"/>
            <a:endCxn id="759" idx="0"/>
          </p:cNvCxnSpPr>
          <p:nvPr/>
        </p:nvCxnSpPr>
        <p:spPr>
          <a:xfrm rot="10800000">
            <a:off x="4879239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91" name="Google Shape;791;g959bcba650_1_0"/>
          <p:cNvCxnSpPr>
            <a:endCxn id="760" idx="0"/>
          </p:cNvCxnSpPr>
          <p:nvPr/>
        </p:nvCxnSpPr>
        <p:spPr>
          <a:xfrm>
            <a:off x="4879334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92" name="Google Shape;792;g959bcba650_1_0"/>
          <p:cNvCxnSpPr>
            <a:stCxn id="760" idx="0"/>
            <a:endCxn id="760" idx="2"/>
          </p:cNvCxnSpPr>
          <p:nvPr/>
        </p:nvCxnSpPr>
        <p:spPr>
          <a:xfrm>
            <a:off x="5095634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93" name="Google Shape;793;g959bcba650_1_0"/>
          <p:cNvCxnSpPr>
            <a:stCxn id="760" idx="2"/>
            <a:endCxn id="761" idx="2"/>
          </p:cNvCxnSpPr>
          <p:nvPr/>
        </p:nvCxnSpPr>
        <p:spPr>
          <a:xfrm>
            <a:off x="5095634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94" name="Google Shape;794;g959bcba650_1_0"/>
          <p:cNvCxnSpPr>
            <a:stCxn id="761" idx="2"/>
            <a:endCxn id="761" idx="0"/>
          </p:cNvCxnSpPr>
          <p:nvPr/>
        </p:nvCxnSpPr>
        <p:spPr>
          <a:xfrm rot="10800000">
            <a:off x="531202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95" name="Google Shape;795;g959bcba650_1_0"/>
          <p:cNvCxnSpPr>
            <a:stCxn id="761" idx="0"/>
            <a:endCxn id="763" idx="0"/>
          </p:cNvCxnSpPr>
          <p:nvPr/>
        </p:nvCxnSpPr>
        <p:spPr>
          <a:xfrm>
            <a:off x="5312029" y="1738355"/>
            <a:ext cx="2130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96" name="Google Shape;796;g959bcba650_1_0"/>
          <p:cNvCxnSpPr>
            <a:stCxn id="763" idx="0"/>
            <a:endCxn id="763" idx="2"/>
          </p:cNvCxnSpPr>
          <p:nvPr/>
        </p:nvCxnSpPr>
        <p:spPr>
          <a:xfrm>
            <a:off x="5525105" y="173834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97" name="Google Shape;797;g959bcba650_1_0"/>
          <p:cNvCxnSpPr>
            <a:stCxn id="763" idx="2"/>
            <a:endCxn id="775" idx="2"/>
          </p:cNvCxnSpPr>
          <p:nvPr/>
        </p:nvCxnSpPr>
        <p:spPr>
          <a:xfrm>
            <a:off x="5525105" y="2261842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98" name="Google Shape;798;g959bcba650_1_0"/>
          <p:cNvCxnSpPr>
            <a:stCxn id="775" idx="2"/>
            <a:endCxn id="775" idx="0"/>
          </p:cNvCxnSpPr>
          <p:nvPr/>
        </p:nvCxnSpPr>
        <p:spPr>
          <a:xfrm rot="10800000">
            <a:off x="5741468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99" name="Google Shape;799;g959bcba650_1_0"/>
          <p:cNvCxnSpPr>
            <a:stCxn id="775" idx="0"/>
            <a:endCxn id="766" idx="0"/>
          </p:cNvCxnSpPr>
          <p:nvPr/>
        </p:nvCxnSpPr>
        <p:spPr>
          <a:xfrm>
            <a:off x="5741468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00" name="Google Shape;800;g959bcba650_1_0"/>
          <p:cNvCxnSpPr>
            <a:stCxn id="766" idx="0"/>
            <a:endCxn id="766" idx="2"/>
          </p:cNvCxnSpPr>
          <p:nvPr/>
        </p:nvCxnSpPr>
        <p:spPr>
          <a:xfrm>
            <a:off x="5957872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01" name="Google Shape;801;g959bcba650_1_0"/>
          <p:cNvCxnSpPr>
            <a:endCxn id="767" idx="2"/>
          </p:cNvCxnSpPr>
          <p:nvPr/>
        </p:nvCxnSpPr>
        <p:spPr>
          <a:xfrm>
            <a:off x="5957966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02" name="Google Shape;802;g959bcba650_1_0"/>
          <p:cNvCxnSpPr>
            <a:stCxn id="767" idx="2"/>
            <a:endCxn id="767" idx="0"/>
          </p:cNvCxnSpPr>
          <p:nvPr/>
        </p:nvCxnSpPr>
        <p:spPr>
          <a:xfrm rot="10800000">
            <a:off x="6174266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03" name="Google Shape;803;g959bcba650_1_0"/>
          <p:cNvCxnSpPr>
            <a:stCxn id="767" idx="0"/>
            <a:endCxn id="768" idx="0"/>
          </p:cNvCxnSpPr>
          <p:nvPr/>
        </p:nvCxnSpPr>
        <p:spPr>
          <a:xfrm>
            <a:off x="6174266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04" name="Google Shape;804;g959bcba650_1_0"/>
          <p:cNvCxnSpPr>
            <a:stCxn id="768" idx="0"/>
            <a:endCxn id="768" idx="2"/>
          </p:cNvCxnSpPr>
          <p:nvPr/>
        </p:nvCxnSpPr>
        <p:spPr>
          <a:xfrm>
            <a:off x="6390661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05" name="Google Shape;805;g959bcba650_1_0"/>
          <p:cNvCxnSpPr>
            <a:stCxn id="768" idx="2"/>
            <a:endCxn id="769" idx="2"/>
          </p:cNvCxnSpPr>
          <p:nvPr/>
        </p:nvCxnSpPr>
        <p:spPr>
          <a:xfrm>
            <a:off x="6390661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06" name="Google Shape;806;g959bcba650_1_0"/>
          <p:cNvCxnSpPr>
            <a:stCxn id="769" idx="2"/>
            <a:endCxn id="769" idx="0"/>
          </p:cNvCxnSpPr>
          <p:nvPr/>
        </p:nvCxnSpPr>
        <p:spPr>
          <a:xfrm rot="10800000">
            <a:off x="660705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07" name="Google Shape;807;g959bcba650_1_0"/>
          <p:cNvCxnSpPr>
            <a:stCxn id="769" idx="0"/>
            <a:endCxn id="770" idx="0"/>
          </p:cNvCxnSpPr>
          <p:nvPr/>
        </p:nvCxnSpPr>
        <p:spPr>
          <a:xfrm>
            <a:off x="660705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08" name="Google Shape;808;g959bcba650_1_0"/>
          <p:cNvCxnSpPr>
            <a:stCxn id="770" idx="0"/>
            <a:endCxn id="770" idx="2"/>
          </p:cNvCxnSpPr>
          <p:nvPr/>
        </p:nvCxnSpPr>
        <p:spPr>
          <a:xfrm>
            <a:off x="6823450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09" name="Google Shape;809;g959bcba650_1_0"/>
          <p:cNvCxnSpPr>
            <a:stCxn id="770" idx="2"/>
            <a:endCxn id="771" idx="2"/>
          </p:cNvCxnSpPr>
          <p:nvPr/>
        </p:nvCxnSpPr>
        <p:spPr>
          <a:xfrm>
            <a:off x="6823450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10" name="Google Shape;810;g959bcba650_1_0"/>
          <p:cNvCxnSpPr>
            <a:stCxn id="771" idx="2"/>
            <a:endCxn id="771" idx="0"/>
          </p:cNvCxnSpPr>
          <p:nvPr/>
        </p:nvCxnSpPr>
        <p:spPr>
          <a:xfrm rot="10800000">
            <a:off x="703984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11" name="Google Shape;811;g959bcba650_1_0"/>
          <p:cNvCxnSpPr>
            <a:stCxn id="771" idx="0"/>
            <a:endCxn id="772" idx="0"/>
          </p:cNvCxnSpPr>
          <p:nvPr/>
        </p:nvCxnSpPr>
        <p:spPr>
          <a:xfrm>
            <a:off x="703984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12" name="Google Shape;812;g959bcba650_1_0"/>
          <p:cNvCxnSpPr>
            <a:stCxn id="772" idx="0"/>
            <a:endCxn id="772" idx="2"/>
          </p:cNvCxnSpPr>
          <p:nvPr/>
        </p:nvCxnSpPr>
        <p:spPr>
          <a:xfrm>
            <a:off x="725623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13" name="Google Shape;813;g959bcba650_1_0"/>
          <p:cNvCxnSpPr>
            <a:stCxn id="772" idx="2"/>
            <a:endCxn id="773" idx="2"/>
          </p:cNvCxnSpPr>
          <p:nvPr/>
        </p:nvCxnSpPr>
        <p:spPr>
          <a:xfrm>
            <a:off x="7256239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14" name="Google Shape;814;g959bcba650_1_0"/>
          <p:cNvSpPr txBox="1"/>
          <p:nvPr/>
        </p:nvSpPr>
        <p:spPr>
          <a:xfrm>
            <a:off x="2500875" y="1784725"/>
            <a:ext cx="8541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274E13"/>
                </a:solidFill>
                <a:latin typeface="Calibri"/>
                <a:ea typeface="Calibri"/>
                <a:cs typeface="Calibri"/>
                <a:sym typeface="Calibri"/>
              </a:rPr>
              <a:t>Takt</a:t>
            </a:r>
            <a:endParaRPr sz="2400">
              <a:solidFill>
                <a:srgbClr val="274E1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15" name="Google Shape;815;g959bcba650_1_0"/>
          <p:cNvCxnSpPr/>
          <p:nvPr/>
        </p:nvCxnSpPr>
        <p:spPr>
          <a:xfrm>
            <a:off x="7580832" y="2000092"/>
            <a:ext cx="1191600" cy="8478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stealth" w="med" len="med"/>
          </a:ln>
        </p:spPr>
      </p:cxn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867"/>
    </mc:Choice>
    <mc:Fallback>
      <p:transition spd="slow" advTm="248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g959bcba650_1_145"/>
          <p:cNvSpPr/>
          <p:nvPr/>
        </p:nvSpPr>
        <p:spPr>
          <a:xfrm>
            <a:off x="6151916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1" name="Google Shape;821;g959bcba650_1_145"/>
          <p:cNvSpPr/>
          <p:nvPr/>
        </p:nvSpPr>
        <p:spPr>
          <a:xfrm>
            <a:off x="5721623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2" name="Google Shape;822;g959bcba650_1_145"/>
          <p:cNvSpPr/>
          <p:nvPr/>
        </p:nvSpPr>
        <p:spPr>
          <a:xfrm>
            <a:off x="5291329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3" name="Google Shape;823;g959bcba650_1_145"/>
          <p:cNvSpPr/>
          <p:nvPr/>
        </p:nvSpPr>
        <p:spPr>
          <a:xfrm>
            <a:off x="486103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4" name="Google Shape;824;g959bcba650_1_145"/>
          <p:cNvSpPr/>
          <p:nvPr/>
        </p:nvSpPr>
        <p:spPr>
          <a:xfrm>
            <a:off x="4430742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5" name="Google Shape;825;g959bcba650_1_145"/>
          <p:cNvSpPr/>
          <p:nvPr/>
        </p:nvSpPr>
        <p:spPr>
          <a:xfrm>
            <a:off x="4000448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6" name="Google Shape;826;g959bcba650_1_145"/>
          <p:cNvSpPr/>
          <p:nvPr/>
        </p:nvSpPr>
        <p:spPr>
          <a:xfrm>
            <a:off x="3139861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7" name="Google Shape;827;g959bcba650_1_145"/>
          <p:cNvSpPr/>
          <p:nvPr/>
        </p:nvSpPr>
        <p:spPr>
          <a:xfrm>
            <a:off x="357015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8" name="Google Shape;828;g959bcba650_1_145"/>
          <p:cNvSpPr/>
          <p:nvPr/>
        </p:nvSpPr>
        <p:spPr>
          <a:xfrm>
            <a:off x="1398033" y="1305223"/>
            <a:ext cx="1050900" cy="1774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9" name="Google Shape;829;g959bcba650_1_145"/>
          <p:cNvSpPr/>
          <p:nvPr/>
        </p:nvSpPr>
        <p:spPr>
          <a:xfrm>
            <a:off x="280072" y="1247900"/>
            <a:ext cx="217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0" name="Google Shape;830;g959bcba650_1_145"/>
          <p:cNvSpPr txBox="1"/>
          <p:nvPr/>
        </p:nvSpPr>
        <p:spPr>
          <a:xfrm>
            <a:off x="1453069" y="14370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1" name="Google Shape;831;g959bcba650_1_145"/>
          <p:cNvSpPr txBox="1"/>
          <p:nvPr/>
        </p:nvSpPr>
        <p:spPr>
          <a:xfrm>
            <a:off x="1453086" y="21652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2" name="Google Shape;832;g959bcba650_1_145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cxnSp>
        <p:nvCxnSpPr>
          <p:cNvPr id="833" name="Google Shape;833;g959bcba650_1_145"/>
          <p:cNvCxnSpPr>
            <a:stCxn id="830" idx="3"/>
            <a:endCxn id="834" idx="1"/>
          </p:cNvCxnSpPr>
          <p:nvPr/>
        </p:nvCxnSpPr>
        <p:spPr>
          <a:xfrm>
            <a:off x="2456269" y="1667944"/>
            <a:ext cx="5194800" cy="108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835" name="Google Shape;835;g959bcba650_1_145"/>
          <p:cNvCxnSpPr>
            <a:stCxn id="831" idx="3"/>
            <a:endCxn id="836" idx="1"/>
          </p:cNvCxnSpPr>
          <p:nvPr/>
        </p:nvCxnSpPr>
        <p:spPr>
          <a:xfrm>
            <a:off x="2456286" y="2396144"/>
            <a:ext cx="51819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grpSp>
        <p:nvGrpSpPr>
          <p:cNvPr id="837" name="Google Shape;837;g959bcba650_1_145"/>
          <p:cNvGrpSpPr/>
          <p:nvPr/>
        </p:nvGrpSpPr>
        <p:grpSpPr>
          <a:xfrm>
            <a:off x="7638131" y="1118925"/>
            <a:ext cx="4241160" cy="4758900"/>
            <a:chOff x="7009600" y="1118925"/>
            <a:chExt cx="4869300" cy="4758900"/>
          </a:xfrm>
        </p:grpSpPr>
        <p:grpSp>
          <p:nvGrpSpPr>
            <p:cNvPr id="838" name="Google Shape;838;g959bcba650_1_145"/>
            <p:cNvGrpSpPr/>
            <p:nvPr/>
          </p:nvGrpSpPr>
          <p:grpSpPr>
            <a:xfrm>
              <a:off x="7009600" y="1118925"/>
              <a:ext cx="4869300" cy="4758900"/>
              <a:chOff x="7009600" y="1118925"/>
              <a:chExt cx="4869300" cy="4758900"/>
            </a:xfrm>
          </p:grpSpPr>
          <p:sp>
            <p:nvSpPr>
              <p:cNvPr id="839" name="Google Shape;839;g959bcba650_1_145"/>
              <p:cNvSpPr/>
              <p:nvPr/>
            </p:nvSpPr>
            <p:spPr>
              <a:xfrm>
                <a:off x="7009600" y="1118925"/>
                <a:ext cx="4869300" cy="4758900"/>
              </a:xfrm>
              <a:prstGeom prst="rect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b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Calibri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Modul</a:t>
                </a:r>
                <a:endPara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0" name="Google Shape;840;g959bcba650_1_145"/>
              <p:cNvSpPr/>
              <p:nvPr/>
            </p:nvSpPr>
            <p:spPr>
              <a:xfrm>
                <a:off x="8600875" y="1434225"/>
                <a:ext cx="3157500" cy="1366800"/>
              </a:xfrm>
              <a:prstGeom prst="rect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Schieberegister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1" name="Google Shape;841;g959bcba650_1_145"/>
              <p:cNvSpPr txBox="1"/>
              <p:nvPr/>
            </p:nvSpPr>
            <p:spPr>
              <a:xfrm>
                <a:off x="8600875" y="1392975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Din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2" name="Google Shape;842;g959bcba650_1_145"/>
              <p:cNvSpPr txBox="1"/>
              <p:nvPr/>
            </p:nvSpPr>
            <p:spPr>
              <a:xfrm>
                <a:off x="8967562" y="2165300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274E13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Takt</a:t>
                </a:r>
                <a:endParaRPr sz="2400" b="0" i="0" u="none" strike="noStrike" cap="none">
                  <a:solidFill>
                    <a:srgbClr val="274E13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3" name="Google Shape;843;g959bcba650_1_145"/>
              <p:cNvSpPr/>
              <p:nvPr/>
            </p:nvSpPr>
            <p:spPr>
              <a:xfrm rot="5400000">
                <a:off x="8613023" y="2282975"/>
                <a:ext cx="369000" cy="393300"/>
              </a:xfrm>
              <a:prstGeom prst="triangle">
                <a:avLst>
                  <a:gd name="adj" fmla="val 50000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44" name="Google Shape;844;g959bcba650_1_145"/>
              <p:cNvCxnSpPr>
                <a:stCxn id="843" idx="3"/>
                <a:endCxn id="845" idx="3"/>
              </p:cNvCxnSpPr>
              <p:nvPr/>
            </p:nvCxnSpPr>
            <p:spPr>
              <a:xfrm>
                <a:off x="8600873" y="2479625"/>
                <a:ext cx="2860500" cy="2142300"/>
              </a:xfrm>
              <a:prstGeom prst="bentConnector5">
                <a:avLst>
                  <a:gd name="adj1" fmla="val -9558"/>
                  <a:gd name="adj2" fmla="val 38356"/>
                  <a:gd name="adj3" fmla="val 109552"/>
                </a:avLst>
              </a:prstGeom>
              <a:noFill/>
              <a:ln w="38100" cap="flat" cmpd="sng">
                <a:solidFill>
                  <a:srgbClr val="38761D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46" name="Google Shape;846;g959bcba650_1_145"/>
              <p:cNvCxnSpPr>
                <a:stCxn id="834" idx="3"/>
                <a:endCxn id="841" idx="1"/>
              </p:cNvCxnSpPr>
              <p:nvPr/>
            </p:nvCxnSpPr>
            <p:spPr>
              <a:xfrm>
                <a:off x="7621325" y="1678725"/>
                <a:ext cx="979500" cy="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47" name="Google Shape;847;g959bcba650_1_145"/>
              <p:cNvCxnSpPr>
                <a:stCxn id="834" idx="3"/>
                <a:endCxn id="848" idx="1"/>
              </p:cNvCxnSpPr>
              <p:nvPr/>
            </p:nvCxnSpPr>
            <p:spPr>
              <a:xfrm>
                <a:off x="7621325" y="1678725"/>
                <a:ext cx="979800" cy="2657400"/>
              </a:xfrm>
              <a:prstGeom prst="bentConnector3">
                <a:avLst>
                  <a:gd name="adj1" fmla="val 50011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grpSp>
            <p:nvGrpSpPr>
              <p:cNvPr id="849" name="Google Shape;849;g959bcba650_1_145"/>
              <p:cNvGrpSpPr/>
              <p:nvPr/>
            </p:nvGrpSpPr>
            <p:grpSpPr>
              <a:xfrm>
                <a:off x="8601318" y="3938525"/>
                <a:ext cx="2859890" cy="1366800"/>
                <a:chOff x="9095139" y="3938517"/>
                <a:chExt cx="2365500" cy="1366800"/>
              </a:xfrm>
            </p:grpSpPr>
            <p:sp>
              <p:nvSpPr>
                <p:cNvPr id="845" name="Google Shape;845;g959bcba650_1_145"/>
                <p:cNvSpPr/>
                <p:nvPr/>
              </p:nvSpPr>
              <p:spPr>
                <a:xfrm>
                  <a:off x="9095139" y="3938517"/>
                  <a:ext cx="2365500" cy="1366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b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Taktgenerator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8" name="Google Shape;848;g959bcba650_1_145"/>
                <p:cNvSpPr txBox="1"/>
                <p:nvPr/>
              </p:nvSpPr>
              <p:spPr>
                <a:xfrm>
                  <a:off x="9095162" y="4050425"/>
                  <a:ext cx="953400" cy="571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Start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850" name="Google Shape;850;g959bcba650_1_145"/>
                <p:cNvGrpSpPr/>
                <p:nvPr/>
              </p:nvGrpSpPr>
              <p:grpSpPr>
                <a:xfrm>
                  <a:off x="9775721" y="3938538"/>
                  <a:ext cx="1579356" cy="1036546"/>
                  <a:chOff x="9517417" y="3885375"/>
                  <a:chExt cx="1344705" cy="845401"/>
                </a:xfrm>
              </p:grpSpPr>
              <p:sp>
                <p:nvSpPr>
                  <p:cNvPr id="851" name="Google Shape;851;g959bcba650_1_145"/>
                  <p:cNvSpPr/>
                  <p:nvPr/>
                </p:nvSpPr>
                <p:spPr>
                  <a:xfrm>
                    <a:off x="9517417" y="4308076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52" name="Google Shape;852;g959bcba650_1_145"/>
                  <p:cNvSpPr/>
                  <p:nvPr/>
                </p:nvSpPr>
                <p:spPr>
                  <a:xfrm>
                    <a:off x="9953925" y="3885375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53" name="Google Shape;853;g959bcba650_1_145"/>
                  <p:cNvSpPr/>
                  <p:nvPr/>
                </p:nvSpPr>
                <p:spPr>
                  <a:xfrm>
                    <a:off x="10390522" y="4308075"/>
                    <a:ext cx="4716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54" name="Google Shape;854;g959bcba650_1_145"/>
                  <p:cNvCxnSpPr>
                    <a:stCxn id="852" idx="1"/>
                    <a:endCxn id="852" idx="3"/>
                  </p:cNvCxnSpPr>
                  <p:nvPr/>
                </p:nvCxnSpPr>
                <p:spPr>
                  <a:xfrm>
                    <a:off x="9953925" y="4096725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5" name="Google Shape;855;g959bcba650_1_145"/>
                  <p:cNvCxnSpPr>
                    <a:stCxn id="852" idx="3"/>
                    <a:endCxn id="853" idx="1"/>
                  </p:cNvCxnSpPr>
                  <p:nvPr/>
                </p:nvCxnSpPr>
                <p:spPr>
                  <a:xfrm>
                    <a:off x="103904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6" name="Google Shape;856;g959bcba650_1_145"/>
                  <p:cNvCxnSpPr>
                    <a:endCxn id="853" idx="3"/>
                  </p:cNvCxnSpPr>
                  <p:nvPr/>
                </p:nvCxnSpPr>
                <p:spPr>
                  <a:xfrm>
                    <a:off x="10390522" y="4519425"/>
                    <a:ext cx="4716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7" name="Google Shape;857;g959bcba650_1_145"/>
                  <p:cNvCxnSpPr>
                    <a:stCxn id="851" idx="1"/>
                    <a:endCxn id="851" idx="3"/>
                  </p:cNvCxnSpPr>
                  <p:nvPr/>
                </p:nvCxnSpPr>
                <p:spPr>
                  <a:xfrm>
                    <a:off x="9517417" y="4519426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8" name="Google Shape;858;g959bcba650_1_145"/>
                  <p:cNvCxnSpPr>
                    <a:stCxn id="852" idx="1"/>
                    <a:endCxn id="851" idx="3"/>
                  </p:cNvCxnSpPr>
                  <p:nvPr/>
                </p:nvCxnSpPr>
                <p:spPr>
                  <a:xfrm>
                    <a:off x="99539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</p:grpSp>
        </p:grpSp>
        <p:sp>
          <p:nvSpPr>
            <p:cNvPr id="834" name="Google Shape;834;g959bcba650_1_145"/>
            <p:cNvSpPr txBox="1"/>
            <p:nvPr/>
          </p:nvSpPr>
          <p:spPr>
            <a:xfrm>
              <a:off x="7024625" y="1447875"/>
              <a:ext cx="5967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6" name="Google Shape;836;g959bcba650_1_145"/>
            <p:cNvSpPr txBox="1"/>
            <p:nvPr/>
          </p:nvSpPr>
          <p:spPr>
            <a:xfrm>
              <a:off x="7009827" y="2165292"/>
              <a:ext cx="1050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59" name="Google Shape;859;g959bcba650_1_145"/>
          <p:cNvSpPr/>
          <p:nvPr/>
        </p:nvSpPr>
        <p:spPr>
          <a:xfrm>
            <a:off x="2324575" y="2740750"/>
            <a:ext cx="4931700" cy="2757300"/>
          </a:xfrm>
          <a:prstGeom prst="wedgeRoundRectCallout">
            <a:avLst>
              <a:gd name="adj1" fmla="val 51312"/>
              <a:gd name="adj2" fmla="val 1291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>
                <a:solidFill>
                  <a:srgbClr val="0000FF"/>
                </a:solidFill>
              </a:rPr>
              <a:t>Bei Sender und Empfänger muss die gleiche Taktfrequenz, die sogenannte </a:t>
            </a:r>
            <a:r>
              <a:rPr lang="de-DE" sz="2400">
                <a:solidFill>
                  <a:srgbClr val="FF0000"/>
                </a:solidFill>
              </a:rPr>
              <a:t>Baudrate </a:t>
            </a:r>
            <a:r>
              <a:rPr lang="de-DE" sz="2400">
                <a:solidFill>
                  <a:srgbClr val="0000FF"/>
                </a:solidFill>
              </a:rPr>
              <a:t> eingestellt sein.</a:t>
            </a:r>
            <a:endParaRPr sz="2400">
              <a:solidFill>
                <a:srgbClr val="0000FF"/>
              </a:solidFill>
            </a:endParaRPr>
          </a:p>
        </p:txBody>
      </p:sp>
      <p:pic>
        <p:nvPicPr>
          <p:cNvPr id="860" name="Google Shape;860;g959bcba650_1_14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27469" y="4317757"/>
            <a:ext cx="1258875" cy="17746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61" name="Google Shape;861;g959bcba650_1_145"/>
          <p:cNvGrpSpPr/>
          <p:nvPr/>
        </p:nvGrpSpPr>
        <p:grpSpPr>
          <a:xfrm>
            <a:off x="2716031" y="1080565"/>
            <a:ext cx="638930" cy="523500"/>
            <a:chOff x="2716031" y="1080565"/>
            <a:chExt cx="638930" cy="523500"/>
          </a:xfrm>
        </p:grpSpPr>
        <p:cxnSp>
          <p:nvCxnSpPr>
            <p:cNvPr id="862" name="Google Shape;862;g959bcba650_1_145"/>
            <p:cNvCxnSpPr>
              <a:stCxn id="863" idx="0"/>
              <a:endCxn id="864" idx="0"/>
            </p:cNvCxnSpPr>
            <p:nvPr/>
          </p:nvCxnSpPr>
          <p:spPr>
            <a:xfrm>
              <a:off x="2716031" y="1080565"/>
              <a:ext cx="2085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65" name="Google Shape;865;g959bcba650_1_145"/>
            <p:cNvCxnSpPr>
              <a:stCxn id="864" idx="0"/>
              <a:endCxn id="864" idx="2"/>
            </p:cNvCxnSpPr>
            <p:nvPr/>
          </p:nvCxnSpPr>
          <p:spPr>
            <a:xfrm>
              <a:off x="2924650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66" name="Google Shape;866;g959bcba650_1_145"/>
            <p:cNvCxnSpPr>
              <a:stCxn id="826" idx="2"/>
              <a:endCxn id="864" idx="2"/>
            </p:cNvCxnSpPr>
            <p:nvPr/>
          </p:nvCxnSpPr>
          <p:spPr>
            <a:xfrm rot="10800000">
              <a:off x="2924761" y="1604065"/>
              <a:ext cx="4302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867" name="Google Shape;867;g959bcba650_1_145"/>
          <p:cNvGrpSpPr/>
          <p:nvPr/>
        </p:nvGrpSpPr>
        <p:grpSpPr>
          <a:xfrm>
            <a:off x="3354961" y="1080565"/>
            <a:ext cx="3442255" cy="523500"/>
            <a:chOff x="3354961" y="1080565"/>
            <a:chExt cx="3442255" cy="523500"/>
          </a:xfrm>
        </p:grpSpPr>
        <p:cxnSp>
          <p:nvCxnSpPr>
            <p:cNvPr id="868" name="Google Shape;868;g959bcba650_1_145"/>
            <p:cNvCxnSpPr>
              <a:stCxn id="827" idx="0"/>
              <a:endCxn id="827" idx="2"/>
            </p:cNvCxnSpPr>
            <p:nvPr/>
          </p:nvCxnSpPr>
          <p:spPr>
            <a:xfrm>
              <a:off x="3785255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69" name="Google Shape;869;g959bcba650_1_145"/>
            <p:cNvGrpSpPr/>
            <p:nvPr/>
          </p:nvGrpSpPr>
          <p:grpSpPr>
            <a:xfrm>
              <a:off x="3354961" y="1080565"/>
              <a:ext cx="3442255" cy="523500"/>
              <a:chOff x="3354961" y="1080565"/>
              <a:chExt cx="3442255" cy="523500"/>
            </a:xfrm>
          </p:grpSpPr>
          <p:cxnSp>
            <p:nvCxnSpPr>
              <p:cNvPr id="870" name="Google Shape;870;g959bcba650_1_145"/>
              <p:cNvCxnSpPr>
                <a:stCxn id="826" idx="2"/>
                <a:endCxn id="826" idx="0"/>
              </p:cNvCxnSpPr>
              <p:nvPr/>
            </p:nvCxnSpPr>
            <p:spPr>
              <a:xfrm rot="10800000">
                <a:off x="3354961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1" name="Google Shape;871;g959bcba650_1_145"/>
              <p:cNvCxnSpPr>
                <a:stCxn id="826" idx="0"/>
                <a:endCxn id="827" idx="0"/>
              </p:cNvCxnSpPr>
              <p:nvPr/>
            </p:nvCxnSpPr>
            <p:spPr>
              <a:xfrm>
                <a:off x="3354961" y="10805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" name="Google Shape;872;g959bcba650_1_145"/>
              <p:cNvCxnSpPr>
                <a:stCxn id="827" idx="2"/>
                <a:endCxn id="825" idx="2"/>
              </p:cNvCxnSpPr>
              <p:nvPr/>
            </p:nvCxnSpPr>
            <p:spPr>
              <a:xfrm>
                <a:off x="3785255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3" name="Google Shape;873;g959bcba650_1_145"/>
              <p:cNvCxnSpPr>
                <a:stCxn id="825" idx="2"/>
                <a:endCxn id="825" idx="0"/>
              </p:cNvCxnSpPr>
              <p:nvPr/>
            </p:nvCxnSpPr>
            <p:spPr>
              <a:xfrm rot="10800000">
                <a:off x="4215548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4" name="Google Shape;874;g959bcba650_1_145"/>
              <p:cNvCxnSpPr>
                <a:stCxn id="825" idx="0"/>
                <a:endCxn id="823" idx="0"/>
              </p:cNvCxnSpPr>
              <p:nvPr/>
            </p:nvCxnSpPr>
            <p:spPr>
              <a:xfrm>
                <a:off x="4215548" y="1080565"/>
                <a:ext cx="8607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5" name="Google Shape;875;g959bcba650_1_145"/>
              <p:cNvCxnSpPr>
                <a:stCxn id="823" idx="0"/>
                <a:endCxn id="823" idx="2"/>
              </p:cNvCxnSpPr>
              <p:nvPr/>
            </p:nvCxnSpPr>
            <p:spPr>
              <a:xfrm>
                <a:off x="5076135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6" name="Google Shape;876;g959bcba650_1_145"/>
              <p:cNvCxnSpPr>
                <a:stCxn id="823" idx="2"/>
                <a:endCxn id="822" idx="2"/>
              </p:cNvCxnSpPr>
              <p:nvPr/>
            </p:nvCxnSpPr>
            <p:spPr>
              <a:xfrm>
                <a:off x="5076135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7" name="Google Shape;877;g959bcba650_1_145"/>
              <p:cNvCxnSpPr>
                <a:stCxn id="822" idx="2"/>
                <a:endCxn id="822" idx="0"/>
              </p:cNvCxnSpPr>
              <p:nvPr/>
            </p:nvCxnSpPr>
            <p:spPr>
              <a:xfrm rot="10800000">
                <a:off x="5506429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8" name="Google Shape;878;g959bcba650_1_145"/>
              <p:cNvCxnSpPr>
                <a:stCxn id="822" idx="0"/>
                <a:endCxn id="821" idx="0"/>
              </p:cNvCxnSpPr>
              <p:nvPr/>
            </p:nvCxnSpPr>
            <p:spPr>
              <a:xfrm>
                <a:off x="5506429" y="10805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9" name="Google Shape;879;g959bcba650_1_145"/>
              <p:cNvCxnSpPr>
                <a:stCxn id="821" idx="0"/>
                <a:endCxn id="821" idx="2"/>
              </p:cNvCxnSpPr>
              <p:nvPr/>
            </p:nvCxnSpPr>
            <p:spPr>
              <a:xfrm>
                <a:off x="5936723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80" name="Google Shape;880;g959bcba650_1_145"/>
              <p:cNvCxnSpPr>
                <a:stCxn id="821" idx="2"/>
                <a:endCxn id="820" idx="2"/>
              </p:cNvCxnSpPr>
              <p:nvPr/>
            </p:nvCxnSpPr>
            <p:spPr>
              <a:xfrm>
                <a:off x="5936723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81" name="Google Shape;881;g959bcba650_1_145"/>
              <p:cNvCxnSpPr>
                <a:stCxn id="820" idx="2"/>
                <a:endCxn id="882" idx="2"/>
              </p:cNvCxnSpPr>
              <p:nvPr/>
            </p:nvCxnSpPr>
            <p:spPr>
              <a:xfrm>
                <a:off x="6367016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882" name="Google Shape;882;g959bcba650_1_145"/>
          <p:cNvSpPr/>
          <p:nvPr/>
        </p:nvSpPr>
        <p:spPr>
          <a:xfrm>
            <a:off x="6582210" y="1080552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4" name="Google Shape;864;g959bcba650_1_145"/>
          <p:cNvSpPr/>
          <p:nvPr/>
        </p:nvSpPr>
        <p:spPr>
          <a:xfrm>
            <a:off x="2709550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83" name="Google Shape;883;g959bcba650_1_145"/>
          <p:cNvGrpSpPr/>
          <p:nvPr/>
        </p:nvGrpSpPr>
        <p:grpSpPr>
          <a:xfrm>
            <a:off x="2500884" y="1080539"/>
            <a:ext cx="4726601" cy="523525"/>
            <a:chOff x="2500884" y="1080539"/>
            <a:chExt cx="4726601" cy="523525"/>
          </a:xfrm>
        </p:grpSpPr>
        <p:grpSp>
          <p:nvGrpSpPr>
            <p:cNvPr id="884" name="Google Shape;884;g959bcba650_1_145"/>
            <p:cNvGrpSpPr/>
            <p:nvPr/>
          </p:nvGrpSpPr>
          <p:grpSpPr>
            <a:xfrm>
              <a:off x="2500884" y="1080552"/>
              <a:ext cx="4302954" cy="523513"/>
              <a:chOff x="2500815" y="1080523"/>
              <a:chExt cx="4752019" cy="523513"/>
            </a:xfrm>
          </p:grpSpPr>
          <p:sp>
            <p:nvSpPr>
              <p:cNvPr id="885" name="Google Shape;885;g959bcba650_1_145"/>
              <p:cNvSpPr/>
              <p:nvPr/>
            </p:nvSpPr>
            <p:spPr>
              <a:xfrm>
                <a:off x="29760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6" name="Google Shape;886;g959bcba650_1_145"/>
              <p:cNvSpPr/>
              <p:nvPr/>
            </p:nvSpPr>
            <p:spPr>
              <a:xfrm>
                <a:off x="34512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7" name="Google Shape;887;g959bcba650_1_145"/>
              <p:cNvSpPr/>
              <p:nvPr/>
            </p:nvSpPr>
            <p:spPr>
              <a:xfrm>
                <a:off x="39264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8" name="Google Shape;888;g959bcba650_1_145"/>
              <p:cNvSpPr/>
              <p:nvPr/>
            </p:nvSpPr>
            <p:spPr>
              <a:xfrm>
                <a:off x="44016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9" name="Google Shape;889;g959bcba650_1_145"/>
              <p:cNvSpPr/>
              <p:nvPr/>
            </p:nvSpPr>
            <p:spPr>
              <a:xfrm>
                <a:off x="48768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0" name="Google Shape;890;g959bcba650_1_145"/>
              <p:cNvSpPr/>
              <p:nvPr/>
            </p:nvSpPr>
            <p:spPr>
              <a:xfrm>
                <a:off x="53520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1" name="Google Shape;891;g959bcba650_1_145"/>
              <p:cNvSpPr/>
              <p:nvPr/>
            </p:nvSpPr>
            <p:spPr>
              <a:xfrm>
                <a:off x="58272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2" name="Google Shape;892;g959bcba650_1_145"/>
              <p:cNvSpPr/>
              <p:nvPr/>
            </p:nvSpPr>
            <p:spPr>
              <a:xfrm>
                <a:off x="63024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3" name="Google Shape;893;g959bcba650_1_145"/>
              <p:cNvSpPr/>
              <p:nvPr/>
            </p:nvSpPr>
            <p:spPr>
              <a:xfrm>
                <a:off x="6777634" y="1080523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3" name="Google Shape;863;g959bcba650_1_145"/>
              <p:cNvSpPr/>
              <p:nvPr/>
            </p:nvSpPr>
            <p:spPr>
              <a:xfrm>
                <a:off x="2500815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94" name="Google Shape;894;g959bcba650_1_145"/>
            <p:cNvSpPr/>
            <p:nvPr/>
          </p:nvSpPr>
          <p:spPr>
            <a:xfrm>
              <a:off x="6797285" y="1080539"/>
              <a:ext cx="430200" cy="52350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95" name="Google Shape;895;g959bcba650_1_145"/>
          <p:cNvSpPr/>
          <p:nvPr/>
        </p:nvSpPr>
        <p:spPr>
          <a:xfrm>
            <a:off x="7002610" y="1080552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96" name="Google Shape;896;g959bcba650_1_145"/>
          <p:cNvGrpSpPr/>
          <p:nvPr/>
        </p:nvGrpSpPr>
        <p:grpSpPr>
          <a:xfrm>
            <a:off x="3256271" y="1738330"/>
            <a:ext cx="4754008" cy="523538"/>
            <a:chOff x="3354946" y="1738342"/>
            <a:chExt cx="4754008" cy="523538"/>
          </a:xfrm>
        </p:grpSpPr>
        <p:grpSp>
          <p:nvGrpSpPr>
            <p:cNvPr id="897" name="Google Shape;897;g959bcba650_1_145"/>
            <p:cNvGrpSpPr/>
            <p:nvPr/>
          </p:nvGrpSpPr>
          <p:grpSpPr>
            <a:xfrm>
              <a:off x="3354946" y="1738355"/>
              <a:ext cx="2377008" cy="523525"/>
              <a:chOff x="2500884" y="1080539"/>
              <a:chExt cx="4726601" cy="523525"/>
            </a:xfrm>
          </p:grpSpPr>
          <p:grpSp>
            <p:nvGrpSpPr>
              <p:cNvPr id="898" name="Google Shape;898;g959bcba650_1_145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899" name="Google Shape;899;g959bcba650_1_145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0" name="Google Shape;900;g959bcba650_1_145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1" name="Google Shape;901;g959bcba650_1_145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2" name="Google Shape;902;g959bcba650_1_145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3" name="Google Shape;903;g959bcba650_1_145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4" name="Google Shape;904;g959bcba650_1_145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5" name="Google Shape;905;g959bcba650_1_145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6" name="Google Shape;906;g959bcba650_1_145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7" name="Google Shape;907;g959bcba650_1_145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8" name="Google Shape;908;g959bcba650_1_145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909" name="Google Shape;909;g959bcba650_1_145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10" name="Google Shape;910;g959bcba650_1_145"/>
            <p:cNvGrpSpPr/>
            <p:nvPr/>
          </p:nvGrpSpPr>
          <p:grpSpPr>
            <a:xfrm>
              <a:off x="5731946" y="1738342"/>
              <a:ext cx="2377008" cy="523525"/>
              <a:chOff x="2500884" y="1080539"/>
              <a:chExt cx="4726601" cy="523525"/>
            </a:xfrm>
          </p:grpSpPr>
          <p:grpSp>
            <p:nvGrpSpPr>
              <p:cNvPr id="911" name="Google Shape;911;g959bcba650_1_145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912" name="Google Shape;912;g959bcba650_1_145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13" name="Google Shape;913;g959bcba650_1_145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14" name="Google Shape;914;g959bcba650_1_145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15" name="Google Shape;915;g959bcba650_1_145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16" name="Google Shape;916;g959bcba650_1_145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17" name="Google Shape;917;g959bcba650_1_145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18" name="Google Shape;918;g959bcba650_1_145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19" name="Google Shape;919;g959bcba650_1_145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20" name="Google Shape;920;g959bcba650_1_145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21" name="Google Shape;921;g959bcba650_1_145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922" name="Google Shape;922;g959bcba650_1_145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cxnSp>
        <p:nvCxnSpPr>
          <p:cNvPr id="923" name="Google Shape;923;g959bcba650_1_145"/>
          <p:cNvCxnSpPr>
            <a:endCxn id="899" idx="2"/>
          </p:cNvCxnSpPr>
          <p:nvPr/>
        </p:nvCxnSpPr>
        <p:spPr>
          <a:xfrm>
            <a:off x="3363672" y="2260968"/>
            <a:ext cx="217200" cy="9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24" name="Google Shape;924;g959bcba650_1_145"/>
          <p:cNvCxnSpPr>
            <a:stCxn id="899" idx="2"/>
            <a:endCxn id="899" idx="0"/>
          </p:cNvCxnSpPr>
          <p:nvPr/>
        </p:nvCxnSpPr>
        <p:spPr>
          <a:xfrm rot="10800000">
            <a:off x="3580872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25" name="Google Shape;925;g959bcba650_1_145"/>
          <p:cNvCxnSpPr>
            <a:stCxn id="899" idx="0"/>
            <a:endCxn id="900" idx="0"/>
          </p:cNvCxnSpPr>
          <p:nvPr/>
        </p:nvCxnSpPr>
        <p:spPr>
          <a:xfrm>
            <a:off x="3580872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26" name="Google Shape;926;g959bcba650_1_145"/>
          <p:cNvCxnSpPr>
            <a:stCxn id="900" idx="0"/>
            <a:endCxn id="900" idx="2"/>
          </p:cNvCxnSpPr>
          <p:nvPr/>
        </p:nvCxnSpPr>
        <p:spPr>
          <a:xfrm>
            <a:off x="379726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27" name="Google Shape;927;g959bcba650_1_145"/>
          <p:cNvCxnSpPr>
            <a:stCxn id="900" idx="2"/>
            <a:endCxn id="901" idx="2"/>
          </p:cNvCxnSpPr>
          <p:nvPr/>
        </p:nvCxnSpPr>
        <p:spPr>
          <a:xfrm>
            <a:off x="379726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28" name="Google Shape;928;g959bcba650_1_145"/>
          <p:cNvCxnSpPr>
            <a:stCxn id="901" idx="2"/>
            <a:endCxn id="901" idx="0"/>
          </p:cNvCxnSpPr>
          <p:nvPr/>
        </p:nvCxnSpPr>
        <p:spPr>
          <a:xfrm rot="10800000">
            <a:off x="4013661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29" name="Google Shape;929;g959bcba650_1_145"/>
          <p:cNvCxnSpPr>
            <a:stCxn id="901" idx="0"/>
            <a:endCxn id="902" idx="0"/>
          </p:cNvCxnSpPr>
          <p:nvPr/>
        </p:nvCxnSpPr>
        <p:spPr>
          <a:xfrm>
            <a:off x="4013661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30" name="Google Shape;930;g959bcba650_1_145"/>
          <p:cNvCxnSpPr>
            <a:stCxn id="902" idx="0"/>
            <a:endCxn id="902" idx="2"/>
          </p:cNvCxnSpPr>
          <p:nvPr/>
        </p:nvCxnSpPr>
        <p:spPr>
          <a:xfrm>
            <a:off x="423005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31" name="Google Shape;931;g959bcba650_1_145"/>
          <p:cNvCxnSpPr>
            <a:stCxn id="902" idx="2"/>
            <a:endCxn id="903" idx="2"/>
          </p:cNvCxnSpPr>
          <p:nvPr/>
        </p:nvCxnSpPr>
        <p:spPr>
          <a:xfrm>
            <a:off x="423005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32" name="Google Shape;932;g959bcba650_1_145"/>
          <p:cNvCxnSpPr>
            <a:stCxn id="903" idx="2"/>
            <a:endCxn id="903" idx="0"/>
          </p:cNvCxnSpPr>
          <p:nvPr/>
        </p:nvCxnSpPr>
        <p:spPr>
          <a:xfrm rot="10800000">
            <a:off x="4446450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33" name="Google Shape;933;g959bcba650_1_145"/>
          <p:cNvCxnSpPr>
            <a:stCxn id="903" idx="0"/>
            <a:endCxn id="904" idx="0"/>
          </p:cNvCxnSpPr>
          <p:nvPr/>
        </p:nvCxnSpPr>
        <p:spPr>
          <a:xfrm>
            <a:off x="4446450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34" name="Google Shape;934;g959bcba650_1_145"/>
          <p:cNvCxnSpPr>
            <a:stCxn id="904" idx="0"/>
            <a:endCxn id="904" idx="2"/>
          </p:cNvCxnSpPr>
          <p:nvPr/>
        </p:nvCxnSpPr>
        <p:spPr>
          <a:xfrm>
            <a:off x="4662845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35" name="Google Shape;935;g959bcba650_1_145"/>
          <p:cNvCxnSpPr>
            <a:stCxn id="904" idx="2"/>
            <a:endCxn id="905" idx="2"/>
          </p:cNvCxnSpPr>
          <p:nvPr/>
        </p:nvCxnSpPr>
        <p:spPr>
          <a:xfrm>
            <a:off x="4662845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36" name="Google Shape;936;g959bcba650_1_145"/>
          <p:cNvCxnSpPr>
            <a:stCxn id="905" idx="2"/>
            <a:endCxn id="905" idx="0"/>
          </p:cNvCxnSpPr>
          <p:nvPr/>
        </p:nvCxnSpPr>
        <p:spPr>
          <a:xfrm rot="10800000">
            <a:off x="4879239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37" name="Google Shape;937;g959bcba650_1_145"/>
          <p:cNvCxnSpPr>
            <a:endCxn id="906" idx="0"/>
          </p:cNvCxnSpPr>
          <p:nvPr/>
        </p:nvCxnSpPr>
        <p:spPr>
          <a:xfrm>
            <a:off x="4879334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38" name="Google Shape;938;g959bcba650_1_145"/>
          <p:cNvCxnSpPr>
            <a:stCxn id="906" idx="0"/>
            <a:endCxn id="906" idx="2"/>
          </p:cNvCxnSpPr>
          <p:nvPr/>
        </p:nvCxnSpPr>
        <p:spPr>
          <a:xfrm>
            <a:off x="5095634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39" name="Google Shape;939;g959bcba650_1_145"/>
          <p:cNvCxnSpPr>
            <a:stCxn id="906" idx="2"/>
            <a:endCxn id="907" idx="2"/>
          </p:cNvCxnSpPr>
          <p:nvPr/>
        </p:nvCxnSpPr>
        <p:spPr>
          <a:xfrm>
            <a:off x="5095634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40" name="Google Shape;940;g959bcba650_1_145"/>
          <p:cNvCxnSpPr>
            <a:stCxn id="907" idx="2"/>
            <a:endCxn id="907" idx="0"/>
          </p:cNvCxnSpPr>
          <p:nvPr/>
        </p:nvCxnSpPr>
        <p:spPr>
          <a:xfrm rot="10800000">
            <a:off x="531202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41" name="Google Shape;941;g959bcba650_1_145"/>
          <p:cNvCxnSpPr>
            <a:stCxn id="907" idx="0"/>
            <a:endCxn id="909" idx="0"/>
          </p:cNvCxnSpPr>
          <p:nvPr/>
        </p:nvCxnSpPr>
        <p:spPr>
          <a:xfrm>
            <a:off x="5312029" y="1738355"/>
            <a:ext cx="2130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42" name="Google Shape;942;g959bcba650_1_145"/>
          <p:cNvCxnSpPr>
            <a:stCxn id="909" idx="0"/>
            <a:endCxn id="909" idx="2"/>
          </p:cNvCxnSpPr>
          <p:nvPr/>
        </p:nvCxnSpPr>
        <p:spPr>
          <a:xfrm>
            <a:off x="5525105" y="173834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43" name="Google Shape;943;g959bcba650_1_145"/>
          <p:cNvCxnSpPr>
            <a:stCxn id="909" idx="2"/>
            <a:endCxn id="921" idx="2"/>
          </p:cNvCxnSpPr>
          <p:nvPr/>
        </p:nvCxnSpPr>
        <p:spPr>
          <a:xfrm>
            <a:off x="5525105" y="2261842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44" name="Google Shape;944;g959bcba650_1_145"/>
          <p:cNvCxnSpPr>
            <a:stCxn id="921" idx="2"/>
            <a:endCxn id="921" idx="0"/>
          </p:cNvCxnSpPr>
          <p:nvPr/>
        </p:nvCxnSpPr>
        <p:spPr>
          <a:xfrm rot="10800000">
            <a:off x="5741468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45" name="Google Shape;945;g959bcba650_1_145"/>
          <p:cNvCxnSpPr>
            <a:stCxn id="921" idx="0"/>
            <a:endCxn id="912" idx="0"/>
          </p:cNvCxnSpPr>
          <p:nvPr/>
        </p:nvCxnSpPr>
        <p:spPr>
          <a:xfrm>
            <a:off x="5741468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46" name="Google Shape;946;g959bcba650_1_145"/>
          <p:cNvCxnSpPr>
            <a:stCxn id="912" idx="0"/>
            <a:endCxn id="912" idx="2"/>
          </p:cNvCxnSpPr>
          <p:nvPr/>
        </p:nvCxnSpPr>
        <p:spPr>
          <a:xfrm>
            <a:off x="5957872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47" name="Google Shape;947;g959bcba650_1_145"/>
          <p:cNvCxnSpPr>
            <a:endCxn id="913" idx="2"/>
          </p:cNvCxnSpPr>
          <p:nvPr/>
        </p:nvCxnSpPr>
        <p:spPr>
          <a:xfrm>
            <a:off x="5957966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48" name="Google Shape;948;g959bcba650_1_145"/>
          <p:cNvCxnSpPr>
            <a:stCxn id="913" idx="2"/>
            <a:endCxn id="913" idx="0"/>
          </p:cNvCxnSpPr>
          <p:nvPr/>
        </p:nvCxnSpPr>
        <p:spPr>
          <a:xfrm rot="10800000">
            <a:off x="6174266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49" name="Google Shape;949;g959bcba650_1_145"/>
          <p:cNvCxnSpPr>
            <a:stCxn id="913" idx="0"/>
            <a:endCxn id="914" idx="0"/>
          </p:cNvCxnSpPr>
          <p:nvPr/>
        </p:nvCxnSpPr>
        <p:spPr>
          <a:xfrm>
            <a:off x="6174266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50" name="Google Shape;950;g959bcba650_1_145"/>
          <p:cNvCxnSpPr>
            <a:stCxn id="914" idx="0"/>
            <a:endCxn id="914" idx="2"/>
          </p:cNvCxnSpPr>
          <p:nvPr/>
        </p:nvCxnSpPr>
        <p:spPr>
          <a:xfrm>
            <a:off x="6390661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51" name="Google Shape;951;g959bcba650_1_145"/>
          <p:cNvCxnSpPr>
            <a:stCxn id="914" idx="2"/>
            <a:endCxn id="915" idx="2"/>
          </p:cNvCxnSpPr>
          <p:nvPr/>
        </p:nvCxnSpPr>
        <p:spPr>
          <a:xfrm>
            <a:off x="6390661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52" name="Google Shape;952;g959bcba650_1_145"/>
          <p:cNvCxnSpPr>
            <a:stCxn id="915" idx="2"/>
            <a:endCxn id="915" idx="0"/>
          </p:cNvCxnSpPr>
          <p:nvPr/>
        </p:nvCxnSpPr>
        <p:spPr>
          <a:xfrm rot="10800000">
            <a:off x="660705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53" name="Google Shape;953;g959bcba650_1_145"/>
          <p:cNvCxnSpPr>
            <a:stCxn id="915" idx="0"/>
            <a:endCxn id="916" idx="0"/>
          </p:cNvCxnSpPr>
          <p:nvPr/>
        </p:nvCxnSpPr>
        <p:spPr>
          <a:xfrm>
            <a:off x="660705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54" name="Google Shape;954;g959bcba650_1_145"/>
          <p:cNvCxnSpPr>
            <a:stCxn id="916" idx="0"/>
            <a:endCxn id="916" idx="2"/>
          </p:cNvCxnSpPr>
          <p:nvPr/>
        </p:nvCxnSpPr>
        <p:spPr>
          <a:xfrm>
            <a:off x="6823450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55" name="Google Shape;955;g959bcba650_1_145"/>
          <p:cNvCxnSpPr>
            <a:stCxn id="916" idx="2"/>
            <a:endCxn id="917" idx="2"/>
          </p:cNvCxnSpPr>
          <p:nvPr/>
        </p:nvCxnSpPr>
        <p:spPr>
          <a:xfrm>
            <a:off x="6823450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56" name="Google Shape;956;g959bcba650_1_145"/>
          <p:cNvCxnSpPr>
            <a:stCxn id="917" idx="2"/>
            <a:endCxn id="917" idx="0"/>
          </p:cNvCxnSpPr>
          <p:nvPr/>
        </p:nvCxnSpPr>
        <p:spPr>
          <a:xfrm rot="10800000">
            <a:off x="703984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57" name="Google Shape;957;g959bcba650_1_145"/>
          <p:cNvCxnSpPr>
            <a:stCxn id="917" idx="0"/>
            <a:endCxn id="918" idx="0"/>
          </p:cNvCxnSpPr>
          <p:nvPr/>
        </p:nvCxnSpPr>
        <p:spPr>
          <a:xfrm>
            <a:off x="703984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58" name="Google Shape;958;g959bcba650_1_145"/>
          <p:cNvCxnSpPr>
            <a:stCxn id="918" idx="0"/>
            <a:endCxn id="918" idx="2"/>
          </p:cNvCxnSpPr>
          <p:nvPr/>
        </p:nvCxnSpPr>
        <p:spPr>
          <a:xfrm>
            <a:off x="725623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59" name="Google Shape;959;g959bcba650_1_145"/>
          <p:cNvCxnSpPr>
            <a:stCxn id="918" idx="2"/>
            <a:endCxn id="919" idx="2"/>
          </p:cNvCxnSpPr>
          <p:nvPr/>
        </p:nvCxnSpPr>
        <p:spPr>
          <a:xfrm>
            <a:off x="7256239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60" name="Google Shape;960;g959bcba650_1_145"/>
          <p:cNvSpPr txBox="1"/>
          <p:nvPr/>
        </p:nvSpPr>
        <p:spPr>
          <a:xfrm>
            <a:off x="2500875" y="1784725"/>
            <a:ext cx="8541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274E13"/>
                </a:solidFill>
                <a:latin typeface="Calibri"/>
                <a:ea typeface="Calibri"/>
                <a:cs typeface="Calibri"/>
                <a:sym typeface="Calibri"/>
              </a:rPr>
              <a:t>Takt</a:t>
            </a:r>
            <a:endParaRPr sz="2400">
              <a:solidFill>
                <a:srgbClr val="274E1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61" name="Google Shape;961;g959bcba650_1_145"/>
          <p:cNvCxnSpPr/>
          <p:nvPr/>
        </p:nvCxnSpPr>
        <p:spPr>
          <a:xfrm>
            <a:off x="7580832" y="2000092"/>
            <a:ext cx="1191600" cy="8478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stealth" w="med" len="med"/>
          </a:ln>
        </p:spPr>
      </p:cxn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458"/>
    </mc:Choice>
    <mc:Fallback>
      <p:transition spd="slow" advTm="334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" name="Google Shape;966;g959bcba650_0_304"/>
          <p:cNvSpPr/>
          <p:nvPr/>
        </p:nvSpPr>
        <p:spPr>
          <a:xfrm>
            <a:off x="2709550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67" name="Google Shape;967;g959bcba650_0_304"/>
          <p:cNvGrpSpPr/>
          <p:nvPr/>
        </p:nvGrpSpPr>
        <p:grpSpPr>
          <a:xfrm>
            <a:off x="2500884" y="1080539"/>
            <a:ext cx="4726601" cy="523525"/>
            <a:chOff x="2500884" y="1080539"/>
            <a:chExt cx="4726601" cy="523525"/>
          </a:xfrm>
        </p:grpSpPr>
        <p:grpSp>
          <p:nvGrpSpPr>
            <p:cNvPr id="968" name="Google Shape;968;g959bcba650_0_304"/>
            <p:cNvGrpSpPr/>
            <p:nvPr/>
          </p:nvGrpSpPr>
          <p:grpSpPr>
            <a:xfrm>
              <a:off x="2500884" y="1080552"/>
              <a:ext cx="4302954" cy="523513"/>
              <a:chOff x="2500815" y="1080523"/>
              <a:chExt cx="4752019" cy="523513"/>
            </a:xfrm>
          </p:grpSpPr>
          <p:sp>
            <p:nvSpPr>
              <p:cNvPr id="969" name="Google Shape;969;g959bcba650_0_304"/>
              <p:cNvSpPr/>
              <p:nvPr/>
            </p:nvSpPr>
            <p:spPr>
              <a:xfrm>
                <a:off x="29760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0" name="Google Shape;970;g959bcba650_0_304"/>
              <p:cNvSpPr/>
              <p:nvPr/>
            </p:nvSpPr>
            <p:spPr>
              <a:xfrm>
                <a:off x="34512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1" name="Google Shape;971;g959bcba650_0_304"/>
              <p:cNvSpPr/>
              <p:nvPr/>
            </p:nvSpPr>
            <p:spPr>
              <a:xfrm>
                <a:off x="39264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2" name="Google Shape;972;g959bcba650_0_304"/>
              <p:cNvSpPr/>
              <p:nvPr/>
            </p:nvSpPr>
            <p:spPr>
              <a:xfrm>
                <a:off x="44016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3" name="Google Shape;973;g959bcba650_0_304"/>
              <p:cNvSpPr/>
              <p:nvPr/>
            </p:nvSpPr>
            <p:spPr>
              <a:xfrm>
                <a:off x="48768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4" name="Google Shape;974;g959bcba650_0_304"/>
              <p:cNvSpPr/>
              <p:nvPr/>
            </p:nvSpPr>
            <p:spPr>
              <a:xfrm>
                <a:off x="53520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5" name="Google Shape;975;g959bcba650_0_304"/>
              <p:cNvSpPr/>
              <p:nvPr/>
            </p:nvSpPr>
            <p:spPr>
              <a:xfrm>
                <a:off x="58272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6" name="Google Shape;976;g959bcba650_0_304"/>
              <p:cNvSpPr/>
              <p:nvPr/>
            </p:nvSpPr>
            <p:spPr>
              <a:xfrm>
                <a:off x="63024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7" name="Google Shape;977;g959bcba650_0_304"/>
              <p:cNvSpPr/>
              <p:nvPr/>
            </p:nvSpPr>
            <p:spPr>
              <a:xfrm>
                <a:off x="6777634" y="1080523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8" name="Google Shape;978;g959bcba650_0_304"/>
              <p:cNvSpPr/>
              <p:nvPr/>
            </p:nvSpPr>
            <p:spPr>
              <a:xfrm>
                <a:off x="2500815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79" name="Google Shape;979;g959bcba650_0_304"/>
            <p:cNvSpPr/>
            <p:nvPr/>
          </p:nvSpPr>
          <p:spPr>
            <a:xfrm>
              <a:off x="6797285" y="1080539"/>
              <a:ext cx="430200" cy="52350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80" name="Google Shape;980;g959bcba650_0_304"/>
          <p:cNvSpPr/>
          <p:nvPr/>
        </p:nvSpPr>
        <p:spPr>
          <a:xfrm>
            <a:off x="6151916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1" name="Google Shape;981;g959bcba650_0_304"/>
          <p:cNvSpPr/>
          <p:nvPr/>
        </p:nvSpPr>
        <p:spPr>
          <a:xfrm>
            <a:off x="5721623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2" name="Google Shape;982;g959bcba650_0_304"/>
          <p:cNvSpPr/>
          <p:nvPr/>
        </p:nvSpPr>
        <p:spPr>
          <a:xfrm>
            <a:off x="5291329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3" name="Google Shape;983;g959bcba650_0_304"/>
          <p:cNvSpPr/>
          <p:nvPr/>
        </p:nvSpPr>
        <p:spPr>
          <a:xfrm>
            <a:off x="486103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4" name="Google Shape;984;g959bcba650_0_304"/>
          <p:cNvSpPr/>
          <p:nvPr/>
        </p:nvSpPr>
        <p:spPr>
          <a:xfrm>
            <a:off x="4430742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5" name="Google Shape;985;g959bcba650_0_304"/>
          <p:cNvSpPr/>
          <p:nvPr/>
        </p:nvSpPr>
        <p:spPr>
          <a:xfrm>
            <a:off x="4000448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6" name="Google Shape;986;g959bcba650_0_304"/>
          <p:cNvSpPr/>
          <p:nvPr/>
        </p:nvSpPr>
        <p:spPr>
          <a:xfrm>
            <a:off x="3139861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7" name="Google Shape;987;g959bcba650_0_304"/>
          <p:cNvSpPr/>
          <p:nvPr/>
        </p:nvSpPr>
        <p:spPr>
          <a:xfrm>
            <a:off x="357015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8" name="Google Shape;988;g959bcba650_0_304"/>
          <p:cNvSpPr/>
          <p:nvPr/>
        </p:nvSpPr>
        <p:spPr>
          <a:xfrm>
            <a:off x="1398033" y="1305223"/>
            <a:ext cx="1050900" cy="1774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9" name="Google Shape;989;g959bcba650_0_304"/>
          <p:cNvSpPr/>
          <p:nvPr/>
        </p:nvSpPr>
        <p:spPr>
          <a:xfrm>
            <a:off x="280072" y="1247900"/>
            <a:ext cx="217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0" name="Google Shape;990;g959bcba650_0_304"/>
          <p:cNvSpPr txBox="1"/>
          <p:nvPr/>
        </p:nvSpPr>
        <p:spPr>
          <a:xfrm>
            <a:off x="1453069" y="14370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1" name="Google Shape;991;g959bcba650_0_304"/>
          <p:cNvSpPr txBox="1"/>
          <p:nvPr/>
        </p:nvSpPr>
        <p:spPr>
          <a:xfrm>
            <a:off x="1453086" y="21652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2" name="Google Shape;992;g959bcba650_0_304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cxnSp>
        <p:nvCxnSpPr>
          <p:cNvPr id="993" name="Google Shape;993;g959bcba650_0_304"/>
          <p:cNvCxnSpPr>
            <a:stCxn id="990" idx="3"/>
            <a:endCxn id="994" idx="1"/>
          </p:cNvCxnSpPr>
          <p:nvPr/>
        </p:nvCxnSpPr>
        <p:spPr>
          <a:xfrm>
            <a:off x="2456269" y="1667944"/>
            <a:ext cx="5194800" cy="108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995" name="Google Shape;995;g959bcba650_0_304"/>
          <p:cNvCxnSpPr>
            <a:stCxn id="991" idx="3"/>
            <a:endCxn id="996" idx="1"/>
          </p:cNvCxnSpPr>
          <p:nvPr/>
        </p:nvCxnSpPr>
        <p:spPr>
          <a:xfrm>
            <a:off x="2456286" y="2396144"/>
            <a:ext cx="51819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grpSp>
        <p:nvGrpSpPr>
          <p:cNvPr id="997" name="Google Shape;997;g959bcba650_0_304"/>
          <p:cNvGrpSpPr/>
          <p:nvPr/>
        </p:nvGrpSpPr>
        <p:grpSpPr>
          <a:xfrm>
            <a:off x="7638131" y="1118925"/>
            <a:ext cx="4241160" cy="4758900"/>
            <a:chOff x="7009600" y="1118925"/>
            <a:chExt cx="4869300" cy="4758900"/>
          </a:xfrm>
        </p:grpSpPr>
        <p:grpSp>
          <p:nvGrpSpPr>
            <p:cNvPr id="998" name="Google Shape;998;g959bcba650_0_304"/>
            <p:cNvGrpSpPr/>
            <p:nvPr/>
          </p:nvGrpSpPr>
          <p:grpSpPr>
            <a:xfrm>
              <a:off x="7009600" y="1118925"/>
              <a:ext cx="4869300" cy="4758900"/>
              <a:chOff x="7009600" y="1118925"/>
              <a:chExt cx="4869300" cy="4758900"/>
            </a:xfrm>
          </p:grpSpPr>
          <p:sp>
            <p:nvSpPr>
              <p:cNvPr id="999" name="Google Shape;999;g959bcba650_0_304"/>
              <p:cNvSpPr/>
              <p:nvPr/>
            </p:nvSpPr>
            <p:spPr>
              <a:xfrm>
                <a:off x="7009600" y="1118925"/>
                <a:ext cx="4869300" cy="4758900"/>
              </a:xfrm>
              <a:prstGeom prst="rect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b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Calibri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Modul</a:t>
                </a:r>
                <a:endPara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0" name="Google Shape;1000;g959bcba650_0_304"/>
              <p:cNvSpPr/>
              <p:nvPr/>
            </p:nvSpPr>
            <p:spPr>
              <a:xfrm>
                <a:off x="8600875" y="1434225"/>
                <a:ext cx="3157500" cy="1366800"/>
              </a:xfrm>
              <a:prstGeom prst="rect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Schieberegister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01" name="Google Shape;1001;g959bcba650_0_304"/>
              <p:cNvSpPr txBox="1"/>
              <p:nvPr/>
            </p:nvSpPr>
            <p:spPr>
              <a:xfrm>
                <a:off x="8600875" y="1392975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Din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2" name="Google Shape;1002;g959bcba650_0_304"/>
              <p:cNvSpPr txBox="1"/>
              <p:nvPr/>
            </p:nvSpPr>
            <p:spPr>
              <a:xfrm>
                <a:off x="8967562" y="2165300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274E13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Takt</a:t>
                </a:r>
                <a:endParaRPr sz="2400" b="0" i="0" u="none" strike="noStrike" cap="none">
                  <a:solidFill>
                    <a:srgbClr val="274E13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3" name="Google Shape;1003;g959bcba650_0_304"/>
              <p:cNvSpPr/>
              <p:nvPr/>
            </p:nvSpPr>
            <p:spPr>
              <a:xfrm rot="5400000">
                <a:off x="8613023" y="2282975"/>
                <a:ext cx="369000" cy="393300"/>
              </a:xfrm>
              <a:prstGeom prst="triangle">
                <a:avLst>
                  <a:gd name="adj" fmla="val 50000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04" name="Google Shape;1004;g959bcba650_0_304"/>
              <p:cNvCxnSpPr>
                <a:stCxn id="1003" idx="3"/>
                <a:endCxn id="1005" idx="3"/>
              </p:cNvCxnSpPr>
              <p:nvPr/>
            </p:nvCxnSpPr>
            <p:spPr>
              <a:xfrm>
                <a:off x="8600873" y="2479625"/>
                <a:ext cx="2860500" cy="2142300"/>
              </a:xfrm>
              <a:prstGeom prst="bentConnector5">
                <a:avLst>
                  <a:gd name="adj1" fmla="val -9558"/>
                  <a:gd name="adj2" fmla="val 38356"/>
                  <a:gd name="adj3" fmla="val 109552"/>
                </a:avLst>
              </a:prstGeom>
              <a:noFill/>
              <a:ln w="38100" cap="flat" cmpd="sng">
                <a:solidFill>
                  <a:srgbClr val="38761D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06" name="Google Shape;1006;g959bcba650_0_304"/>
              <p:cNvCxnSpPr>
                <a:stCxn id="994" idx="3"/>
                <a:endCxn id="1001" idx="1"/>
              </p:cNvCxnSpPr>
              <p:nvPr/>
            </p:nvCxnSpPr>
            <p:spPr>
              <a:xfrm>
                <a:off x="7621325" y="1678725"/>
                <a:ext cx="979500" cy="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07" name="Google Shape;1007;g959bcba650_0_304"/>
              <p:cNvCxnSpPr>
                <a:stCxn id="994" idx="3"/>
                <a:endCxn id="1008" idx="1"/>
              </p:cNvCxnSpPr>
              <p:nvPr/>
            </p:nvCxnSpPr>
            <p:spPr>
              <a:xfrm>
                <a:off x="7621325" y="1678725"/>
                <a:ext cx="979800" cy="2657400"/>
              </a:xfrm>
              <a:prstGeom prst="bentConnector3">
                <a:avLst>
                  <a:gd name="adj1" fmla="val 50011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grpSp>
            <p:nvGrpSpPr>
              <p:cNvPr id="1009" name="Google Shape;1009;g959bcba650_0_304"/>
              <p:cNvGrpSpPr/>
              <p:nvPr/>
            </p:nvGrpSpPr>
            <p:grpSpPr>
              <a:xfrm>
                <a:off x="8601318" y="3938525"/>
                <a:ext cx="2859890" cy="1366800"/>
                <a:chOff x="9095139" y="3938517"/>
                <a:chExt cx="2365500" cy="1366800"/>
              </a:xfrm>
            </p:grpSpPr>
            <p:sp>
              <p:nvSpPr>
                <p:cNvPr id="1005" name="Google Shape;1005;g959bcba650_0_304"/>
                <p:cNvSpPr/>
                <p:nvPr/>
              </p:nvSpPr>
              <p:spPr>
                <a:xfrm>
                  <a:off x="9095139" y="3938517"/>
                  <a:ext cx="2365500" cy="1366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b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Taktgenerator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08" name="Google Shape;1008;g959bcba650_0_304"/>
                <p:cNvSpPr txBox="1"/>
                <p:nvPr/>
              </p:nvSpPr>
              <p:spPr>
                <a:xfrm>
                  <a:off x="9095162" y="4050425"/>
                  <a:ext cx="953400" cy="571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Start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1010" name="Google Shape;1010;g959bcba650_0_304"/>
                <p:cNvGrpSpPr/>
                <p:nvPr/>
              </p:nvGrpSpPr>
              <p:grpSpPr>
                <a:xfrm>
                  <a:off x="9775721" y="3938538"/>
                  <a:ext cx="1579356" cy="1036546"/>
                  <a:chOff x="9517417" y="3885375"/>
                  <a:chExt cx="1344705" cy="845401"/>
                </a:xfrm>
              </p:grpSpPr>
              <p:sp>
                <p:nvSpPr>
                  <p:cNvPr id="1011" name="Google Shape;1011;g959bcba650_0_304"/>
                  <p:cNvSpPr/>
                  <p:nvPr/>
                </p:nvSpPr>
                <p:spPr>
                  <a:xfrm>
                    <a:off x="9517417" y="4308076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12" name="Google Shape;1012;g959bcba650_0_304"/>
                  <p:cNvSpPr/>
                  <p:nvPr/>
                </p:nvSpPr>
                <p:spPr>
                  <a:xfrm>
                    <a:off x="9953925" y="3885375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13" name="Google Shape;1013;g959bcba650_0_304"/>
                  <p:cNvSpPr/>
                  <p:nvPr/>
                </p:nvSpPr>
                <p:spPr>
                  <a:xfrm>
                    <a:off x="10390522" y="4308075"/>
                    <a:ext cx="4716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14" name="Google Shape;1014;g959bcba650_0_304"/>
                  <p:cNvCxnSpPr>
                    <a:stCxn id="1012" idx="1"/>
                    <a:endCxn id="1012" idx="3"/>
                  </p:cNvCxnSpPr>
                  <p:nvPr/>
                </p:nvCxnSpPr>
                <p:spPr>
                  <a:xfrm>
                    <a:off x="9953925" y="4096725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15" name="Google Shape;1015;g959bcba650_0_304"/>
                  <p:cNvCxnSpPr>
                    <a:stCxn id="1012" idx="3"/>
                    <a:endCxn id="1013" idx="1"/>
                  </p:cNvCxnSpPr>
                  <p:nvPr/>
                </p:nvCxnSpPr>
                <p:spPr>
                  <a:xfrm>
                    <a:off x="103904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16" name="Google Shape;1016;g959bcba650_0_304"/>
                  <p:cNvCxnSpPr>
                    <a:endCxn id="1013" idx="3"/>
                  </p:cNvCxnSpPr>
                  <p:nvPr/>
                </p:nvCxnSpPr>
                <p:spPr>
                  <a:xfrm>
                    <a:off x="10390522" y="4519425"/>
                    <a:ext cx="4716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17" name="Google Shape;1017;g959bcba650_0_304"/>
                  <p:cNvCxnSpPr>
                    <a:stCxn id="1011" idx="1"/>
                    <a:endCxn id="1011" idx="3"/>
                  </p:cNvCxnSpPr>
                  <p:nvPr/>
                </p:nvCxnSpPr>
                <p:spPr>
                  <a:xfrm>
                    <a:off x="9517417" y="4519426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18" name="Google Shape;1018;g959bcba650_0_304"/>
                  <p:cNvCxnSpPr>
                    <a:stCxn id="1012" idx="1"/>
                    <a:endCxn id="1011" idx="3"/>
                  </p:cNvCxnSpPr>
                  <p:nvPr/>
                </p:nvCxnSpPr>
                <p:spPr>
                  <a:xfrm>
                    <a:off x="99539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</p:grpSp>
        </p:grpSp>
        <p:sp>
          <p:nvSpPr>
            <p:cNvPr id="994" name="Google Shape;994;g959bcba650_0_304"/>
            <p:cNvSpPr txBox="1"/>
            <p:nvPr/>
          </p:nvSpPr>
          <p:spPr>
            <a:xfrm>
              <a:off x="7024625" y="1447875"/>
              <a:ext cx="5967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6" name="Google Shape;996;g959bcba650_0_304"/>
            <p:cNvSpPr txBox="1"/>
            <p:nvPr/>
          </p:nvSpPr>
          <p:spPr>
            <a:xfrm>
              <a:off x="7009827" y="2165292"/>
              <a:ext cx="1050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19" name="Google Shape;1019;g959bcba650_0_304"/>
          <p:cNvSpPr/>
          <p:nvPr/>
        </p:nvSpPr>
        <p:spPr>
          <a:xfrm>
            <a:off x="2634450" y="2915325"/>
            <a:ext cx="4188900" cy="1278900"/>
          </a:xfrm>
          <a:prstGeom prst="wedgeRoundRectCallout">
            <a:avLst>
              <a:gd name="adj1" fmla="val 54238"/>
              <a:gd name="adj2" fmla="val -18858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>
                <a:solidFill>
                  <a:srgbClr val="0000FF"/>
                </a:solidFill>
              </a:rPr>
              <a:t>Das Stopbit “1” beendet die Datenübertragung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20" name="Google Shape;1020;g959bcba650_0_304"/>
          <p:cNvGrpSpPr/>
          <p:nvPr/>
        </p:nvGrpSpPr>
        <p:grpSpPr>
          <a:xfrm>
            <a:off x="2716031" y="1080565"/>
            <a:ext cx="638930" cy="523500"/>
            <a:chOff x="2716031" y="1080565"/>
            <a:chExt cx="638930" cy="523500"/>
          </a:xfrm>
        </p:grpSpPr>
        <p:cxnSp>
          <p:nvCxnSpPr>
            <p:cNvPr id="1021" name="Google Shape;1021;g959bcba650_0_304"/>
            <p:cNvCxnSpPr>
              <a:stCxn id="978" idx="0"/>
              <a:endCxn id="966" idx="0"/>
            </p:cNvCxnSpPr>
            <p:nvPr/>
          </p:nvCxnSpPr>
          <p:spPr>
            <a:xfrm>
              <a:off x="2716031" y="1080565"/>
              <a:ext cx="2085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22" name="Google Shape;1022;g959bcba650_0_304"/>
            <p:cNvCxnSpPr>
              <a:stCxn id="966" idx="0"/>
              <a:endCxn id="966" idx="2"/>
            </p:cNvCxnSpPr>
            <p:nvPr/>
          </p:nvCxnSpPr>
          <p:spPr>
            <a:xfrm>
              <a:off x="2924650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23" name="Google Shape;1023;g959bcba650_0_304"/>
            <p:cNvCxnSpPr>
              <a:stCxn id="986" idx="2"/>
              <a:endCxn id="966" idx="2"/>
            </p:cNvCxnSpPr>
            <p:nvPr/>
          </p:nvCxnSpPr>
          <p:spPr>
            <a:xfrm rot="10800000">
              <a:off x="2924761" y="1604065"/>
              <a:ext cx="4302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024" name="Google Shape;1024;g959bcba650_0_304"/>
          <p:cNvGrpSpPr/>
          <p:nvPr/>
        </p:nvGrpSpPr>
        <p:grpSpPr>
          <a:xfrm>
            <a:off x="3354961" y="1080565"/>
            <a:ext cx="3442255" cy="523500"/>
            <a:chOff x="3354961" y="1080565"/>
            <a:chExt cx="3442255" cy="523500"/>
          </a:xfrm>
        </p:grpSpPr>
        <p:cxnSp>
          <p:nvCxnSpPr>
            <p:cNvPr id="1025" name="Google Shape;1025;g959bcba650_0_304"/>
            <p:cNvCxnSpPr>
              <a:stCxn id="987" idx="0"/>
              <a:endCxn id="987" idx="2"/>
            </p:cNvCxnSpPr>
            <p:nvPr/>
          </p:nvCxnSpPr>
          <p:spPr>
            <a:xfrm>
              <a:off x="3785255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026" name="Google Shape;1026;g959bcba650_0_304"/>
            <p:cNvGrpSpPr/>
            <p:nvPr/>
          </p:nvGrpSpPr>
          <p:grpSpPr>
            <a:xfrm>
              <a:off x="3354961" y="1080565"/>
              <a:ext cx="3442255" cy="523500"/>
              <a:chOff x="3354961" y="1080565"/>
              <a:chExt cx="3442255" cy="523500"/>
            </a:xfrm>
          </p:grpSpPr>
          <p:cxnSp>
            <p:nvCxnSpPr>
              <p:cNvPr id="1027" name="Google Shape;1027;g959bcba650_0_304"/>
              <p:cNvCxnSpPr>
                <a:stCxn id="986" idx="2"/>
                <a:endCxn id="986" idx="0"/>
              </p:cNvCxnSpPr>
              <p:nvPr/>
            </p:nvCxnSpPr>
            <p:spPr>
              <a:xfrm rot="10800000">
                <a:off x="3354961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28" name="Google Shape;1028;g959bcba650_0_304"/>
              <p:cNvCxnSpPr>
                <a:stCxn id="986" idx="0"/>
                <a:endCxn id="987" idx="0"/>
              </p:cNvCxnSpPr>
              <p:nvPr/>
            </p:nvCxnSpPr>
            <p:spPr>
              <a:xfrm>
                <a:off x="3354961" y="10805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29" name="Google Shape;1029;g959bcba650_0_304"/>
              <p:cNvCxnSpPr>
                <a:stCxn id="987" idx="2"/>
                <a:endCxn id="985" idx="2"/>
              </p:cNvCxnSpPr>
              <p:nvPr/>
            </p:nvCxnSpPr>
            <p:spPr>
              <a:xfrm>
                <a:off x="3785255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30" name="Google Shape;1030;g959bcba650_0_304"/>
              <p:cNvCxnSpPr>
                <a:stCxn id="985" idx="2"/>
                <a:endCxn id="985" idx="0"/>
              </p:cNvCxnSpPr>
              <p:nvPr/>
            </p:nvCxnSpPr>
            <p:spPr>
              <a:xfrm rot="10800000">
                <a:off x="4215548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31" name="Google Shape;1031;g959bcba650_0_304"/>
              <p:cNvCxnSpPr>
                <a:stCxn id="985" idx="0"/>
                <a:endCxn id="983" idx="0"/>
              </p:cNvCxnSpPr>
              <p:nvPr/>
            </p:nvCxnSpPr>
            <p:spPr>
              <a:xfrm>
                <a:off x="4215548" y="1080565"/>
                <a:ext cx="8607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32" name="Google Shape;1032;g959bcba650_0_304"/>
              <p:cNvCxnSpPr>
                <a:stCxn id="983" idx="0"/>
                <a:endCxn id="983" idx="2"/>
              </p:cNvCxnSpPr>
              <p:nvPr/>
            </p:nvCxnSpPr>
            <p:spPr>
              <a:xfrm>
                <a:off x="5076135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33" name="Google Shape;1033;g959bcba650_0_304"/>
              <p:cNvCxnSpPr>
                <a:stCxn id="983" idx="2"/>
                <a:endCxn id="982" idx="2"/>
              </p:cNvCxnSpPr>
              <p:nvPr/>
            </p:nvCxnSpPr>
            <p:spPr>
              <a:xfrm>
                <a:off x="5076135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34" name="Google Shape;1034;g959bcba650_0_304"/>
              <p:cNvCxnSpPr>
                <a:stCxn id="982" idx="2"/>
                <a:endCxn id="982" idx="0"/>
              </p:cNvCxnSpPr>
              <p:nvPr/>
            </p:nvCxnSpPr>
            <p:spPr>
              <a:xfrm rot="10800000">
                <a:off x="5506429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35" name="Google Shape;1035;g959bcba650_0_304"/>
              <p:cNvCxnSpPr>
                <a:stCxn id="982" idx="0"/>
                <a:endCxn id="981" idx="0"/>
              </p:cNvCxnSpPr>
              <p:nvPr/>
            </p:nvCxnSpPr>
            <p:spPr>
              <a:xfrm>
                <a:off x="5506429" y="10805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36" name="Google Shape;1036;g959bcba650_0_304"/>
              <p:cNvCxnSpPr>
                <a:stCxn id="981" idx="0"/>
                <a:endCxn id="981" idx="2"/>
              </p:cNvCxnSpPr>
              <p:nvPr/>
            </p:nvCxnSpPr>
            <p:spPr>
              <a:xfrm>
                <a:off x="5936723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37" name="Google Shape;1037;g959bcba650_0_304"/>
              <p:cNvCxnSpPr>
                <a:stCxn id="981" idx="2"/>
                <a:endCxn id="980" idx="2"/>
              </p:cNvCxnSpPr>
              <p:nvPr/>
            </p:nvCxnSpPr>
            <p:spPr>
              <a:xfrm>
                <a:off x="5936723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38" name="Google Shape;1038;g959bcba650_0_304"/>
              <p:cNvCxnSpPr>
                <a:stCxn id="980" idx="2"/>
                <a:endCxn id="1039" idx="2"/>
              </p:cNvCxnSpPr>
              <p:nvPr/>
            </p:nvCxnSpPr>
            <p:spPr>
              <a:xfrm>
                <a:off x="6367016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1039" name="Google Shape;1039;g959bcba650_0_304"/>
          <p:cNvSpPr/>
          <p:nvPr/>
        </p:nvSpPr>
        <p:spPr>
          <a:xfrm>
            <a:off x="6582210" y="1080552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0" name="Google Shape;1040;g959bcba650_0_304"/>
          <p:cNvSpPr/>
          <p:nvPr/>
        </p:nvSpPr>
        <p:spPr>
          <a:xfrm>
            <a:off x="658223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41" name="Google Shape;1041;g959bcba650_0_304"/>
          <p:cNvGrpSpPr/>
          <p:nvPr/>
        </p:nvGrpSpPr>
        <p:grpSpPr>
          <a:xfrm>
            <a:off x="3256271" y="1738330"/>
            <a:ext cx="4754008" cy="523538"/>
            <a:chOff x="3354946" y="1738342"/>
            <a:chExt cx="4754008" cy="523538"/>
          </a:xfrm>
        </p:grpSpPr>
        <p:grpSp>
          <p:nvGrpSpPr>
            <p:cNvPr id="1042" name="Google Shape;1042;g959bcba650_0_304"/>
            <p:cNvGrpSpPr/>
            <p:nvPr/>
          </p:nvGrpSpPr>
          <p:grpSpPr>
            <a:xfrm>
              <a:off x="3354946" y="1738355"/>
              <a:ext cx="2377008" cy="523525"/>
              <a:chOff x="2500884" y="1080539"/>
              <a:chExt cx="4726601" cy="523525"/>
            </a:xfrm>
          </p:grpSpPr>
          <p:grpSp>
            <p:nvGrpSpPr>
              <p:cNvPr id="1043" name="Google Shape;1043;g959bcba650_0_304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1044" name="Google Shape;1044;g959bcba650_0_304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45" name="Google Shape;1045;g959bcba650_0_304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46" name="Google Shape;1046;g959bcba650_0_304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47" name="Google Shape;1047;g959bcba650_0_304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48" name="Google Shape;1048;g959bcba650_0_304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49" name="Google Shape;1049;g959bcba650_0_304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50" name="Google Shape;1050;g959bcba650_0_304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51" name="Google Shape;1051;g959bcba650_0_304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52" name="Google Shape;1052;g959bcba650_0_304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53" name="Google Shape;1053;g959bcba650_0_304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1054" name="Google Shape;1054;g959bcba650_0_304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55" name="Google Shape;1055;g959bcba650_0_304"/>
            <p:cNvGrpSpPr/>
            <p:nvPr/>
          </p:nvGrpSpPr>
          <p:grpSpPr>
            <a:xfrm>
              <a:off x="5731946" y="1738342"/>
              <a:ext cx="2377008" cy="523525"/>
              <a:chOff x="2500884" y="1080539"/>
              <a:chExt cx="4726601" cy="523525"/>
            </a:xfrm>
          </p:grpSpPr>
          <p:grpSp>
            <p:nvGrpSpPr>
              <p:cNvPr id="1056" name="Google Shape;1056;g959bcba650_0_304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1057" name="Google Shape;1057;g959bcba650_0_304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58" name="Google Shape;1058;g959bcba650_0_304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59" name="Google Shape;1059;g959bcba650_0_304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60" name="Google Shape;1060;g959bcba650_0_304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61" name="Google Shape;1061;g959bcba650_0_304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62" name="Google Shape;1062;g959bcba650_0_304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63" name="Google Shape;1063;g959bcba650_0_304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64" name="Google Shape;1064;g959bcba650_0_304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65" name="Google Shape;1065;g959bcba650_0_304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66" name="Google Shape;1066;g959bcba650_0_304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1067" name="Google Shape;1067;g959bcba650_0_304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cxnSp>
        <p:nvCxnSpPr>
          <p:cNvPr id="1068" name="Google Shape;1068;g959bcba650_0_304"/>
          <p:cNvCxnSpPr>
            <a:endCxn id="1044" idx="2"/>
          </p:cNvCxnSpPr>
          <p:nvPr/>
        </p:nvCxnSpPr>
        <p:spPr>
          <a:xfrm>
            <a:off x="3363672" y="2260968"/>
            <a:ext cx="217200" cy="9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69" name="Google Shape;1069;g959bcba650_0_304"/>
          <p:cNvCxnSpPr>
            <a:stCxn id="1044" idx="2"/>
            <a:endCxn id="1044" idx="0"/>
          </p:cNvCxnSpPr>
          <p:nvPr/>
        </p:nvCxnSpPr>
        <p:spPr>
          <a:xfrm rot="10800000">
            <a:off x="3580872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70" name="Google Shape;1070;g959bcba650_0_304"/>
          <p:cNvCxnSpPr>
            <a:stCxn id="1044" idx="0"/>
            <a:endCxn id="1045" idx="0"/>
          </p:cNvCxnSpPr>
          <p:nvPr/>
        </p:nvCxnSpPr>
        <p:spPr>
          <a:xfrm>
            <a:off x="3580872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71" name="Google Shape;1071;g959bcba650_0_304"/>
          <p:cNvCxnSpPr>
            <a:stCxn id="1045" idx="0"/>
            <a:endCxn id="1045" idx="2"/>
          </p:cNvCxnSpPr>
          <p:nvPr/>
        </p:nvCxnSpPr>
        <p:spPr>
          <a:xfrm>
            <a:off x="379726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72" name="Google Shape;1072;g959bcba650_0_304"/>
          <p:cNvCxnSpPr>
            <a:stCxn id="1045" idx="2"/>
            <a:endCxn id="1046" idx="2"/>
          </p:cNvCxnSpPr>
          <p:nvPr/>
        </p:nvCxnSpPr>
        <p:spPr>
          <a:xfrm>
            <a:off x="379726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73" name="Google Shape;1073;g959bcba650_0_304"/>
          <p:cNvCxnSpPr>
            <a:stCxn id="1046" idx="2"/>
            <a:endCxn id="1046" idx="0"/>
          </p:cNvCxnSpPr>
          <p:nvPr/>
        </p:nvCxnSpPr>
        <p:spPr>
          <a:xfrm rot="10800000">
            <a:off x="4013661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74" name="Google Shape;1074;g959bcba650_0_304"/>
          <p:cNvCxnSpPr>
            <a:stCxn id="1046" idx="0"/>
            <a:endCxn id="1047" idx="0"/>
          </p:cNvCxnSpPr>
          <p:nvPr/>
        </p:nvCxnSpPr>
        <p:spPr>
          <a:xfrm>
            <a:off x="4013661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75" name="Google Shape;1075;g959bcba650_0_304"/>
          <p:cNvCxnSpPr>
            <a:stCxn id="1047" idx="0"/>
            <a:endCxn id="1047" idx="2"/>
          </p:cNvCxnSpPr>
          <p:nvPr/>
        </p:nvCxnSpPr>
        <p:spPr>
          <a:xfrm>
            <a:off x="423005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76" name="Google Shape;1076;g959bcba650_0_304"/>
          <p:cNvCxnSpPr>
            <a:stCxn id="1047" idx="2"/>
            <a:endCxn id="1048" idx="2"/>
          </p:cNvCxnSpPr>
          <p:nvPr/>
        </p:nvCxnSpPr>
        <p:spPr>
          <a:xfrm>
            <a:off x="423005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77" name="Google Shape;1077;g959bcba650_0_304"/>
          <p:cNvCxnSpPr>
            <a:stCxn id="1048" idx="2"/>
            <a:endCxn id="1048" idx="0"/>
          </p:cNvCxnSpPr>
          <p:nvPr/>
        </p:nvCxnSpPr>
        <p:spPr>
          <a:xfrm rot="10800000">
            <a:off x="4446450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78" name="Google Shape;1078;g959bcba650_0_304"/>
          <p:cNvCxnSpPr>
            <a:stCxn id="1048" idx="0"/>
            <a:endCxn id="1049" idx="0"/>
          </p:cNvCxnSpPr>
          <p:nvPr/>
        </p:nvCxnSpPr>
        <p:spPr>
          <a:xfrm>
            <a:off x="4446450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79" name="Google Shape;1079;g959bcba650_0_304"/>
          <p:cNvCxnSpPr>
            <a:stCxn id="1049" idx="0"/>
            <a:endCxn id="1049" idx="2"/>
          </p:cNvCxnSpPr>
          <p:nvPr/>
        </p:nvCxnSpPr>
        <p:spPr>
          <a:xfrm>
            <a:off x="4662845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80" name="Google Shape;1080;g959bcba650_0_304"/>
          <p:cNvCxnSpPr>
            <a:stCxn id="1049" idx="2"/>
            <a:endCxn id="1050" idx="2"/>
          </p:cNvCxnSpPr>
          <p:nvPr/>
        </p:nvCxnSpPr>
        <p:spPr>
          <a:xfrm>
            <a:off x="4662845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81" name="Google Shape;1081;g959bcba650_0_304"/>
          <p:cNvCxnSpPr>
            <a:stCxn id="1050" idx="2"/>
            <a:endCxn id="1050" idx="0"/>
          </p:cNvCxnSpPr>
          <p:nvPr/>
        </p:nvCxnSpPr>
        <p:spPr>
          <a:xfrm rot="10800000">
            <a:off x="4879239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82" name="Google Shape;1082;g959bcba650_0_304"/>
          <p:cNvCxnSpPr>
            <a:endCxn id="1051" idx="0"/>
          </p:cNvCxnSpPr>
          <p:nvPr/>
        </p:nvCxnSpPr>
        <p:spPr>
          <a:xfrm>
            <a:off x="4879334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83" name="Google Shape;1083;g959bcba650_0_304"/>
          <p:cNvCxnSpPr>
            <a:stCxn id="1051" idx="0"/>
            <a:endCxn id="1051" idx="2"/>
          </p:cNvCxnSpPr>
          <p:nvPr/>
        </p:nvCxnSpPr>
        <p:spPr>
          <a:xfrm>
            <a:off x="5095634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84" name="Google Shape;1084;g959bcba650_0_304"/>
          <p:cNvCxnSpPr>
            <a:stCxn id="1051" idx="2"/>
            <a:endCxn id="1052" idx="2"/>
          </p:cNvCxnSpPr>
          <p:nvPr/>
        </p:nvCxnSpPr>
        <p:spPr>
          <a:xfrm>
            <a:off x="5095634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85" name="Google Shape;1085;g959bcba650_0_304"/>
          <p:cNvCxnSpPr>
            <a:stCxn id="1052" idx="2"/>
            <a:endCxn id="1052" idx="0"/>
          </p:cNvCxnSpPr>
          <p:nvPr/>
        </p:nvCxnSpPr>
        <p:spPr>
          <a:xfrm rot="10800000">
            <a:off x="531202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86" name="Google Shape;1086;g959bcba650_0_304"/>
          <p:cNvCxnSpPr>
            <a:stCxn id="1052" idx="0"/>
            <a:endCxn id="1054" idx="0"/>
          </p:cNvCxnSpPr>
          <p:nvPr/>
        </p:nvCxnSpPr>
        <p:spPr>
          <a:xfrm>
            <a:off x="5312029" y="1738355"/>
            <a:ext cx="2130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87" name="Google Shape;1087;g959bcba650_0_304"/>
          <p:cNvCxnSpPr>
            <a:stCxn id="1054" idx="0"/>
            <a:endCxn id="1054" idx="2"/>
          </p:cNvCxnSpPr>
          <p:nvPr/>
        </p:nvCxnSpPr>
        <p:spPr>
          <a:xfrm>
            <a:off x="5525105" y="173834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88" name="Google Shape;1088;g959bcba650_0_304"/>
          <p:cNvCxnSpPr>
            <a:stCxn id="1054" idx="2"/>
            <a:endCxn id="1066" idx="2"/>
          </p:cNvCxnSpPr>
          <p:nvPr/>
        </p:nvCxnSpPr>
        <p:spPr>
          <a:xfrm>
            <a:off x="5525105" y="2261842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89" name="Google Shape;1089;g959bcba650_0_304"/>
          <p:cNvCxnSpPr>
            <a:stCxn id="1066" idx="2"/>
            <a:endCxn id="1066" idx="0"/>
          </p:cNvCxnSpPr>
          <p:nvPr/>
        </p:nvCxnSpPr>
        <p:spPr>
          <a:xfrm rot="10800000">
            <a:off x="5741468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90" name="Google Shape;1090;g959bcba650_0_304"/>
          <p:cNvCxnSpPr>
            <a:stCxn id="1066" idx="0"/>
            <a:endCxn id="1057" idx="0"/>
          </p:cNvCxnSpPr>
          <p:nvPr/>
        </p:nvCxnSpPr>
        <p:spPr>
          <a:xfrm>
            <a:off x="5741468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91" name="Google Shape;1091;g959bcba650_0_304"/>
          <p:cNvCxnSpPr>
            <a:stCxn id="1057" idx="0"/>
            <a:endCxn id="1057" idx="2"/>
          </p:cNvCxnSpPr>
          <p:nvPr/>
        </p:nvCxnSpPr>
        <p:spPr>
          <a:xfrm>
            <a:off x="5957872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92" name="Google Shape;1092;g959bcba650_0_304"/>
          <p:cNvCxnSpPr>
            <a:endCxn id="1058" idx="2"/>
          </p:cNvCxnSpPr>
          <p:nvPr/>
        </p:nvCxnSpPr>
        <p:spPr>
          <a:xfrm>
            <a:off x="5957966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93" name="Google Shape;1093;g959bcba650_0_304"/>
          <p:cNvCxnSpPr>
            <a:stCxn id="1058" idx="2"/>
            <a:endCxn id="1058" idx="0"/>
          </p:cNvCxnSpPr>
          <p:nvPr/>
        </p:nvCxnSpPr>
        <p:spPr>
          <a:xfrm rot="10800000">
            <a:off x="6174266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94" name="Google Shape;1094;g959bcba650_0_304"/>
          <p:cNvCxnSpPr>
            <a:stCxn id="1058" idx="0"/>
            <a:endCxn id="1059" idx="0"/>
          </p:cNvCxnSpPr>
          <p:nvPr/>
        </p:nvCxnSpPr>
        <p:spPr>
          <a:xfrm>
            <a:off x="6174266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95" name="Google Shape;1095;g959bcba650_0_304"/>
          <p:cNvCxnSpPr>
            <a:stCxn id="1059" idx="0"/>
            <a:endCxn id="1059" idx="2"/>
          </p:cNvCxnSpPr>
          <p:nvPr/>
        </p:nvCxnSpPr>
        <p:spPr>
          <a:xfrm>
            <a:off x="6390661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96" name="Google Shape;1096;g959bcba650_0_304"/>
          <p:cNvCxnSpPr>
            <a:stCxn id="1059" idx="2"/>
            <a:endCxn id="1060" idx="2"/>
          </p:cNvCxnSpPr>
          <p:nvPr/>
        </p:nvCxnSpPr>
        <p:spPr>
          <a:xfrm>
            <a:off x="6390661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97" name="Google Shape;1097;g959bcba650_0_304"/>
          <p:cNvCxnSpPr>
            <a:stCxn id="1060" idx="2"/>
            <a:endCxn id="1060" idx="0"/>
          </p:cNvCxnSpPr>
          <p:nvPr/>
        </p:nvCxnSpPr>
        <p:spPr>
          <a:xfrm rot="10800000">
            <a:off x="660705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98" name="Google Shape;1098;g959bcba650_0_304"/>
          <p:cNvCxnSpPr>
            <a:stCxn id="1060" idx="0"/>
            <a:endCxn id="1061" idx="0"/>
          </p:cNvCxnSpPr>
          <p:nvPr/>
        </p:nvCxnSpPr>
        <p:spPr>
          <a:xfrm>
            <a:off x="660705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99" name="Google Shape;1099;g959bcba650_0_304"/>
          <p:cNvCxnSpPr>
            <a:stCxn id="1061" idx="0"/>
            <a:endCxn id="1061" idx="2"/>
          </p:cNvCxnSpPr>
          <p:nvPr/>
        </p:nvCxnSpPr>
        <p:spPr>
          <a:xfrm>
            <a:off x="6823450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00" name="Google Shape;1100;g959bcba650_0_304"/>
          <p:cNvCxnSpPr>
            <a:stCxn id="1061" idx="2"/>
            <a:endCxn id="1062" idx="2"/>
          </p:cNvCxnSpPr>
          <p:nvPr/>
        </p:nvCxnSpPr>
        <p:spPr>
          <a:xfrm>
            <a:off x="6823450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01" name="Google Shape;1101;g959bcba650_0_304"/>
          <p:cNvCxnSpPr>
            <a:stCxn id="1062" idx="2"/>
            <a:endCxn id="1062" idx="0"/>
          </p:cNvCxnSpPr>
          <p:nvPr/>
        </p:nvCxnSpPr>
        <p:spPr>
          <a:xfrm rot="10800000">
            <a:off x="703984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02" name="Google Shape;1102;g959bcba650_0_304"/>
          <p:cNvCxnSpPr>
            <a:stCxn id="1062" idx="0"/>
            <a:endCxn id="1063" idx="0"/>
          </p:cNvCxnSpPr>
          <p:nvPr/>
        </p:nvCxnSpPr>
        <p:spPr>
          <a:xfrm>
            <a:off x="703984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03" name="Google Shape;1103;g959bcba650_0_304"/>
          <p:cNvCxnSpPr>
            <a:stCxn id="1063" idx="0"/>
            <a:endCxn id="1063" idx="2"/>
          </p:cNvCxnSpPr>
          <p:nvPr/>
        </p:nvCxnSpPr>
        <p:spPr>
          <a:xfrm>
            <a:off x="725623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04" name="Google Shape;1104;g959bcba650_0_304"/>
          <p:cNvCxnSpPr>
            <a:stCxn id="1063" idx="2"/>
            <a:endCxn id="1064" idx="2"/>
          </p:cNvCxnSpPr>
          <p:nvPr/>
        </p:nvCxnSpPr>
        <p:spPr>
          <a:xfrm>
            <a:off x="7256239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05" name="Google Shape;1105;g959bcba650_0_304"/>
          <p:cNvSpPr txBox="1"/>
          <p:nvPr/>
        </p:nvSpPr>
        <p:spPr>
          <a:xfrm>
            <a:off x="2500875" y="1784725"/>
            <a:ext cx="8541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274E13"/>
                </a:solidFill>
                <a:latin typeface="Calibri"/>
                <a:ea typeface="Calibri"/>
                <a:cs typeface="Calibri"/>
                <a:sym typeface="Calibri"/>
              </a:rPr>
              <a:t>Takt</a:t>
            </a:r>
            <a:endParaRPr sz="2400">
              <a:solidFill>
                <a:srgbClr val="274E1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06" name="Google Shape;1106;g959bcba650_0_304"/>
          <p:cNvCxnSpPr/>
          <p:nvPr/>
        </p:nvCxnSpPr>
        <p:spPr>
          <a:xfrm>
            <a:off x="7580832" y="2000092"/>
            <a:ext cx="1191600" cy="8478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107" name="Google Shape;1107;g959bcba650_0_304"/>
          <p:cNvCxnSpPr>
            <a:stCxn id="1040" idx="2"/>
          </p:cNvCxnSpPr>
          <p:nvPr/>
        </p:nvCxnSpPr>
        <p:spPr>
          <a:xfrm>
            <a:off x="6797335" y="1608377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08" name="Google Shape;1108;g959bcba650_0_304"/>
          <p:cNvCxnSpPr>
            <a:stCxn id="1040" idx="0"/>
            <a:endCxn id="1040" idx="2"/>
          </p:cNvCxnSpPr>
          <p:nvPr/>
        </p:nvCxnSpPr>
        <p:spPr>
          <a:xfrm>
            <a:off x="6797335" y="1084877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09" name="Google Shape;1109;g959bcba650_0_304"/>
          <p:cNvCxnSpPr>
            <a:stCxn id="1040" idx="0"/>
            <a:endCxn id="1110" idx="0"/>
          </p:cNvCxnSpPr>
          <p:nvPr/>
        </p:nvCxnSpPr>
        <p:spPr>
          <a:xfrm>
            <a:off x="6797335" y="1084877"/>
            <a:ext cx="4203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10" name="Google Shape;1110;g959bcba650_0_304"/>
          <p:cNvSpPr/>
          <p:nvPr/>
        </p:nvSpPr>
        <p:spPr>
          <a:xfrm>
            <a:off x="700258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11" name="Google Shape;1111;g959bcba650_0_30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160473" y="424106"/>
            <a:ext cx="1253423" cy="18377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571"/>
    </mc:Choice>
    <mc:Fallback>
      <p:transition spd="slow" advTm="285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35" name="Shape 3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6" name="Google Shape;3536;p1"/>
          <p:cNvSpPr/>
          <p:nvPr/>
        </p:nvSpPr>
        <p:spPr>
          <a:xfrm>
            <a:off x="6514710" y="176022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37" name="Google Shape;3537;p1"/>
          <p:cNvSpPr/>
          <p:nvPr/>
        </p:nvSpPr>
        <p:spPr>
          <a:xfrm>
            <a:off x="6935060" y="176022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538" name="Google Shape;3538;p1"/>
          <p:cNvGrpSpPr/>
          <p:nvPr/>
        </p:nvGrpSpPr>
        <p:grpSpPr>
          <a:xfrm>
            <a:off x="2433359" y="1755889"/>
            <a:ext cx="4726602" cy="523526"/>
            <a:chOff x="2500884" y="1080539"/>
            <a:chExt cx="4726602" cy="523526"/>
          </a:xfrm>
        </p:grpSpPr>
        <p:grpSp>
          <p:nvGrpSpPr>
            <p:cNvPr id="3539" name="Google Shape;3539;p1"/>
            <p:cNvGrpSpPr/>
            <p:nvPr/>
          </p:nvGrpSpPr>
          <p:grpSpPr>
            <a:xfrm>
              <a:off x="2500884" y="1080552"/>
              <a:ext cx="4302954" cy="523513"/>
              <a:chOff x="2500815" y="1080523"/>
              <a:chExt cx="4752020" cy="523513"/>
            </a:xfrm>
          </p:grpSpPr>
          <p:sp>
            <p:nvSpPr>
              <p:cNvPr id="3540" name="Google Shape;3540;p1"/>
              <p:cNvSpPr/>
              <p:nvPr/>
            </p:nvSpPr>
            <p:spPr>
              <a:xfrm>
                <a:off x="2976034" y="1080536"/>
                <a:ext cx="475200" cy="523500"/>
              </a:xfrm>
              <a:prstGeom prst="rect">
                <a:avLst/>
              </a:prstGeom>
              <a:noFill/>
              <a:ln cap="flat" cmpd="sng" w="9525">
                <a:solidFill>
                  <a:srgbClr val="000000"/>
                </a:solidFill>
                <a:prstDash val="dash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41" name="Google Shape;3541;p1"/>
              <p:cNvSpPr/>
              <p:nvPr/>
            </p:nvSpPr>
            <p:spPr>
              <a:xfrm>
                <a:off x="3451234" y="1080536"/>
                <a:ext cx="475200" cy="523500"/>
              </a:xfrm>
              <a:prstGeom prst="rect">
                <a:avLst/>
              </a:prstGeom>
              <a:noFill/>
              <a:ln cap="flat" cmpd="sng" w="9525">
                <a:solidFill>
                  <a:srgbClr val="000000"/>
                </a:solidFill>
                <a:prstDash val="dash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42" name="Google Shape;3542;p1"/>
              <p:cNvSpPr/>
              <p:nvPr/>
            </p:nvSpPr>
            <p:spPr>
              <a:xfrm>
                <a:off x="3926434" y="1080536"/>
                <a:ext cx="475200" cy="523500"/>
              </a:xfrm>
              <a:prstGeom prst="rect">
                <a:avLst/>
              </a:prstGeom>
              <a:noFill/>
              <a:ln cap="flat" cmpd="sng" w="9525">
                <a:solidFill>
                  <a:srgbClr val="000000"/>
                </a:solidFill>
                <a:prstDash val="dash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43" name="Google Shape;3543;p1"/>
              <p:cNvSpPr/>
              <p:nvPr/>
            </p:nvSpPr>
            <p:spPr>
              <a:xfrm>
                <a:off x="4401634" y="1080536"/>
                <a:ext cx="475200" cy="523500"/>
              </a:xfrm>
              <a:prstGeom prst="rect">
                <a:avLst/>
              </a:prstGeom>
              <a:noFill/>
              <a:ln cap="flat" cmpd="sng" w="9525">
                <a:solidFill>
                  <a:srgbClr val="000000"/>
                </a:solidFill>
                <a:prstDash val="dash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44" name="Google Shape;3544;p1"/>
              <p:cNvSpPr/>
              <p:nvPr/>
            </p:nvSpPr>
            <p:spPr>
              <a:xfrm>
                <a:off x="4876834" y="1080536"/>
                <a:ext cx="475200" cy="523500"/>
              </a:xfrm>
              <a:prstGeom prst="rect">
                <a:avLst/>
              </a:prstGeom>
              <a:noFill/>
              <a:ln cap="flat" cmpd="sng" w="9525">
                <a:solidFill>
                  <a:srgbClr val="000000"/>
                </a:solidFill>
                <a:prstDash val="dash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45" name="Google Shape;3545;p1"/>
              <p:cNvSpPr/>
              <p:nvPr/>
            </p:nvSpPr>
            <p:spPr>
              <a:xfrm>
                <a:off x="5352034" y="1080536"/>
                <a:ext cx="475200" cy="523500"/>
              </a:xfrm>
              <a:prstGeom prst="rect">
                <a:avLst/>
              </a:prstGeom>
              <a:noFill/>
              <a:ln cap="flat" cmpd="sng" w="9525">
                <a:solidFill>
                  <a:srgbClr val="000000"/>
                </a:solidFill>
                <a:prstDash val="dash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46" name="Google Shape;3546;p1"/>
              <p:cNvSpPr/>
              <p:nvPr/>
            </p:nvSpPr>
            <p:spPr>
              <a:xfrm>
                <a:off x="5827234" y="1080536"/>
                <a:ext cx="475200" cy="523500"/>
              </a:xfrm>
              <a:prstGeom prst="rect">
                <a:avLst/>
              </a:prstGeom>
              <a:noFill/>
              <a:ln cap="flat" cmpd="sng" w="9525">
                <a:solidFill>
                  <a:srgbClr val="000000"/>
                </a:solidFill>
                <a:prstDash val="dash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47" name="Google Shape;3547;p1"/>
              <p:cNvSpPr/>
              <p:nvPr/>
            </p:nvSpPr>
            <p:spPr>
              <a:xfrm>
                <a:off x="6302434" y="1080536"/>
                <a:ext cx="475200" cy="523500"/>
              </a:xfrm>
              <a:prstGeom prst="rect">
                <a:avLst/>
              </a:prstGeom>
              <a:noFill/>
              <a:ln cap="flat" cmpd="sng" w="9525">
                <a:solidFill>
                  <a:srgbClr val="000000"/>
                </a:solidFill>
                <a:prstDash val="dash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48" name="Google Shape;3548;p1"/>
              <p:cNvSpPr/>
              <p:nvPr/>
            </p:nvSpPr>
            <p:spPr>
              <a:xfrm>
                <a:off x="6777634" y="1080523"/>
                <a:ext cx="475200" cy="523500"/>
              </a:xfrm>
              <a:prstGeom prst="rect">
                <a:avLst/>
              </a:prstGeom>
              <a:noFill/>
              <a:ln cap="flat" cmpd="sng" w="9525">
                <a:solidFill>
                  <a:srgbClr val="000000"/>
                </a:solidFill>
                <a:prstDash val="dash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49" name="Google Shape;3549;p1"/>
              <p:cNvSpPr/>
              <p:nvPr/>
            </p:nvSpPr>
            <p:spPr>
              <a:xfrm>
                <a:off x="2500815" y="1080536"/>
                <a:ext cx="475200" cy="523500"/>
              </a:xfrm>
              <a:prstGeom prst="rect">
                <a:avLst/>
              </a:prstGeom>
              <a:noFill/>
              <a:ln cap="flat" cmpd="sng" w="9525">
                <a:solidFill>
                  <a:srgbClr val="000000"/>
                </a:solidFill>
                <a:prstDash val="dash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550" name="Google Shape;3550;p1"/>
            <p:cNvSpPr/>
            <p:nvPr/>
          </p:nvSpPr>
          <p:spPr>
            <a:xfrm>
              <a:off x="6797285" y="1080539"/>
              <a:ext cx="430200" cy="523500"/>
            </a:xfrm>
            <a:prstGeom prst="rect">
              <a:avLst/>
            </a:prstGeom>
            <a:noFill/>
            <a:ln cap="flat" cmpd="sng" w="9525">
              <a:solidFill>
                <a:srgbClr val="000000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551" name="Google Shape;3551;p1"/>
          <p:cNvSpPr/>
          <p:nvPr/>
        </p:nvSpPr>
        <p:spPr>
          <a:xfrm>
            <a:off x="280072" y="1247900"/>
            <a:ext cx="2176200" cy="2296500"/>
          </a:xfrm>
          <a:prstGeom prst="rect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b="0" i="0" lang="de-DE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2" name="Google Shape;3552;p1"/>
          <p:cNvSpPr/>
          <p:nvPr/>
        </p:nvSpPr>
        <p:spPr>
          <a:xfrm>
            <a:off x="6084391" y="175591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3" name="Google Shape;3553;p1"/>
          <p:cNvSpPr/>
          <p:nvPr/>
        </p:nvSpPr>
        <p:spPr>
          <a:xfrm>
            <a:off x="5654098" y="175591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4" name="Google Shape;3554;p1"/>
          <p:cNvSpPr/>
          <p:nvPr/>
        </p:nvSpPr>
        <p:spPr>
          <a:xfrm>
            <a:off x="5223804" y="175591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5" name="Google Shape;3555;p1"/>
          <p:cNvSpPr/>
          <p:nvPr/>
        </p:nvSpPr>
        <p:spPr>
          <a:xfrm>
            <a:off x="4793510" y="175591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6" name="Google Shape;3556;p1"/>
          <p:cNvSpPr/>
          <p:nvPr/>
        </p:nvSpPr>
        <p:spPr>
          <a:xfrm>
            <a:off x="4363217" y="175591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7" name="Google Shape;3557;p1"/>
          <p:cNvSpPr/>
          <p:nvPr/>
        </p:nvSpPr>
        <p:spPr>
          <a:xfrm>
            <a:off x="3932923" y="175591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8" name="Google Shape;3558;p1"/>
          <p:cNvSpPr/>
          <p:nvPr/>
        </p:nvSpPr>
        <p:spPr>
          <a:xfrm>
            <a:off x="3072336" y="175591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9" name="Google Shape;3559;p1"/>
          <p:cNvSpPr/>
          <p:nvPr/>
        </p:nvSpPr>
        <p:spPr>
          <a:xfrm>
            <a:off x="3502630" y="175591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0" name="Google Shape;3560;p1"/>
          <p:cNvSpPr/>
          <p:nvPr/>
        </p:nvSpPr>
        <p:spPr>
          <a:xfrm>
            <a:off x="1382400" y="1308675"/>
            <a:ext cx="1074000" cy="1774500"/>
          </a:xfrm>
          <a:prstGeom prst="rect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b="0" i="0" lang="de-DE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1" name="Google Shape;3561;p1"/>
          <p:cNvSpPr txBox="1"/>
          <p:nvPr/>
        </p:nvSpPr>
        <p:spPr>
          <a:xfrm>
            <a:off x="1453069" y="14370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b="0" i="0" lang="de-DE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2" name="Google Shape;3562;p1"/>
          <p:cNvSpPr txBox="1"/>
          <p:nvPr/>
        </p:nvSpPr>
        <p:spPr>
          <a:xfrm>
            <a:off x="1453086" y="21652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b="0" i="0" lang="de-DE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3" name="Google Shape;3563;p1"/>
          <p:cNvSpPr txBox="1"/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cxnSp>
        <p:nvCxnSpPr>
          <p:cNvPr id="3564" name="Google Shape;3564;p1"/>
          <p:cNvCxnSpPr>
            <a:stCxn id="3561" idx="3"/>
            <a:endCxn id="3565" idx="1"/>
          </p:cNvCxnSpPr>
          <p:nvPr/>
        </p:nvCxnSpPr>
        <p:spPr>
          <a:xfrm>
            <a:off x="2456269" y="1667944"/>
            <a:ext cx="5194800" cy="10800"/>
          </a:xfrm>
          <a:prstGeom prst="straightConnector1">
            <a:avLst/>
          </a:prstGeom>
          <a:noFill/>
          <a:ln cap="flat" cmpd="sng" w="44450">
            <a:solidFill>
              <a:srgbClr val="FF000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566" name="Google Shape;3566;p1"/>
          <p:cNvCxnSpPr>
            <a:stCxn id="3562" idx="3"/>
            <a:endCxn id="3567" idx="1"/>
          </p:cNvCxnSpPr>
          <p:nvPr/>
        </p:nvCxnSpPr>
        <p:spPr>
          <a:xfrm>
            <a:off x="2456286" y="2396144"/>
            <a:ext cx="5181900" cy="0"/>
          </a:xfrm>
          <a:prstGeom prst="straightConnector1">
            <a:avLst/>
          </a:prstGeom>
          <a:noFill/>
          <a:ln cap="flat" cmpd="sng" w="76200">
            <a:solidFill>
              <a:srgbClr val="FF9900"/>
            </a:solidFill>
            <a:prstDash val="solid"/>
            <a:miter lim="800000"/>
            <a:headEnd len="med" w="med" type="triangle"/>
            <a:tailEnd len="sm" w="sm" type="none"/>
          </a:ln>
        </p:spPr>
      </p:cxnSp>
      <p:grpSp>
        <p:nvGrpSpPr>
          <p:cNvPr id="3568" name="Google Shape;3568;p1"/>
          <p:cNvGrpSpPr/>
          <p:nvPr/>
        </p:nvGrpSpPr>
        <p:grpSpPr>
          <a:xfrm>
            <a:off x="7638131" y="1118925"/>
            <a:ext cx="4241160" cy="4758900"/>
            <a:chOff x="7009600" y="1118925"/>
            <a:chExt cx="4869300" cy="4758900"/>
          </a:xfrm>
        </p:grpSpPr>
        <p:grpSp>
          <p:nvGrpSpPr>
            <p:cNvPr id="3569" name="Google Shape;3569;p1"/>
            <p:cNvGrpSpPr/>
            <p:nvPr/>
          </p:nvGrpSpPr>
          <p:grpSpPr>
            <a:xfrm>
              <a:off x="7009600" y="1118925"/>
              <a:ext cx="4869300" cy="4758900"/>
              <a:chOff x="7009600" y="1118925"/>
              <a:chExt cx="4869300" cy="4758900"/>
            </a:xfrm>
          </p:grpSpPr>
          <p:sp>
            <p:nvSpPr>
              <p:cNvPr id="3570" name="Google Shape;3570;p1"/>
              <p:cNvSpPr/>
              <p:nvPr/>
            </p:nvSpPr>
            <p:spPr>
              <a:xfrm>
                <a:off x="7009600" y="1118925"/>
                <a:ext cx="4869300" cy="4758900"/>
              </a:xfrm>
              <a:prstGeom prst="rect">
                <a:avLst/>
              </a:prstGeom>
              <a:noFill/>
              <a:ln cap="flat" cmpd="sng" w="254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b" bIns="45700" lIns="91425" spcFirstLastPara="1" rIns="91425" wrap="square" tIns="45700">
                <a:no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Calibri"/>
                  <a:buNone/>
                </a:pPr>
                <a:r>
                  <a:rPr b="0" i="0" lang="de-DE" sz="2400" u="none" cap="none" strike="noStrik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Modul</a:t>
                </a:r>
                <a:endParaRPr b="0" i="0" sz="2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71" name="Google Shape;3571;p1"/>
              <p:cNvSpPr/>
              <p:nvPr/>
            </p:nvSpPr>
            <p:spPr>
              <a:xfrm>
                <a:off x="8600875" y="1434225"/>
                <a:ext cx="3157500" cy="1366800"/>
              </a:xfrm>
              <a:prstGeom prst="rect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b="0" i="0" lang="de-DE" sz="2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Schieberegister</a:t>
                </a:r>
                <a:endParaRPr b="0" i="0" sz="2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72" name="Google Shape;3572;p1"/>
              <p:cNvSpPr txBox="1"/>
              <p:nvPr/>
            </p:nvSpPr>
            <p:spPr>
              <a:xfrm>
                <a:off x="8600875" y="1392975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b="0" i="0" lang="de-DE" sz="24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Din</a:t>
                </a:r>
                <a:endParaRPr b="0" i="0" sz="2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73" name="Google Shape;3573;p1"/>
              <p:cNvSpPr txBox="1"/>
              <p:nvPr/>
            </p:nvSpPr>
            <p:spPr>
              <a:xfrm>
                <a:off x="8967562" y="2165300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b="0" i="0" lang="de-DE" sz="2400" u="none" cap="none" strike="noStrike">
                    <a:solidFill>
                      <a:srgbClr val="274E13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Takt</a:t>
                </a:r>
                <a:endParaRPr b="0" i="0" sz="2400" u="none" cap="none" strike="noStrike">
                  <a:solidFill>
                    <a:srgbClr val="274E13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74" name="Google Shape;3574;p1"/>
              <p:cNvSpPr/>
              <p:nvPr/>
            </p:nvSpPr>
            <p:spPr>
              <a:xfrm rot="5400000">
                <a:off x="8613023" y="2282975"/>
                <a:ext cx="369000" cy="393300"/>
              </a:xfrm>
              <a:prstGeom prst="triangle">
                <a:avLst>
                  <a:gd fmla="val 50000" name="adj"/>
                </a:avLst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3575" name="Google Shape;3575;p1"/>
              <p:cNvCxnSpPr>
                <a:stCxn id="3574" idx="3"/>
                <a:endCxn id="3576" idx="3"/>
              </p:cNvCxnSpPr>
              <p:nvPr/>
            </p:nvCxnSpPr>
            <p:spPr>
              <a:xfrm>
                <a:off x="8600873" y="2479625"/>
                <a:ext cx="2860200" cy="2142300"/>
              </a:xfrm>
              <a:prstGeom prst="bentConnector5">
                <a:avLst>
                  <a:gd fmla="val -9558" name="adj1"/>
                  <a:gd fmla="val 38356" name="adj2"/>
                  <a:gd fmla="val 109552" name="adj3"/>
                </a:avLst>
              </a:prstGeom>
              <a:noFill/>
              <a:ln cap="flat" cmpd="sng" w="38100">
                <a:solidFill>
                  <a:srgbClr val="38761D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77" name="Google Shape;3577;p1"/>
              <p:cNvCxnSpPr>
                <a:stCxn id="3565" idx="3"/>
                <a:endCxn id="3572" idx="1"/>
              </p:cNvCxnSpPr>
              <p:nvPr/>
            </p:nvCxnSpPr>
            <p:spPr>
              <a:xfrm>
                <a:off x="7621325" y="1678725"/>
                <a:ext cx="979500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78" name="Google Shape;3578;p1"/>
              <p:cNvCxnSpPr>
                <a:stCxn id="3565" idx="3"/>
                <a:endCxn id="3579" idx="1"/>
              </p:cNvCxnSpPr>
              <p:nvPr/>
            </p:nvCxnSpPr>
            <p:spPr>
              <a:xfrm>
                <a:off x="7621325" y="1678725"/>
                <a:ext cx="979800" cy="2657400"/>
              </a:xfrm>
              <a:prstGeom prst="bentConnector3">
                <a:avLst>
                  <a:gd fmla="val 50011" name="adj1"/>
                </a:avLst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grpSp>
            <p:nvGrpSpPr>
              <p:cNvPr id="3580" name="Google Shape;3580;p1"/>
              <p:cNvGrpSpPr/>
              <p:nvPr/>
            </p:nvGrpSpPr>
            <p:grpSpPr>
              <a:xfrm>
                <a:off x="8601316" y="3938525"/>
                <a:ext cx="2859889" cy="1366800"/>
                <a:chOff x="9095139" y="3938517"/>
                <a:chExt cx="2365500" cy="1366800"/>
              </a:xfrm>
            </p:grpSpPr>
            <p:sp>
              <p:nvSpPr>
                <p:cNvPr id="3576" name="Google Shape;3576;p1"/>
                <p:cNvSpPr/>
                <p:nvPr/>
              </p:nvSpPr>
              <p:spPr>
                <a:xfrm>
                  <a:off x="9095139" y="3938517"/>
                  <a:ext cx="2365500" cy="1366800"/>
                </a:xfrm>
                <a:prstGeom prst="rect">
                  <a:avLst/>
                </a:prstGeom>
                <a:noFill/>
                <a:ln cap="flat" cmpd="sng" w="38100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b" bIns="91425" lIns="91425" spcFirstLastPara="1" rIns="91425" wrap="square" tIns="91425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b="0" i="0" lang="de-DE" sz="2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Taktgenerator</a:t>
                  </a:r>
                  <a:endParaRPr b="0" i="0" sz="2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79" name="Google Shape;3579;p1"/>
                <p:cNvSpPr txBox="1"/>
                <p:nvPr/>
              </p:nvSpPr>
              <p:spPr>
                <a:xfrm>
                  <a:off x="9095162" y="4050425"/>
                  <a:ext cx="953400" cy="571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b="0" i="0" lang="de-DE" sz="24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Start</a:t>
                  </a:r>
                  <a:endParaRPr b="0" i="0" sz="24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3581" name="Google Shape;3581;p1"/>
                <p:cNvGrpSpPr/>
                <p:nvPr/>
              </p:nvGrpSpPr>
              <p:grpSpPr>
                <a:xfrm>
                  <a:off x="9775721" y="3938539"/>
                  <a:ext cx="1579356" cy="1036546"/>
                  <a:chOff x="9517417" y="3885375"/>
                  <a:chExt cx="1344705" cy="845401"/>
                </a:xfrm>
              </p:grpSpPr>
              <p:sp>
                <p:nvSpPr>
                  <p:cNvPr id="3582" name="Google Shape;3582;p1"/>
                  <p:cNvSpPr/>
                  <p:nvPr/>
                </p:nvSpPr>
                <p:spPr>
                  <a:xfrm>
                    <a:off x="9517417" y="4308076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b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583" name="Google Shape;3583;p1"/>
                  <p:cNvSpPr/>
                  <p:nvPr/>
                </p:nvSpPr>
                <p:spPr>
                  <a:xfrm>
                    <a:off x="9953925" y="3885375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b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584" name="Google Shape;3584;p1"/>
                  <p:cNvSpPr/>
                  <p:nvPr/>
                </p:nvSpPr>
                <p:spPr>
                  <a:xfrm>
                    <a:off x="10390522" y="4308075"/>
                    <a:ext cx="4716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b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585" name="Google Shape;3585;p1"/>
                  <p:cNvCxnSpPr>
                    <a:stCxn id="3583" idx="1"/>
                    <a:endCxn id="3583" idx="3"/>
                  </p:cNvCxnSpPr>
                  <p:nvPr/>
                </p:nvCxnSpPr>
                <p:spPr>
                  <a:xfrm>
                    <a:off x="9953925" y="4096725"/>
                    <a:ext cx="436500" cy="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586" name="Google Shape;3586;p1"/>
                  <p:cNvCxnSpPr>
                    <a:stCxn id="3583" idx="3"/>
                    <a:endCxn id="3584" idx="1"/>
                  </p:cNvCxnSpPr>
                  <p:nvPr/>
                </p:nvCxnSpPr>
                <p:spPr>
                  <a:xfrm>
                    <a:off x="10390425" y="4096725"/>
                    <a:ext cx="0" cy="422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587" name="Google Shape;3587;p1"/>
                  <p:cNvCxnSpPr>
                    <a:endCxn id="3584" idx="3"/>
                  </p:cNvCxnSpPr>
                  <p:nvPr/>
                </p:nvCxnSpPr>
                <p:spPr>
                  <a:xfrm>
                    <a:off x="10390522" y="4519425"/>
                    <a:ext cx="471600" cy="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588" name="Google Shape;3588;p1"/>
                  <p:cNvCxnSpPr>
                    <a:stCxn id="3582" idx="1"/>
                    <a:endCxn id="3582" idx="3"/>
                  </p:cNvCxnSpPr>
                  <p:nvPr/>
                </p:nvCxnSpPr>
                <p:spPr>
                  <a:xfrm>
                    <a:off x="9517417" y="4519426"/>
                    <a:ext cx="436500" cy="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589" name="Google Shape;3589;p1"/>
                  <p:cNvCxnSpPr>
                    <a:stCxn id="3583" idx="1"/>
                    <a:endCxn id="3582" idx="3"/>
                  </p:cNvCxnSpPr>
                  <p:nvPr/>
                </p:nvCxnSpPr>
                <p:spPr>
                  <a:xfrm>
                    <a:off x="9953925" y="4096725"/>
                    <a:ext cx="0" cy="422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</p:grpSp>
        </p:grpSp>
        <p:sp>
          <p:nvSpPr>
            <p:cNvPr id="3565" name="Google Shape;3565;p1"/>
            <p:cNvSpPr txBox="1"/>
            <p:nvPr/>
          </p:nvSpPr>
          <p:spPr>
            <a:xfrm>
              <a:off x="7024625" y="1447875"/>
              <a:ext cx="5967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b="0" i="0" lang="de-DE" sz="2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RX</a:t>
              </a:r>
              <a:endPara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67" name="Google Shape;3567;p1"/>
            <p:cNvSpPr txBox="1"/>
            <p:nvPr/>
          </p:nvSpPr>
          <p:spPr>
            <a:xfrm>
              <a:off x="7009827" y="2165292"/>
              <a:ext cx="1050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b="0" i="0" lang="de-DE" sz="2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TX</a:t>
              </a:r>
              <a:endPara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590" name="Google Shape;3590;p1"/>
          <p:cNvSpPr/>
          <p:nvPr/>
        </p:nvSpPr>
        <p:spPr>
          <a:xfrm>
            <a:off x="1418900" y="4533900"/>
            <a:ext cx="4188900" cy="1490100"/>
          </a:xfrm>
          <a:prstGeom prst="wedgeRoundRectCallout">
            <a:avLst>
              <a:gd fmla="val 62109" name="adj1"/>
              <a:gd fmla="val -113424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2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Für die umgekehrte Übertragungsrichtung wird die 2. Leitung genauso verwendet</a:t>
            </a:r>
            <a:endParaRPr b="0" i="0" sz="24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1" name="Google Shape;3591;p1"/>
          <p:cNvSpPr/>
          <p:nvPr/>
        </p:nvSpPr>
        <p:spPr>
          <a:xfrm>
            <a:off x="6514685" y="1755902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2" name="Google Shape;3592;p1"/>
          <p:cNvSpPr/>
          <p:nvPr/>
        </p:nvSpPr>
        <p:spPr>
          <a:xfrm>
            <a:off x="2642025" y="175591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593" name="Google Shape;3593;p1"/>
          <p:cNvGrpSpPr/>
          <p:nvPr/>
        </p:nvGrpSpPr>
        <p:grpSpPr>
          <a:xfrm>
            <a:off x="3188746" y="2413680"/>
            <a:ext cx="4754008" cy="523539"/>
            <a:chOff x="3354946" y="1738342"/>
            <a:chExt cx="4754008" cy="523539"/>
          </a:xfrm>
        </p:grpSpPr>
        <p:grpSp>
          <p:nvGrpSpPr>
            <p:cNvPr id="3594" name="Google Shape;3594;p1"/>
            <p:cNvGrpSpPr/>
            <p:nvPr/>
          </p:nvGrpSpPr>
          <p:grpSpPr>
            <a:xfrm>
              <a:off x="3354946" y="1738355"/>
              <a:ext cx="2377008" cy="523526"/>
              <a:chOff x="2500884" y="1080539"/>
              <a:chExt cx="4726602" cy="523526"/>
            </a:xfrm>
          </p:grpSpPr>
          <p:grpSp>
            <p:nvGrpSpPr>
              <p:cNvPr id="3595" name="Google Shape;3595;p1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20" cy="523513"/>
              </a:xfrm>
            </p:grpSpPr>
            <p:sp>
              <p:nvSpPr>
                <p:cNvPr id="3596" name="Google Shape;3596;p1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97" name="Google Shape;3597;p1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98" name="Google Shape;3598;p1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99" name="Google Shape;3599;p1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00" name="Google Shape;3600;p1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01" name="Google Shape;3601;p1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02" name="Google Shape;3602;p1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03" name="Google Shape;3603;p1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04" name="Google Shape;3604;p1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05" name="Google Shape;3605;p1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3606" name="Google Shape;3606;p1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607" name="Google Shape;3607;p1"/>
            <p:cNvGrpSpPr/>
            <p:nvPr/>
          </p:nvGrpSpPr>
          <p:grpSpPr>
            <a:xfrm>
              <a:off x="5731946" y="1738342"/>
              <a:ext cx="2377008" cy="523526"/>
              <a:chOff x="2500884" y="1080539"/>
              <a:chExt cx="4726602" cy="523526"/>
            </a:xfrm>
          </p:grpSpPr>
          <p:grpSp>
            <p:nvGrpSpPr>
              <p:cNvPr id="3608" name="Google Shape;3608;p1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20" cy="523513"/>
              </a:xfrm>
            </p:grpSpPr>
            <p:sp>
              <p:nvSpPr>
                <p:cNvPr id="3609" name="Google Shape;3609;p1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10" name="Google Shape;3610;p1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11" name="Google Shape;3611;p1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12" name="Google Shape;3612;p1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13" name="Google Shape;3613;p1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14" name="Google Shape;3614;p1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15" name="Google Shape;3615;p1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16" name="Google Shape;3616;p1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17" name="Google Shape;3617;p1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18" name="Google Shape;3618;p1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3619" name="Google Shape;3619;p1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cxnSp>
        <p:nvCxnSpPr>
          <p:cNvPr id="3620" name="Google Shape;3620;p1"/>
          <p:cNvCxnSpPr>
            <a:endCxn id="3596" idx="2"/>
          </p:cNvCxnSpPr>
          <p:nvPr/>
        </p:nvCxnSpPr>
        <p:spPr>
          <a:xfrm>
            <a:off x="3296146" y="2936319"/>
            <a:ext cx="217200" cy="90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21" name="Google Shape;3621;p1"/>
          <p:cNvCxnSpPr>
            <a:stCxn id="3596" idx="2"/>
            <a:endCxn id="3596" idx="0"/>
          </p:cNvCxnSpPr>
          <p:nvPr/>
        </p:nvCxnSpPr>
        <p:spPr>
          <a:xfrm>
            <a:off x="3513346" y="2413719"/>
            <a:ext cx="0" cy="52350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22" name="Google Shape;3622;p1"/>
          <p:cNvCxnSpPr>
            <a:stCxn id="3596" idx="0"/>
            <a:endCxn id="3597" idx="0"/>
          </p:cNvCxnSpPr>
          <p:nvPr/>
        </p:nvCxnSpPr>
        <p:spPr>
          <a:xfrm>
            <a:off x="3513346" y="2413719"/>
            <a:ext cx="216300" cy="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23" name="Google Shape;3623;p1"/>
          <p:cNvCxnSpPr>
            <a:stCxn id="3597" idx="0"/>
            <a:endCxn id="3597" idx="2"/>
          </p:cNvCxnSpPr>
          <p:nvPr/>
        </p:nvCxnSpPr>
        <p:spPr>
          <a:xfrm>
            <a:off x="3729741" y="2413719"/>
            <a:ext cx="0" cy="52350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24" name="Google Shape;3624;p1"/>
          <p:cNvCxnSpPr>
            <a:stCxn id="3597" idx="2"/>
            <a:endCxn id="3598" idx="2"/>
          </p:cNvCxnSpPr>
          <p:nvPr/>
        </p:nvCxnSpPr>
        <p:spPr>
          <a:xfrm>
            <a:off x="3729741" y="2937219"/>
            <a:ext cx="216300" cy="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25" name="Google Shape;3625;p1"/>
          <p:cNvCxnSpPr>
            <a:stCxn id="3598" idx="2"/>
            <a:endCxn id="3598" idx="0"/>
          </p:cNvCxnSpPr>
          <p:nvPr/>
        </p:nvCxnSpPr>
        <p:spPr>
          <a:xfrm>
            <a:off x="3946136" y="2413719"/>
            <a:ext cx="0" cy="52350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26" name="Google Shape;3626;p1"/>
          <p:cNvCxnSpPr>
            <a:stCxn id="3598" idx="0"/>
            <a:endCxn id="3599" idx="0"/>
          </p:cNvCxnSpPr>
          <p:nvPr/>
        </p:nvCxnSpPr>
        <p:spPr>
          <a:xfrm>
            <a:off x="3946136" y="2413719"/>
            <a:ext cx="216300" cy="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27" name="Google Shape;3627;p1"/>
          <p:cNvCxnSpPr>
            <a:stCxn id="3599" idx="0"/>
            <a:endCxn id="3599" idx="2"/>
          </p:cNvCxnSpPr>
          <p:nvPr/>
        </p:nvCxnSpPr>
        <p:spPr>
          <a:xfrm>
            <a:off x="4162530" y="2413719"/>
            <a:ext cx="0" cy="52350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28" name="Google Shape;3628;p1"/>
          <p:cNvCxnSpPr>
            <a:stCxn id="3599" idx="2"/>
            <a:endCxn id="3600" idx="2"/>
          </p:cNvCxnSpPr>
          <p:nvPr/>
        </p:nvCxnSpPr>
        <p:spPr>
          <a:xfrm>
            <a:off x="4162530" y="2937219"/>
            <a:ext cx="216300" cy="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29" name="Google Shape;3629;p1"/>
          <p:cNvCxnSpPr>
            <a:stCxn id="3600" idx="2"/>
            <a:endCxn id="3600" idx="0"/>
          </p:cNvCxnSpPr>
          <p:nvPr/>
        </p:nvCxnSpPr>
        <p:spPr>
          <a:xfrm>
            <a:off x="4378925" y="2413719"/>
            <a:ext cx="0" cy="52350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30" name="Google Shape;3630;p1"/>
          <p:cNvCxnSpPr>
            <a:stCxn id="3600" idx="0"/>
            <a:endCxn id="3601" idx="0"/>
          </p:cNvCxnSpPr>
          <p:nvPr/>
        </p:nvCxnSpPr>
        <p:spPr>
          <a:xfrm>
            <a:off x="4378925" y="2413719"/>
            <a:ext cx="216300" cy="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31" name="Google Shape;3631;p1"/>
          <p:cNvCxnSpPr>
            <a:stCxn id="3601" idx="0"/>
            <a:endCxn id="3601" idx="2"/>
          </p:cNvCxnSpPr>
          <p:nvPr/>
        </p:nvCxnSpPr>
        <p:spPr>
          <a:xfrm>
            <a:off x="4595319" y="2413719"/>
            <a:ext cx="0" cy="52350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32" name="Google Shape;3632;p1"/>
          <p:cNvCxnSpPr>
            <a:stCxn id="3601" idx="2"/>
            <a:endCxn id="3602" idx="2"/>
          </p:cNvCxnSpPr>
          <p:nvPr/>
        </p:nvCxnSpPr>
        <p:spPr>
          <a:xfrm>
            <a:off x="4595319" y="2937219"/>
            <a:ext cx="216300" cy="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33" name="Google Shape;3633;p1"/>
          <p:cNvCxnSpPr>
            <a:stCxn id="3602" idx="2"/>
            <a:endCxn id="3602" idx="0"/>
          </p:cNvCxnSpPr>
          <p:nvPr/>
        </p:nvCxnSpPr>
        <p:spPr>
          <a:xfrm>
            <a:off x="4811714" y="2413719"/>
            <a:ext cx="0" cy="52350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34" name="Google Shape;3634;p1"/>
          <p:cNvCxnSpPr>
            <a:endCxn id="3603" idx="0"/>
          </p:cNvCxnSpPr>
          <p:nvPr/>
        </p:nvCxnSpPr>
        <p:spPr>
          <a:xfrm>
            <a:off x="4811809" y="2413719"/>
            <a:ext cx="216300" cy="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35" name="Google Shape;3635;p1"/>
          <p:cNvCxnSpPr>
            <a:stCxn id="3603" idx="0"/>
            <a:endCxn id="3603" idx="2"/>
          </p:cNvCxnSpPr>
          <p:nvPr/>
        </p:nvCxnSpPr>
        <p:spPr>
          <a:xfrm>
            <a:off x="5028109" y="2413719"/>
            <a:ext cx="0" cy="52350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36" name="Google Shape;3636;p1"/>
          <p:cNvCxnSpPr>
            <a:stCxn id="3603" idx="2"/>
            <a:endCxn id="3604" idx="2"/>
          </p:cNvCxnSpPr>
          <p:nvPr/>
        </p:nvCxnSpPr>
        <p:spPr>
          <a:xfrm>
            <a:off x="5028109" y="2937219"/>
            <a:ext cx="216300" cy="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37" name="Google Shape;3637;p1"/>
          <p:cNvCxnSpPr>
            <a:stCxn id="3604" idx="2"/>
            <a:endCxn id="3604" idx="0"/>
          </p:cNvCxnSpPr>
          <p:nvPr/>
        </p:nvCxnSpPr>
        <p:spPr>
          <a:xfrm>
            <a:off x="5244503" y="2413706"/>
            <a:ext cx="0" cy="52350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38" name="Google Shape;3638;p1"/>
          <p:cNvCxnSpPr>
            <a:stCxn id="3604" idx="0"/>
            <a:endCxn id="3606" idx="0"/>
          </p:cNvCxnSpPr>
          <p:nvPr/>
        </p:nvCxnSpPr>
        <p:spPr>
          <a:xfrm>
            <a:off x="5244503" y="2413706"/>
            <a:ext cx="213000" cy="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39" name="Google Shape;3639;p1"/>
          <p:cNvCxnSpPr>
            <a:stCxn id="3606" idx="0"/>
            <a:endCxn id="3606" idx="2"/>
          </p:cNvCxnSpPr>
          <p:nvPr/>
        </p:nvCxnSpPr>
        <p:spPr>
          <a:xfrm>
            <a:off x="5457580" y="2413693"/>
            <a:ext cx="0" cy="52350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40" name="Google Shape;3640;p1"/>
          <p:cNvCxnSpPr>
            <a:stCxn id="3606" idx="2"/>
            <a:endCxn id="3618" idx="2"/>
          </p:cNvCxnSpPr>
          <p:nvPr/>
        </p:nvCxnSpPr>
        <p:spPr>
          <a:xfrm>
            <a:off x="5457580" y="2937193"/>
            <a:ext cx="216300" cy="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41" name="Google Shape;3641;p1"/>
          <p:cNvCxnSpPr>
            <a:stCxn id="3618" idx="2"/>
            <a:endCxn id="3618" idx="0"/>
          </p:cNvCxnSpPr>
          <p:nvPr/>
        </p:nvCxnSpPr>
        <p:spPr>
          <a:xfrm>
            <a:off x="5673943" y="2413706"/>
            <a:ext cx="0" cy="52350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42" name="Google Shape;3642;p1"/>
          <p:cNvCxnSpPr>
            <a:stCxn id="3618" idx="0"/>
            <a:endCxn id="3609" idx="0"/>
          </p:cNvCxnSpPr>
          <p:nvPr/>
        </p:nvCxnSpPr>
        <p:spPr>
          <a:xfrm>
            <a:off x="5673943" y="2413706"/>
            <a:ext cx="216300" cy="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43" name="Google Shape;3643;p1"/>
          <p:cNvCxnSpPr>
            <a:stCxn id="3609" idx="0"/>
            <a:endCxn id="3609" idx="2"/>
          </p:cNvCxnSpPr>
          <p:nvPr/>
        </p:nvCxnSpPr>
        <p:spPr>
          <a:xfrm>
            <a:off x="5890346" y="2413706"/>
            <a:ext cx="0" cy="52350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44" name="Google Shape;3644;p1"/>
          <p:cNvCxnSpPr>
            <a:endCxn id="3610" idx="2"/>
          </p:cNvCxnSpPr>
          <p:nvPr/>
        </p:nvCxnSpPr>
        <p:spPr>
          <a:xfrm>
            <a:off x="5890441" y="2937206"/>
            <a:ext cx="216300" cy="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45" name="Google Shape;3645;p1"/>
          <p:cNvCxnSpPr>
            <a:stCxn id="3610" idx="2"/>
            <a:endCxn id="3610" idx="0"/>
          </p:cNvCxnSpPr>
          <p:nvPr/>
        </p:nvCxnSpPr>
        <p:spPr>
          <a:xfrm>
            <a:off x="6106741" y="2413706"/>
            <a:ext cx="0" cy="52350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46" name="Google Shape;3646;p1"/>
          <p:cNvCxnSpPr>
            <a:stCxn id="3610" idx="0"/>
            <a:endCxn id="3611" idx="0"/>
          </p:cNvCxnSpPr>
          <p:nvPr/>
        </p:nvCxnSpPr>
        <p:spPr>
          <a:xfrm>
            <a:off x="6106741" y="2413706"/>
            <a:ext cx="216300" cy="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47" name="Google Shape;3647;p1"/>
          <p:cNvCxnSpPr>
            <a:stCxn id="3611" idx="0"/>
            <a:endCxn id="3611" idx="2"/>
          </p:cNvCxnSpPr>
          <p:nvPr/>
        </p:nvCxnSpPr>
        <p:spPr>
          <a:xfrm>
            <a:off x="6323136" y="2413706"/>
            <a:ext cx="0" cy="52350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48" name="Google Shape;3648;p1"/>
          <p:cNvCxnSpPr>
            <a:stCxn id="3611" idx="2"/>
            <a:endCxn id="3612" idx="2"/>
          </p:cNvCxnSpPr>
          <p:nvPr/>
        </p:nvCxnSpPr>
        <p:spPr>
          <a:xfrm>
            <a:off x="6323136" y="2937206"/>
            <a:ext cx="216300" cy="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49" name="Google Shape;3649;p1"/>
          <p:cNvCxnSpPr>
            <a:stCxn id="3612" idx="2"/>
            <a:endCxn id="3612" idx="0"/>
          </p:cNvCxnSpPr>
          <p:nvPr/>
        </p:nvCxnSpPr>
        <p:spPr>
          <a:xfrm>
            <a:off x="6539530" y="2413706"/>
            <a:ext cx="0" cy="52350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50" name="Google Shape;3650;p1"/>
          <p:cNvCxnSpPr>
            <a:stCxn id="3612" idx="0"/>
            <a:endCxn id="3613" idx="0"/>
          </p:cNvCxnSpPr>
          <p:nvPr/>
        </p:nvCxnSpPr>
        <p:spPr>
          <a:xfrm>
            <a:off x="6539530" y="2413706"/>
            <a:ext cx="216300" cy="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51" name="Google Shape;3651;p1"/>
          <p:cNvCxnSpPr>
            <a:stCxn id="3613" idx="0"/>
            <a:endCxn id="3613" idx="2"/>
          </p:cNvCxnSpPr>
          <p:nvPr/>
        </p:nvCxnSpPr>
        <p:spPr>
          <a:xfrm>
            <a:off x="6755925" y="2413706"/>
            <a:ext cx="0" cy="52350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52" name="Google Shape;3652;p1"/>
          <p:cNvCxnSpPr>
            <a:stCxn id="3613" idx="2"/>
            <a:endCxn id="3614" idx="2"/>
          </p:cNvCxnSpPr>
          <p:nvPr/>
        </p:nvCxnSpPr>
        <p:spPr>
          <a:xfrm>
            <a:off x="6755925" y="2937206"/>
            <a:ext cx="216300" cy="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53" name="Google Shape;3653;p1"/>
          <p:cNvCxnSpPr>
            <a:stCxn id="3614" idx="2"/>
            <a:endCxn id="3614" idx="0"/>
          </p:cNvCxnSpPr>
          <p:nvPr/>
        </p:nvCxnSpPr>
        <p:spPr>
          <a:xfrm>
            <a:off x="6972319" y="2413706"/>
            <a:ext cx="0" cy="52350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54" name="Google Shape;3654;p1"/>
          <p:cNvCxnSpPr>
            <a:stCxn id="3614" idx="0"/>
            <a:endCxn id="3615" idx="0"/>
          </p:cNvCxnSpPr>
          <p:nvPr/>
        </p:nvCxnSpPr>
        <p:spPr>
          <a:xfrm>
            <a:off x="6972319" y="2413706"/>
            <a:ext cx="216300" cy="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55" name="Google Shape;3655;p1"/>
          <p:cNvCxnSpPr>
            <a:stCxn id="3615" idx="0"/>
            <a:endCxn id="3615" idx="2"/>
          </p:cNvCxnSpPr>
          <p:nvPr/>
        </p:nvCxnSpPr>
        <p:spPr>
          <a:xfrm>
            <a:off x="7188714" y="2413706"/>
            <a:ext cx="0" cy="52350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56" name="Google Shape;3656;p1"/>
          <p:cNvCxnSpPr>
            <a:stCxn id="3615" idx="2"/>
            <a:endCxn id="3616" idx="2"/>
          </p:cNvCxnSpPr>
          <p:nvPr/>
        </p:nvCxnSpPr>
        <p:spPr>
          <a:xfrm>
            <a:off x="7188714" y="2937206"/>
            <a:ext cx="216300" cy="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657" name="Google Shape;3657;p1"/>
          <p:cNvSpPr txBox="1"/>
          <p:nvPr/>
        </p:nvSpPr>
        <p:spPr>
          <a:xfrm>
            <a:off x="2433350" y="2460075"/>
            <a:ext cx="854100" cy="42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de-DE" sz="2400" u="none" cap="none" strike="noStrike">
                <a:solidFill>
                  <a:srgbClr val="274E13"/>
                </a:solidFill>
                <a:latin typeface="Calibri"/>
                <a:ea typeface="Calibri"/>
                <a:cs typeface="Calibri"/>
                <a:sym typeface="Calibri"/>
              </a:rPr>
              <a:t>Takt</a:t>
            </a:r>
            <a:endParaRPr b="0" i="0" sz="2400" u="none" cap="none" strike="noStrike">
              <a:solidFill>
                <a:srgbClr val="274E1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658" name="Google Shape;3658;p1"/>
          <p:cNvCxnSpPr/>
          <p:nvPr/>
        </p:nvCxnSpPr>
        <p:spPr>
          <a:xfrm>
            <a:off x="7580832" y="2000092"/>
            <a:ext cx="1191600" cy="847800"/>
          </a:xfrm>
          <a:prstGeom prst="straightConnector1">
            <a:avLst/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3659" name="Google Shape;3659;p1"/>
          <p:cNvCxnSpPr>
            <a:stCxn id="3536" idx="2"/>
          </p:cNvCxnSpPr>
          <p:nvPr/>
        </p:nvCxnSpPr>
        <p:spPr>
          <a:xfrm>
            <a:off x="6729810" y="2283727"/>
            <a:ext cx="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3660" name="Google Shape;3660;p1"/>
          <p:cNvGrpSpPr/>
          <p:nvPr/>
        </p:nvGrpSpPr>
        <p:grpSpPr>
          <a:xfrm>
            <a:off x="2657625" y="1760227"/>
            <a:ext cx="4492485" cy="548851"/>
            <a:chOff x="2657625" y="1760227"/>
            <a:chExt cx="4492485" cy="548851"/>
          </a:xfrm>
        </p:grpSpPr>
        <p:grpSp>
          <p:nvGrpSpPr>
            <p:cNvPr id="3661" name="Google Shape;3661;p1"/>
            <p:cNvGrpSpPr/>
            <p:nvPr/>
          </p:nvGrpSpPr>
          <p:grpSpPr>
            <a:xfrm>
              <a:off x="2657625" y="1765803"/>
              <a:ext cx="4076197" cy="543275"/>
              <a:chOff x="2648625" y="1755915"/>
              <a:chExt cx="4076197" cy="543275"/>
            </a:xfrm>
          </p:grpSpPr>
          <p:grpSp>
            <p:nvGrpSpPr>
              <p:cNvPr id="3662" name="Google Shape;3662;p1"/>
              <p:cNvGrpSpPr/>
              <p:nvPr/>
            </p:nvGrpSpPr>
            <p:grpSpPr>
              <a:xfrm>
                <a:off x="2648625" y="1755915"/>
                <a:ext cx="638700" cy="523500"/>
                <a:chOff x="2716150" y="1080565"/>
                <a:chExt cx="638700" cy="523500"/>
              </a:xfrm>
            </p:grpSpPr>
            <p:cxnSp>
              <p:nvCxnSpPr>
                <p:cNvPr id="3663" name="Google Shape;3663;p1"/>
                <p:cNvCxnSpPr/>
                <p:nvPr/>
              </p:nvCxnSpPr>
              <p:spPr>
                <a:xfrm>
                  <a:off x="2716150" y="1080565"/>
                  <a:ext cx="208500" cy="0"/>
                </a:xfrm>
                <a:prstGeom prst="straightConnector1">
                  <a:avLst/>
                </a:prstGeom>
                <a:noFill/>
                <a:ln cap="flat" cmpd="sng" w="38100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3664" name="Google Shape;3664;p1"/>
                <p:cNvCxnSpPr/>
                <p:nvPr/>
              </p:nvCxnSpPr>
              <p:spPr>
                <a:xfrm>
                  <a:off x="2924650" y="1080565"/>
                  <a:ext cx="0" cy="523500"/>
                </a:xfrm>
                <a:prstGeom prst="straightConnector1">
                  <a:avLst/>
                </a:prstGeom>
                <a:noFill/>
                <a:ln cap="flat" cmpd="sng" w="38100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3665" name="Google Shape;3665;p1"/>
                <p:cNvCxnSpPr/>
                <p:nvPr/>
              </p:nvCxnSpPr>
              <p:spPr>
                <a:xfrm rot="10800000">
                  <a:off x="2924650" y="1604065"/>
                  <a:ext cx="430200" cy="0"/>
                </a:xfrm>
                <a:prstGeom prst="straightConnector1">
                  <a:avLst/>
                </a:prstGeom>
                <a:noFill/>
                <a:ln cap="flat" cmpd="sng" w="38100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666" name="Google Shape;3666;p1"/>
              <p:cNvGrpSpPr/>
              <p:nvPr/>
            </p:nvGrpSpPr>
            <p:grpSpPr>
              <a:xfrm>
                <a:off x="3282473" y="1775690"/>
                <a:ext cx="3442349" cy="523500"/>
                <a:chOff x="3354961" y="1080565"/>
                <a:chExt cx="3442349" cy="523500"/>
              </a:xfrm>
            </p:grpSpPr>
            <p:cxnSp>
              <p:nvCxnSpPr>
                <p:cNvPr id="3667" name="Google Shape;3667;p1"/>
                <p:cNvCxnSpPr/>
                <p:nvPr/>
              </p:nvCxnSpPr>
              <p:spPr>
                <a:xfrm>
                  <a:off x="3785255" y="1080565"/>
                  <a:ext cx="0" cy="523500"/>
                </a:xfrm>
                <a:prstGeom prst="straightConnector1">
                  <a:avLst/>
                </a:prstGeom>
                <a:noFill/>
                <a:ln cap="flat" cmpd="sng" w="38100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grpSp>
              <p:nvGrpSpPr>
                <p:cNvPr id="3668" name="Google Shape;3668;p1"/>
                <p:cNvGrpSpPr/>
                <p:nvPr/>
              </p:nvGrpSpPr>
              <p:grpSpPr>
                <a:xfrm>
                  <a:off x="3354961" y="1080565"/>
                  <a:ext cx="3442349" cy="523500"/>
                  <a:chOff x="3354961" y="1080565"/>
                  <a:chExt cx="3442349" cy="523500"/>
                </a:xfrm>
              </p:grpSpPr>
              <p:cxnSp>
                <p:nvCxnSpPr>
                  <p:cNvPr id="3669" name="Google Shape;3669;p1"/>
                  <p:cNvCxnSpPr/>
                  <p:nvPr/>
                </p:nvCxnSpPr>
                <p:spPr>
                  <a:xfrm>
                    <a:off x="3354961" y="1080565"/>
                    <a:ext cx="0" cy="523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670" name="Google Shape;3670;p1"/>
                  <p:cNvCxnSpPr/>
                  <p:nvPr/>
                </p:nvCxnSpPr>
                <p:spPr>
                  <a:xfrm>
                    <a:off x="3355055" y="1080565"/>
                    <a:ext cx="430200" cy="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671" name="Google Shape;3671;p1"/>
                  <p:cNvCxnSpPr/>
                  <p:nvPr/>
                </p:nvCxnSpPr>
                <p:spPr>
                  <a:xfrm>
                    <a:off x="3785348" y="1604065"/>
                    <a:ext cx="430200" cy="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672" name="Google Shape;3672;p1"/>
                  <p:cNvCxnSpPr/>
                  <p:nvPr/>
                </p:nvCxnSpPr>
                <p:spPr>
                  <a:xfrm>
                    <a:off x="4215548" y="1080565"/>
                    <a:ext cx="0" cy="523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673" name="Google Shape;3673;p1"/>
                  <p:cNvCxnSpPr/>
                  <p:nvPr/>
                </p:nvCxnSpPr>
                <p:spPr>
                  <a:xfrm>
                    <a:off x="4215435" y="1080565"/>
                    <a:ext cx="860700" cy="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674" name="Google Shape;3674;p1"/>
                  <p:cNvCxnSpPr/>
                  <p:nvPr/>
                </p:nvCxnSpPr>
                <p:spPr>
                  <a:xfrm>
                    <a:off x="5076135" y="1080565"/>
                    <a:ext cx="0" cy="523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675" name="Google Shape;3675;p1"/>
                  <p:cNvCxnSpPr/>
                  <p:nvPr/>
                </p:nvCxnSpPr>
                <p:spPr>
                  <a:xfrm>
                    <a:off x="5076229" y="1604065"/>
                    <a:ext cx="430200" cy="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676" name="Google Shape;3676;p1"/>
                  <p:cNvCxnSpPr/>
                  <p:nvPr/>
                </p:nvCxnSpPr>
                <p:spPr>
                  <a:xfrm>
                    <a:off x="5506429" y="1080565"/>
                    <a:ext cx="0" cy="523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677" name="Google Shape;3677;p1"/>
                  <p:cNvCxnSpPr/>
                  <p:nvPr/>
                </p:nvCxnSpPr>
                <p:spPr>
                  <a:xfrm>
                    <a:off x="5506523" y="1080565"/>
                    <a:ext cx="430200" cy="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678" name="Google Shape;3678;p1"/>
                  <p:cNvCxnSpPr/>
                  <p:nvPr/>
                </p:nvCxnSpPr>
                <p:spPr>
                  <a:xfrm>
                    <a:off x="5936723" y="1080565"/>
                    <a:ext cx="0" cy="523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679" name="Google Shape;3679;p1"/>
                  <p:cNvCxnSpPr/>
                  <p:nvPr/>
                </p:nvCxnSpPr>
                <p:spPr>
                  <a:xfrm>
                    <a:off x="5936816" y="1604065"/>
                    <a:ext cx="430200" cy="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680" name="Google Shape;3680;p1"/>
                  <p:cNvCxnSpPr/>
                  <p:nvPr/>
                </p:nvCxnSpPr>
                <p:spPr>
                  <a:xfrm>
                    <a:off x="6367110" y="1604052"/>
                    <a:ext cx="430200" cy="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</p:grpSp>
        </p:grpSp>
        <p:cxnSp>
          <p:nvCxnSpPr>
            <p:cNvPr id="3681" name="Google Shape;3681;p1"/>
            <p:cNvCxnSpPr>
              <a:stCxn id="3536" idx="0"/>
              <a:endCxn id="3536" idx="2"/>
            </p:cNvCxnSpPr>
            <p:nvPr/>
          </p:nvCxnSpPr>
          <p:spPr>
            <a:xfrm>
              <a:off x="6729810" y="1760227"/>
              <a:ext cx="0" cy="523500"/>
            </a:xfrm>
            <a:prstGeom prst="straightConnector1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82" name="Google Shape;3682;p1"/>
            <p:cNvCxnSpPr>
              <a:stCxn id="3536" idx="0"/>
              <a:endCxn id="3537" idx="0"/>
            </p:cNvCxnSpPr>
            <p:nvPr/>
          </p:nvCxnSpPr>
          <p:spPr>
            <a:xfrm>
              <a:off x="6729810" y="1760227"/>
              <a:ext cx="420300" cy="0"/>
            </a:xfrm>
            <a:prstGeom prst="straightConnector1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pic>
        <p:nvPicPr>
          <p:cNvPr id="3683" name="Google Shape;3683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03073" y="3051706"/>
            <a:ext cx="1253423" cy="18377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4" name="Google Shape;3684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366500" y="6032500"/>
            <a:ext cx="609600" cy="609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" name="Google Shape;1266;g959bcba650_0_454"/>
          <p:cNvSpPr/>
          <p:nvPr/>
        </p:nvSpPr>
        <p:spPr>
          <a:xfrm>
            <a:off x="6151916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7" name="Google Shape;1267;g959bcba650_0_454"/>
          <p:cNvSpPr/>
          <p:nvPr/>
        </p:nvSpPr>
        <p:spPr>
          <a:xfrm>
            <a:off x="5721623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8" name="Google Shape;1268;g959bcba650_0_454"/>
          <p:cNvSpPr/>
          <p:nvPr/>
        </p:nvSpPr>
        <p:spPr>
          <a:xfrm>
            <a:off x="5291329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9" name="Google Shape;1269;g959bcba650_0_454"/>
          <p:cNvSpPr/>
          <p:nvPr/>
        </p:nvSpPr>
        <p:spPr>
          <a:xfrm>
            <a:off x="486103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0" name="Google Shape;1270;g959bcba650_0_454"/>
          <p:cNvSpPr/>
          <p:nvPr/>
        </p:nvSpPr>
        <p:spPr>
          <a:xfrm>
            <a:off x="4430742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1" name="Google Shape;1271;g959bcba650_0_454"/>
          <p:cNvSpPr/>
          <p:nvPr/>
        </p:nvSpPr>
        <p:spPr>
          <a:xfrm>
            <a:off x="4000448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2" name="Google Shape;1272;g959bcba650_0_454"/>
          <p:cNvSpPr/>
          <p:nvPr/>
        </p:nvSpPr>
        <p:spPr>
          <a:xfrm>
            <a:off x="3139861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3" name="Google Shape;1273;g959bcba650_0_454"/>
          <p:cNvSpPr/>
          <p:nvPr/>
        </p:nvSpPr>
        <p:spPr>
          <a:xfrm>
            <a:off x="357015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4" name="Google Shape;1274;g959bcba650_0_454"/>
          <p:cNvSpPr/>
          <p:nvPr/>
        </p:nvSpPr>
        <p:spPr>
          <a:xfrm>
            <a:off x="1398033" y="1305223"/>
            <a:ext cx="1050900" cy="1774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5" name="Google Shape;1275;g959bcba650_0_454"/>
          <p:cNvSpPr/>
          <p:nvPr/>
        </p:nvSpPr>
        <p:spPr>
          <a:xfrm>
            <a:off x="280072" y="1247900"/>
            <a:ext cx="217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6" name="Google Shape;1276;g959bcba650_0_454"/>
          <p:cNvSpPr txBox="1"/>
          <p:nvPr/>
        </p:nvSpPr>
        <p:spPr>
          <a:xfrm>
            <a:off x="1453069" y="14370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7" name="Google Shape;1277;g959bcba650_0_454"/>
          <p:cNvSpPr txBox="1"/>
          <p:nvPr/>
        </p:nvSpPr>
        <p:spPr>
          <a:xfrm>
            <a:off x="1453086" y="21652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8" name="Google Shape;1278;g959bcba650_0_454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cxnSp>
        <p:nvCxnSpPr>
          <p:cNvPr id="1279" name="Google Shape;1279;g959bcba650_0_454"/>
          <p:cNvCxnSpPr>
            <a:stCxn id="1276" idx="3"/>
            <a:endCxn id="1280" idx="1"/>
          </p:cNvCxnSpPr>
          <p:nvPr/>
        </p:nvCxnSpPr>
        <p:spPr>
          <a:xfrm>
            <a:off x="2456269" y="1667944"/>
            <a:ext cx="5194800" cy="108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281" name="Google Shape;1281;g959bcba650_0_454"/>
          <p:cNvCxnSpPr>
            <a:stCxn id="1277" idx="3"/>
            <a:endCxn id="1282" idx="1"/>
          </p:cNvCxnSpPr>
          <p:nvPr/>
        </p:nvCxnSpPr>
        <p:spPr>
          <a:xfrm>
            <a:off x="2456286" y="2396144"/>
            <a:ext cx="51819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grpSp>
        <p:nvGrpSpPr>
          <p:cNvPr id="1283" name="Google Shape;1283;g959bcba650_0_454"/>
          <p:cNvGrpSpPr/>
          <p:nvPr/>
        </p:nvGrpSpPr>
        <p:grpSpPr>
          <a:xfrm>
            <a:off x="7638131" y="1118925"/>
            <a:ext cx="4241160" cy="4758900"/>
            <a:chOff x="7009600" y="1118925"/>
            <a:chExt cx="4869300" cy="4758900"/>
          </a:xfrm>
        </p:grpSpPr>
        <p:grpSp>
          <p:nvGrpSpPr>
            <p:cNvPr id="1284" name="Google Shape;1284;g959bcba650_0_454"/>
            <p:cNvGrpSpPr/>
            <p:nvPr/>
          </p:nvGrpSpPr>
          <p:grpSpPr>
            <a:xfrm>
              <a:off x="7009600" y="1118925"/>
              <a:ext cx="4869300" cy="4758900"/>
              <a:chOff x="7009600" y="1118925"/>
              <a:chExt cx="4869300" cy="4758900"/>
            </a:xfrm>
          </p:grpSpPr>
          <p:sp>
            <p:nvSpPr>
              <p:cNvPr id="1285" name="Google Shape;1285;g959bcba650_0_454"/>
              <p:cNvSpPr/>
              <p:nvPr/>
            </p:nvSpPr>
            <p:spPr>
              <a:xfrm>
                <a:off x="7009600" y="1118925"/>
                <a:ext cx="4869300" cy="4758900"/>
              </a:xfrm>
              <a:prstGeom prst="rect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b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Calibri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Modul</a:t>
                </a:r>
                <a:endPara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6" name="Google Shape;1286;g959bcba650_0_454"/>
              <p:cNvSpPr/>
              <p:nvPr/>
            </p:nvSpPr>
            <p:spPr>
              <a:xfrm>
                <a:off x="8600875" y="1434225"/>
                <a:ext cx="3157500" cy="1366800"/>
              </a:xfrm>
              <a:prstGeom prst="rect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Schieberegister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87" name="Google Shape;1287;g959bcba650_0_454"/>
              <p:cNvSpPr txBox="1"/>
              <p:nvPr/>
            </p:nvSpPr>
            <p:spPr>
              <a:xfrm>
                <a:off x="8600875" y="1392975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Din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8" name="Google Shape;1288;g959bcba650_0_454"/>
              <p:cNvSpPr txBox="1"/>
              <p:nvPr/>
            </p:nvSpPr>
            <p:spPr>
              <a:xfrm>
                <a:off x="8967562" y="2165300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274E13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Takt</a:t>
                </a:r>
                <a:endParaRPr sz="2400" b="0" i="0" u="none" strike="noStrike" cap="none">
                  <a:solidFill>
                    <a:srgbClr val="274E13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9" name="Google Shape;1289;g959bcba650_0_454"/>
              <p:cNvSpPr/>
              <p:nvPr/>
            </p:nvSpPr>
            <p:spPr>
              <a:xfrm rot="5400000">
                <a:off x="8613023" y="2282975"/>
                <a:ext cx="369000" cy="393300"/>
              </a:xfrm>
              <a:prstGeom prst="triangle">
                <a:avLst>
                  <a:gd name="adj" fmla="val 50000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290" name="Google Shape;1290;g959bcba650_0_454"/>
              <p:cNvCxnSpPr>
                <a:stCxn id="1289" idx="3"/>
                <a:endCxn id="1291" idx="3"/>
              </p:cNvCxnSpPr>
              <p:nvPr/>
            </p:nvCxnSpPr>
            <p:spPr>
              <a:xfrm>
                <a:off x="8600873" y="2479625"/>
                <a:ext cx="2860500" cy="2142300"/>
              </a:xfrm>
              <a:prstGeom prst="bentConnector5">
                <a:avLst>
                  <a:gd name="adj1" fmla="val -9558"/>
                  <a:gd name="adj2" fmla="val 38356"/>
                  <a:gd name="adj3" fmla="val 109552"/>
                </a:avLst>
              </a:prstGeom>
              <a:noFill/>
              <a:ln w="38100" cap="flat" cmpd="sng">
                <a:solidFill>
                  <a:srgbClr val="38761D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92" name="Google Shape;1292;g959bcba650_0_454"/>
              <p:cNvCxnSpPr>
                <a:stCxn id="1280" idx="3"/>
                <a:endCxn id="1287" idx="1"/>
              </p:cNvCxnSpPr>
              <p:nvPr/>
            </p:nvCxnSpPr>
            <p:spPr>
              <a:xfrm>
                <a:off x="7621325" y="1678725"/>
                <a:ext cx="979500" cy="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93" name="Google Shape;1293;g959bcba650_0_454"/>
              <p:cNvCxnSpPr>
                <a:stCxn id="1280" idx="3"/>
                <a:endCxn id="1294" idx="1"/>
              </p:cNvCxnSpPr>
              <p:nvPr/>
            </p:nvCxnSpPr>
            <p:spPr>
              <a:xfrm>
                <a:off x="7621325" y="1678725"/>
                <a:ext cx="979800" cy="2657400"/>
              </a:xfrm>
              <a:prstGeom prst="bentConnector3">
                <a:avLst>
                  <a:gd name="adj1" fmla="val 50011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grpSp>
            <p:nvGrpSpPr>
              <p:cNvPr id="1295" name="Google Shape;1295;g959bcba650_0_454"/>
              <p:cNvGrpSpPr/>
              <p:nvPr/>
            </p:nvGrpSpPr>
            <p:grpSpPr>
              <a:xfrm>
                <a:off x="8601318" y="3938525"/>
                <a:ext cx="2859890" cy="1366800"/>
                <a:chOff x="9095139" y="3938517"/>
                <a:chExt cx="2365500" cy="1366800"/>
              </a:xfrm>
            </p:grpSpPr>
            <p:sp>
              <p:nvSpPr>
                <p:cNvPr id="1291" name="Google Shape;1291;g959bcba650_0_454"/>
                <p:cNvSpPr/>
                <p:nvPr/>
              </p:nvSpPr>
              <p:spPr>
                <a:xfrm>
                  <a:off x="9095139" y="3938517"/>
                  <a:ext cx="2365500" cy="1366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b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Taktgenerator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294" name="Google Shape;1294;g959bcba650_0_454"/>
                <p:cNvSpPr txBox="1"/>
                <p:nvPr/>
              </p:nvSpPr>
              <p:spPr>
                <a:xfrm>
                  <a:off x="9095162" y="4050425"/>
                  <a:ext cx="953400" cy="571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Start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1296" name="Google Shape;1296;g959bcba650_0_454"/>
                <p:cNvGrpSpPr/>
                <p:nvPr/>
              </p:nvGrpSpPr>
              <p:grpSpPr>
                <a:xfrm>
                  <a:off x="9775721" y="3938538"/>
                  <a:ext cx="1579356" cy="1036546"/>
                  <a:chOff x="9517417" y="3885375"/>
                  <a:chExt cx="1344705" cy="845401"/>
                </a:xfrm>
              </p:grpSpPr>
              <p:sp>
                <p:nvSpPr>
                  <p:cNvPr id="1297" name="Google Shape;1297;g959bcba650_0_454"/>
                  <p:cNvSpPr/>
                  <p:nvPr/>
                </p:nvSpPr>
                <p:spPr>
                  <a:xfrm>
                    <a:off x="9517417" y="4308076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98" name="Google Shape;1298;g959bcba650_0_454"/>
                  <p:cNvSpPr/>
                  <p:nvPr/>
                </p:nvSpPr>
                <p:spPr>
                  <a:xfrm>
                    <a:off x="9953925" y="3885375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99" name="Google Shape;1299;g959bcba650_0_454"/>
                  <p:cNvSpPr/>
                  <p:nvPr/>
                </p:nvSpPr>
                <p:spPr>
                  <a:xfrm>
                    <a:off x="10390522" y="4308075"/>
                    <a:ext cx="4716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00" name="Google Shape;1300;g959bcba650_0_454"/>
                  <p:cNvCxnSpPr>
                    <a:stCxn id="1298" idx="1"/>
                    <a:endCxn id="1298" idx="3"/>
                  </p:cNvCxnSpPr>
                  <p:nvPr/>
                </p:nvCxnSpPr>
                <p:spPr>
                  <a:xfrm>
                    <a:off x="9953925" y="4096725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01" name="Google Shape;1301;g959bcba650_0_454"/>
                  <p:cNvCxnSpPr>
                    <a:stCxn id="1298" idx="3"/>
                    <a:endCxn id="1299" idx="1"/>
                  </p:cNvCxnSpPr>
                  <p:nvPr/>
                </p:nvCxnSpPr>
                <p:spPr>
                  <a:xfrm>
                    <a:off x="103904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02" name="Google Shape;1302;g959bcba650_0_454"/>
                  <p:cNvCxnSpPr>
                    <a:endCxn id="1299" idx="3"/>
                  </p:cNvCxnSpPr>
                  <p:nvPr/>
                </p:nvCxnSpPr>
                <p:spPr>
                  <a:xfrm>
                    <a:off x="10390522" y="4519425"/>
                    <a:ext cx="4716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03" name="Google Shape;1303;g959bcba650_0_454"/>
                  <p:cNvCxnSpPr>
                    <a:stCxn id="1297" idx="1"/>
                    <a:endCxn id="1297" idx="3"/>
                  </p:cNvCxnSpPr>
                  <p:nvPr/>
                </p:nvCxnSpPr>
                <p:spPr>
                  <a:xfrm>
                    <a:off x="9517417" y="4519426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04" name="Google Shape;1304;g959bcba650_0_454"/>
                  <p:cNvCxnSpPr>
                    <a:stCxn id="1298" idx="1"/>
                    <a:endCxn id="1297" idx="3"/>
                  </p:cNvCxnSpPr>
                  <p:nvPr/>
                </p:nvCxnSpPr>
                <p:spPr>
                  <a:xfrm>
                    <a:off x="99539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</p:grpSp>
        </p:grpSp>
        <p:sp>
          <p:nvSpPr>
            <p:cNvPr id="1280" name="Google Shape;1280;g959bcba650_0_454"/>
            <p:cNvSpPr txBox="1"/>
            <p:nvPr/>
          </p:nvSpPr>
          <p:spPr>
            <a:xfrm>
              <a:off x="7024625" y="1447875"/>
              <a:ext cx="5967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2" name="Google Shape;1282;g959bcba650_0_454"/>
            <p:cNvSpPr txBox="1"/>
            <p:nvPr/>
          </p:nvSpPr>
          <p:spPr>
            <a:xfrm>
              <a:off x="7009827" y="2165292"/>
              <a:ext cx="1050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05" name="Google Shape;1305;g959bcba650_0_454"/>
          <p:cNvSpPr/>
          <p:nvPr/>
        </p:nvSpPr>
        <p:spPr>
          <a:xfrm>
            <a:off x="367500" y="3844200"/>
            <a:ext cx="4188900" cy="1470900"/>
          </a:xfrm>
          <a:prstGeom prst="wedgeRoundRectCallout">
            <a:avLst>
              <a:gd name="adj1" fmla="val 82207"/>
              <a:gd name="adj2" fmla="val 530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>
                <a:solidFill>
                  <a:srgbClr val="0000FF"/>
                </a:solidFill>
              </a:rPr>
              <a:t>Die Anzahl der Datenbits kann konfiguriert werden.</a:t>
            </a:r>
            <a:endParaRPr sz="2400">
              <a:solidFill>
                <a:srgbClr val="0000FF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>
                <a:solidFill>
                  <a:srgbClr val="0000FF"/>
                </a:solidFill>
              </a:rPr>
              <a:t>Bei MBED: Von 5 bis 8 </a:t>
            </a:r>
            <a:endParaRPr sz="2400">
              <a:solidFill>
                <a:srgbClr val="0000FF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>
                <a:solidFill>
                  <a:srgbClr val="0000FF"/>
                </a:solidFill>
              </a:rPr>
              <a:t>(hier 8)</a:t>
            </a:r>
            <a:endParaRPr sz="2400">
              <a:solidFill>
                <a:srgbClr val="0000FF"/>
              </a:solidFill>
            </a:endParaRPr>
          </a:p>
        </p:txBody>
      </p:sp>
      <p:grpSp>
        <p:nvGrpSpPr>
          <p:cNvPr id="1306" name="Google Shape;1306;g959bcba650_0_454"/>
          <p:cNvGrpSpPr/>
          <p:nvPr/>
        </p:nvGrpSpPr>
        <p:grpSpPr>
          <a:xfrm>
            <a:off x="2716031" y="1080565"/>
            <a:ext cx="638930" cy="523500"/>
            <a:chOff x="2716031" y="1080565"/>
            <a:chExt cx="638930" cy="523500"/>
          </a:xfrm>
        </p:grpSpPr>
        <p:cxnSp>
          <p:nvCxnSpPr>
            <p:cNvPr id="1307" name="Google Shape;1307;g959bcba650_0_454"/>
            <p:cNvCxnSpPr>
              <a:stCxn id="1308" idx="0"/>
              <a:endCxn id="1309" idx="0"/>
            </p:cNvCxnSpPr>
            <p:nvPr/>
          </p:nvCxnSpPr>
          <p:spPr>
            <a:xfrm>
              <a:off x="2716031" y="1080565"/>
              <a:ext cx="2085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10" name="Google Shape;1310;g959bcba650_0_454"/>
            <p:cNvCxnSpPr>
              <a:stCxn id="1309" idx="0"/>
              <a:endCxn id="1309" idx="2"/>
            </p:cNvCxnSpPr>
            <p:nvPr/>
          </p:nvCxnSpPr>
          <p:spPr>
            <a:xfrm>
              <a:off x="2924650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11" name="Google Shape;1311;g959bcba650_0_454"/>
            <p:cNvCxnSpPr>
              <a:stCxn id="1272" idx="2"/>
              <a:endCxn id="1309" idx="2"/>
            </p:cNvCxnSpPr>
            <p:nvPr/>
          </p:nvCxnSpPr>
          <p:spPr>
            <a:xfrm rot="10800000">
              <a:off x="2924761" y="1604065"/>
              <a:ext cx="4302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312" name="Google Shape;1312;g959bcba650_0_454"/>
          <p:cNvGrpSpPr/>
          <p:nvPr/>
        </p:nvGrpSpPr>
        <p:grpSpPr>
          <a:xfrm>
            <a:off x="3354961" y="1080565"/>
            <a:ext cx="3442255" cy="523500"/>
            <a:chOff x="3354961" y="1080565"/>
            <a:chExt cx="3442255" cy="523500"/>
          </a:xfrm>
        </p:grpSpPr>
        <p:cxnSp>
          <p:nvCxnSpPr>
            <p:cNvPr id="1313" name="Google Shape;1313;g959bcba650_0_454"/>
            <p:cNvCxnSpPr>
              <a:stCxn id="1273" idx="0"/>
              <a:endCxn id="1273" idx="2"/>
            </p:cNvCxnSpPr>
            <p:nvPr/>
          </p:nvCxnSpPr>
          <p:spPr>
            <a:xfrm>
              <a:off x="3785255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314" name="Google Shape;1314;g959bcba650_0_454"/>
            <p:cNvGrpSpPr/>
            <p:nvPr/>
          </p:nvGrpSpPr>
          <p:grpSpPr>
            <a:xfrm>
              <a:off x="3354961" y="1080565"/>
              <a:ext cx="3442255" cy="523500"/>
              <a:chOff x="3354961" y="1080565"/>
              <a:chExt cx="3442255" cy="523500"/>
            </a:xfrm>
          </p:grpSpPr>
          <p:cxnSp>
            <p:nvCxnSpPr>
              <p:cNvPr id="1315" name="Google Shape;1315;g959bcba650_0_454"/>
              <p:cNvCxnSpPr>
                <a:stCxn id="1272" idx="2"/>
                <a:endCxn id="1272" idx="0"/>
              </p:cNvCxnSpPr>
              <p:nvPr/>
            </p:nvCxnSpPr>
            <p:spPr>
              <a:xfrm rot="10800000">
                <a:off x="3354961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6" name="Google Shape;1316;g959bcba650_0_454"/>
              <p:cNvCxnSpPr>
                <a:stCxn id="1272" idx="0"/>
                <a:endCxn id="1273" idx="0"/>
              </p:cNvCxnSpPr>
              <p:nvPr/>
            </p:nvCxnSpPr>
            <p:spPr>
              <a:xfrm>
                <a:off x="3354961" y="10805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7" name="Google Shape;1317;g959bcba650_0_454"/>
              <p:cNvCxnSpPr>
                <a:stCxn id="1273" idx="2"/>
                <a:endCxn id="1271" idx="2"/>
              </p:cNvCxnSpPr>
              <p:nvPr/>
            </p:nvCxnSpPr>
            <p:spPr>
              <a:xfrm>
                <a:off x="3785255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8" name="Google Shape;1318;g959bcba650_0_454"/>
              <p:cNvCxnSpPr>
                <a:stCxn id="1271" idx="2"/>
                <a:endCxn id="1271" idx="0"/>
              </p:cNvCxnSpPr>
              <p:nvPr/>
            </p:nvCxnSpPr>
            <p:spPr>
              <a:xfrm rot="10800000">
                <a:off x="4215548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9" name="Google Shape;1319;g959bcba650_0_454"/>
              <p:cNvCxnSpPr>
                <a:stCxn id="1271" idx="0"/>
                <a:endCxn id="1269" idx="0"/>
              </p:cNvCxnSpPr>
              <p:nvPr/>
            </p:nvCxnSpPr>
            <p:spPr>
              <a:xfrm>
                <a:off x="4215548" y="1080565"/>
                <a:ext cx="8607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20" name="Google Shape;1320;g959bcba650_0_454"/>
              <p:cNvCxnSpPr>
                <a:stCxn id="1269" idx="0"/>
                <a:endCxn id="1269" idx="2"/>
              </p:cNvCxnSpPr>
              <p:nvPr/>
            </p:nvCxnSpPr>
            <p:spPr>
              <a:xfrm>
                <a:off x="5076135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21" name="Google Shape;1321;g959bcba650_0_454"/>
              <p:cNvCxnSpPr>
                <a:stCxn id="1269" idx="2"/>
                <a:endCxn id="1268" idx="2"/>
              </p:cNvCxnSpPr>
              <p:nvPr/>
            </p:nvCxnSpPr>
            <p:spPr>
              <a:xfrm>
                <a:off x="5076135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22" name="Google Shape;1322;g959bcba650_0_454"/>
              <p:cNvCxnSpPr>
                <a:stCxn id="1268" idx="2"/>
                <a:endCxn id="1268" idx="0"/>
              </p:cNvCxnSpPr>
              <p:nvPr/>
            </p:nvCxnSpPr>
            <p:spPr>
              <a:xfrm rot="10800000">
                <a:off x="5506429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23" name="Google Shape;1323;g959bcba650_0_454"/>
              <p:cNvCxnSpPr>
                <a:stCxn id="1268" idx="0"/>
                <a:endCxn id="1267" idx="0"/>
              </p:cNvCxnSpPr>
              <p:nvPr/>
            </p:nvCxnSpPr>
            <p:spPr>
              <a:xfrm>
                <a:off x="5506429" y="10805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24" name="Google Shape;1324;g959bcba650_0_454"/>
              <p:cNvCxnSpPr>
                <a:stCxn id="1267" idx="0"/>
                <a:endCxn id="1267" idx="2"/>
              </p:cNvCxnSpPr>
              <p:nvPr/>
            </p:nvCxnSpPr>
            <p:spPr>
              <a:xfrm>
                <a:off x="5936723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25" name="Google Shape;1325;g959bcba650_0_454"/>
              <p:cNvCxnSpPr>
                <a:stCxn id="1267" idx="2"/>
                <a:endCxn id="1266" idx="2"/>
              </p:cNvCxnSpPr>
              <p:nvPr/>
            </p:nvCxnSpPr>
            <p:spPr>
              <a:xfrm>
                <a:off x="5936723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26" name="Google Shape;1326;g959bcba650_0_454"/>
              <p:cNvCxnSpPr>
                <a:stCxn id="1266" idx="2"/>
                <a:endCxn id="1327" idx="2"/>
              </p:cNvCxnSpPr>
              <p:nvPr/>
            </p:nvCxnSpPr>
            <p:spPr>
              <a:xfrm>
                <a:off x="6367016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1327" name="Google Shape;1327;g959bcba650_0_454"/>
          <p:cNvSpPr/>
          <p:nvPr/>
        </p:nvSpPr>
        <p:spPr>
          <a:xfrm>
            <a:off x="6582210" y="1080552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9" name="Google Shape;1309;g959bcba650_0_454"/>
          <p:cNvSpPr/>
          <p:nvPr/>
        </p:nvSpPr>
        <p:spPr>
          <a:xfrm>
            <a:off x="2709550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28" name="Google Shape;1328;g959bcba650_0_454"/>
          <p:cNvGrpSpPr/>
          <p:nvPr/>
        </p:nvGrpSpPr>
        <p:grpSpPr>
          <a:xfrm>
            <a:off x="2500884" y="1080539"/>
            <a:ext cx="4726601" cy="523525"/>
            <a:chOff x="2500884" y="1080539"/>
            <a:chExt cx="4726601" cy="523525"/>
          </a:xfrm>
        </p:grpSpPr>
        <p:grpSp>
          <p:nvGrpSpPr>
            <p:cNvPr id="1329" name="Google Shape;1329;g959bcba650_0_454"/>
            <p:cNvGrpSpPr/>
            <p:nvPr/>
          </p:nvGrpSpPr>
          <p:grpSpPr>
            <a:xfrm>
              <a:off x="2500884" y="1080552"/>
              <a:ext cx="4302954" cy="523513"/>
              <a:chOff x="2500815" y="1080523"/>
              <a:chExt cx="4752019" cy="523513"/>
            </a:xfrm>
          </p:grpSpPr>
          <p:sp>
            <p:nvSpPr>
              <p:cNvPr id="1330" name="Google Shape;1330;g959bcba650_0_454"/>
              <p:cNvSpPr/>
              <p:nvPr/>
            </p:nvSpPr>
            <p:spPr>
              <a:xfrm>
                <a:off x="29760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31" name="Google Shape;1331;g959bcba650_0_454"/>
              <p:cNvSpPr/>
              <p:nvPr/>
            </p:nvSpPr>
            <p:spPr>
              <a:xfrm>
                <a:off x="34512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32" name="Google Shape;1332;g959bcba650_0_454"/>
              <p:cNvSpPr/>
              <p:nvPr/>
            </p:nvSpPr>
            <p:spPr>
              <a:xfrm>
                <a:off x="39264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33" name="Google Shape;1333;g959bcba650_0_454"/>
              <p:cNvSpPr/>
              <p:nvPr/>
            </p:nvSpPr>
            <p:spPr>
              <a:xfrm>
                <a:off x="44016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34" name="Google Shape;1334;g959bcba650_0_454"/>
              <p:cNvSpPr/>
              <p:nvPr/>
            </p:nvSpPr>
            <p:spPr>
              <a:xfrm>
                <a:off x="48768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35" name="Google Shape;1335;g959bcba650_0_454"/>
              <p:cNvSpPr/>
              <p:nvPr/>
            </p:nvSpPr>
            <p:spPr>
              <a:xfrm>
                <a:off x="53520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36" name="Google Shape;1336;g959bcba650_0_454"/>
              <p:cNvSpPr/>
              <p:nvPr/>
            </p:nvSpPr>
            <p:spPr>
              <a:xfrm>
                <a:off x="58272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37" name="Google Shape;1337;g959bcba650_0_454"/>
              <p:cNvSpPr/>
              <p:nvPr/>
            </p:nvSpPr>
            <p:spPr>
              <a:xfrm>
                <a:off x="63024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38" name="Google Shape;1338;g959bcba650_0_454"/>
              <p:cNvSpPr/>
              <p:nvPr/>
            </p:nvSpPr>
            <p:spPr>
              <a:xfrm>
                <a:off x="6777634" y="1080523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8" name="Google Shape;1308;g959bcba650_0_454"/>
              <p:cNvSpPr/>
              <p:nvPr/>
            </p:nvSpPr>
            <p:spPr>
              <a:xfrm>
                <a:off x="2500815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339" name="Google Shape;1339;g959bcba650_0_454"/>
            <p:cNvSpPr/>
            <p:nvPr/>
          </p:nvSpPr>
          <p:spPr>
            <a:xfrm>
              <a:off x="6797285" y="1080539"/>
              <a:ext cx="430200" cy="52350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40" name="Google Shape;1340;g959bcba650_0_454"/>
          <p:cNvSpPr/>
          <p:nvPr/>
        </p:nvSpPr>
        <p:spPr>
          <a:xfrm>
            <a:off x="658223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41" name="Google Shape;1341;g959bcba650_0_454"/>
          <p:cNvGrpSpPr/>
          <p:nvPr/>
        </p:nvGrpSpPr>
        <p:grpSpPr>
          <a:xfrm>
            <a:off x="3256271" y="1738330"/>
            <a:ext cx="4754008" cy="523538"/>
            <a:chOff x="3354946" y="1738342"/>
            <a:chExt cx="4754008" cy="523538"/>
          </a:xfrm>
        </p:grpSpPr>
        <p:grpSp>
          <p:nvGrpSpPr>
            <p:cNvPr id="1342" name="Google Shape;1342;g959bcba650_0_454"/>
            <p:cNvGrpSpPr/>
            <p:nvPr/>
          </p:nvGrpSpPr>
          <p:grpSpPr>
            <a:xfrm>
              <a:off x="3354946" y="1738355"/>
              <a:ext cx="2377008" cy="523525"/>
              <a:chOff x="2500884" y="1080539"/>
              <a:chExt cx="4726601" cy="523525"/>
            </a:xfrm>
          </p:grpSpPr>
          <p:grpSp>
            <p:nvGrpSpPr>
              <p:cNvPr id="1343" name="Google Shape;1343;g959bcba650_0_454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1344" name="Google Shape;1344;g959bcba650_0_454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45" name="Google Shape;1345;g959bcba650_0_454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46" name="Google Shape;1346;g959bcba650_0_454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47" name="Google Shape;1347;g959bcba650_0_454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48" name="Google Shape;1348;g959bcba650_0_454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49" name="Google Shape;1349;g959bcba650_0_454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50" name="Google Shape;1350;g959bcba650_0_454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51" name="Google Shape;1351;g959bcba650_0_454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52" name="Google Shape;1352;g959bcba650_0_454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53" name="Google Shape;1353;g959bcba650_0_454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1354" name="Google Shape;1354;g959bcba650_0_454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55" name="Google Shape;1355;g959bcba650_0_454"/>
            <p:cNvGrpSpPr/>
            <p:nvPr/>
          </p:nvGrpSpPr>
          <p:grpSpPr>
            <a:xfrm>
              <a:off x="5731946" y="1738342"/>
              <a:ext cx="2377008" cy="523525"/>
              <a:chOff x="2500884" y="1080539"/>
              <a:chExt cx="4726601" cy="523525"/>
            </a:xfrm>
          </p:grpSpPr>
          <p:grpSp>
            <p:nvGrpSpPr>
              <p:cNvPr id="1356" name="Google Shape;1356;g959bcba650_0_454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1357" name="Google Shape;1357;g959bcba650_0_454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58" name="Google Shape;1358;g959bcba650_0_454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59" name="Google Shape;1359;g959bcba650_0_454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60" name="Google Shape;1360;g959bcba650_0_454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61" name="Google Shape;1361;g959bcba650_0_454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62" name="Google Shape;1362;g959bcba650_0_454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63" name="Google Shape;1363;g959bcba650_0_454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64" name="Google Shape;1364;g959bcba650_0_454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65" name="Google Shape;1365;g959bcba650_0_454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66" name="Google Shape;1366;g959bcba650_0_454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1367" name="Google Shape;1367;g959bcba650_0_454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cxnSp>
        <p:nvCxnSpPr>
          <p:cNvPr id="1368" name="Google Shape;1368;g959bcba650_0_454"/>
          <p:cNvCxnSpPr>
            <a:endCxn id="1344" idx="2"/>
          </p:cNvCxnSpPr>
          <p:nvPr/>
        </p:nvCxnSpPr>
        <p:spPr>
          <a:xfrm>
            <a:off x="3363672" y="2260968"/>
            <a:ext cx="217200" cy="9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69" name="Google Shape;1369;g959bcba650_0_454"/>
          <p:cNvCxnSpPr>
            <a:stCxn id="1344" idx="2"/>
            <a:endCxn id="1344" idx="0"/>
          </p:cNvCxnSpPr>
          <p:nvPr/>
        </p:nvCxnSpPr>
        <p:spPr>
          <a:xfrm rot="10800000">
            <a:off x="3580872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70" name="Google Shape;1370;g959bcba650_0_454"/>
          <p:cNvCxnSpPr>
            <a:stCxn id="1344" idx="0"/>
            <a:endCxn id="1345" idx="0"/>
          </p:cNvCxnSpPr>
          <p:nvPr/>
        </p:nvCxnSpPr>
        <p:spPr>
          <a:xfrm>
            <a:off x="3580872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71" name="Google Shape;1371;g959bcba650_0_454"/>
          <p:cNvCxnSpPr>
            <a:stCxn id="1345" idx="0"/>
            <a:endCxn id="1345" idx="2"/>
          </p:cNvCxnSpPr>
          <p:nvPr/>
        </p:nvCxnSpPr>
        <p:spPr>
          <a:xfrm>
            <a:off x="379726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72" name="Google Shape;1372;g959bcba650_0_454"/>
          <p:cNvCxnSpPr>
            <a:stCxn id="1345" idx="2"/>
            <a:endCxn id="1346" idx="2"/>
          </p:cNvCxnSpPr>
          <p:nvPr/>
        </p:nvCxnSpPr>
        <p:spPr>
          <a:xfrm>
            <a:off x="379726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73" name="Google Shape;1373;g959bcba650_0_454"/>
          <p:cNvCxnSpPr>
            <a:stCxn id="1346" idx="2"/>
            <a:endCxn id="1346" idx="0"/>
          </p:cNvCxnSpPr>
          <p:nvPr/>
        </p:nvCxnSpPr>
        <p:spPr>
          <a:xfrm rot="10800000">
            <a:off x="4013661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74" name="Google Shape;1374;g959bcba650_0_454"/>
          <p:cNvCxnSpPr>
            <a:stCxn id="1346" idx="0"/>
            <a:endCxn id="1347" idx="0"/>
          </p:cNvCxnSpPr>
          <p:nvPr/>
        </p:nvCxnSpPr>
        <p:spPr>
          <a:xfrm>
            <a:off x="4013661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75" name="Google Shape;1375;g959bcba650_0_454"/>
          <p:cNvCxnSpPr>
            <a:stCxn id="1347" idx="0"/>
            <a:endCxn id="1347" idx="2"/>
          </p:cNvCxnSpPr>
          <p:nvPr/>
        </p:nvCxnSpPr>
        <p:spPr>
          <a:xfrm>
            <a:off x="423005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76" name="Google Shape;1376;g959bcba650_0_454"/>
          <p:cNvCxnSpPr>
            <a:stCxn id="1347" idx="2"/>
            <a:endCxn id="1348" idx="2"/>
          </p:cNvCxnSpPr>
          <p:nvPr/>
        </p:nvCxnSpPr>
        <p:spPr>
          <a:xfrm>
            <a:off x="423005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77" name="Google Shape;1377;g959bcba650_0_454"/>
          <p:cNvCxnSpPr>
            <a:stCxn id="1348" idx="2"/>
            <a:endCxn id="1348" idx="0"/>
          </p:cNvCxnSpPr>
          <p:nvPr/>
        </p:nvCxnSpPr>
        <p:spPr>
          <a:xfrm rot="10800000">
            <a:off x="4446450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78" name="Google Shape;1378;g959bcba650_0_454"/>
          <p:cNvCxnSpPr>
            <a:stCxn id="1348" idx="0"/>
            <a:endCxn id="1349" idx="0"/>
          </p:cNvCxnSpPr>
          <p:nvPr/>
        </p:nvCxnSpPr>
        <p:spPr>
          <a:xfrm>
            <a:off x="4446450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79" name="Google Shape;1379;g959bcba650_0_454"/>
          <p:cNvCxnSpPr>
            <a:stCxn id="1349" idx="0"/>
            <a:endCxn id="1349" idx="2"/>
          </p:cNvCxnSpPr>
          <p:nvPr/>
        </p:nvCxnSpPr>
        <p:spPr>
          <a:xfrm>
            <a:off x="4662845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80" name="Google Shape;1380;g959bcba650_0_454"/>
          <p:cNvCxnSpPr>
            <a:stCxn id="1349" idx="2"/>
            <a:endCxn id="1350" idx="2"/>
          </p:cNvCxnSpPr>
          <p:nvPr/>
        </p:nvCxnSpPr>
        <p:spPr>
          <a:xfrm>
            <a:off x="4662845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81" name="Google Shape;1381;g959bcba650_0_454"/>
          <p:cNvCxnSpPr>
            <a:stCxn id="1350" idx="2"/>
            <a:endCxn id="1350" idx="0"/>
          </p:cNvCxnSpPr>
          <p:nvPr/>
        </p:nvCxnSpPr>
        <p:spPr>
          <a:xfrm rot="10800000">
            <a:off x="4879239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82" name="Google Shape;1382;g959bcba650_0_454"/>
          <p:cNvCxnSpPr>
            <a:endCxn id="1351" idx="0"/>
          </p:cNvCxnSpPr>
          <p:nvPr/>
        </p:nvCxnSpPr>
        <p:spPr>
          <a:xfrm>
            <a:off x="4879334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83" name="Google Shape;1383;g959bcba650_0_454"/>
          <p:cNvCxnSpPr>
            <a:stCxn id="1351" idx="0"/>
            <a:endCxn id="1351" idx="2"/>
          </p:cNvCxnSpPr>
          <p:nvPr/>
        </p:nvCxnSpPr>
        <p:spPr>
          <a:xfrm>
            <a:off x="5095634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84" name="Google Shape;1384;g959bcba650_0_454"/>
          <p:cNvCxnSpPr>
            <a:stCxn id="1351" idx="2"/>
            <a:endCxn id="1352" idx="2"/>
          </p:cNvCxnSpPr>
          <p:nvPr/>
        </p:nvCxnSpPr>
        <p:spPr>
          <a:xfrm>
            <a:off x="5095634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85" name="Google Shape;1385;g959bcba650_0_454"/>
          <p:cNvCxnSpPr>
            <a:stCxn id="1352" idx="2"/>
            <a:endCxn id="1352" idx="0"/>
          </p:cNvCxnSpPr>
          <p:nvPr/>
        </p:nvCxnSpPr>
        <p:spPr>
          <a:xfrm rot="10800000">
            <a:off x="531202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86" name="Google Shape;1386;g959bcba650_0_454"/>
          <p:cNvCxnSpPr>
            <a:stCxn id="1352" idx="0"/>
            <a:endCxn id="1354" idx="0"/>
          </p:cNvCxnSpPr>
          <p:nvPr/>
        </p:nvCxnSpPr>
        <p:spPr>
          <a:xfrm>
            <a:off x="5312029" y="1738355"/>
            <a:ext cx="2130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87" name="Google Shape;1387;g959bcba650_0_454"/>
          <p:cNvCxnSpPr>
            <a:stCxn id="1354" idx="0"/>
            <a:endCxn id="1354" idx="2"/>
          </p:cNvCxnSpPr>
          <p:nvPr/>
        </p:nvCxnSpPr>
        <p:spPr>
          <a:xfrm>
            <a:off x="5525105" y="173834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88" name="Google Shape;1388;g959bcba650_0_454"/>
          <p:cNvCxnSpPr>
            <a:stCxn id="1354" idx="2"/>
            <a:endCxn id="1366" idx="2"/>
          </p:cNvCxnSpPr>
          <p:nvPr/>
        </p:nvCxnSpPr>
        <p:spPr>
          <a:xfrm>
            <a:off x="5525105" y="2261842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89" name="Google Shape;1389;g959bcba650_0_454"/>
          <p:cNvCxnSpPr>
            <a:stCxn id="1366" idx="2"/>
            <a:endCxn id="1366" idx="0"/>
          </p:cNvCxnSpPr>
          <p:nvPr/>
        </p:nvCxnSpPr>
        <p:spPr>
          <a:xfrm rot="10800000">
            <a:off x="5741468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90" name="Google Shape;1390;g959bcba650_0_454"/>
          <p:cNvCxnSpPr>
            <a:stCxn id="1366" idx="0"/>
            <a:endCxn id="1357" idx="0"/>
          </p:cNvCxnSpPr>
          <p:nvPr/>
        </p:nvCxnSpPr>
        <p:spPr>
          <a:xfrm>
            <a:off x="5741468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91" name="Google Shape;1391;g959bcba650_0_454"/>
          <p:cNvCxnSpPr>
            <a:stCxn id="1357" idx="0"/>
            <a:endCxn id="1357" idx="2"/>
          </p:cNvCxnSpPr>
          <p:nvPr/>
        </p:nvCxnSpPr>
        <p:spPr>
          <a:xfrm>
            <a:off x="5957872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92" name="Google Shape;1392;g959bcba650_0_454"/>
          <p:cNvCxnSpPr>
            <a:endCxn id="1358" idx="2"/>
          </p:cNvCxnSpPr>
          <p:nvPr/>
        </p:nvCxnSpPr>
        <p:spPr>
          <a:xfrm>
            <a:off x="5957966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93" name="Google Shape;1393;g959bcba650_0_454"/>
          <p:cNvCxnSpPr>
            <a:stCxn id="1358" idx="2"/>
            <a:endCxn id="1358" idx="0"/>
          </p:cNvCxnSpPr>
          <p:nvPr/>
        </p:nvCxnSpPr>
        <p:spPr>
          <a:xfrm rot="10800000">
            <a:off x="6174266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94" name="Google Shape;1394;g959bcba650_0_454"/>
          <p:cNvCxnSpPr>
            <a:stCxn id="1358" idx="0"/>
            <a:endCxn id="1359" idx="0"/>
          </p:cNvCxnSpPr>
          <p:nvPr/>
        </p:nvCxnSpPr>
        <p:spPr>
          <a:xfrm>
            <a:off x="6174266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95" name="Google Shape;1395;g959bcba650_0_454"/>
          <p:cNvCxnSpPr>
            <a:stCxn id="1359" idx="0"/>
            <a:endCxn id="1359" idx="2"/>
          </p:cNvCxnSpPr>
          <p:nvPr/>
        </p:nvCxnSpPr>
        <p:spPr>
          <a:xfrm>
            <a:off x="6390661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96" name="Google Shape;1396;g959bcba650_0_454"/>
          <p:cNvCxnSpPr>
            <a:stCxn id="1359" idx="2"/>
            <a:endCxn id="1360" idx="2"/>
          </p:cNvCxnSpPr>
          <p:nvPr/>
        </p:nvCxnSpPr>
        <p:spPr>
          <a:xfrm>
            <a:off x="6390661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97" name="Google Shape;1397;g959bcba650_0_454"/>
          <p:cNvCxnSpPr>
            <a:stCxn id="1360" idx="2"/>
            <a:endCxn id="1360" idx="0"/>
          </p:cNvCxnSpPr>
          <p:nvPr/>
        </p:nvCxnSpPr>
        <p:spPr>
          <a:xfrm rot="10800000">
            <a:off x="660705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98" name="Google Shape;1398;g959bcba650_0_454"/>
          <p:cNvCxnSpPr>
            <a:stCxn id="1360" idx="0"/>
            <a:endCxn id="1361" idx="0"/>
          </p:cNvCxnSpPr>
          <p:nvPr/>
        </p:nvCxnSpPr>
        <p:spPr>
          <a:xfrm>
            <a:off x="660705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99" name="Google Shape;1399;g959bcba650_0_454"/>
          <p:cNvCxnSpPr>
            <a:stCxn id="1361" idx="0"/>
            <a:endCxn id="1361" idx="2"/>
          </p:cNvCxnSpPr>
          <p:nvPr/>
        </p:nvCxnSpPr>
        <p:spPr>
          <a:xfrm>
            <a:off x="6823450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00" name="Google Shape;1400;g959bcba650_0_454"/>
          <p:cNvCxnSpPr>
            <a:stCxn id="1361" idx="2"/>
            <a:endCxn id="1362" idx="2"/>
          </p:cNvCxnSpPr>
          <p:nvPr/>
        </p:nvCxnSpPr>
        <p:spPr>
          <a:xfrm>
            <a:off x="6823450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01" name="Google Shape;1401;g959bcba650_0_454"/>
          <p:cNvCxnSpPr>
            <a:stCxn id="1362" idx="2"/>
            <a:endCxn id="1362" idx="0"/>
          </p:cNvCxnSpPr>
          <p:nvPr/>
        </p:nvCxnSpPr>
        <p:spPr>
          <a:xfrm rot="10800000">
            <a:off x="703984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02" name="Google Shape;1402;g959bcba650_0_454"/>
          <p:cNvCxnSpPr>
            <a:stCxn id="1362" idx="0"/>
            <a:endCxn id="1363" idx="0"/>
          </p:cNvCxnSpPr>
          <p:nvPr/>
        </p:nvCxnSpPr>
        <p:spPr>
          <a:xfrm>
            <a:off x="703984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03" name="Google Shape;1403;g959bcba650_0_454"/>
          <p:cNvCxnSpPr>
            <a:stCxn id="1363" idx="0"/>
            <a:endCxn id="1363" idx="2"/>
          </p:cNvCxnSpPr>
          <p:nvPr/>
        </p:nvCxnSpPr>
        <p:spPr>
          <a:xfrm>
            <a:off x="725623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04" name="Google Shape;1404;g959bcba650_0_454"/>
          <p:cNvCxnSpPr>
            <a:stCxn id="1363" idx="2"/>
            <a:endCxn id="1364" idx="2"/>
          </p:cNvCxnSpPr>
          <p:nvPr/>
        </p:nvCxnSpPr>
        <p:spPr>
          <a:xfrm>
            <a:off x="7256239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05" name="Google Shape;1405;g959bcba650_0_454"/>
          <p:cNvSpPr txBox="1"/>
          <p:nvPr/>
        </p:nvSpPr>
        <p:spPr>
          <a:xfrm>
            <a:off x="2500875" y="1784725"/>
            <a:ext cx="8541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274E13"/>
                </a:solidFill>
                <a:latin typeface="Calibri"/>
                <a:ea typeface="Calibri"/>
                <a:cs typeface="Calibri"/>
                <a:sym typeface="Calibri"/>
              </a:rPr>
              <a:t>Takt</a:t>
            </a:r>
            <a:endParaRPr sz="2400">
              <a:solidFill>
                <a:srgbClr val="274E1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06" name="Google Shape;1406;g959bcba650_0_454"/>
          <p:cNvCxnSpPr/>
          <p:nvPr/>
        </p:nvCxnSpPr>
        <p:spPr>
          <a:xfrm>
            <a:off x="7580832" y="2000092"/>
            <a:ext cx="1191600" cy="8478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407" name="Google Shape;1407;g959bcba650_0_454"/>
          <p:cNvCxnSpPr>
            <a:stCxn id="1340" idx="2"/>
          </p:cNvCxnSpPr>
          <p:nvPr/>
        </p:nvCxnSpPr>
        <p:spPr>
          <a:xfrm>
            <a:off x="6797335" y="1608377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08" name="Google Shape;1408;g959bcba650_0_454"/>
          <p:cNvCxnSpPr>
            <a:stCxn id="1340" idx="0"/>
            <a:endCxn id="1340" idx="2"/>
          </p:cNvCxnSpPr>
          <p:nvPr/>
        </p:nvCxnSpPr>
        <p:spPr>
          <a:xfrm>
            <a:off x="6797335" y="1084877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09" name="Google Shape;1409;g959bcba650_0_454"/>
          <p:cNvCxnSpPr>
            <a:stCxn id="1340" idx="0"/>
            <a:endCxn id="1410" idx="0"/>
          </p:cNvCxnSpPr>
          <p:nvPr/>
        </p:nvCxnSpPr>
        <p:spPr>
          <a:xfrm>
            <a:off x="6797335" y="1084877"/>
            <a:ext cx="4203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10" name="Google Shape;1410;g959bcba650_0_454"/>
          <p:cNvSpPr/>
          <p:nvPr/>
        </p:nvSpPr>
        <p:spPr>
          <a:xfrm>
            <a:off x="700258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11" name="Google Shape;1411;g959bcba650_0_45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57773" y="3898706"/>
            <a:ext cx="1253423" cy="18377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152"/>
    </mc:Choice>
    <mc:Fallback>
      <p:transition spd="slow" advTm="271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" name="Google Shape;1416;g959bcba650_0_603"/>
          <p:cNvSpPr/>
          <p:nvPr/>
        </p:nvSpPr>
        <p:spPr>
          <a:xfrm>
            <a:off x="6151916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7" name="Google Shape;1417;g959bcba650_0_603"/>
          <p:cNvSpPr/>
          <p:nvPr/>
        </p:nvSpPr>
        <p:spPr>
          <a:xfrm>
            <a:off x="5721623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8" name="Google Shape;1418;g959bcba650_0_603"/>
          <p:cNvSpPr/>
          <p:nvPr/>
        </p:nvSpPr>
        <p:spPr>
          <a:xfrm>
            <a:off x="5291329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9" name="Google Shape;1419;g959bcba650_0_603"/>
          <p:cNvSpPr/>
          <p:nvPr/>
        </p:nvSpPr>
        <p:spPr>
          <a:xfrm>
            <a:off x="486103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0" name="Google Shape;1420;g959bcba650_0_603"/>
          <p:cNvSpPr/>
          <p:nvPr/>
        </p:nvSpPr>
        <p:spPr>
          <a:xfrm>
            <a:off x="4430742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1" name="Google Shape;1421;g959bcba650_0_603"/>
          <p:cNvSpPr/>
          <p:nvPr/>
        </p:nvSpPr>
        <p:spPr>
          <a:xfrm>
            <a:off x="4000448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2" name="Google Shape;1422;g959bcba650_0_603"/>
          <p:cNvSpPr/>
          <p:nvPr/>
        </p:nvSpPr>
        <p:spPr>
          <a:xfrm>
            <a:off x="3139861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3" name="Google Shape;1423;g959bcba650_0_603"/>
          <p:cNvSpPr/>
          <p:nvPr/>
        </p:nvSpPr>
        <p:spPr>
          <a:xfrm>
            <a:off x="357015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4" name="Google Shape;1424;g959bcba650_0_603"/>
          <p:cNvSpPr/>
          <p:nvPr/>
        </p:nvSpPr>
        <p:spPr>
          <a:xfrm>
            <a:off x="1398033" y="1305223"/>
            <a:ext cx="1050900" cy="1774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5" name="Google Shape;1425;g959bcba650_0_603"/>
          <p:cNvSpPr/>
          <p:nvPr/>
        </p:nvSpPr>
        <p:spPr>
          <a:xfrm>
            <a:off x="280072" y="1247900"/>
            <a:ext cx="217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6" name="Google Shape;1426;g959bcba650_0_603"/>
          <p:cNvSpPr txBox="1"/>
          <p:nvPr/>
        </p:nvSpPr>
        <p:spPr>
          <a:xfrm>
            <a:off x="1453069" y="14370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7" name="Google Shape;1427;g959bcba650_0_603"/>
          <p:cNvSpPr txBox="1"/>
          <p:nvPr/>
        </p:nvSpPr>
        <p:spPr>
          <a:xfrm>
            <a:off x="1453086" y="21652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8" name="Google Shape;1428;g959bcba650_0_603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cxnSp>
        <p:nvCxnSpPr>
          <p:cNvPr id="1429" name="Google Shape;1429;g959bcba650_0_603"/>
          <p:cNvCxnSpPr>
            <a:stCxn id="1426" idx="3"/>
            <a:endCxn id="1430" idx="1"/>
          </p:cNvCxnSpPr>
          <p:nvPr/>
        </p:nvCxnSpPr>
        <p:spPr>
          <a:xfrm>
            <a:off x="2456269" y="1667944"/>
            <a:ext cx="5194800" cy="108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431" name="Google Shape;1431;g959bcba650_0_603"/>
          <p:cNvCxnSpPr>
            <a:stCxn id="1427" idx="3"/>
            <a:endCxn id="1432" idx="1"/>
          </p:cNvCxnSpPr>
          <p:nvPr/>
        </p:nvCxnSpPr>
        <p:spPr>
          <a:xfrm>
            <a:off x="2456286" y="2396144"/>
            <a:ext cx="51819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grpSp>
        <p:nvGrpSpPr>
          <p:cNvPr id="1433" name="Google Shape;1433;g959bcba650_0_603"/>
          <p:cNvGrpSpPr/>
          <p:nvPr/>
        </p:nvGrpSpPr>
        <p:grpSpPr>
          <a:xfrm>
            <a:off x="7638131" y="1118925"/>
            <a:ext cx="4241160" cy="4758900"/>
            <a:chOff x="7009600" y="1118925"/>
            <a:chExt cx="4869300" cy="4758900"/>
          </a:xfrm>
        </p:grpSpPr>
        <p:grpSp>
          <p:nvGrpSpPr>
            <p:cNvPr id="1434" name="Google Shape;1434;g959bcba650_0_603"/>
            <p:cNvGrpSpPr/>
            <p:nvPr/>
          </p:nvGrpSpPr>
          <p:grpSpPr>
            <a:xfrm>
              <a:off x="7009600" y="1118925"/>
              <a:ext cx="4869300" cy="4758900"/>
              <a:chOff x="7009600" y="1118925"/>
              <a:chExt cx="4869300" cy="4758900"/>
            </a:xfrm>
          </p:grpSpPr>
          <p:sp>
            <p:nvSpPr>
              <p:cNvPr id="1435" name="Google Shape;1435;g959bcba650_0_603"/>
              <p:cNvSpPr/>
              <p:nvPr/>
            </p:nvSpPr>
            <p:spPr>
              <a:xfrm>
                <a:off x="7009600" y="1118925"/>
                <a:ext cx="4869300" cy="4758900"/>
              </a:xfrm>
              <a:prstGeom prst="rect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b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Calibri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Modul</a:t>
                </a:r>
                <a:endPara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6" name="Google Shape;1436;g959bcba650_0_603"/>
              <p:cNvSpPr/>
              <p:nvPr/>
            </p:nvSpPr>
            <p:spPr>
              <a:xfrm>
                <a:off x="8600875" y="1434225"/>
                <a:ext cx="3157500" cy="1366800"/>
              </a:xfrm>
              <a:prstGeom prst="rect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Schieberegister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37" name="Google Shape;1437;g959bcba650_0_603"/>
              <p:cNvSpPr txBox="1"/>
              <p:nvPr/>
            </p:nvSpPr>
            <p:spPr>
              <a:xfrm>
                <a:off x="8600875" y="1392975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Din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8" name="Google Shape;1438;g959bcba650_0_603"/>
              <p:cNvSpPr txBox="1"/>
              <p:nvPr/>
            </p:nvSpPr>
            <p:spPr>
              <a:xfrm>
                <a:off x="8967562" y="2165300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274E13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Takt</a:t>
                </a:r>
                <a:endParaRPr sz="2400" b="0" i="0" u="none" strike="noStrike" cap="none">
                  <a:solidFill>
                    <a:srgbClr val="274E13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9" name="Google Shape;1439;g959bcba650_0_603"/>
              <p:cNvSpPr/>
              <p:nvPr/>
            </p:nvSpPr>
            <p:spPr>
              <a:xfrm rot="5400000">
                <a:off x="8613023" y="2282975"/>
                <a:ext cx="369000" cy="393300"/>
              </a:xfrm>
              <a:prstGeom prst="triangle">
                <a:avLst>
                  <a:gd name="adj" fmla="val 50000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440" name="Google Shape;1440;g959bcba650_0_603"/>
              <p:cNvCxnSpPr>
                <a:stCxn id="1439" idx="3"/>
                <a:endCxn id="1441" idx="3"/>
              </p:cNvCxnSpPr>
              <p:nvPr/>
            </p:nvCxnSpPr>
            <p:spPr>
              <a:xfrm>
                <a:off x="8600873" y="2479625"/>
                <a:ext cx="2860500" cy="2142300"/>
              </a:xfrm>
              <a:prstGeom prst="bentConnector5">
                <a:avLst>
                  <a:gd name="adj1" fmla="val -9558"/>
                  <a:gd name="adj2" fmla="val 38356"/>
                  <a:gd name="adj3" fmla="val 109552"/>
                </a:avLst>
              </a:prstGeom>
              <a:noFill/>
              <a:ln w="38100" cap="flat" cmpd="sng">
                <a:solidFill>
                  <a:srgbClr val="38761D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42" name="Google Shape;1442;g959bcba650_0_603"/>
              <p:cNvCxnSpPr>
                <a:stCxn id="1430" idx="3"/>
                <a:endCxn id="1437" idx="1"/>
              </p:cNvCxnSpPr>
              <p:nvPr/>
            </p:nvCxnSpPr>
            <p:spPr>
              <a:xfrm>
                <a:off x="7621325" y="1678725"/>
                <a:ext cx="979500" cy="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43" name="Google Shape;1443;g959bcba650_0_603"/>
              <p:cNvCxnSpPr>
                <a:stCxn id="1430" idx="3"/>
                <a:endCxn id="1444" idx="1"/>
              </p:cNvCxnSpPr>
              <p:nvPr/>
            </p:nvCxnSpPr>
            <p:spPr>
              <a:xfrm>
                <a:off x="7621325" y="1678725"/>
                <a:ext cx="979800" cy="2657400"/>
              </a:xfrm>
              <a:prstGeom prst="bentConnector3">
                <a:avLst>
                  <a:gd name="adj1" fmla="val 50011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grpSp>
            <p:nvGrpSpPr>
              <p:cNvPr id="1445" name="Google Shape;1445;g959bcba650_0_603"/>
              <p:cNvGrpSpPr/>
              <p:nvPr/>
            </p:nvGrpSpPr>
            <p:grpSpPr>
              <a:xfrm>
                <a:off x="8601318" y="3938525"/>
                <a:ext cx="2859890" cy="1366800"/>
                <a:chOff x="9095139" y="3938517"/>
                <a:chExt cx="2365500" cy="1366800"/>
              </a:xfrm>
            </p:grpSpPr>
            <p:sp>
              <p:nvSpPr>
                <p:cNvPr id="1441" name="Google Shape;1441;g959bcba650_0_603"/>
                <p:cNvSpPr/>
                <p:nvPr/>
              </p:nvSpPr>
              <p:spPr>
                <a:xfrm>
                  <a:off x="9095139" y="3938517"/>
                  <a:ext cx="2365500" cy="1366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b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Taktgenerator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444" name="Google Shape;1444;g959bcba650_0_603"/>
                <p:cNvSpPr txBox="1"/>
                <p:nvPr/>
              </p:nvSpPr>
              <p:spPr>
                <a:xfrm>
                  <a:off x="9095162" y="4050425"/>
                  <a:ext cx="953400" cy="571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Start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1446" name="Google Shape;1446;g959bcba650_0_603"/>
                <p:cNvGrpSpPr/>
                <p:nvPr/>
              </p:nvGrpSpPr>
              <p:grpSpPr>
                <a:xfrm>
                  <a:off x="9775721" y="3938538"/>
                  <a:ext cx="1579356" cy="1036546"/>
                  <a:chOff x="9517417" y="3885375"/>
                  <a:chExt cx="1344705" cy="845401"/>
                </a:xfrm>
              </p:grpSpPr>
              <p:sp>
                <p:nvSpPr>
                  <p:cNvPr id="1447" name="Google Shape;1447;g959bcba650_0_603"/>
                  <p:cNvSpPr/>
                  <p:nvPr/>
                </p:nvSpPr>
                <p:spPr>
                  <a:xfrm>
                    <a:off x="9517417" y="4308076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48" name="Google Shape;1448;g959bcba650_0_603"/>
                  <p:cNvSpPr/>
                  <p:nvPr/>
                </p:nvSpPr>
                <p:spPr>
                  <a:xfrm>
                    <a:off x="9953925" y="3885375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49" name="Google Shape;1449;g959bcba650_0_603"/>
                  <p:cNvSpPr/>
                  <p:nvPr/>
                </p:nvSpPr>
                <p:spPr>
                  <a:xfrm>
                    <a:off x="10390522" y="4308075"/>
                    <a:ext cx="4716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50" name="Google Shape;1450;g959bcba650_0_603"/>
                  <p:cNvCxnSpPr>
                    <a:stCxn id="1448" idx="1"/>
                    <a:endCxn id="1448" idx="3"/>
                  </p:cNvCxnSpPr>
                  <p:nvPr/>
                </p:nvCxnSpPr>
                <p:spPr>
                  <a:xfrm>
                    <a:off x="9953925" y="4096725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51" name="Google Shape;1451;g959bcba650_0_603"/>
                  <p:cNvCxnSpPr>
                    <a:stCxn id="1448" idx="3"/>
                    <a:endCxn id="1449" idx="1"/>
                  </p:cNvCxnSpPr>
                  <p:nvPr/>
                </p:nvCxnSpPr>
                <p:spPr>
                  <a:xfrm>
                    <a:off x="103904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52" name="Google Shape;1452;g959bcba650_0_603"/>
                  <p:cNvCxnSpPr>
                    <a:endCxn id="1449" idx="3"/>
                  </p:cNvCxnSpPr>
                  <p:nvPr/>
                </p:nvCxnSpPr>
                <p:spPr>
                  <a:xfrm>
                    <a:off x="10390522" y="4519425"/>
                    <a:ext cx="4716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53" name="Google Shape;1453;g959bcba650_0_603"/>
                  <p:cNvCxnSpPr>
                    <a:stCxn id="1447" idx="1"/>
                    <a:endCxn id="1447" idx="3"/>
                  </p:cNvCxnSpPr>
                  <p:nvPr/>
                </p:nvCxnSpPr>
                <p:spPr>
                  <a:xfrm>
                    <a:off x="9517417" y="4519426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54" name="Google Shape;1454;g959bcba650_0_603"/>
                  <p:cNvCxnSpPr>
                    <a:stCxn id="1448" idx="1"/>
                    <a:endCxn id="1447" idx="3"/>
                  </p:cNvCxnSpPr>
                  <p:nvPr/>
                </p:nvCxnSpPr>
                <p:spPr>
                  <a:xfrm>
                    <a:off x="99539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</p:grpSp>
        </p:grpSp>
        <p:sp>
          <p:nvSpPr>
            <p:cNvPr id="1430" name="Google Shape;1430;g959bcba650_0_603"/>
            <p:cNvSpPr txBox="1"/>
            <p:nvPr/>
          </p:nvSpPr>
          <p:spPr>
            <a:xfrm>
              <a:off x="7024625" y="1447875"/>
              <a:ext cx="5967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2" name="Google Shape;1432;g959bcba650_0_603"/>
            <p:cNvSpPr txBox="1"/>
            <p:nvPr/>
          </p:nvSpPr>
          <p:spPr>
            <a:xfrm>
              <a:off x="7009827" y="2165292"/>
              <a:ext cx="1050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55" name="Google Shape;1455;g959bcba650_0_603"/>
          <p:cNvSpPr/>
          <p:nvPr/>
        </p:nvSpPr>
        <p:spPr>
          <a:xfrm>
            <a:off x="367500" y="3844200"/>
            <a:ext cx="4188900" cy="1556400"/>
          </a:xfrm>
          <a:prstGeom prst="wedgeRoundRectCallout">
            <a:avLst>
              <a:gd name="adj1" fmla="val 82207"/>
              <a:gd name="adj2" fmla="val 2552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>
                <a:solidFill>
                  <a:srgbClr val="0000FF"/>
                </a:solidFill>
              </a:rPr>
              <a:t>Die Anzahl der </a:t>
            </a:r>
            <a:r>
              <a:rPr lang="de-DE" sz="2400">
                <a:solidFill>
                  <a:srgbClr val="FF0000"/>
                </a:solidFill>
              </a:rPr>
              <a:t>Stopbits</a:t>
            </a:r>
            <a:r>
              <a:rPr lang="de-DE" sz="2400">
                <a:solidFill>
                  <a:srgbClr val="0000FF"/>
                </a:solidFill>
              </a:rPr>
              <a:t> kann konfiguriert werden.</a:t>
            </a:r>
            <a:endParaRPr sz="2400">
              <a:solidFill>
                <a:srgbClr val="0000FF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>
                <a:solidFill>
                  <a:srgbClr val="0000FF"/>
                </a:solidFill>
              </a:rPr>
              <a:t>Bei MBED: Von 1 bis 2</a:t>
            </a:r>
            <a:endParaRPr sz="2400">
              <a:solidFill>
                <a:srgbClr val="0000FF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>
                <a:solidFill>
                  <a:srgbClr val="0000FF"/>
                </a:solidFill>
              </a:rPr>
              <a:t>Hier 1</a:t>
            </a:r>
            <a:endParaRPr sz="2400">
              <a:solidFill>
                <a:srgbClr val="0000FF"/>
              </a:solidFill>
            </a:endParaRPr>
          </a:p>
        </p:txBody>
      </p:sp>
      <p:grpSp>
        <p:nvGrpSpPr>
          <p:cNvPr id="1456" name="Google Shape;1456;g959bcba650_0_603"/>
          <p:cNvGrpSpPr/>
          <p:nvPr/>
        </p:nvGrpSpPr>
        <p:grpSpPr>
          <a:xfrm>
            <a:off x="2716031" y="1080565"/>
            <a:ext cx="638930" cy="523500"/>
            <a:chOff x="2716031" y="1080565"/>
            <a:chExt cx="638930" cy="523500"/>
          </a:xfrm>
        </p:grpSpPr>
        <p:cxnSp>
          <p:nvCxnSpPr>
            <p:cNvPr id="1457" name="Google Shape;1457;g959bcba650_0_603"/>
            <p:cNvCxnSpPr>
              <a:stCxn id="1458" idx="0"/>
              <a:endCxn id="1459" idx="0"/>
            </p:cNvCxnSpPr>
            <p:nvPr/>
          </p:nvCxnSpPr>
          <p:spPr>
            <a:xfrm>
              <a:off x="2716031" y="1080565"/>
              <a:ext cx="2085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60" name="Google Shape;1460;g959bcba650_0_603"/>
            <p:cNvCxnSpPr>
              <a:stCxn id="1459" idx="0"/>
              <a:endCxn id="1459" idx="2"/>
            </p:cNvCxnSpPr>
            <p:nvPr/>
          </p:nvCxnSpPr>
          <p:spPr>
            <a:xfrm>
              <a:off x="2924650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61" name="Google Shape;1461;g959bcba650_0_603"/>
            <p:cNvCxnSpPr>
              <a:stCxn id="1422" idx="2"/>
              <a:endCxn id="1459" idx="2"/>
            </p:cNvCxnSpPr>
            <p:nvPr/>
          </p:nvCxnSpPr>
          <p:spPr>
            <a:xfrm rot="10800000">
              <a:off x="2924761" y="1604065"/>
              <a:ext cx="4302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462" name="Google Shape;1462;g959bcba650_0_603"/>
          <p:cNvGrpSpPr/>
          <p:nvPr/>
        </p:nvGrpSpPr>
        <p:grpSpPr>
          <a:xfrm>
            <a:off x="3354961" y="1080565"/>
            <a:ext cx="3442255" cy="523500"/>
            <a:chOff x="3354961" y="1080565"/>
            <a:chExt cx="3442255" cy="523500"/>
          </a:xfrm>
        </p:grpSpPr>
        <p:cxnSp>
          <p:nvCxnSpPr>
            <p:cNvPr id="1463" name="Google Shape;1463;g959bcba650_0_603"/>
            <p:cNvCxnSpPr>
              <a:stCxn id="1423" idx="0"/>
              <a:endCxn id="1423" idx="2"/>
            </p:cNvCxnSpPr>
            <p:nvPr/>
          </p:nvCxnSpPr>
          <p:spPr>
            <a:xfrm>
              <a:off x="3785255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464" name="Google Shape;1464;g959bcba650_0_603"/>
            <p:cNvGrpSpPr/>
            <p:nvPr/>
          </p:nvGrpSpPr>
          <p:grpSpPr>
            <a:xfrm>
              <a:off x="3354961" y="1080565"/>
              <a:ext cx="3442255" cy="523500"/>
              <a:chOff x="3354961" y="1080565"/>
              <a:chExt cx="3442255" cy="523500"/>
            </a:xfrm>
          </p:grpSpPr>
          <p:cxnSp>
            <p:nvCxnSpPr>
              <p:cNvPr id="1465" name="Google Shape;1465;g959bcba650_0_603"/>
              <p:cNvCxnSpPr>
                <a:stCxn id="1422" idx="2"/>
                <a:endCxn id="1422" idx="0"/>
              </p:cNvCxnSpPr>
              <p:nvPr/>
            </p:nvCxnSpPr>
            <p:spPr>
              <a:xfrm rot="10800000">
                <a:off x="3354961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66" name="Google Shape;1466;g959bcba650_0_603"/>
              <p:cNvCxnSpPr>
                <a:stCxn id="1422" idx="0"/>
                <a:endCxn id="1423" idx="0"/>
              </p:cNvCxnSpPr>
              <p:nvPr/>
            </p:nvCxnSpPr>
            <p:spPr>
              <a:xfrm>
                <a:off x="3354961" y="10805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67" name="Google Shape;1467;g959bcba650_0_603"/>
              <p:cNvCxnSpPr>
                <a:stCxn id="1423" idx="2"/>
                <a:endCxn id="1421" idx="2"/>
              </p:cNvCxnSpPr>
              <p:nvPr/>
            </p:nvCxnSpPr>
            <p:spPr>
              <a:xfrm>
                <a:off x="3785255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68" name="Google Shape;1468;g959bcba650_0_603"/>
              <p:cNvCxnSpPr>
                <a:stCxn id="1421" idx="2"/>
                <a:endCxn id="1421" idx="0"/>
              </p:cNvCxnSpPr>
              <p:nvPr/>
            </p:nvCxnSpPr>
            <p:spPr>
              <a:xfrm rot="10800000">
                <a:off x="4215548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69" name="Google Shape;1469;g959bcba650_0_603"/>
              <p:cNvCxnSpPr>
                <a:stCxn id="1421" idx="0"/>
                <a:endCxn id="1419" idx="0"/>
              </p:cNvCxnSpPr>
              <p:nvPr/>
            </p:nvCxnSpPr>
            <p:spPr>
              <a:xfrm>
                <a:off x="4215548" y="1080565"/>
                <a:ext cx="8607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0" name="Google Shape;1470;g959bcba650_0_603"/>
              <p:cNvCxnSpPr>
                <a:stCxn id="1419" idx="0"/>
                <a:endCxn id="1419" idx="2"/>
              </p:cNvCxnSpPr>
              <p:nvPr/>
            </p:nvCxnSpPr>
            <p:spPr>
              <a:xfrm>
                <a:off x="5076135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1" name="Google Shape;1471;g959bcba650_0_603"/>
              <p:cNvCxnSpPr>
                <a:stCxn id="1419" idx="2"/>
                <a:endCxn id="1418" idx="2"/>
              </p:cNvCxnSpPr>
              <p:nvPr/>
            </p:nvCxnSpPr>
            <p:spPr>
              <a:xfrm>
                <a:off x="5076135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2" name="Google Shape;1472;g959bcba650_0_603"/>
              <p:cNvCxnSpPr>
                <a:stCxn id="1418" idx="2"/>
                <a:endCxn id="1418" idx="0"/>
              </p:cNvCxnSpPr>
              <p:nvPr/>
            </p:nvCxnSpPr>
            <p:spPr>
              <a:xfrm rot="10800000">
                <a:off x="5506429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3" name="Google Shape;1473;g959bcba650_0_603"/>
              <p:cNvCxnSpPr>
                <a:stCxn id="1418" idx="0"/>
                <a:endCxn id="1417" idx="0"/>
              </p:cNvCxnSpPr>
              <p:nvPr/>
            </p:nvCxnSpPr>
            <p:spPr>
              <a:xfrm>
                <a:off x="5506429" y="10805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4" name="Google Shape;1474;g959bcba650_0_603"/>
              <p:cNvCxnSpPr>
                <a:stCxn id="1417" idx="0"/>
                <a:endCxn id="1417" idx="2"/>
              </p:cNvCxnSpPr>
              <p:nvPr/>
            </p:nvCxnSpPr>
            <p:spPr>
              <a:xfrm>
                <a:off x="5936723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5" name="Google Shape;1475;g959bcba650_0_603"/>
              <p:cNvCxnSpPr>
                <a:stCxn id="1417" idx="2"/>
                <a:endCxn id="1416" idx="2"/>
              </p:cNvCxnSpPr>
              <p:nvPr/>
            </p:nvCxnSpPr>
            <p:spPr>
              <a:xfrm>
                <a:off x="5936723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6" name="Google Shape;1476;g959bcba650_0_603"/>
              <p:cNvCxnSpPr>
                <a:stCxn id="1416" idx="2"/>
                <a:endCxn id="1477" idx="2"/>
              </p:cNvCxnSpPr>
              <p:nvPr/>
            </p:nvCxnSpPr>
            <p:spPr>
              <a:xfrm>
                <a:off x="6367016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1477" name="Google Shape;1477;g959bcba650_0_603"/>
          <p:cNvSpPr/>
          <p:nvPr/>
        </p:nvSpPr>
        <p:spPr>
          <a:xfrm>
            <a:off x="6582210" y="1080552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9" name="Google Shape;1459;g959bcba650_0_603"/>
          <p:cNvSpPr/>
          <p:nvPr/>
        </p:nvSpPr>
        <p:spPr>
          <a:xfrm>
            <a:off x="2709550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78" name="Google Shape;1478;g959bcba650_0_603"/>
          <p:cNvGrpSpPr/>
          <p:nvPr/>
        </p:nvGrpSpPr>
        <p:grpSpPr>
          <a:xfrm>
            <a:off x="2500884" y="1080539"/>
            <a:ext cx="4726601" cy="523525"/>
            <a:chOff x="2500884" y="1080539"/>
            <a:chExt cx="4726601" cy="523525"/>
          </a:xfrm>
        </p:grpSpPr>
        <p:grpSp>
          <p:nvGrpSpPr>
            <p:cNvPr id="1479" name="Google Shape;1479;g959bcba650_0_603"/>
            <p:cNvGrpSpPr/>
            <p:nvPr/>
          </p:nvGrpSpPr>
          <p:grpSpPr>
            <a:xfrm>
              <a:off x="2500884" y="1080552"/>
              <a:ext cx="4302954" cy="523513"/>
              <a:chOff x="2500815" y="1080523"/>
              <a:chExt cx="4752019" cy="523513"/>
            </a:xfrm>
          </p:grpSpPr>
          <p:sp>
            <p:nvSpPr>
              <p:cNvPr id="1480" name="Google Shape;1480;g959bcba650_0_603"/>
              <p:cNvSpPr/>
              <p:nvPr/>
            </p:nvSpPr>
            <p:spPr>
              <a:xfrm>
                <a:off x="29760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1" name="Google Shape;1481;g959bcba650_0_603"/>
              <p:cNvSpPr/>
              <p:nvPr/>
            </p:nvSpPr>
            <p:spPr>
              <a:xfrm>
                <a:off x="34512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2" name="Google Shape;1482;g959bcba650_0_603"/>
              <p:cNvSpPr/>
              <p:nvPr/>
            </p:nvSpPr>
            <p:spPr>
              <a:xfrm>
                <a:off x="39264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3" name="Google Shape;1483;g959bcba650_0_603"/>
              <p:cNvSpPr/>
              <p:nvPr/>
            </p:nvSpPr>
            <p:spPr>
              <a:xfrm>
                <a:off x="44016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4" name="Google Shape;1484;g959bcba650_0_603"/>
              <p:cNvSpPr/>
              <p:nvPr/>
            </p:nvSpPr>
            <p:spPr>
              <a:xfrm>
                <a:off x="48768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5" name="Google Shape;1485;g959bcba650_0_603"/>
              <p:cNvSpPr/>
              <p:nvPr/>
            </p:nvSpPr>
            <p:spPr>
              <a:xfrm>
                <a:off x="53520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6" name="Google Shape;1486;g959bcba650_0_603"/>
              <p:cNvSpPr/>
              <p:nvPr/>
            </p:nvSpPr>
            <p:spPr>
              <a:xfrm>
                <a:off x="58272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7" name="Google Shape;1487;g959bcba650_0_603"/>
              <p:cNvSpPr/>
              <p:nvPr/>
            </p:nvSpPr>
            <p:spPr>
              <a:xfrm>
                <a:off x="63024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8" name="Google Shape;1488;g959bcba650_0_603"/>
              <p:cNvSpPr/>
              <p:nvPr/>
            </p:nvSpPr>
            <p:spPr>
              <a:xfrm>
                <a:off x="6777634" y="1080523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58" name="Google Shape;1458;g959bcba650_0_603"/>
              <p:cNvSpPr/>
              <p:nvPr/>
            </p:nvSpPr>
            <p:spPr>
              <a:xfrm>
                <a:off x="2500815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489" name="Google Shape;1489;g959bcba650_0_603"/>
            <p:cNvSpPr/>
            <p:nvPr/>
          </p:nvSpPr>
          <p:spPr>
            <a:xfrm>
              <a:off x="6797285" y="1080539"/>
              <a:ext cx="430200" cy="52350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90" name="Google Shape;1490;g959bcba650_0_603"/>
          <p:cNvSpPr/>
          <p:nvPr/>
        </p:nvSpPr>
        <p:spPr>
          <a:xfrm>
            <a:off x="658223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91" name="Google Shape;1491;g959bcba650_0_603"/>
          <p:cNvGrpSpPr/>
          <p:nvPr/>
        </p:nvGrpSpPr>
        <p:grpSpPr>
          <a:xfrm>
            <a:off x="3256271" y="1738330"/>
            <a:ext cx="4754008" cy="523538"/>
            <a:chOff x="3354946" y="1738342"/>
            <a:chExt cx="4754008" cy="523538"/>
          </a:xfrm>
        </p:grpSpPr>
        <p:grpSp>
          <p:nvGrpSpPr>
            <p:cNvPr id="1492" name="Google Shape;1492;g959bcba650_0_603"/>
            <p:cNvGrpSpPr/>
            <p:nvPr/>
          </p:nvGrpSpPr>
          <p:grpSpPr>
            <a:xfrm>
              <a:off x="3354946" y="1738355"/>
              <a:ext cx="2377008" cy="523525"/>
              <a:chOff x="2500884" y="1080539"/>
              <a:chExt cx="4726601" cy="523525"/>
            </a:xfrm>
          </p:grpSpPr>
          <p:grpSp>
            <p:nvGrpSpPr>
              <p:cNvPr id="1493" name="Google Shape;1493;g959bcba650_0_603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1494" name="Google Shape;1494;g959bcba650_0_603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495" name="Google Shape;1495;g959bcba650_0_603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496" name="Google Shape;1496;g959bcba650_0_603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497" name="Google Shape;1497;g959bcba650_0_603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498" name="Google Shape;1498;g959bcba650_0_603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499" name="Google Shape;1499;g959bcba650_0_603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00" name="Google Shape;1500;g959bcba650_0_603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01" name="Google Shape;1501;g959bcba650_0_603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02" name="Google Shape;1502;g959bcba650_0_603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03" name="Google Shape;1503;g959bcba650_0_603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1504" name="Google Shape;1504;g959bcba650_0_603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05" name="Google Shape;1505;g959bcba650_0_603"/>
            <p:cNvGrpSpPr/>
            <p:nvPr/>
          </p:nvGrpSpPr>
          <p:grpSpPr>
            <a:xfrm>
              <a:off x="5731946" y="1738342"/>
              <a:ext cx="2377008" cy="523525"/>
              <a:chOff x="2500884" y="1080539"/>
              <a:chExt cx="4726601" cy="523525"/>
            </a:xfrm>
          </p:grpSpPr>
          <p:grpSp>
            <p:nvGrpSpPr>
              <p:cNvPr id="1506" name="Google Shape;1506;g959bcba650_0_603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1507" name="Google Shape;1507;g959bcba650_0_603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08" name="Google Shape;1508;g959bcba650_0_603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09" name="Google Shape;1509;g959bcba650_0_603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10" name="Google Shape;1510;g959bcba650_0_603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11" name="Google Shape;1511;g959bcba650_0_603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12" name="Google Shape;1512;g959bcba650_0_603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13" name="Google Shape;1513;g959bcba650_0_603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14" name="Google Shape;1514;g959bcba650_0_603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15" name="Google Shape;1515;g959bcba650_0_603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16" name="Google Shape;1516;g959bcba650_0_603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1517" name="Google Shape;1517;g959bcba650_0_603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cxnSp>
        <p:nvCxnSpPr>
          <p:cNvPr id="1518" name="Google Shape;1518;g959bcba650_0_603"/>
          <p:cNvCxnSpPr>
            <a:endCxn id="1494" idx="2"/>
          </p:cNvCxnSpPr>
          <p:nvPr/>
        </p:nvCxnSpPr>
        <p:spPr>
          <a:xfrm>
            <a:off x="3363672" y="2260968"/>
            <a:ext cx="217200" cy="9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19" name="Google Shape;1519;g959bcba650_0_603"/>
          <p:cNvCxnSpPr>
            <a:stCxn id="1494" idx="2"/>
            <a:endCxn id="1494" idx="0"/>
          </p:cNvCxnSpPr>
          <p:nvPr/>
        </p:nvCxnSpPr>
        <p:spPr>
          <a:xfrm rot="10800000">
            <a:off x="3580872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20" name="Google Shape;1520;g959bcba650_0_603"/>
          <p:cNvCxnSpPr>
            <a:stCxn id="1494" idx="0"/>
            <a:endCxn id="1495" idx="0"/>
          </p:cNvCxnSpPr>
          <p:nvPr/>
        </p:nvCxnSpPr>
        <p:spPr>
          <a:xfrm>
            <a:off x="3580872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21" name="Google Shape;1521;g959bcba650_0_603"/>
          <p:cNvCxnSpPr>
            <a:stCxn id="1495" idx="0"/>
            <a:endCxn id="1495" idx="2"/>
          </p:cNvCxnSpPr>
          <p:nvPr/>
        </p:nvCxnSpPr>
        <p:spPr>
          <a:xfrm>
            <a:off x="379726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22" name="Google Shape;1522;g959bcba650_0_603"/>
          <p:cNvCxnSpPr>
            <a:stCxn id="1495" idx="2"/>
            <a:endCxn id="1496" idx="2"/>
          </p:cNvCxnSpPr>
          <p:nvPr/>
        </p:nvCxnSpPr>
        <p:spPr>
          <a:xfrm>
            <a:off x="379726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23" name="Google Shape;1523;g959bcba650_0_603"/>
          <p:cNvCxnSpPr>
            <a:stCxn id="1496" idx="2"/>
            <a:endCxn id="1496" idx="0"/>
          </p:cNvCxnSpPr>
          <p:nvPr/>
        </p:nvCxnSpPr>
        <p:spPr>
          <a:xfrm rot="10800000">
            <a:off x="4013661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24" name="Google Shape;1524;g959bcba650_0_603"/>
          <p:cNvCxnSpPr>
            <a:stCxn id="1496" idx="0"/>
            <a:endCxn id="1497" idx="0"/>
          </p:cNvCxnSpPr>
          <p:nvPr/>
        </p:nvCxnSpPr>
        <p:spPr>
          <a:xfrm>
            <a:off x="4013661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25" name="Google Shape;1525;g959bcba650_0_603"/>
          <p:cNvCxnSpPr>
            <a:stCxn id="1497" idx="0"/>
            <a:endCxn id="1497" idx="2"/>
          </p:cNvCxnSpPr>
          <p:nvPr/>
        </p:nvCxnSpPr>
        <p:spPr>
          <a:xfrm>
            <a:off x="423005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26" name="Google Shape;1526;g959bcba650_0_603"/>
          <p:cNvCxnSpPr>
            <a:stCxn id="1497" idx="2"/>
            <a:endCxn id="1498" idx="2"/>
          </p:cNvCxnSpPr>
          <p:nvPr/>
        </p:nvCxnSpPr>
        <p:spPr>
          <a:xfrm>
            <a:off x="423005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27" name="Google Shape;1527;g959bcba650_0_603"/>
          <p:cNvCxnSpPr>
            <a:stCxn id="1498" idx="2"/>
            <a:endCxn id="1498" idx="0"/>
          </p:cNvCxnSpPr>
          <p:nvPr/>
        </p:nvCxnSpPr>
        <p:spPr>
          <a:xfrm rot="10800000">
            <a:off x="4446450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28" name="Google Shape;1528;g959bcba650_0_603"/>
          <p:cNvCxnSpPr>
            <a:stCxn id="1498" idx="0"/>
            <a:endCxn id="1499" idx="0"/>
          </p:cNvCxnSpPr>
          <p:nvPr/>
        </p:nvCxnSpPr>
        <p:spPr>
          <a:xfrm>
            <a:off x="4446450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29" name="Google Shape;1529;g959bcba650_0_603"/>
          <p:cNvCxnSpPr>
            <a:stCxn id="1499" idx="0"/>
            <a:endCxn id="1499" idx="2"/>
          </p:cNvCxnSpPr>
          <p:nvPr/>
        </p:nvCxnSpPr>
        <p:spPr>
          <a:xfrm>
            <a:off x="4662845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30" name="Google Shape;1530;g959bcba650_0_603"/>
          <p:cNvCxnSpPr>
            <a:stCxn id="1499" idx="2"/>
            <a:endCxn id="1500" idx="2"/>
          </p:cNvCxnSpPr>
          <p:nvPr/>
        </p:nvCxnSpPr>
        <p:spPr>
          <a:xfrm>
            <a:off x="4662845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31" name="Google Shape;1531;g959bcba650_0_603"/>
          <p:cNvCxnSpPr>
            <a:stCxn id="1500" idx="2"/>
            <a:endCxn id="1500" idx="0"/>
          </p:cNvCxnSpPr>
          <p:nvPr/>
        </p:nvCxnSpPr>
        <p:spPr>
          <a:xfrm rot="10800000">
            <a:off x="4879239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32" name="Google Shape;1532;g959bcba650_0_603"/>
          <p:cNvCxnSpPr>
            <a:endCxn id="1501" idx="0"/>
          </p:cNvCxnSpPr>
          <p:nvPr/>
        </p:nvCxnSpPr>
        <p:spPr>
          <a:xfrm>
            <a:off x="4879334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33" name="Google Shape;1533;g959bcba650_0_603"/>
          <p:cNvCxnSpPr>
            <a:stCxn id="1501" idx="0"/>
            <a:endCxn id="1501" idx="2"/>
          </p:cNvCxnSpPr>
          <p:nvPr/>
        </p:nvCxnSpPr>
        <p:spPr>
          <a:xfrm>
            <a:off x="5095634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34" name="Google Shape;1534;g959bcba650_0_603"/>
          <p:cNvCxnSpPr>
            <a:stCxn id="1501" idx="2"/>
            <a:endCxn id="1502" idx="2"/>
          </p:cNvCxnSpPr>
          <p:nvPr/>
        </p:nvCxnSpPr>
        <p:spPr>
          <a:xfrm>
            <a:off x="5095634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35" name="Google Shape;1535;g959bcba650_0_603"/>
          <p:cNvCxnSpPr>
            <a:stCxn id="1502" idx="2"/>
            <a:endCxn id="1502" idx="0"/>
          </p:cNvCxnSpPr>
          <p:nvPr/>
        </p:nvCxnSpPr>
        <p:spPr>
          <a:xfrm rot="10800000">
            <a:off x="531202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36" name="Google Shape;1536;g959bcba650_0_603"/>
          <p:cNvCxnSpPr>
            <a:stCxn id="1502" idx="0"/>
            <a:endCxn id="1504" idx="0"/>
          </p:cNvCxnSpPr>
          <p:nvPr/>
        </p:nvCxnSpPr>
        <p:spPr>
          <a:xfrm>
            <a:off x="5312029" y="1738355"/>
            <a:ext cx="2130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37" name="Google Shape;1537;g959bcba650_0_603"/>
          <p:cNvCxnSpPr>
            <a:stCxn id="1504" idx="0"/>
            <a:endCxn id="1504" idx="2"/>
          </p:cNvCxnSpPr>
          <p:nvPr/>
        </p:nvCxnSpPr>
        <p:spPr>
          <a:xfrm>
            <a:off x="5525105" y="173834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38" name="Google Shape;1538;g959bcba650_0_603"/>
          <p:cNvCxnSpPr>
            <a:stCxn id="1504" idx="2"/>
            <a:endCxn id="1516" idx="2"/>
          </p:cNvCxnSpPr>
          <p:nvPr/>
        </p:nvCxnSpPr>
        <p:spPr>
          <a:xfrm>
            <a:off x="5525105" y="2261842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39" name="Google Shape;1539;g959bcba650_0_603"/>
          <p:cNvCxnSpPr>
            <a:stCxn id="1516" idx="2"/>
            <a:endCxn id="1516" idx="0"/>
          </p:cNvCxnSpPr>
          <p:nvPr/>
        </p:nvCxnSpPr>
        <p:spPr>
          <a:xfrm rot="10800000">
            <a:off x="5741468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40" name="Google Shape;1540;g959bcba650_0_603"/>
          <p:cNvCxnSpPr>
            <a:stCxn id="1516" idx="0"/>
            <a:endCxn id="1507" idx="0"/>
          </p:cNvCxnSpPr>
          <p:nvPr/>
        </p:nvCxnSpPr>
        <p:spPr>
          <a:xfrm>
            <a:off x="5741468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41" name="Google Shape;1541;g959bcba650_0_603"/>
          <p:cNvCxnSpPr>
            <a:stCxn id="1507" idx="0"/>
            <a:endCxn id="1507" idx="2"/>
          </p:cNvCxnSpPr>
          <p:nvPr/>
        </p:nvCxnSpPr>
        <p:spPr>
          <a:xfrm>
            <a:off x="5957872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42" name="Google Shape;1542;g959bcba650_0_603"/>
          <p:cNvCxnSpPr>
            <a:endCxn id="1508" idx="2"/>
          </p:cNvCxnSpPr>
          <p:nvPr/>
        </p:nvCxnSpPr>
        <p:spPr>
          <a:xfrm>
            <a:off x="5957966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43" name="Google Shape;1543;g959bcba650_0_603"/>
          <p:cNvCxnSpPr>
            <a:stCxn id="1508" idx="2"/>
            <a:endCxn id="1508" idx="0"/>
          </p:cNvCxnSpPr>
          <p:nvPr/>
        </p:nvCxnSpPr>
        <p:spPr>
          <a:xfrm rot="10800000">
            <a:off x="6174266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44" name="Google Shape;1544;g959bcba650_0_603"/>
          <p:cNvCxnSpPr>
            <a:stCxn id="1508" idx="0"/>
            <a:endCxn id="1509" idx="0"/>
          </p:cNvCxnSpPr>
          <p:nvPr/>
        </p:nvCxnSpPr>
        <p:spPr>
          <a:xfrm>
            <a:off x="6174266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45" name="Google Shape;1545;g959bcba650_0_603"/>
          <p:cNvCxnSpPr>
            <a:stCxn id="1509" idx="0"/>
            <a:endCxn id="1509" idx="2"/>
          </p:cNvCxnSpPr>
          <p:nvPr/>
        </p:nvCxnSpPr>
        <p:spPr>
          <a:xfrm>
            <a:off x="6390661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46" name="Google Shape;1546;g959bcba650_0_603"/>
          <p:cNvCxnSpPr>
            <a:stCxn id="1509" idx="2"/>
            <a:endCxn id="1510" idx="2"/>
          </p:cNvCxnSpPr>
          <p:nvPr/>
        </p:nvCxnSpPr>
        <p:spPr>
          <a:xfrm>
            <a:off x="6390661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47" name="Google Shape;1547;g959bcba650_0_603"/>
          <p:cNvCxnSpPr>
            <a:stCxn id="1510" idx="2"/>
            <a:endCxn id="1510" idx="0"/>
          </p:cNvCxnSpPr>
          <p:nvPr/>
        </p:nvCxnSpPr>
        <p:spPr>
          <a:xfrm rot="10800000">
            <a:off x="660705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48" name="Google Shape;1548;g959bcba650_0_603"/>
          <p:cNvCxnSpPr>
            <a:stCxn id="1510" idx="0"/>
            <a:endCxn id="1511" idx="0"/>
          </p:cNvCxnSpPr>
          <p:nvPr/>
        </p:nvCxnSpPr>
        <p:spPr>
          <a:xfrm>
            <a:off x="660705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49" name="Google Shape;1549;g959bcba650_0_603"/>
          <p:cNvCxnSpPr>
            <a:stCxn id="1511" idx="0"/>
            <a:endCxn id="1511" idx="2"/>
          </p:cNvCxnSpPr>
          <p:nvPr/>
        </p:nvCxnSpPr>
        <p:spPr>
          <a:xfrm>
            <a:off x="6823450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50" name="Google Shape;1550;g959bcba650_0_603"/>
          <p:cNvCxnSpPr>
            <a:stCxn id="1511" idx="2"/>
            <a:endCxn id="1512" idx="2"/>
          </p:cNvCxnSpPr>
          <p:nvPr/>
        </p:nvCxnSpPr>
        <p:spPr>
          <a:xfrm>
            <a:off x="6823450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51" name="Google Shape;1551;g959bcba650_0_603"/>
          <p:cNvCxnSpPr>
            <a:stCxn id="1512" idx="2"/>
            <a:endCxn id="1512" idx="0"/>
          </p:cNvCxnSpPr>
          <p:nvPr/>
        </p:nvCxnSpPr>
        <p:spPr>
          <a:xfrm rot="10800000">
            <a:off x="703984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52" name="Google Shape;1552;g959bcba650_0_603"/>
          <p:cNvCxnSpPr>
            <a:stCxn id="1512" idx="0"/>
            <a:endCxn id="1513" idx="0"/>
          </p:cNvCxnSpPr>
          <p:nvPr/>
        </p:nvCxnSpPr>
        <p:spPr>
          <a:xfrm>
            <a:off x="703984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53" name="Google Shape;1553;g959bcba650_0_603"/>
          <p:cNvCxnSpPr>
            <a:stCxn id="1513" idx="0"/>
            <a:endCxn id="1513" idx="2"/>
          </p:cNvCxnSpPr>
          <p:nvPr/>
        </p:nvCxnSpPr>
        <p:spPr>
          <a:xfrm>
            <a:off x="725623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54" name="Google Shape;1554;g959bcba650_0_603"/>
          <p:cNvCxnSpPr>
            <a:stCxn id="1513" idx="2"/>
            <a:endCxn id="1514" idx="2"/>
          </p:cNvCxnSpPr>
          <p:nvPr/>
        </p:nvCxnSpPr>
        <p:spPr>
          <a:xfrm>
            <a:off x="7256239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55" name="Google Shape;1555;g959bcba650_0_603"/>
          <p:cNvSpPr txBox="1"/>
          <p:nvPr/>
        </p:nvSpPr>
        <p:spPr>
          <a:xfrm>
            <a:off x="2500875" y="1784725"/>
            <a:ext cx="8541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274E13"/>
                </a:solidFill>
                <a:latin typeface="Calibri"/>
                <a:ea typeface="Calibri"/>
                <a:cs typeface="Calibri"/>
                <a:sym typeface="Calibri"/>
              </a:rPr>
              <a:t>Takt</a:t>
            </a:r>
            <a:endParaRPr sz="2400">
              <a:solidFill>
                <a:srgbClr val="274E1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56" name="Google Shape;1556;g959bcba650_0_603"/>
          <p:cNvCxnSpPr/>
          <p:nvPr/>
        </p:nvCxnSpPr>
        <p:spPr>
          <a:xfrm>
            <a:off x="7580832" y="2000092"/>
            <a:ext cx="1191600" cy="8478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557" name="Google Shape;1557;g959bcba650_0_603"/>
          <p:cNvCxnSpPr>
            <a:stCxn id="1490" idx="2"/>
          </p:cNvCxnSpPr>
          <p:nvPr/>
        </p:nvCxnSpPr>
        <p:spPr>
          <a:xfrm>
            <a:off x="6797335" y="1608377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58" name="Google Shape;1558;g959bcba650_0_603"/>
          <p:cNvCxnSpPr>
            <a:stCxn id="1490" idx="0"/>
            <a:endCxn id="1490" idx="2"/>
          </p:cNvCxnSpPr>
          <p:nvPr/>
        </p:nvCxnSpPr>
        <p:spPr>
          <a:xfrm>
            <a:off x="6797335" y="1084877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59" name="Google Shape;1559;g959bcba650_0_603"/>
          <p:cNvCxnSpPr>
            <a:stCxn id="1490" idx="0"/>
            <a:endCxn id="1560" idx="0"/>
          </p:cNvCxnSpPr>
          <p:nvPr/>
        </p:nvCxnSpPr>
        <p:spPr>
          <a:xfrm>
            <a:off x="6797335" y="1084877"/>
            <a:ext cx="4203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60" name="Google Shape;1560;g959bcba650_0_603"/>
          <p:cNvSpPr/>
          <p:nvPr/>
        </p:nvSpPr>
        <p:spPr>
          <a:xfrm>
            <a:off x="700258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61" name="Google Shape;1561;g959bcba650_0_60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57773" y="3898706"/>
            <a:ext cx="1253423" cy="1837747"/>
          </a:xfrm>
          <a:prstGeom prst="rect">
            <a:avLst/>
          </a:prstGeom>
          <a:noFill/>
          <a:ln>
            <a:noFill/>
          </a:ln>
        </p:spPr>
      </p:pic>
      <p:sp>
        <p:nvSpPr>
          <p:cNvPr id="1562" name="Google Shape;1562;g959bcba650_0_603"/>
          <p:cNvSpPr txBox="1"/>
          <p:nvPr/>
        </p:nvSpPr>
        <p:spPr>
          <a:xfrm>
            <a:off x="6823350" y="554950"/>
            <a:ext cx="1191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Stopbit</a:t>
            </a:r>
            <a:endParaRPr sz="2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270"/>
    </mc:Choice>
    <mc:Fallback>
      <p:transition spd="slow" advTm="292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7" name="Google Shape;1567;g959bcba650_0_753"/>
          <p:cNvSpPr/>
          <p:nvPr/>
        </p:nvSpPr>
        <p:spPr>
          <a:xfrm>
            <a:off x="6151916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8" name="Google Shape;1568;g959bcba650_0_753"/>
          <p:cNvSpPr/>
          <p:nvPr/>
        </p:nvSpPr>
        <p:spPr>
          <a:xfrm>
            <a:off x="5721623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9" name="Google Shape;1569;g959bcba650_0_753"/>
          <p:cNvSpPr/>
          <p:nvPr/>
        </p:nvSpPr>
        <p:spPr>
          <a:xfrm>
            <a:off x="5291329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0" name="Google Shape;1570;g959bcba650_0_753"/>
          <p:cNvSpPr/>
          <p:nvPr/>
        </p:nvSpPr>
        <p:spPr>
          <a:xfrm>
            <a:off x="486103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1" name="Google Shape;1571;g959bcba650_0_753"/>
          <p:cNvSpPr/>
          <p:nvPr/>
        </p:nvSpPr>
        <p:spPr>
          <a:xfrm>
            <a:off x="4430742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2" name="Google Shape;1572;g959bcba650_0_753"/>
          <p:cNvSpPr/>
          <p:nvPr/>
        </p:nvSpPr>
        <p:spPr>
          <a:xfrm>
            <a:off x="4000448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3" name="Google Shape;1573;g959bcba650_0_753"/>
          <p:cNvSpPr/>
          <p:nvPr/>
        </p:nvSpPr>
        <p:spPr>
          <a:xfrm>
            <a:off x="3139861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4" name="Google Shape;1574;g959bcba650_0_753"/>
          <p:cNvSpPr/>
          <p:nvPr/>
        </p:nvSpPr>
        <p:spPr>
          <a:xfrm>
            <a:off x="357015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5" name="Google Shape;1575;g959bcba650_0_753"/>
          <p:cNvSpPr/>
          <p:nvPr/>
        </p:nvSpPr>
        <p:spPr>
          <a:xfrm>
            <a:off x="1398033" y="1305223"/>
            <a:ext cx="1050900" cy="1774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6" name="Google Shape;1576;g959bcba650_0_753"/>
          <p:cNvSpPr/>
          <p:nvPr/>
        </p:nvSpPr>
        <p:spPr>
          <a:xfrm>
            <a:off x="280072" y="1247900"/>
            <a:ext cx="217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7" name="Google Shape;1577;g959bcba650_0_753"/>
          <p:cNvSpPr txBox="1"/>
          <p:nvPr/>
        </p:nvSpPr>
        <p:spPr>
          <a:xfrm>
            <a:off x="1453069" y="14370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8" name="Google Shape;1578;g959bcba650_0_753"/>
          <p:cNvSpPr txBox="1"/>
          <p:nvPr/>
        </p:nvSpPr>
        <p:spPr>
          <a:xfrm>
            <a:off x="1453086" y="21652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9" name="Google Shape;1579;g959bcba650_0_753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cxnSp>
        <p:nvCxnSpPr>
          <p:cNvPr id="1580" name="Google Shape;1580;g959bcba650_0_753"/>
          <p:cNvCxnSpPr>
            <a:stCxn id="1577" idx="3"/>
            <a:endCxn id="1581" idx="1"/>
          </p:cNvCxnSpPr>
          <p:nvPr/>
        </p:nvCxnSpPr>
        <p:spPr>
          <a:xfrm>
            <a:off x="2456269" y="1667944"/>
            <a:ext cx="5194800" cy="108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582" name="Google Shape;1582;g959bcba650_0_753"/>
          <p:cNvCxnSpPr>
            <a:stCxn id="1578" idx="3"/>
            <a:endCxn id="1583" idx="1"/>
          </p:cNvCxnSpPr>
          <p:nvPr/>
        </p:nvCxnSpPr>
        <p:spPr>
          <a:xfrm>
            <a:off x="2456286" y="2396144"/>
            <a:ext cx="51819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grpSp>
        <p:nvGrpSpPr>
          <p:cNvPr id="1584" name="Google Shape;1584;g959bcba650_0_753"/>
          <p:cNvGrpSpPr/>
          <p:nvPr/>
        </p:nvGrpSpPr>
        <p:grpSpPr>
          <a:xfrm>
            <a:off x="7638131" y="1118925"/>
            <a:ext cx="4241160" cy="4758900"/>
            <a:chOff x="7009600" y="1118925"/>
            <a:chExt cx="4869300" cy="4758900"/>
          </a:xfrm>
        </p:grpSpPr>
        <p:grpSp>
          <p:nvGrpSpPr>
            <p:cNvPr id="1585" name="Google Shape;1585;g959bcba650_0_753"/>
            <p:cNvGrpSpPr/>
            <p:nvPr/>
          </p:nvGrpSpPr>
          <p:grpSpPr>
            <a:xfrm>
              <a:off x="7009600" y="1118925"/>
              <a:ext cx="4869300" cy="4758900"/>
              <a:chOff x="7009600" y="1118925"/>
              <a:chExt cx="4869300" cy="4758900"/>
            </a:xfrm>
          </p:grpSpPr>
          <p:sp>
            <p:nvSpPr>
              <p:cNvPr id="1586" name="Google Shape;1586;g959bcba650_0_753"/>
              <p:cNvSpPr/>
              <p:nvPr/>
            </p:nvSpPr>
            <p:spPr>
              <a:xfrm>
                <a:off x="7009600" y="1118925"/>
                <a:ext cx="4869300" cy="4758900"/>
              </a:xfrm>
              <a:prstGeom prst="rect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b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Calibri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Modul</a:t>
                </a:r>
                <a:endPara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7" name="Google Shape;1587;g959bcba650_0_753"/>
              <p:cNvSpPr/>
              <p:nvPr/>
            </p:nvSpPr>
            <p:spPr>
              <a:xfrm>
                <a:off x="8600875" y="1434225"/>
                <a:ext cx="3157500" cy="1366800"/>
              </a:xfrm>
              <a:prstGeom prst="rect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Schieberegister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88" name="Google Shape;1588;g959bcba650_0_753"/>
              <p:cNvSpPr txBox="1"/>
              <p:nvPr/>
            </p:nvSpPr>
            <p:spPr>
              <a:xfrm>
                <a:off x="8600875" y="1392975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Din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9" name="Google Shape;1589;g959bcba650_0_753"/>
              <p:cNvSpPr txBox="1"/>
              <p:nvPr/>
            </p:nvSpPr>
            <p:spPr>
              <a:xfrm>
                <a:off x="8967562" y="2165300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274E13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Takt</a:t>
                </a:r>
                <a:endParaRPr sz="2400" b="0" i="0" u="none" strike="noStrike" cap="none">
                  <a:solidFill>
                    <a:srgbClr val="274E13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90" name="Google Shape;1590;g959bcba650_0_753"/>
              <p:cNvSpPr/>
              <p:nvPr/>
            </p:nvSpPr>
            <p:spPr>
              <a:xfrm rot="5400000">
                <a:off x="8613023" y="2282975"/>
                <a:ext cx="369000" cy="393300"/>
              </a:xfrm>
              <a:prstGeom prst="triangle">
                <a:avLst>
                  <a:gd name="adj" fmla="val 50000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591" name="Google Shape;1591;g959bcba650_0_753"/>
              <p:cNvCxnSpPr>
                <a:stCxn id="1590" idx="3"/>
                <a:endCxn id="1592" idx="3"/>
              </p:cNvCxnSpPr>
              <p:nvPr/>
            </p:nvCxnSpPr>
            <p:spPr>
              <a:xfrm>
                <a:off x="8600873" y="2479625"/>
                <a:ext cx="2860500" cy="2142300"/>
              </a:xfrm>
              <a:prstGeom prst="bentConnector5">
                <a:avLst>
                  <a:gd name="adj1" fmla="val -9558"/>
                  <a:gd name="adj2" fmla="val 38356"/>
                  <a:gd name="adj3" fmla="val 109552"/>
                </a:avLst>
              </a:prstGeom>
              <a:noFill/>
              <a:ln w="38100" cap="flat" cmpd="sng">
                <a:solidFill>
                  <a:srgbClr val="38761D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593" name="Google Shape;1593;g959bcba650_0_753"/>
              <p:cNvCxnSpPr>
                <a:stCxn id="1581" idx="3"/>
                <a:endCxn id="1588" idx="1"/>
              </p:cNvCxnSpPr>
              <p:nvPr/>
            </p:nvCxnSpPr>
            <p:spPr>
              <a:xfrm>
                <a:off x="7621325" y="1678725"/>
                <a:ext cx="979500" cy="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594" name="Google Shape;1594;g959bcba650_0_753"/>
              <p:cNvCxnSpPr>
                <a:stCxn id="1581" idx="3"/>
                <a:endCxn id="1595" idx="1"/>
              </p:cNvCxnSpPr>
              <p:nvPr/>
            </p:nvCxnSpPr>
            <p:spPr>
              <a:xfrm>
                <a:off x="7621325" y="1678725"/>
                <a:ext cx="979800" cy="2657400"/>
              </a:xfrm>
              <a:prstGeom prst="bentConnector3">
                <a:avLst>
                  <a:gd name="adj1" fmla="val 50011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grpSp>
            <p:nvGrpSpPr>
              <p:cNvPr id="1596" name="Google Shape;1596;g959bcba650_0_753"/>
              <p:cNvGrpSpPr/>
              <p:nvPr/>
            </p:nvGrpSpPr>
            <p:grpSpPr>
              <a:xfrm>
                <a:off x="8601318" y="3938525"/>
                <a:ext cx="2859890" cy="1366800"/>
                <a:chOff x="9095139" y="3938517"/>
                <a:chExt cx="2365500" cy="1366800"/>
              </a:xfrm>
            </p:grpSpPr>
            <p:sp>
              <p:nvSpPr>
                <p:cNvPr id="1592" name="Google Shape;1592;g959bcba650_0_753"/>
                <p:cNvSpPr/>
                <p:nvPr/>
              </p:nvSpPr>
              <p:spPr>
                <a:xfrm>
                  <a:off x="9095139" y="3938517"/>
                  <a:ext cx="2365500" cy="1366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b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Taktgenerator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95" name="Google Shape;1595;g959bcba650_0_753"/>
                <p:cNvSpPr txBox="1"/>
                <p:nvPr/>
              </p:nvSpPr>
              <p:spPr>
                <a:xfrm>
                  <a:off x="9095162" y="4050425"/>
                  <a:ext cx="953400" cy="571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Start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1597" name="Google Shape;1597;g959bcba650_0_753"/>
                <p:cNvGrpSpPr/>
                <p:nvPr/>
              </p:nvGrpSpPr>
              <p:grpSpPr>
                <a:xfrm>
                  <a:off x="9775721" y="3938538"/>
                  <a:ext cx="1579356" cy="1036546"/>
                  <a:chOff x="9517417" y="3885375"/>
                  <a:chExt cx="1344705" cy="845401"/>
                </a:xfrm>
              </p:grpSpPr>
              <p:sp>
                <p:nvSpPr>
                  <p:cNvPr id="1598" name="Google Shape;1598;g959bcba650_0_753"/>
                  <p:cNvSpPr/>
                  <p:nvPr/>
                </p:nvSpPr>
                <p:spPr>
                  <a:xfrm>
                    <a:off x="9517417" y="4308076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99" name="Google Shape;1599;g959bcba650_0_753"/>
                  <p:cNvSpPr/>
                  <p:nvPr/>
                </p:nvSpPr>
                <p:spPr>
                  <a:xfrm>
                    <a:off x="9953925" y="3885375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00" name="Google Shape;1600;g959bcba650_0_753"/>
                  <p:cNvSpPr/>
                  <p:nvPr/>
                </p:nvSpPr>
                <p:spPr>
                  <a:xfrm>
                    <a:off x="10390522" y="4308075"/>
                    <a:ext cx="4716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601" name="Google Shape;1601;g959bcba650_0_753"/>
                  <p:cNvCxnSpPr>
                    <a:stCxn id="1599" idx="1"/>
                    <a:endCxn id="1599" idx="3"/>
                  </p:cNvCxnSpPr>
                  <p:nvPr/>
                </p:nvCxnSpPr>
                <p:spPr>
                  <a:xfrm>
                    <a:off x="9953925" y="4096725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602" name="Google Shape;1602;g959bcba650_0_753"/>
                  <p:cNvCxnSpPr>
                    <a:stCxn id="1599" idx="3"/>
                    <a:endCxn id="1600" idx="1"/>
                  </p:cNvCxnSpPr>
                  <p:nvPr/>
                </p:nvCxnSpPr>
                <p:spPr>
                  <a:xfrm>
                    <a:off x="103904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603" name="Google Shape;1603;g959bcba650_0_753"/>
                  <p:cNvCxnSpPr>
                    <a:endCxn id="1600" idx="3"/>
                  </p:cNvCxnSpPr>
                  <p:nvPr/>
                </p:nvCxnSpPr>
                <p:spPr>
                  <a:xfrm>
                    <a:off x="10390522" y="4519425"/>
                    <a:ext cx="4716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604" name="Google Shape;1604;g959bcba650_0_753"/>
                  <p:cNvCxnSpPr>
                    <a:stCxn id="1598" idx="1"/>
                    <a:endCxn id="1598" idx="3"/>
                  </p:cNvCxnSpPr>
                  <p:nvPr/>
                </p:nvCxnSpPr>
                <p:spPr>
                  <a:xfrm>
                    <a:off x="9517417" y="4519426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605" name="Google Shape;1605;g959bcba650_0_753"/>
                  <p:cNvCxnSpPr>
                    <a:stCxn id="1599" idx="1"/>
                    <a:endCxn id="1598" idx="3"/>
                  </p:cNvCxnSpPr>
                  <p:nvPr/>
                </p:nvCxnSpPr>
                <p:spPr>
                  <a:xfrm>
                    <a:off x="99539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</p:grpSp>
        </p:grpSp>
        <p:sp>
          <p:nvSpPr>
            <p:cNvPr id="1581" name="Google Shape;1581;g959bcba650_0_753"/>
            <p:cNvSpPr txBox="1"/>
            <p:nvPr/>
          </p:nvSpPr>
          <p:spPr>
            <a:xfrm>
              <a:off x="7024625" y="1447875"/>
              <a:ext cx="5967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3" name="Google Shape;1583;g959bcba650_0_753"/>
            <p:cNvSpPr txBox="1"/>
            <p:nvPr/>
          </p:nvSpPr>
          <p:spPr>
            <a:xfrm>
              <a:off x="7009827" y="2165292"/>
              <a:ext cx="1050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06" name="Google Shape;1606;g959bcba650_0_753"/>
          <p:cNvSpPr/>
          <p:nvPr/>
        </p:nvSpPr>
        <p:spPr>
          <a:xfrm>
            <a:off x="367500" y="3844200"/>
            <a:ext cx="4923600" cy="1278900"/>
          </a:xfrm>
          <a:prstGeom prst="wedgeRoundRectCallout">
            <a:avLst>
              <a:gd name="adj1" fmla="val 71765"/>
              <a:gd name="adj2" fmla="val -7427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>
                <a:solidFill>
                  <a:srgbClr val="0000FF"/>
                </a:solidFill>
              </a:rPr>
              <a:t>Ein zusätzliches “</a:t>
            </a:r>
            <a:r>
              <a:rPr lang="de-DE" sz="2400">
                <a:solidFill>
                  <a:srgbClr val="FF00FF"/>
                </a:solidFill>
              </a:rPr>
              <a:t>Paritybit</a:t>
            </a:r>
            <a:r>
              <a:rPr lang="de-DE" sz="2400">
                <a:solidFill>
                  <a:srgbClr val="0000FF"/>
                </a:solidFill>
              </a:rPr>
              <a:t>” kann zwischen die Datenbits und das Stopbit eingefügt werden.</a:t>
            </a:r>
            <a:endParaRPr sz="2400">
              <a:solidFill>
                <a:srgbClr val="0000FF"/>
              </a:solidFill>
            </a:endParaRPr>
          </a:p>
        </p:txBody>
      </p:sp>
      <p:grpSp>
        <p:nvGrpSpPr>
          <p:cNvPr id="1607" name="Google Shape;1607;g959bcba650_0_753"/>
          <p:cNvGrpSpPr/>
          <p:nvPr/>
        </p:nvGrpSpPr>
        <p:grpSpPr>
          <a:xfrm>
            <a:off x="2716031" y="1080565"/>
            <a:ext cx="638930" cy="523500"/>
            <a:chOff x="2716031" y="1080565"/>
            <a:chExt cx="638930" cy="523500"/>
          </a:xfrm>
        </p:grpSpPr>
        <p:cxnSp>
          <p:nvCxnSpPr>
            <p:cNvPr id="1608" name="Google Shape;1608;g959bcba650_0_753"/>
            <p:cNvCxnSpPr>
              <a:stCxn id="1609" idx="0"/>
              <a:endCxn id="1610" idx="0"/>
            </p:cNvCxnSpPr>
            <p:nvPr/>
          </p:nvCxnSpPr>
          <p:spPr>
            <a:xfrm>
              <a:off x="2716031" y="1080565"/>
              <a:ext cx="2085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11" name="Google Shape;1611;g959bcba650_0_753"/>
            <p:cNvCxnSpPr>
              <a:stCxn id="1610" idx="0"/>
              <a:endCxn id="1610" idx="2"/>
            </p:cNvCxnSpPr>
            <p:nvPr/>
          </p:nvCxnSpPr>
          <p:spPr>
            <a:xfrm>
              <a:off x="2924650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12" name="Google Shape;1612;g959bcba650_0_753"/>
            <p:cNvCxnSpPr>
              <a:stCxn id="1573" idx="2"/>
              <a:endCxn id="1610" idx="2"/>
            </p:cNvCxnSpPr>
            <p:nvPr/>
          </p:nvCxnSpPr>
          <p:spPr>
            <a:xfrm rot="10800000">
              <a:off x="2924761" y="1604065"/>
              <a:ext cx="4302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613" name="Google Shape;1613;g959bcba650_0_753"/>
          <p:cNvGrpSpPr/>
          <p:nvPr/>
        </p:nvGrpSpPr>
        <p:grpSpPr>
          <a:xfrm>
            <a:off x="3354961" y="1080565"/>
            <a:ext cx="3442255" cy="523500"/>
            <a:chOff x="3354961" y="1080565"/>
            <a:chExt cx="3442255" cy="523500"/>
          </a:xfrm>
        </p:grpSpPr>
        <p:cxnSp>
          <p:nvCxnSpPr>
            <p:cNvPr id="1614" name="Google Shape;1614;g959bcba650_0_753"/>
            <p:cNvCxnSpPr>
              <a:stCxn id="1574" idx="0"/>
              <a:endCxn id="1574" idx="2"/>
            </p:cNvCxnSpPr>
            <p:nvPr/>
          </p:nvCxnSpPr>
          <p:spPr>
            <a:xfrm>
              <a:off x="3785255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615" name="Google Shape;1615;g959bcba650_0_753"/>
            <p:cNvGrpSpPr/>
            <p:nvPr/>
          </p:nvGrpSpPr>
          <p:grpSpPr>
            <a:xfrm>
              <a:off x="3354961" y="1080565"/>
              <a:ext cx="3442255" cy="523500"/>
              <a:chOff x="3354961" y="1080565"/>
              <a:chExt cx="3442255" cy="523500"/>
            </a:xfrm>
          </p:grpSpPr>
          <p:cxnSp>
            <p:nvCxnSpPr>
              <p:cNvPr id="1616" name="Google Shape;1616;g959bcba650_0_753"/>
              <p:cNvCxnSpPr>
                <a:stCxn id="1573" idx="2"/>
                <a:endCxn id="1573" idx="0"/>
              </p:cNvCxnSpPr>
              <p:nvPr/>
            </p:nvCxnSpPr>
            <p:spPr>
              <a:xfrm rot="10800000">
                <a:off x="3354961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17" name="Google Shape;1617;g959bcba650_0_753"/>
              <p:cNvCxnSpPr>
                <a:stCxn id="1573" idx="0"/>
                <a:endCxn id="1574" idx="0"/>
              </p:cNvCxnSpPr>
              <p:nvPr/>
            </p:nvCxnSpPr>
            <p:spPr>
              <a:xfrm>
                <a:off x="3354961" y="10805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18" name="Google Shape;1618;g959bcba650_0_753"/>
              <p:cNvCxnSpPr>
                <a:stCxn id="1574" idx="2"/>
                <a:endCxn id="1572" idx="2"/>
              </p:cNvCxnSpPr>
              <p:nvPr/>
            </p:nvCxnSpPr>
            <p:spPr>
              <a:xfrm>
                <a:off x="3785255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19" name="Google Shape;1619;g959bcba650_0_753"/>
              <p:cNvCxnSpPr>
                <a:stCxn id="1572" idx="2"/>
                <a:endCxn id="1572" idx="0"/>
              </p:cNvCxnSpPr>
              <p:nvPr/>
            </p:nvCxnSpPr>
            <p:spPr>
              <a:xfrm rot="10800000">
                <a:off x="4215548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20" name="Google Shape;1620;g959bcba650_0_753"/>
              <p:cNvCxnSpPr>
                <a:stCxn id="1572" idx="0"/>
                <a:endCxn id="1570" idx="0"/>
              </p:cNvCxnSpPr>
              <p:nvPr/>
            </p:nvCxnSpPr>
            <p:spPr>
              <a:xfrm>
                <a:off x="4215548" y="1080565"/>
                <a:ext cx="8607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21" name="Google Shape;1621;g959bcba650_0_753"/>
              <p:cNvCxnSpPr>
                <a:stCxn id="1570" idx="0"/>
                <a:endCxn id="1570" idx="2"/>
              </p:cNvCxnSpPr>
              <p:nvPr/>
            </p:nvCxnSpPr>
            <p:spPr>
              <a:xfrm>
                <a:off x="5076135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22" name="Google Shape;1622;g959bcba650_0_753"/>
              <p:cNvCxnSpPr>
                <a:stCxn id="1570" idx="2"/>
                <a:endCxn id="1569" idx="2"/>
              </p:cNvCxnSpPr>
              <p:nvPr/>
            </p:nvCxnSpPr>
            <p:spPr>
              <a:xfrm>
                <a:off x="5076135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23" name="Google Shape;1623;g959bcba650_0_753"/>
              <p:cNvCxnSpPr>
                <a:stCxn id="1569" idx="2"/>
                <a:endCxn id="1569" idx="0"/>
              </p:cNvCxnSpPr>
              <p:nvPr/>
            </p:nvCxnSpPr>
            <p:spPr>
              <a:xfrm rot="10800000">
                <a:off x="5506429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24" name="Google Shape;1624;g959bcba650_0_753"/>
              <p:cNvCxnSpPr>
                <a:stCxn id="1569" idx="0"/>
                <a:endCxn id="1568" idx="0"/>
              </p:cNvCxnSpPr>
              <p:nvPr/>
            </p:nvCxnSpPr>
            <p:spPr>
              <a:xfrm>
                <a:off x="5506429" y="10805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25" name="Google Shape;1625;g959bcba650_0_753"/>
              <p:cNvCxnSpPr>
                <a:stCxn id="1568" idx="0"/>
                <a:endCxn id="1568" idx="2"/>
              </p:cNvCxnSpPr>
              <p:nvPr/>
            </p:nvCxnSpPr>
            <p:spPr>
              <a:xfrm>
                <a:off x="5936723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26" name="Google Shape;1626;g959bcba650_0_753"/>
              <p:cNvCxnSpPr>
                <a:stCxn id="1568" idx="2"/>
                <a:endCxn id="1567" idx="2"/>
              </p:cNvCxnSpPr>
              <p:nvPr/>
            </p:nvCxnSpPr>
            <p:spPr>
              <a:xfrm>
                <a:off x="5936723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27" name="Google Shape;1627;g959bcba650_0_753"/>
              <p:cNvCxnSpPr>
                <a:stCxn id="1567" idx="2"/>
                <a:endCxn id="1628" idx="2"/>
              </p:cNvCxnSpPr>
              <p:nvPr/>
            </p:nvCxnSpPr>
            <p:spPr>
              <a:xfrm>
                <a:off x="6367016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1628" name="Google Shape;1628;g959bcba650_0_753"/>
          <p:cNvSpPr/>
          <p:nvPr/>
        </p:nvSpPr>
        <p:spPr>
          <a:xfrm>
            <a:off x="6582210" y="1080552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0" name="Google Shape;1610;g959bcba650_0_753"/>
          <p:cNvSpPr/>
          <p:nvPr/>
        </p:nvSpPr>
        <p:spPr>
          <a:xfrm>
            <a:off x="2709550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29" name="Google Shape;1629;g959bcba650_0_753"/>
          <p:cNvGrpSpPr/>
          <p:nvPr/>
        </p:nvGrpSpPr>
        <p:grpSpPr>
          <a:xfrm>
            <a:off x="2500884" y="1080539"/>
            <a:ext cx="4726601" cy="523525"/>
            <a:chOff x="2500884" y="1080539"/>
            <a:chExt cx="4726601" cy="523525"/>
          </a:xfrm>
        </p:grpSpPr>
        <p:grpSp>
          <p:nvGrpSpPr>
            <p:cNvPr id="1630" name="Google Shape;1630;g959bcba650_0_753"/>
            <p:cNvGrpSpPr/>
            <p:nvPr/>
          </p:nvGrpSpPr>
          <p:grpSpPr>
            <a:xfrm>
              <a:off x="2500884" y="1080552"/>
              <a:ext cx="4302954" cy="523513"/>
              <a:chOff x="2500815" y="1080523"/>
              <a:chExt cx="4752019" cy="523513"/>
            </a:xfrm>
          </p:grpSpPr>
          <p:sp>
            <p:nvSpPr>
              <p:cNvPr id="1631" name="Google Shape;1631;g959bcba650_0_753"/>
              <p:cNvSpPr/>
              <p:nvPr/>
            </p:nvSpPr>
            <p:spPr>
              <a:xfrm>
                <a:off x="29760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32" name="Google Shape;1632;g959bcba650_0_753"/>
              <p:cNvSpPr/>
              <p:nvPr/>
            </p:nvSpPr>
            <p:spPr>
              <a:xfrm>
                <a:off x="34512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33" name="Google Shape;1633;g959bcba650_0_753"/>
              <p:cNvSpPr/>
              <p:nvPr/>
            </p:nvSpPr>
            <p:spPr>
              <a:xfrm>
                <a:off x="39264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34" name="Google Shape;1634;g959bcba650_0_753"/>
              <p:cNvSpPr/>
              <p:nvPr/>
            </p:nvSpPr>
            <p:spPr>
              <a:xfrm>
                <a:off x="44016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35" name="Google Shape;1635;g959bcba650_0_753"/>
              <p:cNvSpPr/>
              <p:nvPr/>
            </p:nvSpPr>
            <p:spPr>
              <a:xfrm>
                <a:off x="48768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36" name="Google Shape;1636;g959bcba650_0_753"/>
              <p:cNvSpPr/>
              <p:nvPr/>
            </p:nvSpPr>
            <p:spPr>
              <a:xfrm>
                <a:off x="53520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37" name="Google Shape;1637;g959bcba650_0_753"/>
              <p:cNvSpPr/>
              <p:nvPr/>
            </p:nvSpPr>
            <p:spPr>
              <a:xfrm>
                <a:off x="58272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38" name="Google Shape;1638;g959bcba650_0_753"/>
              <p:cNvSpPr/>
              <p:nvPr/>
            </p:nvSpPr>
            <p:spPr>
              <a:xfrm>
                <a:off x="63024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39" name="Google Shape;1639;g959bcba650_0_753"/>
              <p:cNvSpPr/>
              <p:nvPr/>
            </p:nvSpPr>
            <p:spPr>
              <a:xfrm>
                <a:off x="6777634" y="1080523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09" name="Google Shape;1609;g959bcba650_0_753"/>
              <p:cNvSpPr/>
              <p:nvPr/>
            </p:nvSpPr>
            <p:spPr>
              <a:xfrm>
                <a:off x="2500815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640" name="Google Shape;1640;g959bcba650_0_753"/>
            <p:cNvSpPr/>
            <p:nvPr/>
          </p:nvSpPr>
          <p:spPr>
            <a:xfrm>
              <a:off x="6797285" y="1080539"/>
              <a:ext cx="430200" cy="52350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41" name="Google Shape;1641;g959bcba650_0_753"/>
          <p:cNvSpPr/>
          <p:nvPr/>
        </p:nvSpPr>
        <p:spPr>
          <a:xfrm>
            <a:off x="658223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42" name="Google Shape;1642;g959bcba650_0_753"/>
          <p:cNvGrpSpPr/>
          <p:nvPr/>
        </p:nvGrpSpPr>
        <p:grpSpPr>
          <a:xfrm>
            <a:off x="3256271" y="1738330"/>
            <a:ext cx="4754008" cy="523538"/>
            <a:chOff x="3354946" y="1738342"/>
            <a:chExt cx="4754008" cy="523538"/>
          </a:xfrm>
        </p:grpSpPr>
        <p:grpSp>
          <p:nvGrpSpPr>
            <p:cNvPr id="1643" name="Google Shape;1643;g959bcba650_0_753"/>
            <p:cNvGrpSpPr/>
            <p:nvPr/>
          </p:nvGrpSpPr>
          <p:grpSpPr>
            <a:xfrm>
              <a:off x="3354946" y="1738355"/>
              <a:ext cx="2377008" cy="523525"/>
              <a:chOff x="2500884" y="1080539"/>
              <a:chExt cx="4726601" cy="523525"/>
            </a:xfrm>
          </p:grpSpPr>
          <p:grpSp>
            <p:nvGrpSpPr>
              <p:cNvPr id="1644" name="Google Shape;1644;g959bcba650_0_753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1645" name="Google Shape;1645;g959bcba650_0_753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46" name="Google Shape;1646;g959bcba650_0_753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47" name="Google Shape;1647;g959bcba650_0_753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48" name="Google Shape;1648;g959bcba650_0_753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49" name="Google Shape;1649;g959bcba650_0_753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50" name="Google Shape;1650;g959bcba650_0_753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51" name="Google Shape;1651;g959bcba650_0_753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52" name="Google Shape;1652;g959bcba650_0_753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53" name="Google Shape;1653;g959bcba650_0_753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54" name="Google Shape;1654;g959bcba650_0_753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1655" name="Google Shape;1655;g959bcba650_0_753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56" name="Google Shape;1656;g959bcba650_0_753"/>
            <p:cNvGrpSpPr/>
            <p:nvPr/>
          </p:nvGrpSpPr>
          <p:grpSpPr>
            <a:xfrm>
              <a:off x="5731946" y="1738342"/>
              <a:ext cx="2377008" cy="523525"/>
              <a:chOff x="2500884" y="1080539"/>
              <a:chExt cx="4726601" cy="523525"/>
            </a:xfrm>
          </p:grpSpPr>
          <p:grpSp>
            <p:nvGrpSpPr>
              <p:cNvPr id="1657" name="Google Shape;1657;g959bcba650_0_753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1658" name="Google Shape;1658;g959bcba650_0_753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59" name="Google Shape;1659;g959bcba650_0_753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60" name="Google Shape;1660;g959bcba650_0_753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61" name="Google Shape;1661;g959bcba650_0_753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62" name="Google Shape;1662;g959bcba650_0_753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63" name="Google Shape;1663;g959bcba650_0_753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64" name="Google Shape;1664;g959bcba650_0_753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65" name="Google Shape;1665;g959bcba650_0_753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66" name="Google Shape;1666;g959bcba650_0_753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67" name="Google Shape;1667;g959bcba650_0_753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1668" name="Google Shape;1668;g959bcba650_0_753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cxnSp>
        <p:nvCxnSpPr>
          <p:cNvPr id="1669" name="Google Shape;1669;g959bcba650_0_753"/>
          <p:cNvCxnSpPr>
            <a:endCxn id="1645" idx="2"/>
          </p:cNvCxnSpPr>
          <p:nvPr/>
        </p:nvCxnSpPr>
        <p:spPr>
          <a:xfrm>
            <a:off x="3363672" y="2260968"/>
            <a:ext cx="217200" cy="9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70" name="Google Shape;1670;g959bcba650_0_753"/>
          <p:cNvCxnSpPr>
            <a:stCxn id="1645" idx="2"/>
            <a:endCxn id="1645" idx="0"/>
          </p:cNvCxnSpPr>
          <p:nvPr/>
        </p:nvCxnSpPr>
        <p:spPr>
          <a:xfrm rot="10800000">
            <a:off x="3580872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71" name="Google Shape;1671;g959bcba650_0_753"/>
          <p:cNvCxnSpPr>
            <a:stCxn id="1645" idx="0"/>
            <a:endCxn id="1646" idx="0"/>
          </p:cNvCxnSpPr>
          <p:nvPr/>
        </p:nvCxnSpPr>
        <p:spPr>
          <a:xfrm>
            <a:off x="3580872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72" name="Google Shape;1672;g959bcba650_0_753"/>
          <p:cNvCxnSpPr>
            <a:stCxn id="1646" idx="0"/>
            <a:endCxn id="1646" idx="2"/>
          </p:cNvCxnSpPr>
          <p:nvPr/>
        </p:nvCxnSpPr>
        <p:spPr>
          <a:xfrm>
            <a:off x="379726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73" name="Google Shape;1673;g959bcba650_0_753"/>
          <p:cNvCxnSpPr>
            <a:stCxn id="1646" idx="2"/>
            <a:endCxn id="1647" idx="2"/>
          </p:cNvCxnSpPr>
          <p:nvPr/>
        </p:nvCxnSpPr>
        <p:spPr>
          <a:xfrm>
            <a:off x="379726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74" name="Google Shape;1674;g959bcba650_0_753"/>
          <p:cNvCxnSpPr>
            <a:stCxn id="1647" idx="2"/>
            <a:endCxn id="1647" idx="0"/>
          </p:cNvCxnSpPr>
          <p:nvPr/>
        </p:nvCxnSpPr>
        <p:spPr>
          <a:xfrm rot="10800000">
            <a:off x="4013661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75" name="Google Shape;1675;g959bcba650_0_753"/>
          <p:cNvCxnSpPr>
            <a:stCxn id="1647" idx="0"/>
            <a:endCxn id="1648" idx="0"/>
          </p:cNvCxnSpPr>
          <p:nvPr/>
        </p:nvCxnSpPr>
        <p:spPr>
          <a:xfrm>
            <a:off x="4013661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76" name="Google Shape;1676;g959bcba650_0_753"/>
          <p:cNvCxnSpPr>
            <a:stCxn id="1648" idx="0"/>
            <a:endCxn id="1648" idx="2"/>
          </p:cNvCxnSpPr>
          <p:nvPr/>
        </p:nvCxnSpPr>
        <p:spPr>
          <a:xfrm>
            <a:off x="423005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77" name="Google Shape;1677;g959bcba650_0_753"/>
          <p:cNvCxnSpPr>
            <a:stCxn id="1648" idx="2"/>
            <a:endCxn id="1649" idx="2"/>
          </p:cNvCxnSpPr>
          <p:nvPr/>
        </p:nvCxnSpPr>
        <p:spPr>
          <a:xfrm>
            <a:off x="423005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78" name="Google Shape;1678;g959bcba650_0_753"/>
          <p:cNvCxnSpPr>
            <a:stCxn id="1649" idx="2"/>
            <a:endCxn id="1649" idx="0"/>
          </p:cNvCxnSpPr>
          <p:nvPr/>
        </p:nvCxnSpPr>
        <p:spPr>
          <a:xfrm rot="10800000">
            <a:off x="4446450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79" name="Google Shape;1679;g959bcba650_0_753"/>
          <p:cNvCxnSpPr>
            <a:stCxn id="1649" idx="0"/>
            <a:endCxn id="1650" idx="0"/>
          </p:cNvCxnSpPr>
          <p:nvPr/>
        </p:nvCxnSpPr>
        <p:spPr>
          <a:xfrm>
            <a:off x="4446450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80" name="Google Shape;1680;g959bcba650_0_753"/>
          <p:cNvCxnSpPr>
            <a:stCxn id="1650" idx="0"/>
            <a:endCxn id="1650" idx="2"/>
          </p:cNvCxnSpPr>
          <p:nvPr/>
        </p:nvCxnSpPr>
        <p:spPr>
          <a:xfrm>
            <a:off x="4662845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81" name="Google Shape;1681;g959bcba650_0_753"/>
          <p:cNvCxnSpPr>
            <a:stCxn id="1650" idx="2"/>
            <a:endCxn id="1651" idx="2"/>
          </p:cNvCxnSpPr>
          <p:nvPr/>
        </p:nvCxnSpPr>
        <p:spPr>
          <a:xfrm>
            <a:off x="4662845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82" name="Google Shape;1682;g959bcba650_0_753"/>
          <p:cNvCxnSpPr>
            <a:stCxn id="1651" idx="2"/>
            <a:endCxn id="1651" idx="0"/>
          </p:cNvCxnSpPr>
          <p:nvPr/>
        </p:nvCxnSpPr>
        <p:spPr>
          <a:xfrm rot="10800000">
            <a:off x="4879239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83" name="Google Shape;1683;g959bcba650_0_753"/>
          <p:cNvCxnSpPr>
            <a:endCxn id="1652" idx="0"/>
          </p:cNvCxnSpPr>
          <p:nvPr/>
        </p:nvCxnSpPr>
        <p:spPr>
          <a:xfrm>
            <a:off x="4879334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84" name="Google Shape;1684;g959bcba650_0_753"/>
          <p:cNvCxnSpPr>
            <a:stCxn id="1652" idx="0"/>
            <a:endCxn id="1652" idx="2"/>
          </p:cNvCxnSpPr>
          <p:nvPr/>
        </p:nvCxnSpPr>
        <p:spPr>
          <a:xfrm>
            <a:off x="5095634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85" name="Google Shape;1685;g959bcba650_0_753"/>
          <p:cNvCxnSpPr>
            <a:stCxn id="1652" idx="2"/>
            <a:endCxn id="1653" idx="2"/>
          </p:cNvCxnSpPr>
          <p:nvPr/>
        </p:nvCxnSpPr>
        <p:spPr>
          <a:xfrm>
            <a:off x="5095634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86" name="Google Shape;1686;g959bcba650_0_753"/>
          <p:cNvCxnSpPr>
            <a:stCxn id="1653" idx="2"/>
            <a:endCxn id="1653" idx="0"/>
          </p:cNvCxnSpPr>
          <p:nvPr/>
        </p:nvCxnSpPr>
        <p:spPr>
          <a:xfrm rot="10800000">
            <a:off x="531202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87" name="Google Shape;1687;g959bcba650_0_753"/>
          <p:cNvCxnSpPr>
            <a:stCxn id="1653" idx="0"/>
            <a:endCxn id="1655" idx="0"/>
          </p:cNvCxnSpPr>
          <p:nvPr/>
        </p:nvCxnSpPr>
        <p:spPr>
          <a:xfrm>
            <a:off x="5312029" y="1738355"/>
            <a:ext cx="2130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88" name="Google Shape;1688;g959bcba650_0_753"/>
          <p:cNvCxnSpPr>
            <a:stCxn id="1655" idx="0"/>
            <a:endCxn id="1655" idx="2"/>
          </p:cNvCxnSpPr>
          <p:nvPr/>
        </p:nvCxnSpPr>
        <p:spPr>
          <a:xfrm>
            <a:off x="5525105" y="173834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89" name="Google Shape;1689;g959bcba650_0_753"/>
          <p:cNvCxnSpPr>
            <a:stCxn id="1655" idx="2"/>
            <a:endCxn id="1667" idx="2"/>
          </p:cNvCxnSpPr>
          <p:nvPr/>
        </p:nvCxnSpPr>
        <p:spPr>
          <a:xfrm>
            <a:off x="5525105" y="2261842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90" name="Google Shape;1690;g959bcba650_0_753"/>
          <p:cNvCxnSpPr>
            <a:stCxn id="1667" idx="2"/>
            <a:endCxn id="1667" idx="0"/>
          </p:cNvCxnSpPr>
          <p:nvPr/>
        </p:nvCxnSpPr>
        <p:spPr>
          <a:xfrm rot="10800000">
            <a:off x="5741468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91" name="Google Shape;1691;g959bcba650_0_753"/>
          <p:cNvCxnSpPr>
            <a:stCxn id="1667" idx="0"/>
            <a:endCxn id="1658" idx="0"/>
          </p:cNvCxnSpPr>
          <p:nvPr/>
        </p:nvCxnSpPr>
        <p:spPr>
          <a:xfrm>
            <a:off x="5741468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92" name="Google Shape;1692;g959bcba650_0_753"/>
          <p:cNvCxnSpPr>
            <a:stCxn id="1658" idx="0"/>
            <a:endCxn id="1658" idx="2"/>
          </p:cNvCxnSpPr>
          <p:nvPr/>
        </p:nvCxnSpPr>
        <p:spPr>
          <a:xfrm>
            <a:off x="5957872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93" name="Google Shape;1693;g959bcba650_0_753"/>
          <p:cNvCxnSpPr>
            <a:endCxn id="1659" idx="2"/>
          </p:cNvCxnSpPr>
          <p:nvPr/>
        </p:nvCxnSpPr>
        <p:spPr>
          <a:xfrm>
            <a:off x="5957966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94" name="Google Shape;1694;g959bcba650_0_753"/>
          <p:cNvCxnSpPr>
            <a:stCxn id="1659" idx="2"/>
            <a:endCxn id="1659" idx="0"/>
          </p:cNvCxnSpPr>
          <p:nvPr/>
        </p:nvCxnSpPr>
        <p:spPr>
          <a:xfrm rot="10800000">
            <a:off x="6174266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95" name="Google Shape;1695;g959bcba650_0_753"/>
          <p:cNvCxnSpPr>
            <a:stCxn id="1659" idx="0"/>
            <a:endCxn id="1660" idx="0"/>
          </p:cNvCxnSpPr>
          <p:nvPr/>
        </p:nvCxnSpPr>
        <p:spPr>
          <a:xfrm>
            <a:off x="6174266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96" name="Google Shape;1696;g959bcba650_0_753"/>
          <p:cNvCxnSpPr>
            <a:stCxn id="1660" idx="0"/>
            <a:endCxn id="1660" idx="2"/>
          </p:cNvCxnSpPr>
          <p:nvPr/>
        </p:nvCxnSpPr>
        <p:spPr>
          <a:xfrm>
            <a:off x="6390661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97" name="Google Shape;1697;g959bcba650_0_753"/>
          <p:cNvCxnSpPr>
            <a:stCxn id="1660" idx="2"/>
            <a:endCxn id="1661" idx="2"/>
          </p:cNvCxnSpPr>
          <p:nvPr/>
        </p:nvCxnSpPr>
        <p:spPr>
          <a:xfrm>
            <a:off x="6390661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98" name="Google Shape;1698;g959bcba650_0_753"/>
          <p:cNvCxnSpPr>
            <a:stCxn id="1661" idx="2"/>
            <a:endCxn id="1661" idx="0"/>
          </p:cNvCxnSpPr>
          <p:nvPr/>
        </p:nvCxnSpPr>
        <p:spPr>
          <a:xfrm rot="10800000">
            <a:off x="660705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99" name="Google Shape;1699;g959bcba650_0_753"/>
          <p:cNvCxnSpPr>
            <a:stCxn id="1661" idx="0"/>
            <a:endCxn id="1662" idx="0"/>
          </p:cNvCxnSpPr>
          <p:nvPr/>
        </p:nvCxnSpPr>
        <p:spPr>
          <a:xfrm>
            <a:off x="660705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00" name="Google Shape;1700;g959bcba650_0_753"/>
          <p:cNvCxnSpPr>
            <a:stCxn id="1662" idx="0"/>
            <a:endCxn id="1662" idx="2"/>
          </p:cNvCxnSpPr>
          <p:nvPr/>
        </p:nvCxnSpPr>
        <p:spPr>
          <a:xfrm>
            <a:off x="6823450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01" name="Google Shape;1701;g959bcba650_0_753"/>
          <p:cNvCxnSpPr>
            <a:stCxn id="1662" idx="2"/>
            <a:endCxn id="1663" idx="2"/>
          </p:cNvCxnSpPr>
          <p:nvPr/>
        </p:nvCxnSpPr>
        <p:spPr>
          <a:xfrm>
            <a:off x="6823450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02" name="Google Shape;1702;g959bcba650_0_753"/>
          <p:cNvCxnSpPr>
            <a:stCxn id="1663" idx="2"/>
            <a:endCxn id="1663" idx="0"/>
          </p:cNvCxnSpPr>
          <p:nvPr/>
        </p:nvCxnSpPr>
        <p:spPr>
          <a:xfrm rot="10800000">
            <a:off x="703984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03" name="Google Shape;1703;g959bcba650_0_753"/>
          <p:cNvCxnSpPr>
            <a:stCxn id="1663" idx="0"/>
            <a:endCxn id="1664" idx="0"/>
          </p:cNvCxnSpPr>
          <p:nvPr/>
        </p:nvCxnSpPr>
        <p:spPr>
          <a:xfrm>
            <a:off x="703984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04" name="Google Shape;1704;g959bcba650_0_753"/>
          <p:cNvCxnSpPr>
            <a:stCxn id="1664" idx="0"/>
            <a:endCxn id="1664" idx="2"/>
          </p:cNvCxnSpPr>
          <p:nvPr/>
        </p:nvCxnSpPr>
        <p:spPr>
          <a:xfrm>
            <a:off x="725623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05" name="Google Shape;1705;g959bcba650_0_753"/>
          <p:cNvCxnSpPr>
            <a:stCxn id="1664" idx="2"/>
            <a:endCxn id="1665" idx="2"/>
          </p:cNvCxnSpPr>
          <p:nvPr/>
        </p:nvCxnSpPr>
        <p:spPr>
          <a:xfrm>
            <a:off x="7256239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06" name="Google Shape;1706;g959bcba650_0_753"/>
          <p:cNvSpPr txBox="1"/>
          <p:nvPr/>
        </p:nvSpPr>
        <p:spPr>
          <a:xfrm>
            <a:off x="2500875" y="1784725"/>
            <a:ext cx="8541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274E13"/>
                </a:solidFill>
                <a:latin typeface="Calibri"/>
                <a:ea typeface="Calibri"/>
                <a:cs typeface="Calibri"/>
                <a:sym typeface="Calibri"/>
              </a:rPr>
              <a:t>Takt</a:t>
            </a:r>
            <a:endParaRPr sz="2400">
              <a:solidFill>
                <a:srgbClr val="274E1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07" name="Google Shape;1707;g959bcba650_0_753"/>
          <p:cNvCxnSpPr/>
          <p:nvPr/>
        </p:nvCxnSpPr>
        <p:spPr>
          <a:xfrm>
            <a:off x="7580832" y="2000092"/>
            <a:ext cx="1191600" cy="8478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708" name="Google Shape;1708;g959bcba650_0_753"/>
          <p:cNvCxnSpPr>
            <a:stCxn id="1641" idx="2"/>
          </p:cNvCxnSpPr>
          <p:nvPr/>
        </p:nvCxnSpPr>
        <p:spPr>
          <a:xfrm>
            <a:off x="6797335" y="1608377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09" name="Google Shape;1709;g959bcba650_0_753"/>
          <p:cNvCxnSpPr/>
          <p:nvPr/>
        </p:nvCxnSpPr>
        <p:spPr>
          <a:xfrm>
            <a:off x="7209010" y="108055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10" name="Google Shape;1710;g959bcba650_0_753"/>
          <p:cNvCxnSpPr/>
          <p:nvPr/>
        </p:nvCxnSpPr>
        <p:spPr>
          <a:xfrm>
            <a:off x="7209010" y="1080552"/>
            <a:ext cx="4203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11" name="Google Shape;1711;g959bcba650_0_753"/>
          <p:cNvSpPr/>
          <p:nvPr/>
        </p:nvSpPr>
        <p:spPr>
          <a:xfrm>
            <a:off x="700258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12" name="Google Shape;1712;g959bcba650_0_75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04885" y="2579506"/>
            <a:ext cx="1253423" cy="1837747"/>
          </a:xfrm>
          <a:prstGeom prst="rect">
            <a:avLst/>
          </a:prstGeom>
          <a:noFill/>
          <a:ln>
            <a:noFill/>
          </a:ln>
        </p:spPr>
      </p:pic>
      <p:sp>
        <p:nvSpPr>
          <p:cNvPr id="1713" name="Google Shape;1713;g959bcba650_0_753"/>
          <p:cNvSpPr txBox="1"/>
          <p:nvPr/>
        </p:nvSpPr>
        <p:spPr>
          <a:xfrm>
            <a:off x="7227475" y="493225"/>
            <a:ext cx="1191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Stopbit</a:t>
            </a:r>
            <a:endParaRPr sz="2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14" name="Google Shape;1714;g959bcba650_0_753"/>
          <p:cNvCxnSpPr/>
          <p:nvPr/>
        </p:nvCxnSpPr>
        <p:spPr>
          <a:xfrm rot="10800000" flipH="1">
            <a:off x="3514725" y="1095225"/>
            <a:ext cx="3419400" cy="28767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715" name="Google Shape;1715;g959bcba650_0_753"/>
          <p:cNvCxnSpPr>
            <a:endCxn id="1641" idx="0"/>
          </p:cNvCxnSpPr>
          <p:nvPr/>
        </p:nvCxnSpPr>
        <p:spPr>
          <a:xfrm rot="10800000">
            <a:off x="6797335" y="1084877"/>
            <a:ext cx="12900" cy="4962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16" name="Google Shape;1716;g959bcba650_0_753"/>
          <p:cNvCxnSpPr>
            <a:endCxn id="1711" idx="0"/>
          </p:cNvCxnSpPr>
          <p:nvPr/>
        </p:nvCxnSpPr>
        <p:spPr>
          <a:xfrm rot="10800000" flipH="1">
            <a:off x="6819885" y="1084877"/>
            <a:ext cx="397800" cy="9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614"/>
    </mc:Choice>
    <mc:Fallback>
      <p:transition spd="slow" advTm="236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sp>
        <p:nvSpPr>
          <p:cNvPr id="93" name="Google Shape;93;p2"/>
          <p:cNvSpPr/>
          <p:nvPr/>
        </p:nvSpPr>
        <p:spPr>
          <a:xfrm>
            <a:off x="355375" y="1191000"/>
            <a:ext cx="33537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2"/>
          <p:cNvSpPr/>
          <p:nvPr/>
        </p:nvSpPr>
        <p:spPr>
          <a:xfrm>
            <a:off x="2042950" y="1434223"/>
            <a:ext cx="1666200" cy="1645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2"/>
          <p:cNvSpPr/>
          <p:nvPr/>
        </p:nvSpPr>
        <p:spPr>
          <a:xfrm>
            <a:off x="7009600" y="1118925"/>
            <a:ext cx="166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6" name="Google Shape;96;p2"/>
          <p:cNvCxnSpPr/>
          <p:nvPr/>
        </p:nvCxnSpPr>
        <p:spPr>
          <a:xfrm rot="10800000" flipH="1">
            <a:off x="3709172" y="1662817"/>
            <a:ext cx="3300300" cy="66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97" name="Google Shape;97;p2"/>
          <p:cNvCxnSpPr/>
          <p:nvPr/>
        </p:nvCxnSpPr>
        <p:spPr>
          <a:xfrm>
            <a:off x="3709174" y="2396169"/>
            <a:ext cx="33003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sp>
        <p:nvSpPr>
          <p:cNvPr id="98" name="Google Shape;98;p2"/>
          <p:cNvSpPr txBox="1"/>
          <p:nvPr/>
        </p:nvSpPr>
        <p:spPr>
          <a:xfrm>
            <a:off x="2658493" y="1447868"/>
            <a:ext cx="1050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2"/>
          <p:cNvSpPr txBox="1"/>
          <p:nvPr/>
        </p:nvSpPr>
        <p:spPr>
          <a:xfrm>
            <a:off x="2643685" y="2165292"/>
            <a:ext cx="1050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2"/>
          <p:cNvSpPr txBox="1"/>
          <p:nvPr/>
        </p:nvSpPr>
        <p:spPr>
          <a:xfrm>
            <a:off x="7024635" y="1447868"/>
            <a:ext cx="1050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"/>
          <p:cNvSpPr txBox="1"/>
          <p:nvPr/>
        </p:nvSpPr>
        <p:spPr>
          <a:xfrm>
            <a:off x="7009827" y="2165292"/>
            <a:ext cx="1050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2"/>
          <p:cNvSpPr/>
          <p:nvPr/>
        </p:nvSpPr>
        <p:spPr>
          <a:xfrm>
            <a:off x="9073050" y="3487550"/>
            <a:ext cx="3118800" cy="3212700"/>
          </a:xfrm>
          <a:prstGeom prst="wedgeRoundRectCallout">
            <a:avLst>
              <a:gd name="adj1" fmla="val -34485"/>
              <a:gd name="adj2" fmla="val -6717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>
                <a:solidFill>
                  <a:srgbClr val="0000FF"/>
                </a:solidFill>
              </a:rPr>
              <a:t>beliebt bei z</a:t>
            </a: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.B. 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de-DE" sz="2400" b="0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Bluetooh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de-DE" sz="2400" b="0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USB</a:t>
            </a:r>
            <a:endParaRPr sz="2400" b="0" i="0" u="none" strike="noStrike" cap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Font typeface="Calibri"/>
              <a:buChar char="•"/>
            </a:pPr>
            <a:r>
              <a:rPr lang="de-DE" sz="2400" b="0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WLAN</a:t>
            </a:r>
            <a:endParaRPr sz="2400" b="0" i="0" u="none" strike="noStrike" cap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Font typeface="Calibri"/>
              <a:buChar char="•"/>
            </a:pPr>
            <a:r>
              <a:rPr lang="de-DE" sz="2400" b="0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...</a:t>
            </a:r>
            <a:endParaRPr sz="2400" b="0" i="0" u="none" strike="noStrike" cap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3" name="Google Shape;103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073048" y="1118931"/>
            <a:ext cx="1253423" cy="18377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182"/>
    </mc:Choice>
    <mc:Fallback>
      <p:transition spd="slow" advTm="431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1" name="Google Shape;1721;g959bcba650_0_906"/>
          <p:cNvSpPr/>
          <p:nvPr/>
        </p:nvSpPr>
        <p:spPr>
          <a:xfrm>
            <a:off x="6151916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2" name="Google Shape;1722;g959bcba650_0_906"/>
          <p:cNvSpPr/>
          <p:nvPr/>
        </p:nvSpPr>
        <p:spPr>
          <a:xfrm>
            <a:off x="5721623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3" name="Google Shape;1723;g959bcba650_0_906"/>
          <p:cNvSpPr/>
          <p:nvPr/>
        </p:nvSpPr>
        <p:spPr>
          <a:xfrm>
            <a:off x="5291329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4" name="Google Shape;1724;g959bcba650_0_906"/>
          <p:cNvSpPr/>
          <p:nvPr/>
        </p:nvSpPr>
        <p:spPr>
          <a:xfrm>
            <a:off x="486103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5" name="Google Shape;1725;g959bcba650_0_906"/>
          <p:cNvSpPr/>
          <p:nvPr/>
        </p:nvSpPr>
        <p:spPr>
          <a:xfrm>
            <a:off x="4430742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6" name="Google Shape;1726;g959bcba650_0_906"/>
          <p:cNvSpPr/>
          <p:nvPr/>
        </p:nvSpPr>
        <p:spPr>
          <a:xfrm>
            <a:off x="4000448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7" name="Google Shape;1727;g959bcba650_0_906"/>
          <p:cNvSpPr/>
          <p:nvPr/>
        </p:nvSpPr>
        <p:spPr>
          <a:xfrm>
            <a:off x="3139861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8" name="Google Shape;1728;g959bcba650_0_906"/>
          <p:cNvSpPr/>
          <p:nvPr/>
        </p:nvSpPr>
        <p:spPr>
          <a:xfrm>
            <a:off x="357015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9" name="Google Shape;1729;g959bcba650_0_906"/>
          <p:cNvSpPr/>
          <p:nvPr/>
        </p:nvSpPr>
        <p:spPr>
          <a:xfrm>
            <a:off x="1398033" y="1305223"/>
            <a:ext cx="1050900" cy="1774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0" name="Google Shape;1730;g959bcba650_0_906"/>
          <p:cNvSpPr/>
          <p:nvPr/>
        </p:nvSpPr>
        <p:spPr>
          <a:xfrm>
            <a:off x="280072" y="1247900"/>
            <a:ext cx="217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1" name="Google Shape;1731;g959bcba650_0_906"/>
          <p:cNvSpPr txBox="1"/>
          <p:nvPr/>
        </p:nvSpPr>
        <p:spPr>
          <a:xfrm>
            <a:off x="1453069" y="14370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2" name="Google Shape;1732;g959bcba650_0_906"/>
          <p:cNvSpPr txBox="1"/>
          <p:nvPr/>
        </p:nvSpPr>
        <p:spPr>
          <a:xfrm>
            <a:off x="1453086" y="21652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3" name="Google Shape;1733;g959bcba650_0_906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cxnSp>
        <p:nvCxnSpPr>
          <p:cNvPr id="1734" name="Google Shape;1734;g959bcba650_0_906"/>
          <p:cNvCxnSpPr>
            <a:stCxn id="1731" idx="3"/>
            <a:endCxn id="1735" idx="1"/>
          </p:cNvCxnSpPr>
          <p:nvPr/>
        </p:nvCxnSpPr>
        <p:spPr>
          <a:xfrm>
            <a:off x="2456269" y="1667944"/>
            <a:ext cx="5194800" cy="108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736" name="Google Shape;1736;g959bcba650_0_906"/>
          <p:cNvCxnSpPr>
            <a:stCxn id="1732" idx="3"/>
            <a:endCxn id="1737" idx="1"/>
          </p:cNvCxnSpPr>
          <p:nvPr/>
        </p:nvCxnSpPr>
        <p:spPr>
          <a:xfrm>
            <a:off x="2456286" y="2396144"/>
            <a:ext cx="51819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grpSp>
        <p:nvGrpSpPr>
          <p:cNvPr id="1738" name="Google Shape;1738;g959bcba650_0_906"/>
          <p:cNvGrpSpPr/>
          <p:nvPr/>
        </p:nvGrpSpPr>
        <p:grpSpPr>
          <a:xfrm>
            <a:off x="7638131" y="1118925"/>
            <a:ext cx="4241160" cy="4758900"/>
            <a:chOff x="7009600" y="1118925"/>
            <a:chExt cx="4869300" cy="4758900"/>
          </a:xfrm>
        </p:grpSpPr>
        <p:grpSp>
          <p:nvGrpSpPr>
            <p:cNvPr id="1739" name="Google Shape;1739;g959bcba650_0_906"/>
            <p:cNvGrpSpPr/>
            <p:nvPr/>
          </p:nvGrpSpPr>
          <p:grpSpPr>
            <a:xfrm>
              <a:off x="7009600" y="1118925"/>
              <a:ext cx="4869300" cy="4758900"/>
              <a:chOff x="7009600" y="1118925"/>
              <a:chExt cx="4869300" cy="4758900"/>
            </a:xfrm>
          </p:grpSpPr>
          <p:sp>
            <p:nvSpPr>
              <p:cNvPr id="1740" name="Google Shape;1740;g959bcba650_0_906"/>
              <p:cNvSpPr/>
              <p:nvPr/>
            </p:nvSpPr>
            <p:spPr>
              <a:xfrm>
                <a:off x="7009600" y="1118925"/>
                <a:ext cx="4869300" cy="4758900"/>
              </a:xfrm>
              <a:prstGeom prst="rect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b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Calibri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Modul</a:t>
                </a:r>
                <a:endPara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41" name="Google Shape;1741;g959bcba650_0_906"/>
              <p:cNvSpPr/>
              <p:nvPr/>
            </p:nvSpPr>
            <p:spPr>
              <a:xfrm>
                <a:off x="8600875" y="1434225"/>
                <a:ext cx="3157500" cy="1366800"/>
              </a:xfrm>
              <a:prstGeom prst="rect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Schieberegister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42" name="Google Shape;1742;g959bcba650_0_906"/>
              <p:cNvSpPr txBox="1"/>
              <p:nvPr/>
            </p:nvSpPr>
            <p:spPr>
              <a:xfrm>
                <a:off x="8600875" y="1392975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Din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43" name="Google Shape;1743;g959bcba650_0_906"/>
              <p:cNvSpPr txBox="1"/>
              <p:nvPr/>
            </p:nvSpPr>
            <p:spPr>
              <a:xfrm>
                <a:off x="8967562" y="2165300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274E13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Takt</a:t>
                </a:r>
                <a:endParaRPr sz="2400" b="0" i="0" u="none" strike="noStrike" cap="none">
                  <a:solidFill>
                    <a:srgbClr val="274E13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44" name="Google Shape;1744;g959bcba650_0_906"/>
              <p:cNvSpPr/>
              <p:nvPr/>
            </p:nvSpPr>
            <p:spPr>
              <a:xfrm rot="5400000">
                <a:off x="8613023" y="2282975"/>
                <a:ext cx="369000" cy="393300"/>
              </a:xfrm>
              <a:prstGeom prst="triangle">
                <a:avLst>
                  <a:gd name="adj" fmla="val 50000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745" name="Google Shape;1745;g959bcba650_0_906"/>
              <p:cNvCxnSpPr>
                <a:stCxn id="1744" idx="3"/>
                <a:endCxn id="1746" idx="3"/>
              </p:cNvCxnSpPr>
              <p:nvPr/>
            </p:nvCxnSpPr>
            <p:spPr>
              <a:xfrm>
                <a:off x="8600873" y="2479625"/>
                <a:ext cx="2860500" cy="2142300"/>
              </a:xfrm>
              <a:prstGeom prst="bentConnector5">
                <a:avLst>
                  <a:gd name="adj1" fmla="val -9558"/>
                  <a:gd name="adj2" fmla="val 38356"/>
                  <a:gd name="adj3" fmla="val 109552"/>
                </a:avLst>
              </a:prstGeom>
              <a:noFill/>
              <a:ln w="38100" cap="flat" cmpd="sng">
                <a:solidFill>
                  <a:srgbClr val="38761D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747" name="Google Shape;1747;g959bcba650_0_906"/>
              <p:cNvCxnSpPr>
                <a:stCxn id="1735" idx="3"/>
                <a:endCxn id="1742" idx="1"/>
              </p:cNvCxnSpPr>
              <p:nvPr/>
            </p:nvCxnSpPr>
            <p:spPr>
              <a:xfrm>
                <a:off x="7621325" y="1678725"/>
                <a:ext cx="979500" cy="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748" name="Google Shape;1748;g959bcba650_0_906"/>
              <p:cNvCxnSpPr>
                <a:stCxn id="1735" idx="3"/>
                <a:endCxn id="1749" idx="1"/>
              </p:cNvCxnSpPr>
              <p:nvPr/>
            </p:nvCxnSpPr>
            <p:spPr>
              <a:xfrm>
                <a:off x="7621325" y="1678725"/>
                <a:ext cx="979800" cy="2657400"/>
              </a:xfrm>
              <a:prstGeom prst="bentConnector3">
                <a:avLst>
                  <a:gd name="adj1" fmla="val 50011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grpSp>
            <p:nvGrpSpPr>
              <p:cNvPr id="1750" name="Google Shape;1750;g959bcba650_0_906"/>
              <p:cNvGrpSpPr/>
              <p:nvPr/>
            </p:nvGrpSpPr>
            <p:grpSpPr>
              <a:xfrm>
                <a:off x="8601318" y="3938525"/>
                <a:ext cx="2859890" cy="1366800"/>
                <a:chOff x="9095139" y="3938517"/>
                <a:chExt cx="2365500" cy="1366800"/>
              </a:xfrm>
            </p:grpSpPr>
            <p:sp>
              <p:nvSpPr>
                <p:cNvPr id="1746" name="Google Shape;1746;g959bcba650_0_906"/>
                <p:cNvSpPr/>
                <p:nvPr/>
              </p:nvSpPr>
              <p:spPr>
                <a:xfrm>
                  <a:off x="9095139" y="3938517"/>
                  <a:ext cx="2365500" cy="1366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b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Taktgenerator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749" name="Google Shape;1749;g959bcba650_0_906"/>
                <p:cNvSpPr txBox="1"/>
                <p:nvPr/>
              </p:nvSpPr>
              <p:spPr>
                <a:xfrm>
                  <a:off x="9095162" y="4050425"/>
                  <a:ext cx="953400" cy="571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Start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1751" name="Google Shape;1751;g959bcba650_0_906"/>
                <p:cNvGrpSpPr/>
                <p:nvPr/>
              </p:nvGrpSpPr>
              <p:grpSpPr>
                <a:xfrm>
                  <a:off x="9775721" y="3938538"/>
                  <a:ext cx="1579356" cy="1036546"/>
                  <a:chOff x="9517417" y="3885375"/>
                  <a:chExt cx="1344705" cy="845401"/>
                </a:xfrm>
              </p:grpSpPr>
              <p:sp>
                <p:nvSpPr>
                  <p:cNvPr id="1752" name="Google Shape;1752;g959bcba650_0_906"/>
                  <p:cNvSpPr/>
                  <p:nvPr/>
                </p:nvSpPr>
                <p:spPr>
                  <a:xfrm>
                    <a:off x="9517417" y="4308076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753" name="Google Shape;1753;g959bcba650_0_906"/>
                  <p:cNvSpPr/>
                  <p:nvPr/>
                </p:nvSpPr>
                <p:spPr>
                  <a:xfrm>
                    <a:off x="9953925" y="3885375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754" name="Google Shape;1754;g959bcba650_0_906"/>
                  <p:cNvSpPr/>
                  <p:nvPr/>
                </p:nvSpPr>
                <p:spPr>
                  <a:xfrm>
                    <a:off x="10390522" y="4308075"/>
                    <a:ext cx="4716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755" name="Google Shape;1755;g959bcba650_0_906"/>
                  <p:cNvCxnSpPr>
                    <a:stCxn id="1753" idx="1"/>
                    <a:endCxn id="1753" idx="3"/>
                  </p:cNvCxnSpPr>
                  <p:nvPr/>
                </p:nvCxnSpPr>
                <p:spPr>
                  <a:xfrm>
                    <a:off x="9953925" y="4096725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56" name="Google Shape;1756;g959bcba650_0_906"/>
                  <p:cNvCxnSpPr>
                    <a:stCxn id="1753" idx="3"/>
                    <a:endCxn id="1754" idx="1"/>
                  </p:cNvCxnSpPr>
                  <p:nvPr/>
                </p:nvCxnSpPr>
                <p:spPr>
                  <a:xfrm>
                    <a:off x="103904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57" name="Google Shape;1757;g959bcba650_0_906"/>
                  <p:cNvCxnSpPr>
                    <a:endCxn id="1754" idx="3"/>
                  </p:cNvCxnSpPr>
                  <p:nvPr/>
                </p:nvCxnSpPr>
                <p:spPr>
                  <a:xfrm>
                    <a:off x="10390522" y="4519425"/>
                    <a:ext cx="4716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58" name="Google Shape;1758;g959bcba650_0_906"/>
                  <p:cNvCxnSpPr>
                    <a:stCxn id="1752" idx="1"/>
                    <a:endCxn id="1752" idx="3"/>
                  </p:cNvCxnSpPr>
                  <p:nvPr/>
                </p:nvCxnSpPr>
                <p:spPr>
                  <a:xfrm>
                    <a:off x="9517417" y="4519426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59" name="Google Shape;1759;g959bcba650_0_906"/>
                  <p:cNvCxnSpPr>
                    <a:stCxn id="1753" idx="1"/>
                    <a:endCxn id="1752" idx="3"/>
                  </p:cNvCxnSpPr>
                  <p:nvPr/>
                </p:nvCxnSpPr>
                <p:spPr>
                  <a:xfrm>
                    <a:off x="99539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</p:grpSp>
        </p:grpSp>
        <p:sp>
          <p:nvSpPr>
            <p:cNvPr id="1735" name="Google Shape;1735;g959bcba650_0_906"/>
            <p:cNvSpPr txBox="1"/>
            <p:nvPr/>
          </p:nvSpPr>
          <p:spPr>
            <a:xfrm>
              <a:off x="7024625" y="1447875"/>
              <a:ext cx="5967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7" name="Google Shape;1737;g959bcba650_0_906"/>
            <p:cNvSpPr txBox="1"/>
            <p:nvPr/>
          </p:nvSpPr>
          <p:spPr>
            <a:xfrm>
              <a:off x="7009827" y="2165292"/>
              <a:ext cx="1050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60" name="Google Shape;1760;g959bcba650_0_906"/>
          <p:cNvSpPr/>
          <p:nvPr/>
        </p:nvSpPr>
        <p:spPr>
          <a:xfrm>
            <a:off x="367500" y="3844200"/>
            <a:ext cx="4923600" cy="1937400"/>
          </a:xfrm>
          <a:prstGeom prst="wedgeRoundRectCallout">
            <a:avLst>
              <a:gd name="adj1" fmla="val 71765"/>
              <a:gd name="adj2" fmla="val -7427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>
                <a:solidFill>
                  <a:srgbClr val="0000FF"/>
                </a:solidFill>
              </a:rPr>
              <a:t>Hier sorgt das “</a:t>
            </a:r>
            <a:r>
              <a:rPr lang="de-DE" sz="2400">
                <a:solidFill>
                  <a:srgbClr val="FF00FF"/>
                </a:solidFill>
              </a:rPr>
              <a:t>Paritybit=1</a:t>
            </a:r>
            <a:r>
              <a:rPr lang="de-DE" sz="2400">
                <a:solidFill>
                  <a:srgbClr val="0000FF"/>
                </a:solidFill>
              </a:rPr>
              <a:t>” dafür, dass die Anzahl der 1-bits (hier 5) zwischen Startbit und Stopbit immer insgesamt ungerade (odd) ist.</a:t>
            </a:r>
            <a:endParaRPr sz="2400">
              <a:solidFill>
                <a:srgbClr val="0000FF"/>
              </a:solidFill>
            </a:endParaRPr>
          </a:p>
        </p:txBody>
      </p:sp>
      <p:grpSp>
        <p:nvGrpSpPr>
          <p:cNvPr id="1761" name="Google Shape;1761;g959bcba650_0_906"/>
          <p:cNvGrpSpPr/>
          <p:nvPr/>
        </p:nvGrpSpPr>
        <p:grpSpPr>
          <a:xfrm>
            <a:off x="2716031" y="1080565"/>
            <a:ext cx="638930" cy="523500"/>
            <a:chOff x="2716031" y="1080565"/>
            <a:chExt cx="638930" cy="523500"/>
          </a:xfrm>
        </p:grpSpPr>
        <p:cxnSp>
          <p:nvCxnSpPr>
            <p:cNvPr id="1762" name="Google Shape;1762;g959bcba650_0_906"/>
            <p:cNvCxnSpPr>
              <a:stCxn id="1763" idx="0"/>
              <a:endCxn id="1764" idx="0"/>
            </p:cNvCxnSpPr>
            <p:nvPr/>
          </p:nvCxnSpPr>
          <p:spPr>
            <a:xfrm>
              <a:off x="2716031" y="1080565"/>
              <a:ext cx="2085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65" name="Google Shape;1765;g959bcba650_0_906"/>
            <p:cNvCxnSpPr>
              <a:stCxn id="1764" idx="0"/>
              <a:endCxn id="1764" idx="2"/>
            </p:cNvCxnSpPr>
            <p:nvPr/>
          </p:nvCxnSpPr>
          <p:spPr>
            <a:xfrm>
              <a:off x="2924650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66" name="Google Shape;1766;g959bcba650_0_906"/>
            <p:cNvCxnSpPr>
              <a:stCxn id="1727" idx="2"/>
              <a:endCxn id="1764" idx="2"/>
            </p:cNvCxnSpPr>
            <p:nvPr/>
          </p:nvCxnSpPr>
          <p:spPr>
            <a:xfrm rot="10800000">
              <a:off x="2924761" y="1604065"/>
              <a:ext cx="4302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767" name="Google Shape;1767;g959bcba650_0_906"/>
          <p:cNvGrpSpPr/>
          <p:nvPr/>
        </p:nvGrpSpPr>
        <p:grpSpPr>
          <a:xfrm>
            <a:off x="3354961" y="1080565"/>
            <a:ext cx="3442255" cy="523500"/>
            <a:chOff x="3354961" y="1080565"/>
            <a:chExt cx="3442255" cy="523500"/>
          </a:xfrm>
        </p:grpSpPr>
        <p:cxnSp>
          <p:nvCxnSpPr>
            <p:cNvPr id="1768" name="Google Shape;1768;g959bcba650_0_906"/>
            <p:cNvCxnSpPr>
              <a:stCxn id="1728" idx="0"/>
              <a:endCxn id="1728" idx="2"/>
            </p:cNvCxnSpPr>
            <p:nvPr/>
          </p:nvCxnSpPr>
          <p:spPr>
            <a:xfrm>
              <a:off x="3785255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769" name="Google Shape;1769;g959bcba650_0_906"/>
            <p:cNvGrpSpPr/>
            <p:nvPr/>
          </p:nvGrpSpPr>
          <p:grpSpPr>
            <a:xfrm>
              <a:off x="3354961" y="1080565"/>
              <a:ext cx="3442255" cy="523500"/>
              <a:chOff x="3354961" y="1080565"/>
              <a:chExt cx="3442255" cy="523500"/>
            </a:xfrm>
          </p:grpSpPr>
          <p:cxnSp>
            <p:nvCxnSpPr>
              <p:cNvPr id="1770" name="Google Shape;1770;g959bcba650_0_906"/>
              <p:cNvCxnSpPr>
                <a:stCxn id="1727" idx="2"/>
                <a:endCxn id="1727" idx="0"/>
              </p:cNvCxnSpPr>
              <p:nvPr/>
            </p:nvCxnSpPr>
            <p:spPr>
              <a:xfrm rot="10800000">
                <a:off x="3354961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71" name="Google Shape;1771;g959bcba650_0_906"/>
              <p:cNvCxnSpPr>
                <a:stCxn id="1727" idx="0"/>
                <a:endCxn id="1728" idx="0"/>
              </p:cNvCxnSpPr>
              <p:nvPr/>
            </p:nvCxnSpPr>
            <p:spPr>
              <a:xfrm>
                <a:off x="3354961" y="10805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72" name="Google Shape;1772;g959bcba650_0_906"/>
              <p:cNvCxnSpPr>
                <a:stCxn id="1728" idx="2"/>
                <a:endCxn id="1726" idx="2"/>
              </p:cNvCxnSpPr>
              <p:nvPr/>
            </p:nvCxnSpPr>
            <p:spPr>
              <a:xfrm>
                <a:off x="3785255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73" name="Google Shape;1773;g959bcba650_0_906"/>
              <p:cNvCxnSpPr>
                <a:stCxn id="1726" idx="2"/>
                <a:endCxn id="1726" idx="0"/>
              </p:cNvCxnSpPr>
              <p:nvPr/>
            </p:nvCxnSpPr>
            <p:spPr>
              <a:xfrm rot="10800000">
                <a:off x="4215548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74" name="Google Shape;1774;g959bcba650_0_906"/>
              <p:cNvCxnSpPr>
                <a:stCxn id="1726" idx="0"/>
                <a:endCxn id="1724" idx="0"/>
              </p:cNvCxnSpPr>
              <p:nvPr/>
            </p:nvCxnSpPr>
            <p:spPr>
              <a:xfrm>
                <a:off x="4215548" y="1080565"/>
                <a:ext cx="8607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75" name="Google Shape;1775;g959bcba650_0_906"/>
              <p:cNvCxnSpPr>
                <a:stCxn id="1724" idx="0"/>
                <a:endCxn id="1724" idx="2"/>
              </p:cNvCxnSpPr>
              <p:nvPr/>
            </p:nvCxnSpPr>
            <p:spPr>
              <a:xfrm>
                <a:off x="5076135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76" name="Google Shape;1776;g959bcba650_0_906"/>
              <p:cNvCxnSpPr>
                <a:stCxn id="1724" idx="2"/>
                <a:endCxn id="1723" idx="2"/>
              </p:cNvCxnSpPr>
              <p:nvPr/>
            </p:nvCxnSpPr>
            <p:spPr>
              <a:xfrm>
                <a:off x="5076135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77" name="Google Shape;1777;g959bcba650_0_906"/>
              <p:cNvCxnSpPr>
                <a:stCxn id="1723" idx="2"/>
                <a:endCxn id="1723" idx="0"/>
              </p:cNvCxnSpPr>
              <p:nvPr/>
            </p:nvCxnSpPr>
            <p:spPr>
              <a:xfrm rot="10800000">
                <a:off x="5506429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78" name="Google Shape;1778;g959bcba650_0_906"/>
              <p:cNvCxnSpPr>
                <a:stCxn id="1723" idx="0"/>
                <a:endCxn id="1722" idx="0"/>
              </p:cNvCxnSpPr>
              <p:nvPr/>
            </p:nvCxnSpPr>
            <p:spPr>
              <a:xfrm>
                <a:off x="5506429" y="10805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79" name="Google Shape;1779;g959bcba650_0_906"/>
              <p:cNvCxnSpPr>
                <a:stCxn id="1722" idx="0"/>
                <a:endCxn id="1722" idx="2"/>
              </p:cNvCxnSpPr>
              <p:nvPr/>
            </p:nvCxnSpPr>
            <p:spPr>
              <a:xfrm>
                <a:off x="5936723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80" name="Google Shape;1780;g959bcba650_0_906"/>
              <p:cNvCxnSpPr>
                <a:stCxn id="1722" idx="2"/>
                <a:endCxn id="1721" idx="2"/>
              </p:cNvCxnSpPr>
              <p:nvPr/>
            </p:nvCxnSpPr>
            <p:spPr>
              <a:xfrm>
                <a:off x="5936723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81" name="Google Shape;1781;g959bcba650_0_906"/>
              <p:cNvCxnSpPr>
                <a:stCxn id="1721" idx="2"/>
                <a:endCxn id="1782" idx="2"/>
              </p:cNvCxnSpPr>
              <p:nvPr/>
            </p:nvCxnSpPr>
            <p:spPr>
              <a:xfrm>
                <a:off x="6367016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1782" name="Google Shape;1782;g959bcba650_0_906"/>
          <p:cNvSpPr/>
          <p:nvPr/>
        </p:nvSpPr>
        <p:spPr>
          <a:xfrm>
            <a:off x="6582210" y="1080552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4" name="Google Shape;1764;g959bcba650_0_906"/>
          <p:cNvSpPr/>
          <p:nvPr/>
        </p:nvSpPr>
        <p:spPr>
          <a:xfrm>
            <a:off x="2709550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83" name="Google Shape;1783;g959bcba650_0_906"/>
          <p:cNvGrpSpPr/>
          <p:nvPr/>
        </p:nvGrpSpPr>
        <p:grpSpPr>
          <a:xfrm>
            <a:off x="2500884" y="1080539"/>
            <a:ext cx="4726601" cy="523525"/>
            <a:chOff x="2500884" y="1080539"/>
            <a:chExt cx="4726601" cy="523525"/>
          </a:xfrm>
        </p:grpSpPr>
        <p:grpSp>
          <p:nvGrpSpPr>
            <p:cNvPr id="1784" name="Google Shape;1784;g959bcba650_0_906"/>
            <p:cNvGrpSpPr/>
            <p:nvPr/>
          </p:nvGrpSpPr>
          <p:grpSpPr>
            <a:xfrm>
              <a:off x="2500884" y="1080552"/>
              <a:ext cx="4302954" cy="523513"/>
              <a:chOff x="2500815" y="1080523"/>
              <a:chExt cx="4752019" cy="523513"/>
            </a:xfrm>
          </p:grpSpPr>
          <p:sp>
            <p:nvSpPr>
              <p:cNvPr id="1785" name="Google Shape;1785;g959bcba650_0_906"/>
              <p:cNvSpPr/>
              <p:nvPr/>
            </p:nvSpPr>
            <p:spPr>
              <a:xfrm>
                <a:off x="29760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86" name="Google Shape;1786;g959bcba650_0_906"/>
              <p:cNvSpPr/>
              <p:nvPr/>
            </p:nvSpPr>
            <p:spPr>
              <a:xfrm>
                <a:off x="34512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87" name="Google Shape;1787;g959bcba650_0_906"/>
              <p:cNvSpPr/>
              <p:nvPr/>
            </p:nvSpPr>
            <p:spPr>
              <a:xfrm>
                <a:off x="39264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88" name="Google Shape;1788;g959bcba650_0_906"/>
              <p:cNvSpPr/>
              <p:nvPr/>
            </p:nvSpPr>
            <p:spPr>
              <a:xfrm>
                <a:off x="44016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89" name="Google Shape;1789;g959bcba650_0_906"/>
              <p:cNvSpPr/>
              <p:nvPr/>
            </p:nvSpPr>
            <p:spPr>
              <a:xfrm>
                <a:off x="48768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90" name="Google Shape;1790;g959bcba650_0_906"/>
              <p:cNvSpPr/>
              <p:nvPr/>
            </p:nvSpPr>
            <p:spPr>
              <a:xfrm>
                <a:off x="53520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91" name="Google Shape;1791;g959bcba650_0_906"/>
              <p:cNvSpPr/>
              <p:nvPr/>
            </p:nvSpPr>
            <p:spPr>
              <a:xfrm>
                <a:off x="58272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92" name="Google Shape;1792;g959bcba650_0_906"/>
              <p:cNvSpPr/>
              <p:nvPr/>
            </p:nvSpPr>
            <p:spPr>
              <a:xfrm>
                <a:off x="6302434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93" name="Google Shape;1793;g959bcba650_0_906"/>
              <p:cNvSpPr/>
              <p:nvPr/>
            </p:nvSpPr>
            <p:spPr>
              <a:xfrm>
                <a:off x="6777634" y="1080523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63" name="Google Shape;1763;g959bcba650_0_906"/>
              <p:cNvSpPr/>
              <p:nvPr/>
            </p:nvSpPr>
            <p:spPr>
              <a:xfrm>
                <a:off x="2500815" y="1080536"/>
                <a:ext cx="475200" cy="523500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794" name="Google Shape;1794;g959bcba650_0_906"/>
            <p:cNvSpPr/>
            <p:nvPr/>
          </p:nvSpPr>
          <p:spPr>
            <a:xfrm>
              <a:off x="6797285" y="1080539"/>
              <a:ext cx="430200" cy="52350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95" name="Google Shape;1795;g959bcba650_0_906"/>
          <p:cNvSpPr/>
          <p:nvPr/>
        </p:nvSpPr>
        <p:spPr>
          <a:xfrm>
            <a:off x="658223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96" name="Google Shape;1796;g959bcba650_0_906"/>
          <p:cNvGrpSpPr/>
          <p:nvPr/>
        </p:nvGrpSpPr>
        <p:grpSpPr>
          <a:xfrm>
            <a:off x="3256271" y="1738330"/>
            <a:ext cx="4754008" cy="523538"/>
            <a:chOff x="3354946" y="1738342"/>
            <a:chExt cx="4754008" cy="523538"/>
          </a:xfrm>
        </p:grpSpPr>
        <p:grpSp>
          <p:nvGrpSpPr>
            <p:cNvPr id="1797" name="Google Shape;1797;g959bcba650_0_906"/>
            <p:cNvGrpSpPr/>
            <p:nvPr/>
          </p:nvGrpSpPr>
          <p:grpSpPr>
            <a:xfrm>
              <a:off x="3354946" y="1738355"/>
              <a:ext cx="2377008" cy="523525"/>
              <a:chOff x="2500884" y="1080539"/>
              <a:chExt cx="4726601" cy="523525"/>
            </a:xfrm>
          </p:grpSpPr>
          <p:grpSp>
            <p:nvGrpSpPr>
              <p:cNvPr id="1798" name="Google Shape;1798;g959bcba650_0_906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1799" name="Google Shape;1799;g959bcba650_0_906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00" name="Google Shape;1800;g959bcba650_0_906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01" name="Google Shape;1801;g959bcba650_0_906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02" name="Google Shape;1802;g959bcba650_0_906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03" name="Google Shape;1803;g959bcba650_0_906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04" name="Google Shape;1804;g959bcba650_0_906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05" name="Google Shape;1805;g959bcba650_0_906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06" name="Google Shape;1806;g959bcba650_0_906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07" name="Google Shape;1807;g959bcba650_0_906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08" name="Google Shape;1808;g959bcba650_0_906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1809" name="Google Shape;1809;g959bcba650_0_906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810" name="Google Shape;1810;g959bcba650_0_906"/>
            <p:cNvGrpSpPr/>
            <p:nvPr/>
          </p:nvGrpSpPr>
          <p:grpSpPr>
            <a:xfrm>
              <a:off x="5731946" y="1738342"/>
              <a:ext cx="2377008" cy="523525"/>
              <a:chOff x="2500884" y="1080539"/>
              <a:chExt cx="4726601" cy="523525"/>
            </a:xfrm>
          </p:grpSpPr>
          <p:grpSp>
            <p:nvGrpSpPr>
              <p:cNvPr id="1811" name="Google Shape;1811;g959bcba650_0_906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1812" name="Google Shape;1812;g959bcba650_0_906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13" name="Google Shape;1813;g959bcba650_0_906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14" name="Google Shape;1814;g959bcba650_0_906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15" name="Google Shape;1815;g959bcba650_0_906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16" name="Google Shape;1816;g959bcba650_0_906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17" name="Google Shape;1817;g959bcba650_0_906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18" name="Google Shape;1818;g959bcba650_0_906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19" name="Google Shape;1819;g959bcba650_0_906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20" name="Google Shape;1820;g959bcba650_0_906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21" name="Google Shape;1821;g959bcba650_0_906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1822" name="Google Shape;1822;g959bcba650_0_906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cxnSp>
        <p:nvCxnSpPr>
          <p:cNvPr id="1823" name="Google Shape;1823;g959bcba650_0_906"/>
          <p:cNvCxnSpPr>
            <a:endCxn id="1799" idx="2"/>
          </p:cNvCxnSpPr>
          <p:nvPr/>
        </p:nvCxnSpPr>
        <p:spPr>
          <a:xfrm>
            <a:off x="3363672" y="2260968"/>
            <a:ext cx="217200" cy="9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24" name="Google Shape;1824;g959bcba650_0_906"/>
          <p:cNvCxnSpPr>
            <a:stCxn id="1799" idx="2"/>
            <a:endCxn id="1799" idx="0"/>
          </p:cNvCxnSpPr>
          <p:nvPr/>
        </p:nvCxnSpPr>
        <p:spPr>
          <a:xfrm rot="10800000">
            <a:off x="3580872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25" name="Google Shape;1825;g959bcba650_0_906"/>
          <p:cNvCxnSpPr>
            <a:stCxn id="1799" idx="0"/>
            <a:endCxn id="1800" idx="0"/>
          </p:cNvCxnSpPr>
          <p:nvPr/>
        </p:nvCxnSpPr>
        <p:spPr>
          <a:xfrm>
            <a:off x="3580872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26" name="Google Shape;1826;g959bcba650_0_906"/>
          <p:cNvCxnSpPr>
            <a:stCxn id="1800" idx="0"/>
            <a:endCxn id="1800" idx="2"/>
          </p:cNvCxnSpPr>
          <p:nvPr/>
        </p:nvCxnSpPr>
        <p:spPr>
          <a:xfrm>
            <a:off x="379726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27" name="Google Shape;1827;g959bcba650_0_906"/>
          <p:cNvCxnSpPr>
            <a:stCxn id="1800" idx="2"/>
            <a:endCxn id="1801" idx="2"/>
          </p:cNvCxnSpPr>
          <p:nvPr/>
        </p:nvCxnSpPr>
        <p:spPr>
          <a:xfrm>
            <a:off x="379726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28" name="Google Shape;1828;g959bcba650_0_906"/>
          <p:cNvCxnSpPr>
            <a:stCxn id="1801" idx="2"/>
            <a:endCxn id="1801" idx="0"/>
          </p:cNvCxnSpPr>
          <p:nvPr/>
        </p:nvCxnSpPr>
        <p:spPr>
          <a:xfrm rot="10800000">
            <a:off x="4013661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29" name="Google Shape;1829;g959bcba650_0_906"/>
          <p:cNvCxnSpPr>
            <a:stCxn id="1801" idx="0"/>
            <a:endCxn id="1802" idx="0"/>
          </p:cNvCxnSpPr>
          <p:nvPr/>
        </p:nvCxnSpPr>
        <p:spPr>
          <a:xfrm>
            <a:off x="4013661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30" name="Google Shape;1830;g959bcba650_0_906"/>
          <p:cNvCxnSpPr>
            <a:stCxn id="1802" idx="0"/>
            <a:endCxn id="1802" idx="2"/>
          </p:cNvCxnSpPr>
          <p:nvPr/>
        </p:nvCxnSpPr>
        <p:spPr>
          <a:xfrm>
            <a:off x="423005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31" name="Google Shape;1831;g959bcba650_0_906"/>
          <p:cNvCxnSpPr>
            <a:stCxn id="1802" idx="2"/>
            <a:endCxn id="1803" idx="2"/>
          </p:cNvCxnSpPr>
          <p:nvPr/>
        </p:nvCxnSpPr>
        <p:spPr>
          <a:xfrm>
            <a:off x="423005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32" name="Google Shape;1832;g959bcba650_0_906"/>
          <p:cNvCxnSpPr>
            <a:stCxn id="1803" idx="2"/>
            <a:endCxn id="1803" idx="0"/>
          </p:cNvCxnSpPr>
          <p:nvPr/>
        </p:nvCxnSpPr>
        <p:spPr>
          <a:xfrm rot="10800000">
            <a:off x="4446450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33" name="Google Shape;1833;g959bcba650_0_906"/>
          <p:cNvCxnSpPr>
            <a:stCxn id="1803" idx="0"/>
            <a:endCxn id="1804" idx="0"/>
          </p:cNvCxnSpPr>
          <p:nvPr/>
        </p:nvCxnSpPr>
        <p:spPr>
          <a:xfrm>
            <a:off x="4446450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34" name="Google Shape;1834;g959bcba650_0_906"/>
          <p:cNvCxnSpPr>
            <a:stCxn id="1804" idx="0"/>
            <a:endCxn id="1804" idx="2"/>
          </p:cNvCxnSpPr>
          <p:nvPr/>
        </p:nvCxnSpPr>
        <p:spPr>
          <a:xfrm>
            <a:off x="4662845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35" name="Google Shape;1835;g959bcba650_0_906"/>
          <p:cNvCxnSpPr>
            <a:stCxn id="1804" idx="2"/>
            <a:endCxn id="1805" idx="2"/>
          </p:cNvCxnSpPr>
          <p:nvPr/>
        </p:nvCxnSpPr>
        <p:spPr>
          <a:xfrm>
            <a:off x="4662845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36" name="Google Shape;1836;g959bcba650_0_906"/>
          <p:cNvCxnSpPr>
            <a:stCxn id="1805" idx="2"/>
            <a:endCxn id="1805" idx="0"/>
          </p:cNvCxnSpPr>
          <p:nvPr/>
        </p:nvCxnSpPr>
        <p:spPr>
          <a:xfrm rot="10800000">
            <a:off x="4879239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37" name="Google Shape;1837;g959bcba650_0_906"/>
          <p:cNvCxnSpPr>
            <a:endCxn id="1806" idx="0"/>
          </p:cNvCxnSpPr>
          <p:nvPr/>
        </p:nvCxnSpPr>
        <p:spPr>
          <a:xfrm>
            <a:off x="4879334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38" name="Google Shape;1838;g959bcba650_0_906"/>
          <p:cNvCxnSpPr>
            <a:stCxn id="1806" idx="0"/>
            <a:endCxn id="1806" idx="2"/>
          </p:cNvCxnSpPr>
          <p:nvPr/>
        </p:nvCxnSpPr>
        <p:spPr>
          <a:xfrm>
            <a:off x="5095634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39" name="Google Shape;1839;g959bcba650_0_906"/>
          <p:cNvCxnSpPr>
            <a:stCxn id="1806" idx="2"/>
            <a:endCxn id="1807" idx="2"/>
          </p:cNvCxnSpPr>
          <p:nvPr/>
        </p:nvCxnSpPr>
        <p:spPr>
          <a:xfrm>
            <a:off x="5095634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40" name="Google Shape;1840;g959bcba650_0_906"/>
          <p:cNvCxnSpPr>
            <a:stCxn id="1807" idx="2"/>
            <a:endCxn id="1807" idx="0"/>
          </p:cNvCxnSpPr>
          <p:nvPr/>
        </p:nvCxnSpPr>
        <p:spPr>
          <a:xfrm rot="10800000">
            <a:off x="531202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41" name="Google Shape;1841;g959bcba650_0_906"/>
          <p:cNvCxnSpPr>
            <a:stCxn id="1807" idx="0"/>
            <a:endCxn id="1809" idx="0"/>
          </p:cNvCxnSpPr>
          <p:nvPr/>
        </p:nvCxnSpPr>
        <p:spPr>
          <a:xfrm>
            <a:off x="5312029" y="1738355"/>
            <a:ext cx="2130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42" name="Google Shape;1842;g959bcba650_0_906"/>
          <p:cNvCxnSpPr>
            <a:stCxn id="1809" idx="0"/>
            <a:endCxn id="1809" idx="2"/>
          </p:cNvCxnSpPr>
          <p:nvPr/>
        </p:nvCxnSpPr>
        <p:spPr>
          <a:xfrm>
            <a:off x="5525105" y="173834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43" name="Google Shape;1843;g959bcba650_0_906"/>
          <p:cNvCxnSpPr>
            <a:stCxn id="1809" idx="2"/>
            <a:endCxn id="1821" idx="2"/>
          </p:cNvCxnSpPr>
          <p:nvPr/>
        </p:nvCxnSpPr>
        <p:spPr>
          <a:xfrm>
            <a:off x="5525105" y="2261842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44" name="Google Shape;1844;g959bcba650_0_906"/>
          <p:cNvCxnSpPr>
            <a:stCxn id="1821" idx="2"/>
            <a:endCxn id="1821" idx="0"/>
          </p:cNvCxnSpPr>
          <p:nvPr/>
        </p:nvCxnSpPr>
        <p:spPr>
          <a:xfrm rot="10800000">
            <a:off x="5741468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45" name="Google Shape;1845;g959bcba650_0_906"/>
          <p:cNvCxnSpPr>
            <a:stCxn id="1821" idx="0"/>
            <a:endCxn id="1812" idx="0"/>
          </p:cNvCxnSpPr>
          <p:nvPr/>
        </p:nvCxnSpPr>
        <p:spPr>
          <a:xfrm>
            <a:off x="5741468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46" name="Google Shape;1846;g959bcba650_0_906"/>
          <p:cNvCxnSpPr>
            <a:stCxn id="1812" idx="0"/>
            <a:endCxn id="1812" idx="2"/>
          </p:cNvCxnSpPr>
          <p:nvPr/>
        </p:nvCxnSpPr>
        <p:spPr>
          <a:xfrm>
            <a:off x="5957872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47" name="Google Shape;1847;g959bcba650_0_906"/>
          <p:cNvCxnSpPr>
            <a:endCxn id="1813" idx="2"/>
          </p:cNvCxnSpPr>
          <p:nvPr/>
        </p:nvCxnSpPr>
        <p:spPr>
          <a:xfrm>
            <a:off x="5957966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48" name="Google Shape;1848;g959bcba650_0_906"/>
          <p:cNvCxnSpPr>
            <a:stCxn id="1813" idx="2"/>
            <a:endCxn id="1813" idx="0"/>
          </p:cNvCxnSpPr>
          <p:nvPr/>
        </p:nvCxnSpPr>
        <p:spPr>
          <a:xfrm rot="10800000">
            <a:off x="6174266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49" name="Google Shape;1849;g959bcba650_0_906"/>
          <p:cNvCxnSpPr>
            <a:stCxn id="1813" idx="0"/>
            <a:endCxn id="1814" idx="0"/>
          </p:cNvCxnSpPr>
          <p:nvPr/>
        </p:nvCxnSpPr>
        <p:spPr>
          <a:xfrm>
            <a:off x="6174266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50" name="Google Shape;1850;g959bcba650_0_906"/>
          <p:cNvCxnSpPr>
            <a:stCxn id="1814" idx="0"/>
            <a:endCxn id="1814" idx="2"/>
          </p:cNvCxnSpPr>
          <p:nvPr/>
        </p:nvCxnSpPr>
        <p:spPr>
          <a:xfrm>
            <a:off x="6390661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51" name="Google Shape;1851;g959bcba650_0_906"/>
          <p:cNvCxnSpPr>
            <a:stCxn id="1814" idx="2"/>
            <a:endCxn id="1815" idx="2"/>
          </p:cNvCxnSpPr>
          <p:nvPr/>
        </p:nvCxnSpPr>
        <p:spPr>
          <a:xfrm>
            <a:off x="6390661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52" name="Google Shape;1852;g959bcba650_0_906"/>
          <p:cNvCxnSpPr>
            <a:stCxn id="1815" idx="2"/>
            <a:endCxn id="1815" idx="0"/>
          </p:cNvCxnSpPr>
          <p:nvPr/>
        </p:nvCxnSpPr>
        <p:spPr>
          <a:xfrm rot="10800000">
            <a:off x="660705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53" name="Google Shape;1853;g959bcba650_0_906"/>
          <p:cNvCxnSpPr>
            <a:stCxn id="1815" idx="0"/>
            <a:endCxn id="1816" idx="0"/>
          </p:cNvCxnSpPr>
          <p:nvPr/>
        </p:nvCxnSpPr>
        <p:spPr>
          <a:xfrm>
            <a:off x="660705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54" name="Google Shape;1854;g959bcba650_0_906"/>
          <p:cNvCxnSpPr>
            <a:stCxn id="1816" idx="0"/>
            <a:endCxn id="1816" idx="2"/>
          </p:cNvCxnSpPr>
          <p:nvPr/>
        </p:nvCxnSpPr>
        <p:spPr>
          <a:xfrm>
            <a:off x="6823450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55" name="Google Shape;1855;g959bcba650_0_906"/>
          <p:cNvCxnSpPr>
            <a:stCxn id="1816" idx="2"/>
            <a:endCxn id="1817" idx="2"/>
          </p:cNvCxnSpPr>
          <p:nvPr/>
        </p:nvCxnSpPr>
        <p:spPr>
          <a:xfrm>
            <a:off x="6823450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56" name="Google Shape;1856;g959bcba650_0_906"/>
          <p:cNvCxnSpPr>
            <a:stCxn id="1817" idx="2"/>
            <a:endCxn id="1817" idx="0"/>
          </p:cNvCxnSpPr>
          <p:nvPr/>
        </p:nvCxnSpPr>
        <p:spPr>
          <a:xfrm rot="10800000">
            <a:off x="703984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57" name="Google Shape;1857;g959bcba650_0_906"/>
          <p:cNvCxnSpPr>
            <a:stCxn id="1817" idx="0"/>
            <a:endCxn id="1818" idx="0"/>
          </p:cNvCxnSpPr>
          <p:nvPr/>
        </p:nvCxnSpPr>
        <p:spPr>
          <a:xfrm>
            <a:off x="703984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58" name="Google Shape;1858;g959bcba650_0_906"/>
          <p:cNvCxnSpPr>
            <a:stCxn id="1818" idx="0"/>
            <a:endCxn id="1818" idx="2"/>
          </p:cNvCxnSpPr>
          <p:nvPr/>
        </p:nvCxnSpPr>
        <p:spPr>
          <a:xfrm>
            <a:off x="725623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59" name="Google Shape;1859;g959bcba650_0_906"/>
          <p:cNvCxnSpPr>
            <a:stCxn id="1818" idx="2"/>
            <a:endCxn id="1819" idx="2"/>
          </p:cNvCxnSpPr>
          <p:nvPr/>
        </p:nvCxnSpPr>
        <p:spPr>
          <a:xfrm>
            <a:off x="7256239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60" name="Google Shape;1860;g959bcba650_0_906"/>
          <p:cNvSpPr txBox="1"/>
          <p:nvPr/>
        </p:nvSpPr>
        <p:spPr>
          <a:xfrm>
            <a:off x="2500875" y="1784725"/>
            <a:ext cx="8541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274E13"/>
                </a:solidFill>
                <a:latin typeface="Calibri"/>
                <a:ea typeface="Calibri"/>
                <a:cs typeface="Calibri"/>
                <a:sym typeface="Calibri"/>
              </a:rPr>
              <a:t>Takt</a:t>
            </a:r>
            <a:endParaRPr sz="2400">
              <a:solidFill>
                <a:srgbClr val="274E1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861" name="Google Shape;1861;g959bcba650_0_906"/>
          <p:cNvCxnSpPr/>
          <p:nvPr/>
        </p:nvCxnSpPr>
        <p:spPr>
          <a:xfrm>
            <a:off x="7580832" y="2000092"/>
            <a:ext cx="1191600" cy="8478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862" name="Google Shape;1862;g959bcba650_0_906"/>
          <p:cNvCxnSpPr>
            <a:stCxn id="1795" idx="2"/>
          </p:cNvCxnSpPr>
          <p:nvPr/>
        </p:nvCxnSpPr>
        <p:spPr>
          <a:xfrm>
            <a:off x="6797335" y="1608377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63" name="Google Shape;1863;g959bcba650_0_906"/>
          <p:cNvCxnSpPr/>
          <p:nvPr/>
        </p:nvCxnSpPr>
        <p:spPr>
          <a:xfrm>
            <a:off x="7209010" y="108055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64" name="Google Shape;1864;g959bcba650_0_906"/>
          <p:cNvCxnSpPr/>
          <p:nvPr/>
        </p:nvCxnSpPr>
        <p:spPr>
          <a:xfrm>
            <a:off x="7209010" y="1080552"/>
            <a:ext cx="4203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65" name="Google Shape;1865;g959bcba650_0_906"/>
          <p:cNvSpPr/>
          <p:nvPr/>
        </p:nvSpPr>
        <p:spPr>
          <a:xfrm>
            <a:off x="700258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66" name="Google Shape;1866;g959bcba650_0_90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04885" y="2579506"/>
            <a:ext cx="1253423" cy="1837747"/>
          </a:xfrm>
          <a:prstGeom prst="rect">
            <a:avLst/>
          </a:prstGeom>
          <a:noFill/>
          <a:ln>
            <a:noFill/>
          </a:ln>
        </p:spPr>
      </p:pic>
      <p:sp>
        <p:nvSpPr>
          <p:cNvPr id="1867" name="Google Shape;1867;g959bcba650_0_906"/>
          <p:cNvSpPr txBox="1"/>
          <p:nvPr/>
        </p:nvSpPr>
        <p:spPr>
          <a:xfrm>
            <a:off x="7227475" y="493225"/>
            <a:ext cx="1191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Stopbit</a:t>
            </a:r>
            <a:endParaRPr sz="2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868" name="Google Shape;1868;g959bcba650_0_906"/>
          <p:cNvCxnSpPr/>
          <p:nvPr/>
        </p:nvCxnSpPr>
        <p:spPr>
          <a:xfrm rot="10800000" flipH="1">
            <a:off x="3514725" y="1095225"/>
            <a:ext cx="3419400" cy="28767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869" name="Google Shape;1869;g959bcba650_0_906"/>
          <p:cNvCxnSpPr>
            <a:endCxn id="1795" idx="0"/>
          </p:cNvCxnSpPr>
          <p:nvPr/>
        </p:nvCxnSpPr>
        <p:spPr>
          <a:xfrm rot="10800000">
            <a:off x="6797335" y="1084877"/>
            <a:ext cx="12900" cy="4962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70" name="Google Shape;1870;g959bcba650_0_906"/>
          <p:cNvCxnSpPr>
            <a:endCxn id="1865" idx="0"/>
          </p:cNvCxnSpPr>
          <p:nvPr/>
        </p:nvCxnSpPr>
        <p:spPr>
          <a:xfrm rot="10800000" flipH="1">
            <a:off x="6819885" y="1084877"/>
            <a:ext cx="397800" cy="9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71" name="Google Shape;1871;g959bcba650_0_906"/>
          <p:cNvSpPr txBox="1"/>
          <p:nvPr/>
        </p:nvSpPr>
        <p:spPr>
          <a:xfrm>
            <a:off x="3317475" y="570675"/>
            <a:ext cx="3989100" cy="3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 1           2    3          4                5</a:t>
            </a:r>
            <a:endParaRPr sz="2400">
              <a:solidFill>
                <a:srgbClr val="FF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913"/>
    </mc:Choice>
    <mc:Fallback>
      <p:transition spd="slow" advTm="479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6" name="Google Shape;1876;g959bcba650_0_1060"/>
          <p:cNvSpPr/>
          <p:nvPr/>
        </p:nvSpPr>
        <p:spPr>
          <a:xfrm>
            <a:off x="5943250" y="1080565"/>
            <a:ext cx="430294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7" name="Google Shape;1877;g959bcba650_0_1060"/>
          <p:cNvSpPr/>
          <p:nvPr/>
        </p:nvSpPr>
        <p:spPr>
          <a:xfrm>
            <a:off x="5082663" y="1080565"/>
            <a:ext cx="430294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8" name="Google Shape;1878;g959bcba650_0_1060"/>
          <p:cNvSpPr/>
          <p:nvPr/>
        </p:nvSpPr>
        <p:spPr>
          <a:xfrm>
            <a:off x="5512956" y="1080565"/>
            <a:ext cx="430294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9" name="Google Shape;1879;g959bcba650_0_1060"/>
          <p:cNvSpPr/>
          <p:nvPr/>
        </p:nvSpPr>
        <p:spPr>
          <a:xfrm>
            <a:off x="6151916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0" name="Google Shape;1880;g959bcba650_0_1060"/>
          <p:cNvSpPr/>
          <p:nvPr/>
        </p:nvSpPr>
        <p:spPr>
          <a:xfrm>
            <a:off x="5721623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1" name="Google Shape;1881;g959bcba650_0_1060"/>
          <p:cNvSpPr/>
          <p:nvPr/>
        </p:nvSpPr>
        <p:spPr>
          <a:xfrm>
            <a:off x="5291329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2" name="Google Shape;1882;g959bcba650_0_1060"/>
          <p:cNvSpPr/>
          <p:nvPr/>
        </p:nvSpPr>
        <p:spPr>
          <a:xfrm>
            <a:off x="486103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3" name="Google Shape;1883;g959bcba650_0_1060"/>
          <p:cNvSpPr/>
          <p:nvPr/>
        </p:nvSpPr>
        <p:spPr>
          <a:xfrm>
            <a:off x="4430742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4" name="Google Shape;1884;g959bcba650_0_1060"/>
          <p:cNvSpPr/>
          <p:nvPr/>
        </p:nvSpPr>
        <p:spPr>
          <a:xfrm>
            <a:off x="4000448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5" name="Google Shape;1885;g959bcba650_0_1060"/>
          <p:cNvSpPr/>
          <p:nvPr/>
        </p:nvSpPr>
        <p:spPr>
          <a:xfrm>
            <a:off x="3139861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6" name="Google Shape;1886;g959bcba650_0_1060"/>
          <p:cNvSpPr/>
          <p:nvPr/>
        </p:nvSpPr>
        <p:spPr>
          <a:xfrm>
            <a:off x="357015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7" name="Google Shape;1887;g959bcba650_0_1060"/>
          <p:cNvSpPr/>
          <p:nvPr/>
        </p:nvSpPr>
        <p:spPr>
          <a:xfrm>
            <a:off x="1398033" y="1305223"/>
            <a:ext cx="1050900" cy="1774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8" name="Google Shape;1888;g959bcba650_0_1060"/>
          <p:cNvSpPr/>
          <p:nvPr/>
        </p:nvSpPr>
        <p:spPr>
          <a:xfrm>
            <a:off x="280072" y="1247900"/>
            <a:ext cx="217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9" name="Google Shape;1889;g959bcba650_0_1060"/>
          <p:cNvSpPr txBox="1"/>
          <p:nvPr/>
        </p:nvSpPr>
        <p:spPr>
          <a:xfrm>
            <a:off x="1453069" y="14370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0" name="Google Shape;1890;g959bcba650_0_1060"/>
          <p:cNvSpPr txBox="1"/>
          <p:nvPr/>
        </p:nvSpPr>
        <p:spPr>
          <a:xfrm>
            <a:off x="1453086" y="21652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1" name="Google Shape;1891;g959bcba650_0_1060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cxnSp>
        <p:nvCxnSpPr>
          <p:cNvPr id="1892" name="Google Shape;1892;g959bcba650_0_1060"/>
          <p:cNvCxnSpPr>
            <a:stCxn id="1889" idx="3"/>
            <a:endCxn id="1893" idx="1"/>
          </p:cNvCxnSpPr>
          <p:nvPr/>
        </p:nvCxnSpPr>
        <p:spPr>
          <a:xfrm>
            <a:off x="2456269" y="1667944"/>
            <a:ext cx="5194800" cy="108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894" name="Google Shape;1894;g959bcba650_0_1060"/>
          <p:cNvCxnSpPr>
            <a:stCxn id="1890" idx="3"/>
            <a:endCxn id="1895" idx="1"/>
          </p:cNvCxnSpPr>
          <p:nvPr/>
        </p:nvCxnSpPr>
        <p:spPr>
          <a:xfrm>
            <a:off x="2456286" y="2396144"/>
            <a:ext cx="51819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grpSp>
        <p:nvGrpSpPr>
          <p:cNvPr id="1896" name="Google Shape;1896;g959bcba650_0_1060"/>
          <p:cNvGrpSpPr/>
          <p:nvPr/>
        </p:nvGrpSpPr>
        <p:grpSpPr>
          <a:xfrm>
            <a:off x="7638131" y="1118925"/>
            <a:ext cx="4241160" cy="4758900"/>
            <a:chOff x="7009600" y="1118925"/>
            <a:chExt cx="4869300" cy="4758900"/>
          </a:xfrm>
        </p:grpSpPr>
        <p:grpSp>
          <p:nvGrpSpPr>
            <p:cNvPr id="1897" name="Google Shape;1897;g959bcba650_0_1060"/>
            <p:cNvGrpSpPr/>
            <p:nvPr/>
          </p:nvGrpSpPr>
          <p:grpSpPr>
            <a:xfrm>
              <a:off x="7009600" y="1118925"/>
              <a:ext cx="4869300" cy="4758900"/>
              <a:chOff x="7009600" y="1118925"/>
              <a:chExt cx="4869300" cy="4758900"/>
            </a:xfrm>
          </p:grpSpPr>
          <p:sp>
            <p:nvSpPr>
              <p:cNvPr id="1898" name="Google Shape;1898;g959bcba650_0_1060"/>
              <p:cNvSpPr/>
              <p:nvPr/>
            </p:nvSpPr>
            <p:spPr>
              <a:xfrm>
                <a:off x="7009600" y="1118925"/>
                <a:ext cx="4869300" cy="4758900"/>
              </a:xfrm>
              <a:prstGeom prst="rect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b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Calibri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Modul</a:t>
                </a:r>
                <a:endPara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99" name="Google Shape;1899;g959bcba650_0_1060"/>
              <p:cNvSpPr/>
              <p:nvPr/>
            </p:nvSpPr>
            <p:spPr>
              <a:xfrm>
                <a:off x="8600875" y="1434225"/>
                <a:ext cx="3157500" cy="1366800"/>
              </a:xfrm>
              <a:prstGeom prst="rect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Schieberegister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00" name="Google Shape;1900;g959bcba650_0_1060"/>
              <p:cNvSpPr txBox="1"/>
              <p:nvPr/>
            </p:nvSpPr>
            <p:spPr>
              <a:xfrm>
                <a:off x="8600875" y="1392975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Din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01" name="Google Shape;1901;g959bcba650_0_1060"/>
              <p:cNvSpPr txBox="1"/>
              <p:nvPr/>
            </p:nvSpPr>
            <p:spPr>
              <a:xfrm>
                <a:off x="8967562" y="2165300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274E13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Takt</a:t>
                </a:r>
                <a:endParaRPr sz="2400" b="0" i="0" u="none" strike="noStrike" cap="none">
                  <a:solidFill>
                    <a:srgbClr val="274E13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02" name="Google Shape;1902;g959bcba650_0_1060"/>
              <p:cNvSpPr/>
              <p:nvPr/>
            </p:nvSpPr>
            <p:spPr>
              <a:xfrm rot="5400000">
                <a:off x="8613023" y="2282975"/>
                <a:ext cx="369000" cy="393300"/>
              </a:xfrm>
              <a:prstGeom prst="triangle">
                <a:avLst>
                  <a:gd name="adj" fmla="val 50000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903" name="Google Shape;1903;g959bcba650_0_1060"/>
              <p:cNvCxnSpPr>
                <a:stCxn id="1902" idx="3"/>
                <a:endCxn id="1904" idx="3"/>
              </p:cNvCxnSpPr>
              <p:nvPr/>
            </p:nvCxnSpPr>
            <p:spPr>
              <a:xfrm>
                <a:off x="8600873" y="2479625"/>
                <a:ext cx="2860500" cy="2142300"/>
              </a:xfrm>
              <a:prstGeom prst="bentConnector5">
                <a:avLst>
                  <a:gd name="adj1" fmla="val -9558"/>
                  <a:gd name="adj2" fmla="val 38356"/>
                  <a:gd name="adj3" fmla="val 109552"/>
                </a:avLst>
              </a:prstGeom>
              <a:noFill/>
              <a:ln w="38100" cap="flat" cmpd="sng">
                <a:solidFill>
                  <a:srgbClr val="38761D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905" name="Google Shape;1905;g959bcba650_0_1060"/>
              <p:cNvCxnSpPr>
                <a:stCxn id="1893" idx="3"/>
                <a:endCxn id="1900" idx="1"/>
              </p:cNvCxnSpPr>
              <p:nvPr/>
            </p:nvCxnSpPr>
            <p:spPr>
              <a:xfrm>
                <a:off x="7621325" y="1678725"/>
                <a:ext cx="979500" cy="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906" name="Google Shape;1906;g959bcba650_0_1060"/>
              <p:cNvCxnSpPr>
                <a:stCxn id="1893" idx="3"/>
                <a:endCxn id="1907" idx="1"/>
              </p:cNvCxnSpPr>
              <p:nvPr/>
            </p:nvCxnSpPr>
            <p:spPr>
              <a:xfrm>
                <a:off x="7621325" y="1678725"/>
                <a:ext cx="979800" cy="2657400"/>
              </a:xfrm>
              <a:prstGeom prst="bentConnector3">
                <a:avLst>
                  <a:gd name="adj1" fmla="val 50011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grpSp>
            <p:nvGrpSpPr>
              <p:cNvPr id="1908" name="Google Shape;1908;g959bcba650_0_1060"/>
              <p:cNvGrpSpPr/>
              <p:nvPr/>
            </p:nvGrpSpPr>
            <p:grpSpPr>
              <a:xfrm>
                <a:off x="8601318" y="3938525"/>
                <a:ext cx="2859890" cy="1366800"/>
                <a:chOff x="9095139" y="3938517"/>
                <a:chExt cx="2365500" cy="1366800"/>
              </a:xfrm>
            </p:grpSpPr>
            <p:sp>
              <p:nvSpPr>
                <p:cNvPr id="1904" name="Google Shape;1904;g959bcba650_0_1060"/>
                <p:cNvSpPr/>
                <p:nvPr/>
              </p:nvSpPr>
              <p:spPr>
                <a:xfrm>
                  <a:off x="9095139" y="3938517"/>
                  <a:ext cx="2365500" cy="1366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b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Taktgenerator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07" name="Google Shape;1907;g959bcba650_0_1060"/>
                <p:cNvSpPr txBox="1"/>
                <p:nvPr/>
              </p:nvSpPr>
              <p:spPr>
                <a:xfrm>
                  <a:off x="9095162" y="4050425"/>
                  <a:ext cx="953400" cy="571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Start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1909" name="Google Shape;1909;g959bcba650_0_1060"/>
                <p:cNvGrpSpPr/>
                <p:nvPr/>
              </p:nvGrpSpPr>
              <p:grpSpPr>
                <a:xfrm>
                  <a:off x="9775721" y="3938538"/>
                  <a:ext cx="1579356" cy="1036546"/>
                  <a:chOff x="9517417" y="3885375"/>
                  <a:chExt cx="1344705" cy="845401"/>
                </a:xfrm>
              </p:grpSpPr>
              <p:sp>
                <p:nvSpPr>
                  <p:cNvPr id="1910" name="Google Shape;1910;g959bcba650_0_1060"/>
                  <p:cNvSpPr/>
                  <p:nvPr/>
                </p:nvSpPr>
                <p:spPr>
                  <a:xfrm>
                    <a:off x="9517417" y="4308076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11" name="Google Shape;1911;g959bcba650_0_1060"/>
                  <p:cNvSpPr/>
                  <p:nvPr/>
                </p:nvSpPr>
                <p:spPr>
                  <a:xfrm>
                    <a:off x="9953925" y="3885375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12" name="Google Shape;1912;g959bcba650_0_1060"/>
                  <p:cNvSpPr/>
                  <p:nvPr/>
                </p:nvSpPr>
                <p:spPr>
                  <a:xfrm>
                    <a:off x="10390522" y="4308075"/>
                    <a:ext cx="4716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913" name="Google Shape;1913;g959bcba650_0_1060"/>
                  <p:cNvCxnSpPr>
                    <a:stCxn id="1911" idx="1"/>
                    <a:endCxn id="1911" idx="3"/>
                  </p:cNvCxnSpPr>
                  <p:nvPr/>
                </p:nvCxnSpPr>
                <p:spPr>
                  <a:xfrm>
                    <a:off x="9953925" y="4096725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914" name="Google Shape;1914;g959bcba650_0_1060"/>
                  <p:cNvCxnSpPr>
                    <a:stCxn id="1911" idx="3"/>
                    <a:endCxn id="1912" idx="1"/>
                  </p:cNvCxnSpPr>
                  <p:nvPr/>
                </p:nvCxnSpPr>
                <p:spPr>
                  <a:xfrm>
                    <a:off x="103904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915" name="Google Shape;1915;g959bcba650_0_1060"/>
                  <p:cNvCxnSpPr>
                    <a:endCxn id="1912" idx="3"/>
                  </p:cNvCxnSpPr>
                  <p:nvPr/>
                </p:nvCxnSpPr>
                <p:spPr>
                  <a:xfrm>
                    <a:off x="10390522" y="4519425"/>
                    <a:ext cx="4716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916" name="Google Shape;1916;g959bcba650_0_1060"/>
                  <p:cNvCxnSpPr>
                    <a:stCxn id="1910" idx="1"/>
                    <a:endCxn id="1910" idx="3"/>
                  </p:cNvCxnSpPr>
                  <p:nvPr/>
                </p:nvCxnSpPr>
                <p:spPr>
                  <a:xfrm>
                    <a:off x="9517417" y="4519426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917" name="Google Shape;1917;g959bcba650_0_1060"/>
                  <p:cNvCxnSpPr>
                    <a:stCxn id="1911" idx="1"/>
                    <a:endCxn id="1910" idx="3"/>
                  </p:cNvCxnSpPr>
                  <p:nvPr/>
                </p:nvCxnSpPr>
                <p:spPr>
                  <a:xfrm>
                    <a:off x="99539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</p:grpSp>
        </p:grpSp>
        <p:sp>
          <p:nvSpPr>
            <p:cNvPr id="1893" name="Google Shape;1893;g959bcba650_0_1060"/>
            <p:cNvSpPr txBox="1"/>
            <p:nvPr/>
          </p:nvSpPr>
          <p:spPr>
            <a:xfrm>
              <a:off x="7024625" y="1447875"/>
              <a:ext cx="5967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5" name="Google Shape;1895;g959bcba650_0_1060"/>
            <p:cNvSpPr txBox="1"/>
            <p:nvPr/>
          </p:nvSpPr>
          <p:spPr>
            <a:xfrm>
              <a:off x="7009827" y="2165292"/>
              <a:ext cx="1050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18" name="Google Shape;1918;g959bcba650_0_1060"/>
          <p:cNvSpPr/>
          <p:nvPr/>
        </p:nvSpPr>
        <p:spPr>
          <a:xfrm>
            <a:off x="367500" y="3844200"/>
            <a:ext cx="5538000" cy="2033700"/>
          </a:xfrm>
          <a:prstGeom prst="wedgeRoundRectCallout">
            <a:avLst>
              <a:gd name="adj1" fmla="val 53096"/>
              <a:gd name="adj2" fmla="val -8025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>
                <a:solidFill>
                  <a:srgbClr val="0000FF"/>
                </a:solidFill>
              </a:rPr>
              <a:t>Durch eine </a:t>
            </a:r>
            <a:r>
              <a:rPr lang="de-DE" sz="2400">
                <a:solidFill>
                  <a:srgbClr val="FF0000"/>
                </a:solidFill>
              </a:rPr>
              <a:t>elektrische Störung</a:t>
            </a:r>
            <a:r>
              <a:rPr lang="de-DE" sz="2400">
                <a:solidFill>
                  <a:srgbClr val="0000FF"/>
                </a:solidFill>
              </a:rPr>
              <a:t> wurde ein Bit gestört: Es wurde zu 0. Wenn der Empfänger jetzt die Anzahl der 1-Bits nachzählt kommt er auf eine </a:t>
            </a:r>
            <a:r>
              <a:rPr lang="de-DE" sz="2400">
                <a:solidFill>
                  <a:srgbClr val="FF0000"/>
                </a:solidFill>
              </a:rPr>
              <a:t>gerade</a:t>
            </a:r>
            <a:r>
              <a:rPr lang="de-DE" sz="2400">
                <a:solidFill>
                  <a:srgbClr val="0000FF"/>
                </a:solidFill>
              </a:rPr>
              <a:t> Anzahl (4)</a:t>
            </a:r>
            <a:endParaRPr sz="2400">
              <a:solidFill>
                <a:srgbClr val="0000FF"/>
              </a:solidFill>
            </a:endParaRPr>
          </a:p>
        </p:txBody>
      </p:sp>
      <p:grpSp>
        <p:nvGrpSpPr>
          <p:cNvPr id="1919" name="Google Shape;1919;g959bcba650_0_1060"/>
          <p:cNvGrpSpPr/>
          <p:nvPr/>
        </p:nvGrpSpPr>
        <p:grpSpPr>
          <a:xfrm>
            <a:off x="2716031" y="1080565"/>
            <a:ext cx="638930" cy="523500"/>
            <a:chOff x="2716031" y="1080565"/>
            <a:chExt cx="638930" cy="523500"/>
          </a:xfrm>
        </p:grpSpPr>
        <p:cxnSp>
          <p:nvCxnSpPr>
            <p:cNvPr id="1920" name="Google Shape;1920;g959bcba650_0_1060"/>
            <p:cNvCxnSpPr>
              <a:stCxn id="1921" idx="0"/>
              <a:endCxn id="1922" idx="0"/>
            </p:cNvCxnSpPr>
            <p:nvPr/>
          </p:nvCxnSpPr>
          <p:spPr>
            <a:xfrm>
              <a:off x="2716031" y="1080565"/>
              <a:ext cx="2085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923" name="Google Shape;1923;g959bcba650_0_1060"/>
            <p:cNvCxnSpPr>
              <a:stCxn id="1922" idx="0"/>
              <a:endCxn id="1922" idx="2"/>
            </p:cNvCxnSpPr>
            <p:nvPr/>
          </p:nvCxnSpPr>
          <p:spPr>
            <a:xfrm>
              <a:off x="2924650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924" name="Google Shape;1924;g959bcba650_0_1060"/>
            <p:cNvCxnSpPr>
              <a:stCxn id="1885" idx="2"/>
              <a:endCxn id="1922" idx="2"/>
            </p:cNvCxnSpPr>
            <p:nvPr/>
          </p:nvCxnSpPr>
          <p:spPr>
            <a:xfrm rot="10800000">
              <a:off x="2924761" y="1604065"/>
              <a:ext cx="4302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1925" name="Google Shape;1925;g959bcba650_0_1060"/>
          <p:cNvCxnSpPr>
            <a:stCxn id="1886" idx="0"/>
            <a:endCxn id="1886" idx="2"/>
          </p:cNvCxnSpPr>
          <p:nvPr/>
        </p:nvCxnSpPr>
        <p:spPr>
          <a:xfrm>
            <a:off x="3785255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26" name="Google Shape;1926;g959bcba650_0_1060"/>
          <p:cNvCxnSpPr>
            <a:stCxn id="1885" idx="2"/>
            <a:endCxn id="1885" idx="0"/>
          </p:cNvCxnSpPr>
          <p:nvPr/>
        </p:nvCxnSpPr>
        <p:spPr>
          <a:xfrm rot="10800000">
            <a:off x="3354961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27" name="Google Shape;1927;g959bcba650_0_1060"/>
          <p:cNvCxnSpPr>
            <a:stCxn id="1885" idx="0"/>
            <a:endCxn id="1886" idx="0"/>
          </p:cNvCxnSpPr>
          <p:nvPr/>
        </p:nvCxnSpPr>
        <p:spPr>
          <a:xfrm>
            <a:off x="3354961" y="10805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28" name="Google Shape;1928;g959bcba650_0_1060"/>
          <p:cNvCxnSpPr>
            <a:stCxn id="1886" idx="2"/>
            <a:endCxn id="1884" idx="2"/>
          </p:cNvCxnSpPr>
          <p:nvPr/>
        </p:nvCxnSpPr>
        <p:spPr>
          <a:xfrm>
            <a:off x="3785255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29" name="Google Shape;1929;g959bcba650_0_1060"/>
          <p:cNvCxnSpPr>
            <a:stCxn id="1884" idx="2"/>
            <a:endCxn id="1884" idx="0"/>
          </p:cNvCxnSpPr>
          <p:nvPr/>
        </p:nvCxnSpPr>
        <p:spPr>
          <a:xfrm rot="10800000">
            <a:off x="4215548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30" name="Google Shape;1930;g959bcba650_0_1060"/>
          <p:cNvCxnSpPr>
            <a:stCxn id="1884" idx="0"/>
            <a:endCxn id="1882" idx="0"/>
          </p:cNvCxnSpPr>
          <p:nvPr/>
        </p:nvCxnSpPr>
        <p:spPr>
          <a:xfrm>
            <a:off x="4215548" y="1080565"/>
            <a:ext cx="8607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31" name="Google Shape;1931;g959bcba650_0_1060"/>
          <p:cNvCxnSpPr>
            <a:stCxn id="1882" idx="0"/>
            <a:endCxn id="1882" idx="2"/>
          </p:cNvCxnSpPr>
          <p:nvPr/>
        </p:nvCxnSpPr>
        <p:spPr>
          <a:xfrm>
            <a:off x="5076135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32" name="Google Shape;1932;g959bcba650_0_1060"/>
          <p:cNvCxnSpPr>
            <a:stCxn id="1882" idx="2"/>
            <a:endCxn id="1881" idx="2"/>
          </p:cNvCxnSpPr>
          <p:nvPr/>
        </p:nvCxnSpPr>
        <p:spPr>
          <a:xfrm>
            <a:off x="5076135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33" name="Google Shape;1933;g959bcba650_0_1060"/>
          <p:cNvCxnSpPr>
            <a:stCxn id="1881" idx="2"/>
            <a:endCxn id="1881" idx="2"/>
          </p:cNvCxnSpPr>
          <p:nvPr/>
        </p:nvCxnSpPr>
        <p:spPr>
          <a:xfrm>
            <a:off x="5506429" y="1604065"/>
            <a:ext cx="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34" name="Google Shape;1934;g959bcba650_0_1060"/>
          <p:cNvCxnSpPr/>
          <p:nvPr/>
        </p:nvCxnSpPr>
        <p:spPr>
          <a:xfrm>
            <a:off x="5506466" y="159491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35" name="Google Shape;1935;g959bcba650_0_1060"/>
          <p:cNvCxnSpPr>
            <a:stCxn id="1880" idx="2"/>
            <a:endCxn id="1879" idx="2"/>
          </p:cNvCxnSpPr>
          <p:nvPr/>
        </p:nvCxnSpPr>
        <p:spPr>
          <a:xfrm>
            <a:off x="5936723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36" name="Google Shape;1936;g959bcba650_0_1060"/>
          <p:cNvCxnSpPr>
            <a:stCxn id="1879" idx="2"/>
            <a:endCxn id="1937" idx="2"/>
          </p:cNvCxnSpPr>
          <p:nvPr/>
        </p:nvCxnSpPr>
        <p:spPr>
          <a:xfrm>
            <a:off x="6367016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37" name="Google Shape;1937;g959bcba650_0_1060"/>
          <p:cNvSpPr/>
          <p:nvPr/>
        </p:nvSpPr>
        <p:spPr>
          <a:xfrm>
            <a:off x="6582210" y="1080552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2" name="Google Shape;1922;g959bcba650_0_1060"/>
          <p:cNvSpPr/>
          <p:nvPr/>
        </p:nvSpPr>
        <p:spPr>
          <a:xfrm>
            <a:off x="2709550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8" name="Google Shape;1938;g959bcba650_0_1060"/>
          <p:cNvSpPr/>
          <p:nvPr/>
        </p:nvSpPr>
        <p:spPr>
          <a:xfrm>
            <a:off x="2931195" y="1080565"/>
            <a:ext cx="430294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9" name="Google Shape;1939;g959bcba650_0_1060"/>
          <p:cNvSpPr/>
          <p:nvPr/>
        </p:nvSpPr>
        <p:spPr>
          <a:xfrm>
            <a:off x="3361488" y="1080565"/>
            <a:ext cx="430294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0" name="Google Shape;1940;g959bcba650_0_1060"/>
          <p:cNvSpPr/>
          <p:nvPr/>
        </p:nvSpPr>
        <p:spPr>
          <a:xfrm>
            <a:off x="3791782" y="1080565"/>
            <a:ext cx="430294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1" name="Google Shape;1941;g959bcba650_0_1060"/>
          <p:cNvSpPr/>
          <p:nvPr/>
        </p:nvSpPr>
        <p:spPr>
          <a:xfrm>
            <a:off x="4222076" y="1080565"/>
            <a:ext cx="430294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2" name="Google Shape;1942;g959bcba650_0_1060"/>
          <p:cNvSpPr/>
          <p:nvPr/>
        </p:nvSpPr>
        <p:spPr>
          <a:xfrm>
            <a:off x="4652369" y="1080565"/>
            <a:ext cx="430294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3" name="Google Shape;1943;g959bcba650_0_1060"/>
          <p:cNvSpPr/>
          <p:nvPr/>
        </p:nvSpPr>
        <p:spPr>
          <a:xfrm>
            <a:off x="6373544" y="1080552"/>
            <a:ext cx="430294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1" name="Google Shape;1921;g959bcba650_0_1060"/>
          <p:cNvSpPr/>
          <p:nvPr/>
        </p:nvSpPr>
        <p:spPr>
          <a:xfrm>
            <a:off x="2500884" y="1080565"/>
            <a:ext cx="430294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4" name="Google Shape;1944;g959bcba650_0_1060"/>
          <p:cNvSpPr/>
          <p:nvPr/>
        </p:nvSpPr>
        <p:spPr>
          <a:xfrm>
            <a:off x="6797285" y="1080539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5" name="Google Shape;1945;g959bcba650_0_1060"/>
          <p:cNvSpPr/>
          <p:nvPr/>
        </p:nvSpPr>
        <p:spPr>
          <a:xfrm>
            <a:off x="658223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46" name="Google Shape;1946;g959bcba650_0_1060"/>
          <p:cNvGrpSpPr/>
          <p:nvPr/>
        </p:nvGrpSpPr>
        <p:grpSpPr>
          <a:xfrm>
            <a:off x="3256271" y="1738330"/>
            <a:ext cx="4754008" cy="523538"/>
            <a:chOff x="3354946" y="1738342"/>
            <a:chExt cx="4754008" cy="523538"/>
          </a:xfrm>
        </p:grpSpPr>
        <p:grpSp>
          <p:nvGrpSpPr>
            <p:cNvPr id="1947" name="Google Shape;1947;g959bcba650_0_1060"/>
            <p:cNvGrpSpPr/>
            <p:nvPr/>
          </p:nvGrpSpPr>
          <p:grpSpPr>
            <a:xfrm>
              <a:off x="3354946" y="1738355"/>
              <a:ext cx="2377008" cy="523525"/>
              <a:chOff x="2500884" y="1080539"/>
              <a:chExt cx="4726601" cy="523525"/>
            </a:xfrm>
          </p:grpSpPr>
          <p:grpSp>
            <p:nvGrpSpPr>
              <p:cNvPr id="1948" name="Google Shape;1948;g959bcba650_0_1060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1949" name="Google Shape;1949;g959bcba650_0_1060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50" name="Google Shape;1950;g959bcba650_0_1060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51" name="Google Shape;1951;g959bcba650_0_1060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52" name="Google Shape;1952;g959bcba650_0_1060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53" name="Google Shape;1953;g959bcba650_0_1060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54" name="Google Shape;1954;g959bcba650_0_1060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55" name="Google Shape;1955;g959bcba650_0_1060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56" name="Google Shape;1956;g959bcba650_0_1060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57" name="Google Shape;1957;g959bcba650_0_1060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58" name="Google Shape;1958;g959bcba650_0_1060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1959" name="Google Shape;1959;g959bcba650_0_1060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960" name="Google Shape;1960;g959bcba650_0_1060"/>
            <p:cNvGrpSpPr/>
            <p:nvPr/>
          </p:nvGrpSpPr>
          <p:grpSpPr>
            <a:xfrm>
              <a:off x="5731946" y="1738342"/>
              <a:ext cx="2377008" cy="523525"/>
              <a:chOff x="2500884" y="1080539"/>
              <a:chExt cx="4726601" cy="523525"/>
            </a:xfrm>
          </p:grpSpPr>
          <p:grpSp>
            <p:nvGrpSpPr>
              <p:cNvPr id="1961" name="Google Shape;1961;g959bcba650_0_1060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1962" name="Google Shape;1962;g959bcba650_0_1060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63" name="Google Shape;1963;g959bcba650_0_1060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64" name="Google Shape;1964;g959bcba650_0_1060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65" name="Google Shape;1965;g959bcba650_0_1060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66" name="Google Shape;1966;g959bcba650_0_1060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67" name="Google Shape;1967;g959bcba650_0_1060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68" name="Google Shape;1968;g959bcba650_0_1060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69" name="Google Shape;1969;g959bcba650_0_1060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70" name="Google Shape;1970;g959bcba650_0_1060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71" name="Google Shape;1971;g959bcba650_0_1060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1972" name="Google Shape;1972;g959bcba650_0_1060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cxnSp>
        <p:nvCxnSpPr>
          <p:cNvPr id="1973" name="Google Shape;1973;g959bcba650_0_1060"/>
          <p:cNvCxnSpPr>
            <a:endCxn id="1949" idx="2"/>
          </p:cNvCxnSpPr>
          <p:nvPr/>
        </p:nvCxnSpPr>
        <p:spPr>
          <a:xfrm>
            <a:off x="3363672" y="2260968"/>
            <a:ext cx="217200" cy="9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74" name="Google Shape;1974;g959bcba650_0_1060"/>
          <p:cNvCxnSpPr>
            <a:stCxn id="1949" idx="2"/>
            <a:endCxn id="1949" idx="0"/>
          </p:cNvCxnSpPr>
          <p:nvPr/>
        </p:nvCxnSpPr>
        <p:spPr>
          <a:xfrm rot="10800000">
            <a:off x="3580872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75" name="Google Shape;1975;g959bcba650_0_1060"/>
          <p:cNvCxnSpPr>
            <a:stCxn id="1949" idx="0"/>
            <a:endCxn id="1950" idx="0"/>
          </p:cNvCxnSpPr>
          <p:nvPr/>
        </p:nvCxnSpPr>
        <p:spPr>
          <a:xfrm>
            <a:off x="3580872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76" name="Google Shape;1976;g959bcba650_0_1060"/>
          <p:cNvCxnSpPr>
            <a:stCxn id="1950" idx="0"/>
            <a:endCxn id="1950" idx="2"/>
          </p:cNvCxnSpPr>
          <p:nvPr/>
        </p:nvCxnSpPr>
        <p:spPr>
          <a:xfrm>
            <a:off x="379726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77" name="Google Shape;1977;g959bcba650_0_1060"/>
          <p:cNvCxnSpPr>
            <a:stCxn id="1950" idx="2"/>
            <a:endCxn id="1951" idx="2"/>
          </p:cNvCxnSpPr>
          <p:nvPr/>
        </p:nvCxnSpPr>
        <p:spPr>
          <a:xfrm>
            <a:off x="379726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78" name="Google Shape;1978;g959bcba650_0_1060"/>
          <p:cNvCxnSpPr>
            <a:stCxn id="1951" idx="2"/>
            <a:endCxn id="1951" idx="0"/>
          </p:cNvCxnSpPr>
          <p:nvPr/>
        </p:nvCxnSpPr>
        <p:spPr>
          <a:xfrm rot="10800000">
            <a:off x="4013661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79" name="Google Shape;1979;g959bcba650_0_1060"/>
          <p:cNvCxnSpPr>
            <a:stCxn id="1951" idx="0"/>
            <a:endCxn id="1952" idx="0"/>
          </p:cNvCxnSpPr>
          <p:nvPr/>
        </p:nvCxnSpPr>
        <p:spPr>
          <a:xfrm>
            <a:off x="4013661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80" name="Google Shape;1980;g959bcba650_0_1060"/>
          <p:cNvCxnSpPr>
            <a:stCxn id="1952" idx="0"/>
            <a:endCxn id="1952" idx="2"/>
          </p:cNvCxnSpPr>
          <p:nvPr/>
        </p:nvCxnSpPr>
        <p:spPr>
          <a:xfrm>
            <a:off x="423005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81" name="Google Shape;1981;g959bcba650_0_1060"/>
          <p:cNvCxnSpPr>
            <a:stCxn id="1952" idx="2"/>
            <a:endCxn id="1953" idx="2"/>
          </p:cNvCxnSpPr>
          <p:nvPr/>
        </p:nvCxnSpPr>
        <p:spPr>
          <a:xfrm>
            <a:off x="423005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82" name="Google Shape;1982;g959bcba650_0_1060"/>
          <p:cNvCxnSpPr>
            <a:stCxn id="1953" idx="2"/>
            <a:endCxn id="1953" idx="0"/>
          </p:cNvCxnSpPr>
          <p:nvPr/>
        </p:nvCxnSpPr>
        <p:spPr>
          <a:xfrm rot="10800000">
            <a:off x="4446450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83" name="Google Shape;1983;g959bcba650_0_1060"/>
          <p:cNvCxnSpPr>
            <a:stCxn id="1953" idx="0"/>
            <a:endCxn id="1954" idx="0"/>
          </p:cNvCxnSpPr>
          <p:nvPr/>
        </p:nvCxnSpPr>
        <p:spPr>
          <a:xfrm>
            <a:off x="4446450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84" name="Google Shape;1984;g959bcba650_0_1060"/>
          <p:cNvCxnSpPr>
            <a:stCxn id="1954" idx="0"/>
            <a:endCxn id="1954" idx="2"/>
          </p:cNvCxnSpPr>
          <p:nvPr/>
        </p:nvCxnSpPr>
        <p:spPr>
          <a:xfrm>
            <a:off x="4662845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85" name="Google Shape;1985;g959bcba650_0_1060"/>
          <p:cNvCxnSpPr>
            <a:stCxn id="1954" idx="2"/>
            <a:endCxn id="1955" idx="2"/>
          </p:cNvCxnSpPr>
          <p:nvPr/>
        </p:nvCxnSpPr>
        <p:spPr>
          <a:xfrm>
            <a:off x="4662845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86" name="Google Shape;1986;g959bcba650_0_1060"/>
          <p:cNvCxnSpPr>
            <a:stCxn id="1955" idx="2"/>
            <a:endCxn id="1955" idx="0"/>
          </p:cNvCxnSpPr>
          <p:nvPr/>
        </p:nvCxnSpPr>
        <p:spPr>
          <a:xfrm rot="10800000">
            <a:off x="4879239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87" name="Google Shape;1987;g959bcba650_0_1060"/>
          <p:cNvCxnSpPr>
            <a:endCxn id="1956" idx="0"/>
          </p:cNvCxnSpPr>
          <p:nvPr/>
        </p:nvCxnSpPr>
        <p:spPr>
          <a:xfrm>
            <a:off x="4879334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88" name="Google Shape;1988;g959bcba650_0_1060"/>
          <p:cNvCxnSpPr>
            <a:stCxn id="1956" idx="0"/>
            <a:endCxn id="1956" idx="2"/>
          </p:cNvCxnSpPr>
          <p:nvPr/>
        </p:nvCxnSpPr>
        <p:spPr>
          <a:xfrm>
            <a:off x="5095634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89" name="Google Shape;1989;g959bcba650_0_1060"/>
          <p:cNvCxnSpPr>
            <a:stCxn id="1956" idx="2"/>
            <a:endCxn id="1957" idx="2"/>
          </p:cNvCxnSpPr>
          <p:nvPr/>
        </p:nvCxnSpPr>
        <p:spPr>
          <a:xfrm>
            <a:off x="5095634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90" name="Google Shape;1990;g959bcba650_0_1060"/>
          <p:cNvCxnSpPr>
            <a:stCxn id="1957" idx="2"/>
            <a:endCxn id="1957" idx="0"/>
          </p:cNvCxnSpPr>
          <p:nvPr/>
        </p:nvCxnSpPr>
        <p:spPr>
          <a:xfrm rot="10800000">
            <a:off x="531202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91" name="Google Shape;1991;g959bcba650_0_1060"/>
          <p:cNvCxnSpPr>
            <a:stCxn id="1957" idx="0"/>
            <a:endCxn id="1959" idx="0"/>
          </p:cNvCxnSpPr>
          <p:nvPr/>
        </p:nvCxnSpPr>
        <p:spPr>
          <a:xfrm>
            <a:off x="5312029" y="1738355"/>
            <a:ext cx="2130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92" name="Google Shape;1992;g959bcba650_0_1060"/>
          <p:cNvCxnSpPr>
            <a:stCxn id="1959" idx="0"/>
            <a:endCxn id="1959" idx="2"/>
          </p:cNvCxnSpPr>
          <p:nvPr/>
        </p:nvCxnSpPr>
        <p:spPr>
          <a:xfrm>
            <a:off x="5525105" y="173834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93" name="Google Shape;1993;g959bcba650_0_1060"/>
          <p:cNvCxnSpPr>
            <a:stCxn id="1959" idx="2"/>
            <a:endCxn id="1971" idx="2"/>
          </p:cNvCxnSpPr>
          <p:nvPr/>
        </p:nvCxnSpPr>
        <p:spPr>
          <a:xfrm>
            <a:off x="5525105" y="2261842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94" name="Google Shape;1994;g959bcba650_0_1060"/>
          <p:cNvCxnSpPr>
            <a:stCxn id="1971" idx="2"/>
            <a:endCxn id="1971" idx="0"/>
          </p:cNvCxnSpPr>
          <p:nvPr/>
        </p:nvCxnSpPr>
        <p:spPr>
          <a:xfrm rot="10800000">
            <a:off x="5741468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95" name="Google Shape;1995;g959bcba650_0_1060"/>
          <p:cNvCxnSpPr>
            <a:stCxn id="1971" idx="0"/>
            <a:endCxn id="1962" idx="0"/>
          </p:cNvCxnSpPr>
          <p:nvPr/>
        </p:nvCxnSpPr>
        <p:spPr>
          <a:xfrm>
            <a:off x="5741468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96" name="Google Shape;1996;g959bcba650_0_1060"/>
          <p:cNvCxnSpPr>
            <a:stCxn id="1962" idx="0"/>
            <a:endCxn id="1962" idx="2"/>
          </p:cNvCxnSpPr>
          <p:nvPr/>
        </p:nvCxnSpPr>
        <p:spPr>
          <a:xfrm>
            <a:off x="5957872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97" name="Google Shape;1997;g959bcba650_0_1060"/>
          <p:cNvCxnSpPr>
            <a:endCxn id="1963" idx="2"/>
          </p:cNvCxnSpPr>
          <p:nvPr/>
        </p:nvCxnSpPr>
        <p:spPr>
          <a:xfrm>
            <a:off x="5957966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98" name="Google Shape;1998;g959bcba650_0_1060"/>
          <p:cNvCxnSpPr>
            <a:stCxn id="1963" idx="2"/>
            <a:endCxn id="1963" idx="0"/>
          </p:cNvCxnSpPr>
          <p:nvPr/>
        </p:nvCxnSpPr>
        <p:spPr>
          <a:xfrm rot="10800000">
            <a:off x="6174266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99" name="Google Shape;1999;g959bcba650_0_1060"/>
          <p:cNvCxnSpPr>
            <a:stCxn id="1963" idx="0"/>
            <a:endCxn id="1964" idx="0"/>
          </p:cNvCxnSpPr>
          <p:nvPr/>
        </p:nvCxnSpPr>
        <p:spPr>
          <a:xfrm>
            <a:off x="6174266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00" name="Google Shape;2000;g959bcba650_0_1060"/>
          <p:cNvCxnSpPr>
            <a:stCxn id="1964" idx="0"/>
            <a:endCxn id="1964" idx="2"/>
          </p:cNvCxnSpPr>
          <p:nvPr/>
        </p:nvCxnSpPr>
        <p:spPr>
          <a:xfrm>
            <a:off x="6390661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01" name="Google Shape;2001;g959bcba650_0_1060"/>
          <p:cNvCxnSpPr>
            <a:stCxn id="1964" idx="2"/>
            <a:endCxn id="1965" idx="2"/>
          </p:cNvCxnSpPr>
          <p:nvPr/>
        </p:nvCxnSpPr>
        <p:spPr>
          <a:xfrm>
            <a:off x="6390661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02" name="Google Shape;2002;g959bcba650_0_1060"/>
          <p:cNvCxnSpPr>
            <a:stCxn id="1965" idx="2"/>
            <a:endCxn id="1965" idx="0"/>
          </p:cNvCxnSpPr>
          <p:nvPr/>
        </p:nvCxnSpPr>
        <p:spPr>
          <a:xfrm rot="10800000">
            <a:off x="660705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03" name="Google Shape;2003;g959bcba650_0_1060"/>
          <p:cNvCxnSpPr>
            <a:stCxn id="1965" idx="0"/>
            <a:endCxn id="1966" idx="0"/>
          </p:cNvCxnSpPr>
          <p:nvPr/>
        </p:nvCxnSpPr>
        <p:spPr>
          <a:xfrm>
            <a:off x="660705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04" name="Google Shape;2004;g959bcba650_0_1060"/>
          <p:cNvCxnSpPr>
            <a:stCxn id="1966" idx="0"/>
            <a:endCxn id="1966" idx="2"/>
          </p:cNvCxnSpPr>
          <p:nvPr/>
        </p:nvCxnSpPr>
        <p:spPr>
          <a:xfrm>
            <a:off x="6823450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05" name="Google Shape;2005;g959bcba650_0_1060"/>
          <p:cNvCxnSpPr>
            <a:stCxn id="1966" idx="2"/>
            <a:endCxn id="1967" idx="2"/>
          </p:cNvCxnSpPr>
          <p:nvPr/>
        </p:nvCxnSpPr>
        <p:spPr>
          <a:xfrm>
            <a:off x="6823450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06" name="Google Shape;2006;g959bcba650_0_1060"/>
          <p:cNvCxnSpPr>
            <a:stCxn id="1967" idx="2"/>
            <a:endCxn id="1967" idx="0"/>
          </p:cNvCxnSpPr>
          <p:nvPr/>
        </p:nvCxnSpPr>
        <p:spPr>
          <a:xfrm rot="10800000">
            <a:off x="703984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07" name="Google Shape;2007;g959bcba650_0_1060"/>
          <p:cNvCxnSpPr>
            <a:stCxn id="1967" idx="0"/>
            <a:endCxn id="1968" idx="0"/>
          </p:cNvCxnSpPr>
          <p:nvPr/>
        </p:nvCxnSpPr>
        <p:spPr>
          <a:xfrm>
            <a:off x="703984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08" name="Google Shape;2008;g959bcba650_0_1060"/>
          <p:cNvCxnSpPr>
            <a:stCxn id="1968" idx="0"/>
            <a:endCxn id="1968" idx="2"/>
          </p:cNvCxnSpPr>
          <p:nvPr/>
        </p:nvCxnSpPr>
        <p:spPr>
          <a:xfrm>
            <a:off x="725623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09" name="Google Shape;2009;g959bcba650_0_1060"/>
          <p:cNvCxnSpPr>
            <a:stCxn id="1968" idx="2"/>
            <a:endCxn id="1969" idx="2"/>
          </p:cNvCxnSpPr>
          <p:nvPr/>
        </p:nvCxnSpPr>
        <p:spPr>
          <a:xfrm>
            <a:off x="7256239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10" name="Google Shape;2010;g959bcba650_0_1060"/>
          <p:cNvSpPr txBox="1"/>
          <p:nvPr/>
        </p:nvSpPr>
        <p:spPr>
          <a:xfrm>
            <a:off x="2500875" y="1784725"/>
            <a:ext cx="8541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274E13"/>
                </a:solidFill>
                <a:latin typeface="Calibri"/>
                <a:ea typeface="Calibri"/>
                <a:cs typeface="Calibri"/>
                <a:sym typeface="Calibri"/>
              </a:rPr>
              <a:t>Takt</a:t>
            </a:r>
            <a:endParaRPr sz="2400">
              <a:solidFill>
                <a:srgbClr val="274E1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011" name="Google Shape;2011;g959bcba650_0_1060"/>
          <p:cNvCxnSpPr/>
          <p:nvPr/>
        </p:nvCxnSpPr>
        <p:spPr>
          <a:xfrm>
            <a:off x="7580832" y="2000092"/>
            <a:ext cx="1191600" cy="8478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012" name="Google Shape;2012;g959bcba650_0_1060"/>
          <p:cNvCxnSpPr>
            <a:stCxn id="1945" idx="2"/>
          </p:cNvCxnSpPr>
          <p:nvPr/>
        </p:nvCxnSpPr>
        <p:spPr>
          <a:xfrm>
            <a:off x="6797335" y="1608377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13" name="Google Shape;2013;g959bcba650_0_1060"/>
          <p:cNvCxnSpPr/>
          <p:nvPr/>
        </p:nvCxnSpPr>
        <p:spPr>
          <a:xfrm>
            <a:off x="7209010" y="108055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14" name="Google Shape;2014;g959bcba650_0_1060"/>
          <p:cNvCxnSpPr/>
          <p:nvPr/>
        </p:nvCxnSpPr>
        <p:spPr>
          <a:xfrm>
            <a:off x="7209010" y="1080552"/>
            <a:ext cx="4203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15" name="Google Shape;2015;g959bcba650_0_1060"/>
          <p:cNvSpPr/>
          <p:nvPr/>
        </p:nvSpPr>
        <p:spPr>
          <a:xfrm>
            <a:off x="700258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16" name="Google Shape;2016;g959bcba650_0_106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04898" y="2530431"/>
            <a:ext cx="1253423" cy="1837747"/>
          </a:xfrm>
          <a:prstGeom prst="rect">
            <a:avLst/>
          </a:prstGeom>
          <a:noFill/>
          <a:ln>
            <a:noFill/>
          </a:ln>
        </p:spPr>
      </p:pic>
      <p:sp>
        <p:nvSpPr>
          <p:cNvPr id="2017" name="Google Shape;2017;g959bcba650_0_1060"/>
          <p:cNvSpPr txBox="1"/>
          <p:nvPr/>
        </p:nvSpPr>
        <p:spPr>
          <a:xfrm>
            <a:off x="7227475" y="493225"/>
            <a:ext cx="1191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Stopbit</a:t>
            </a:r>
            <a:endParaRPr sz="2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018" name="Google Shape;2018;g959bcba650_0_1060"/>
          <p:cNvCxnSpPr>
            <a:endCxn id="1881" idx="3"/>
          </p:cNvCxnSpPr>
          <p:nvPr/>
        </p:nvCxnSpPr>
        <p:spPr>
          <a:xfrm rot="10800000" flipH="1">
            <a:off x="3514729" y="1342315"/>
            <a:ext cx="2206800" cy="26295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019" name="Google Shape;2019;g959bcba650_0_1060"/>
          <p:cNvCxnSpPr>
            <a:endCxn id="1945" idx="0"/>
          </p:cNvCxnSpPr>
          <p:nvPr/>
        </p:nvCxnSpPr>
        <p:spPr>
          <a:xfrm rot="10800000">
            <a:off x="6797335" y="1084877"/>
            <a:ext cx="12900" cy="4962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20" name="Google Shape;2020;g959bcba650_0_1060"/>
          <p:cNvCxnSpPr>
            <a:endCxn id="2015" idx="0"/>
          </p:cNvCxnSpPr>
          <p:nvPr/>
        </p:nvCxnSpPr>
        <p:spPr>
          <a:xfrm rot="10800000" flipH="1">
            <a:off x="6819885" y="1084877"/>
            <a:ext cx="397800" cy="9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21" name="Google Shape;2021;g959bcba650_0_1060"/>
          <p:cNvSpPr txBox="1"/>
          <p:nvPr/>
        </p:nvSpPr>
        <p:spPr>
          <a:xfrm>
            <a:off x="3317475" y="570675"/>
            <a:ext cx="3989100" cy="3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 1           2    3                             4</a:t>
            </a:r>
            <a:endParaRPr sz="2400">
              <a:solidFill>
                <a:srgbClr val="FF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2" name="Google Shape;2022;g959bcba650_0_1060"/>
          <p:cNvSpPr/>
          <p:nvPr/>
        </p:nvSpPr>
        <p:spPr>
          <a:xfrm>
            <a:off x="5705475" y="1123950"/>
            <a:ext cx="200025" cy="390525"/>
          </a:xfrm>
          <a:custGeom>
            <a:avLst/>
            <a:gdLst/>
            <a:ahLst/>
            <a:cxnLst/>
            <a:rect l="l" t="t" r="r" b="b"/>
            <a:pathLst>
              <a:path w="8001" h="15621" extrusionOk="0">
                <a:moveTo>
                  <a:pt x="8001" y="0"/>
                </a:moveTo>
                <a:lnTo>
                  <a:pt x="0" y="9525"/>
                </a:lnTo>
                <a:lnTo>
                  <a:pt x="7239" y="8382"/>
                </a:lnTo>
                <a:lnTo>
                  <a:pt x="1905" y="15621"/>
                </a:ln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361"/>
    </mc:Choice>
    <mc:Fallback>
      <p:transition spd="slow" advTm="313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" name="Google Shape;2027;g959bcba650_0_1216"/>
          <p:cNvSpPr/>
          <p:nvPr/>
        </p:nvSpPr>
        <p:spPr>
          <a:xfrm>
            <a:off x="5943250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8" name="Google Shape;2028;g959bcba650_0_1216"/>
          <p:cNvSpPr/>
          <p:nvPr/>
        </p:nvSpPr>
        <p:spPr>
          <a:xfrm>
            <a:off x="5082663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9" name="Google Shape;2029;g959bcba650_0_1216"/>
          <p:cNvSpPr/>
          <p:nvPr/>
        </p:nvSpPr>
        <p:spPr>
          <a:xfrm>
            <a:off x="5512956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0" name="Google Shape;2030;g959bcba650_0_1216"/>
          <p:cNvSpPr/>
          <p:nvPr/>
        </p:nvSpPr>
        <p:spPr>
          <a:xfrm>
            <a:off x="6151916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1" name="Google Shape;2031;g959bcba650_0_1216"/>
          <p:cNvSpPr/>
          <p:nvPr/>
        </p:nvSpPr>
        <p:spPr>
          <a:xfrm>
            <a:off x="5721623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2" name="Google Shape;2032;g959bcba650_0_1216"/>
          <p:cNvSpPr/>
          <p:nvPr/>
        </p:nvSpPr>
        <p:spPr>
          <a:xfrm>
            <a:off x="5291329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3" name="Google Shape;2033;g959bcba650_0_1216"/>
          <p:cNvSpPr/>
          <p:nvPr/>
        </p:nvSpPr>
        <p:spPr>
          <a:xfrm>
            <a:off x="486103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4" name="Google Shape;2034;g959bcba650_0_1216"/>
          <p:cNvSpPr/>
          <p:nvPr/>
        </p:nvSpPr>
        <p:spPr>
          <a:xfrm>
            <a:off x="4430742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5" name="Google Shape;2035;g959bcba650_0_1216"/>
          <p:cNvSpPr/>
          <p:nvPr/>
        </p:nvSpPr>
        <p:spPr>
          <a:xfrm>
            <a:off x="4000448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6" name="Google Shape;2036;g959bcba650_0_1216"/>
          <p:cNvSpPr/>
          <p:nvPr/>
        </p:nvSpPr>
        <p:spPr>
          <a:xfrm>
            <a:off x="3139861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7" name="Google Shape;2037;g959bcba650_0_1216"/>
          <p:cNvSpPr/>
          <p:nvPr/>
        </p:nvSpPr>
        <p:spPr>
          <a:xfrm>
            <a:off x="357015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8" name="Google Shape;2038;g959bcba650_0_1216"/>
          <p:cNvSpPr/>
          <p:nvPr/>
        </p:nvSpPr>
        <p:spPr>
          <a:xfrm>
            <a:off x="1398033" y="1305223"/>
            <a:ext cx="1050900" cy="1774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9" name="Google Shape;2039;g959bcba650_0_1216"/>
          <p:cNvSpPr/>
          <p:nvPr/>
        </p:nvSpPr>
        <p:spPr>
          <a:xfrm>
            <a:off x="280072" y="1247900"/>
            <a:ext cx="217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0" name="Google Shape;2040;g959bcba650_0_1216"/>
          <p:cNvSpPr txBox="1"/>
          <p:nvPr/>
        </p:nvSpPr>
        <p:spPr>
          <a:xfrm>
            <a:off x="1453069" y="14370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1" name="Google Shape;2041;g959bcba650_0_1216"/>
          <p:cNvSpPr txBox="1"/>
          <p:nvPr/>
        </p:nvSpPr>
        <p:spPr>
          <a:xfrm>
            <a:off x="1453086" y="21652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2" name="Google Shape;2042;g959bcba650_0_1216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cxnSp>
        <p:nvCxnSpPr>
          <p:cNvPr id="2043" name="Google Shape;2043;g959bcba650_0_1216"/>
          <p:cNvCxnSpPr>
            <a:stCxn id="2040" idx="3"/>
            <a:endCxn id="2044" idx="1"/>
          </p:cNvCxnSpPr>
          <p:nvPr/>
        </p:nvCxnSpPr>
        <p:spPr>
          <a:xfrm>
            <a:off x="2456269" y="1667944"/>
            <a:ext cx="5194800" cy="108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045" name="Google Shape;2045;g959bcba650_0_1216"/>
          <p:cNvCxnSpPr>
            <a:stCxn id="2041" idx="3"/>
            <a:endCxn id="2046" idx="1"/>
          </p:cNvCxnSpPr>
          <p:nvPr/>
        </p:nvCxnSpPr>
        <p:spPr>
          <a:xfrm>
            <a:off x="2456286" y="2396144"/>
            <a:ext cx="51819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grpSp>
        <p:nvGrpSpPr>
          <p:cNvPr id="2047" name="Google Shape;2047;g959bcba650_0_1216"/>
          <p:cNvGrpSpPr/>
          <p:nvPr/>
        </p:nvGrpSpPr>
        <p:grpSpPr>
          <a:xfrm>
            <a:off x="7638131" y="1118925"/>
            <a:ext cx="4241160" cy="4758900"/>
            <a:chOff x="7009600" y="1118925"/>
            <a:chExt cx="4869300" cy="4758900"/>
          </a:xfrm>
        </p:grpSpPr>
        <p:grpSp>
          <p:nvGrpSpPr>
            <p:cNvPr id="2048" name="Google Shape;2048;g959bcba650_0_1216"/>
            <p:cNvGrpSpPr/>
            <p:nvPr/>
          </p:nvGrpSpPr>
          <p:grpSpPr>
            <a:xfrm>
              <a:off x="7009600" y="1118925"/>
              <a:ext cx="4869300" cy="4758900"/>
              <a:chOff x="7009600" y="1118925"/>
              <a:chExt cx="4869300" cy="4758900"/>
            </a:xfrm>
          </p:grpSpPr>
          <p:sp>
            <p:nvSpPr>
              <p:cNvPr id="2049" name="Google Shape;2049;g959bcba650_0_1216"/>
              <p:cNvSpPr/>
              <p:nvPr/>
            </p:nvSpPr>
            <p:spPr>
              <a:xfrm>
                <a:off x="7009600" y="1118925"/>
                <a:ext cx="4869300" cy="4758900"/>
              </a:xfrm>
              <a:prstGeom prst="rect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b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Calibri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Modul</a:t>
                </a:r>
                <a:endPara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50" name="Google Shape;2050;g959bcba650_0_1216"/>
              <p:cNvSpPr/>
              <p:nvPr/>
            </p:nvSpPr>
            <p:spPr>
              <a:xfrm>
                <a:off x="8600875" y="1434225"/>
                <a:ext cx="3157500" cy="1366800"/>
              </a:xfrm>
              <a:prstGeom prst="rect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Schieberegister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51" name="Google Shape;2051;g959bcba650_0_1216"/>
              <p:cNvSpPr txBox="1"/>
              <p:nvPr/>
            </p:nvSpPr>
            <p:spPr>
              <a:xfrm>
                <a:off x="8600875" y="1392975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Din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52" name="Google Shape;2052;g959bcba650_0_1216"/>
              <p:cNvSpPr txBox="1"/>
              <p:nvPr/>
            </p:nvSpPr>
            <p:spPr>
              <a:xfrm>
                <a:off x="8967562" y="2165300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274E13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Takt</a:t>
                </a:r>
                <a:endParaRPr sz="2400" b="0" i="0" u="none" strike="noStrike" cap="none">
                  <a:solidFill>
                    <a:srgbClr val="274E13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53" name="Google Shape;2053;g959bcba650_0_1216"/>
              <p:cNvSpPr/>
              <p:nvPr/>
            </p:nvSpPr>
            <p:spPr>
              <a:xfrm rot="5400000">
                <a:off x="8613023" y="2282975"/>
                <a:ext cx="369000" cy="393300"/>
              </a:xfrm>
              <a:prstGeom prst="triangle">
                <a:avLst>
                  <a:gd name="adj" fmla="val 50000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054" name="Google Shape;2054;g959bcba650_0_1216"/>
              <p:cNvCxnSpPr>
                <a:stCxn id="2053" idx="3"/>
                <a:endCxn id="2055" idx="3"/>
              </p:cNvCxnSpPr>
              <p:nvPr/>
            </p:nvCxnSpPr>
            <p:spPr>
              <a:xfrm>
                <a:off x="8600873" y="2479625"/>
                <a:ext cx="2860500" cy="2142300"/>
              </a:xfrm>
              <a:prstGeom prst="bentConnector5">
                <a:avLst>
                  <a:gd name="adj1" fmla="val -9558"/>
                  <a:gd name="adj2" fmla="val 38356"/>
                  <a:gd name="adj3" fmla="val 109552"/>
                </a:avLst>
              </a:prstGeom>
              <a:noFill/>
              <a:ln w="38100" cap="flat" cmpd="sng">
                <a:solidFill>
                  <a:srgbClr val="38761D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056" name="Google Shape;2056;g959bcba650_0_1216"/>
              <p:cNvCxnSpPr>
                <a:stCxn id="2044" idx="3"/>
                <a:endCxn id="2051" idx="1"/>
              </p:cNvCxnSpPr>
              <p:nvPr/>
            </p:nvCxnSpPr>
            <p:spPr>
              <a:xfrm>
                <a:off x="7621325" y="1678725"/>
                <a:ext cx="979500" cy="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057" name="Google Shape;2057;g959bcba650_0_1216"/>
              <p:cNvCxnSpPr>
                <a:stCxn id="2044" idx="3"/>
                <a:endCxn id="2058" idx="1"/>
              </p:cNvCxnSpPr>
              <p:nvPr/>
            </p:nvCxnSpPr>
            <p:spPr>
              <a:xfrm>
                <a:off x="7621325" y="1678725"/>
                <a:ext cx="979800" cy="2657400"/>
              </a:xfrm>
              <a:prstGeom prst="bentConnector3">
                <a:avLst>
                  <a:gd name="adj1" fmla="val 50011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grpSp>
            <p:nvGrpSpPr>
              <p:cNvPr id="2059" name="Google Shape;2059;g959bcba650_0_1216"/>
              <p:cNvGrpSpPr/>
              <p:nvPr/>
            </p:nvGrpSpPr>
            <p:grpSpPr>
              <a:xfrm>
                <a:off x="8601318" y="3938525"/>
                <a:ext cx="2859890" cy="1366800"/>
                <a:chOff x="9095139" y="3938517"/>
                <a:chExt cx="2365500" cy="1366800"/>
              </a:xfrm>
            </p:grpSpPr>
            <p:sp>
              <p:nvSpPr>
                <p:cNvPr id="2055" name="Google Shape;2055;g959bcba650_0_1216"/>
                <p:cNvSpPr/>
                <p:nvPr/>
              </p:nvSpPr>
              <p:spPr>
                <a:xfrm>
                  <a:off x="9095139" y="3938517"/>
                  <a:ext cx="2365500" cy="1366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b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Taktgenerator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058" name="Google Shape;2058;g959bcba650_0_1216"/>
                <p:cNvSpPr txBox="1"/>
                <p:nvPr/>
              </p:nvSpPr>
              <p:spPr>
                <a:xfrm>
                  <a:off x="9095162" y="4050425"/>
                  <a:ext cx="953400" cy="571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Start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2060" name="Google Shape;2060;g959bcba650_0_1216"/>
                <p:cNvGrpSpPr/>
                <p:nvPr/>
              </p:nvGrpSpPr>
              <p:grpSpPr>
                <a:xfrm>
                  <a:off x="9775721" y="3938538"/>
                  <a:ext cx="1579356" cy="1036546"/>
                  <a:chOff x="9517417" y="3885375"/>
                  <a:chExt cx="1344705" cy="845401"/>
                </a:xfrm>
              </p:grpSpPr>
              <p:sp>
                <p:nvSpPr>
                  <p:cNvPr id="2061" name="Google Shape;2061;g959bcba650_0_1216"/>
                  <p:cNvSpPr/>
                  <p:nvPr/>
                </p:nvSpPr>
                <p:spPr>
                  <a:xfrm>
                    <a:off x="9517417" y="4308076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062" name="Google Shape;2062;g959bcba650_0_1216"/>
                  <p:cNvSpPr/>
                  <p:nvPr/>
                </p:nvSpPr>
                <p:spPr>
                  <a:xfrm>
                    <a:off x="9953925" y="3885375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063" name="Google Shape;2063;g959bcba650_0_1216"/>
                  <p:cNvSpPr/>
                  <p:nvPr/>
                </p:nvSpPr>
                <p:spPr>
                  <a:xfrm>
                    <a:off x="10390522" y="4308075"/>
                    <a:ext cx="4716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064" name="Google Shape;2064;g959bcba650_0_1216"/>
                  <p:cNvCxnSpPr>
                    <a:stCxn id="2062" idx="1"/>
                    <a:endCxn id="2062" idx="3"/>
                  </p:cNvCxnSpPr>
                  <p:nvPr/>
                </p:nvCxnSpPr>
                <p:spPr>
                  <a:xfrm>
                    <a:off x="9953925" y="4096725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065" name="Google Shape;2065;g959bcba650_0_1216"/>
                  <p:cNvCxnSpPr>
                    <a:stCxn id="2062" idx="3"/>
                    <a:endCxn id="2063" idx="1"/>
                  </p:cNvCxnSpPr>
                  <p:nvPr/>
                </p:nvCxnSpPr>
                <p:spPr>
                  <a:xfrm>
                    <a:off x="103904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066" name="Google Shape;2066;g959bcba650_0_1216"/>
                  <p:cNvCxnSpPr>
                    <a:endCxn id="2063" idx="3"/>
                  </p:cNvCxnSpPr>
                  <p:nvPr/>
                </p:nvCxnSpPr>
                <p:spPr>
                  <a:xfrm>
                    <a:off x="10390522" y="4519425"/>
                    <a:ext cx="4716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067" name="Google Shape;2067;g959bcba650_0_1216"/>
                  <p:cNvCxnSpPr>
                    <a:stCxn id="2061" idx="1"/>
                    <a:endCxn id="2061" idx="3"/>
                  </p:cNvCxnSpPr>
                  <p:nvPr/>
                </p:nvCxnSpPr>
                <p:spPr>
                  <a:xfrm>
                    <a:off x="9517417" y="4519426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068" name="Google Shape;2068;g959bcba650_0_1216"/>
                  <p:cNvCxnSpPr>
                    <a:stCxn id="2062" idx="1"/>
                    <a:endCxn id="2061" idx="3"/>
                  </p:cNvCxnSpPr>
                  <p:nvPr/>
                </p:nvCxnSpPr>
                <p:spPr>
                  <a:xfrm>
                    <a:off x="99539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</p:grpSp>
        </p:grpSp>
        <p:sp>
          <p:nvSpPr>
            <p:cNvPr id="2044" name="Google Shape;2044;g959bcba650_0_1216"/>
            <p:cNvSpPr txBox="1"/>
            <p:nvPr/>
          </p:nvSpPr>
          <p:spPr>
            <a:xfrm>
              <a:off x="7024625" y="1447875"/>
              <a:ext cx="5967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6" name="Google Shape;2046;g959bcba650_0_1216"/>
            <p:cNvSpPr txBox="1"/>
            <p:nvPr/>
          </p:nvSpPr>
          <p:spPr>
            <a:xfrm>
              <a:off x="7009827" y="2165292"/>
              <a:ext cx="1050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69" name="Google Shape;2069;g959bcba650_0_1216"/>
          <p:cNvSpPr/>
          <p:nvPr/>
        </p:nvSpPr>
        <p:spPr>
          <a:xfrm>
            <a:off x="367500" y="3844200"/>
            <a:ext cx="5538000" cy="1365900"/>
          </a:xfrm>
          <a:prstGeom prst="wedgeRoundRectCallout">
            <a:avLst>
              <a:gd name="adj1" fmla="val 53096"/>
              <a:gd name="adj2" fmla="val -8025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>
                <a:solidFill>
                  <a:srgbClr val="0000FF"/>
                </a:solidFill>
              </a:rPr>
              <a:t>Der Empfänger schließt daraus auf einen </a:t>
            </a:r>
            <a:r>
              <a:rPr lang="de-DE" sz="2400">
                <a:solidFill>
                  <a:srgbClr val="FF0000"/>
                </a:solidFill>
              </a:rPr>
              <a:t>Übertragungsfehler</a:t>
            </a:r>
            <a:r>
              <a:rPr lang="de-DE" sz="2400">
                <a:solidFill>
                  <a:srgbClr val="0000FF"/>
                </a:solidFill>
              </a:rPr>
              <a:t>.</a:t>
            </a:r>
            <a:endParaRPr sz="2400">
              <a:solidFill>
                <a:srgbClr val="0000FF"/>
              </a:solidFill>
            </a:endParaRPr>
          </a:p>
        </p:txBody>
      </p:sp>
      <p:grpSp>
        <p:nvGrpSpPr>
          <p:cNvPr id="2070" name="Google Shape;2070;g959bcba650_0_1216"/>
          <p:cNvGrpSpPr/>
          <p:nvPr/>
        </p:nvGrpSpPr>
        <p:grpSpPr>
          <a:xfrm>
            <a:off x="2715984" y="1080565"/>
            <a:ext cx="638977" cy="523500"/>
            <a:chOff x="2715984" y="1080565"/>
            <a:chExt cx="638977" cy="523500"/>
          </a:xfrm>
        </p:grpSpPr>
        <p:cxnSp>
          <p:nvCxnSpPr>
            <p:cNvPr id="2071" name="Google Shape;2071;g959bcba650_0_1216"/>
            <p:cNvCxnSpPr>
              <a:stCxn id="2072" idx="0"/>
              <a:endCxn id="2073" idx="0"/>
            </p:cNvCxnSpPr>
            <p:nvPr/>
          </p:nvCxnSpPr>
          <p:spPr>
            <a:xfrm>
              <a:off x="2715984" y="1080565"/>
              <a:ext cx="2088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074" name="Google Shape;2074;g959bcba650_0_1216"/>
            <p:cNvCxnSpPr>
              <a:stCxn id="2073" idx="0"/>
              <a:endCxn id="2073" idx="2"/>
            </p:cNvCxnSpPr>
            <p:nvPr/>
          </p:nvCxnSpPr>
          <p:spPr>
            <a:xfrm>
              <a:off x="2924650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075" name="Google Shape;2075;g959bcba650_0_1216"/>
            <p:cNvCxnSpPr>
              <a:stCxn id="2036" idx="2"/>
              <a:endCxn id="2073" idx="2"/>
            </p:cNvCxnSpPr>
            <p:nvPr/>
          </p:nvCxnSpPr>
          <p:spPr>
            <a:xfrm rot="10800000">
              <a:off x="2924761" y="1604065"/>
              <a:ext cx="4302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2076" name="Google Shape;2076;g959bcba650_0_1216"/>
          <p:cNvCxnSpPr>
            <a:stCxn id="2037" idx="0"/>
            <a:endCxn id="2037" idx="2"/>
          </p:cNvCxnSpPr>
          <p:nvPr/>
        </p:nvCxnSpPr>
        <p:spPr>
          <a:xfrm>
            <a:off x="3785255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77" name="Google Shape;2077;g959bcba650_0_1216"/>
          <p:cNvCxnSpPr>
            <a:stCxn id="2036" idx="2"/>
            <a:endCxn id="2036" idx="0"/>
          </p:cNvCxnSpPr>
          <p:nvPr/>
        </p:nvCxnSpPr>
        <p:spPr>
          <a:xfrm rot="10800000">
            <a:off x="3354961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78" name="Google Shape;2078;g959bcba650_0_1216"/>
          <p:cNvCxnSpPr>
            <a:stCxn id="2036" idx="0"/>
            <a:endCxn id="2037" idx="0"/>
          </p:cNvCxnSpPr>
          <p:nvPr/>
        </p:nvCxnSpPr>
        <p:spPr>
          <a:xfrm>
            <a:off x="3354961" y="10805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79" name="Google Shape;2079;g959bcba650_0_1216"/>
          <p:cNvCxnSpPr>
            <a:stCxn id="2037" idx="2"/>
            <a:endCxn id="2035" idx="2"/>
          </p:cNvCxnSpPr>
          <p:nvPr/>
        </p:nvCxnSpPr>
        <p:spPr>
          <a:xfrm>
            <a:off x="3785255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80" name="Google Shape;2080;g959bcba650_0_1216"/>
          <p:cNvCxnSpPr>
            <a:stCxn id="2035" idx="2"/>
            <a:endCxn id="2035" idx="0"/>
          </p:cNvCxnSpPr>
          <p:nvPr/>
        </p:nvCxnSpPr>
        <p:spPr>
          <a:xfrm rot="10800000">
            <a:off x="4215548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81" name="Google Shape;2081;g959bcba650_0_1216"/>
          <p:cNvCxnSpPr>
            <a:stCxn id="2035" idx="0"/>
            <a:endCxn id="2033" idx="0"/>
          </p:cNvCxnSpPr>
          <p:nvPr/>
        </p:nvCxnSpPr>
        <p:spPr>
          <a:xfrm>
            <a:off x="4215548" y="1080565"/>
            <a:ext cx="8607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82" name="Google Shape;2082;g959bcba650_0_1216"/>
          <p:cNvCxnSpPr>
            <a:stCxn id="2033" idx="0"/>
            <a:endCxn id="2033" idx="2"/>
          </p:cNvCxnSpPr>
          <p:nvPr/>
        </p:nvCxnSpPr>
        <p:spPr>
          <a:xfrm>
            <a:off x="5076135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83" name="Google Shape;2083;g959bcba650_0_1216"/>
          <p:cNvCxnSpPr>
            <a:stCxn id="2033" idx="2"/>
            <a:endCxn id="2032" idx="2"/>
          </p:cNvCxnSpPr>
          <p:nvPr/>
        </p:nvCxnSpPr>
        <p:spPr>
          <a:xfrm>
            <a:off x="5076135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84" name="Google Shape;2084;g959bcba650_0_1216"/>
          <p:cNvCxnSpPr>
            <a:stCxn id="2032" idx="2"/>
            <a:endCxn id="2032" idx="2"/>
          </p:cNvCxnSpPr>
          <p:nvPr/>
        </p:nvCxnSpPr>
        <p:spPr>
          <a:xfrm>
            <a:off x="5506429" y="1604065"/>
            <a:ext cx="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85" name="Google Shape;2085;g959bcba650_0_1216"/>
          <p:cNvCxnSpPr/>
          <p:nvPr/>
        </p:nvCxnSpPr>
        <p:spPr>
          <a:xfrm>
            <a:off x="5506466" y="159491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86" name="Google Shape;2086;g959bcba650_0_1216"/>
          <p:cNvCxnSpPr>
            <a:stCxn id="2031" idx="2"/>
            <a:endCxn id="2030" idx="2"/>
          </p:cNvCxnSpPr>
          <p:nvPr/>
        </p:nvCxnSpPr>
        <p:spPr>
          <a:xfrm>
            <a:off x="5936723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87" name="Google Shape;2087;g959bcba650_0_1216"/>
          <p:cNvCxnSpPr>
            <a:stCxn id="2030" idx="2"/>
            <a:endCxn id="2088" idx="2"/>
          </p:cNvCxnSpPr>
          <p:nvPr/>
        </p:nvCxnSpPr>
        <p:spPr>
          <a:xfrm>
            <a:off x="6367016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88" name="Google Shape;2088;g959bcba650_0_1216"/>
          <p:cNvSpPr/>
          <p:nvPr/>
        </p:nvSpPr>
        <p:spPr>
          <a:xfrm>
            <a:off x="6582210" y="1080552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3" name="Google Shape;2073;g959bcba650_0_1216"/>
          <p:cNvSpPr/>
          <p:nvPr/>
        </p:nvSpPr>
        <p:spPr>
          <a:xfrm>
            <a:off x="2709550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9" name="Google Shape;2089;g959bcba650_0_1216"/>
          <p:cNvSpPr/>
          <p:nvPr/>
        </p:nvSpPr>
        <p:spPr>
          <a:xfrm>
            <a:off x="2931195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0" name="Google Shape;2090;g959bcba650_0_1216"/>
          <p:cNvSpPr/>
          <p:nvPr/>
        </p:nvSpPr>
        <p:spPr>
          <a:xfrm>
            <a:off x="3361488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1" name="Google Shape;2091;g959bcba650_0_1216"/>
          <p:cNvSpPr/>
          <p:nvPr/>
        </p:nvSpPr>
        <p:spPr>
          <a:xfrm>
            <a:off x="3791782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2" name="Google Shape;2092;g959bcba650_0_1216"/>
          <p:cNvSpPr/>
          <p:nvPr/>
        </p:nvSpPr>
        <p:spPr>
          <a:xfrm>
            <a:off x="4222076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3" name="Google Shape;2093;g959bcba650_0_1216"/>
          <p:cNvSpPr/>
          <p:nvPr/>
        </p:nvSpPr>
        <p:spPr>
          <a:xfrm>
            <a:off x="4652369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4" name="Google Shape;2094;g959bcba650_0_1216"/>
          <p:cNvSpPr/>
          <p:nvPr/>
        </p:nvSpPr>
        <p:spPr>
          <a:xfrm>
            <a:off x="6373544" y="1080552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2" name="Google Shape;2072;g959bcba650_0_1216"/>
          <p:cNvSpPr/>
          <p:nvPr/>
        </p:nvSpPr>
        <p:spPr>
          <a:xfrm>
            <a:off x="2500884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5" name="Google Shape;2095;g959bcba650_0_1216"/>
          <p:cNvSpPr/>
          <p:nvPr/>
        </p:nvSpPr>
        <p:spPr>
          <a:xfrm>
            <a:off x="6797285" y="1080539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6" name="Google Shape;2096;g959bcba650_0_1216"/>
          <p:cNvSpPr/>
          <p:nvPr/>
        </p:nvSpPr>
        <p:spPr>
          <a:xfrm>
            <a:off x="658223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97" name="Google Shape;2097;g959bcba650_0_1216"/>
          <p:cNvGrpSpPr/>
          <p:nvPr/>
        </p:nvGrpSpPr>
        <p:grpSpPr>
          <a:xfrm>
            <a:off x="3256271" y="1738330"/>
            <a:ext cx="4754008" cy="523538"/>
            <a:chOff x="3354946" y="1738342"/>
            <a:chExt cx="4754008" cy="523538"/>
          </a:xfrm>
        </p:grpSpPr>
        <p:grpSp>
          <p:nvGrpSpPr>
            <p:cNvPr id="2098" name="Google Shape;2098;g959bcba650_0_1216"/>
            <p:cNvGrpSpPr/>
            <p:nvPr/>
          </p:nvGrpSpPr>
          <p:grpSpPr>
            <a:xfrm>
              <a:off x="3354946" y="1738355"/>
              <a:ext cx="2377008" cy="523525"/>
              <a:chOff x="2500884" y="1080539"/>
              <a:chExt cx="4726601" cy="523525"/>
            </a:xfrm>
          </p:grpSpPr>
          <p:grpSp>
            <p:nvGrpSpPr>
              <p:cNvPr id="2099" name="Google Shape;2099;g959bcba650_0_1216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2100" name="Google Shape;2100;g959bcba650_0_1216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01" name="Google Shape;2101;g959bcba650_0_1216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02" name="Google Shape;2102;g959bcba650_0_1216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03" name="Google Shape;2103;g959bcba650_0_1216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04" name="Google Shape;2104;g959bcba650_0_1216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05" name="Google Shape;2105;g959bcba650_0_1216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06" name="Google Shape;2106;g959bcba650_0_1216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07" name="Google Shape;2107;g959bcba650_0_1216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08" name="Google Shape;2108;g959bcba650_0_1216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09" name="Google Shape;2109;g959bcba650_0_1216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110" name="Google Shape;2110;g959bcba650_0_1216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111" name="Google Shape;2111;g959bcba650_0_1216"/>
            <p:cNvGrpSpPr/>
            <p:nvPr/>
          </p:nvGrpSpPr>
          <p:grpSpPr>
            <a:xfrm>
              <a:off x="5731946" y="1738342"/>
              <a:ext cx="2377008" cy="523525"/>
              <a:chOff x="2500884" y="1080539"/>
              <a:chExt cx="4726601" cy="523525"/>
            </a:xfrm>
          </p:grpSpPr>
          <p:grpSp>
            <p:nvGrpSpPr>
              <p:cNvPr id="2112" name="Google Shape;2112;g959bcba650_0_1216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2113" name="Google Shape;2113;g959bcba650_0_1216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14" name="Google Shape;2114;g959bcba650_0_1216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15" name="Google Shape;2115;g959bcba650_0_1216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16" name="Google Shape;2116;g959bcba650_0_1216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17" name="Google Shape;2117;g959bcba650_0_1216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18" name="Google Shape;2118;g959bcba650_0_1216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19" name="Google Shape;2119;g959bcba650_0_1216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20" name="Google Shape;2120;g959bcba650_0_1216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21" name="Google Shape;2121;g959bcba650_0_1216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22" name="Google Shape;2122;g959bcba650_0_1216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123" name="Google Shape;2123;g959bcba650_0_1216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cxnSp>
        <p:nvCxnSpPr>
          <p:cNvPr id="2124" name="Google Shape;2124;g959bcba650_0_1216"/>
          <p:cNvCxnSpPr>
            <a:endCxn id="2100" idx="2"/>
          </p:cNvCxnSpPr>
          <p:nvPr/>
        </p:nvCxnSpPr>
        <p:spPr>
          <a:xfrm>
            <a:off x="3363672" y="2260968"/>
            <a:ext cx="217200" cy="9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25" name="Google Shape;2125;g959bcba650_0_1216"/>
          <p:cNvCxnSpPr>
            <a:stCxn id="2100" idx="2"/>
            <a:endCxn id="2100" idx="0"/>
          </p:cNvCxnSpPr>
          <p:nvPr/>
        </p:nvCxnSpPr>
        <p:spPr>
          <a:xfrm rot="10800000">
            <a:off x="3580872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26" name="Google Shape;2126;g959bcba650_0_1216"/>
          <p:cNvCxnSpPr>
            <a:stCxn id="2100" idx="0"/>
            <a:endCxn id="2101" idx="0"/>
          </p:cNvCxnSpPr>
          <p:nvPr/>
        </p:nvCxnSpPr>
        <p:spPr>
          <a:xfrm>
            <a:off x="3580872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27" name="Google Shape;2127;g959bcba650_0_1216"/>
          <p:cNvCxnSpPr>
            <a:stCxn id="2101" idx="0"/>
            <a:endCxn id="2101" idx="2"/>
          </p:cNvCxnSpPr>
          <p:nvPr/>
        </p:nvCxnSpPr>
        <p:spPr>
          <a:xfrm>
            <a:off x="379726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28" name="Google Shape;2128;g959bcba650_0_1216"/>
          <p:cNvCxnSpPr>
            <a:stCxn id="2101" idx="2"/>
            <a:endCxn id="2102" idx="2"/>
          </p:cNvCxnSpPr>
          <p:nvPr/>
        </p:nvCxnSpPr>
        <p:spPr>
          <a:xfrm>
            <a:off x="379726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29" name="Google Shape;2129;g959bcba650_0_1216"/>
          <p:cNvCxnSpPr>
            <a:stCxn id="2102" idx="2"/>
            <a:endCxn id="2102" idx="0"/>
          </p:cNvCxnSpPr>
          <p:nvPr/>
        </p:nvCxnSpPr>
        <p:spPr>
          <a:xfrm rot="10800000">
            <a:off x="4013661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30" name="Google Shape;2130;g959bcba650_0_1216"/>
          <p:cNvCxnSpPr>
            <a:stCxn id="2102" idx="0"/>
            <a:endCxn id="2103" idx="0"/>
          </p:cNvCxnSpPr>
          <p:nvPr/>
        </p:nvCxnSpPr>
        <p:spPr>
          <a:xfrm>
            <a:off x="4013661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31" name="Google Shape;2131;g959bcba650_0_1216"/>
          <p:cNvCxnSpPr>
            <a:stCxn id="2103" idx="0"/>
            <a:endCxn id="2103" idx="2"/>
          </p:cNvCxnSpPr>
          <p:nvPr/>
        </p:nvCxnSpPr>
        <p:spPr>
          <a:xfrm>
            <a:off x="423005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32" name="Google Shape;2132;g959bcba650_0_1216"/>
          <p:cNvCxnSpPr>
            <a:stCxn id="2103" idx="2"/>
            <a:endCxn id="2104" idx="2"/>
          </p:cNvCxnSpPr>
          <p:nvPr/>
        </p:nvCxnSpPr>
        <p:spPr>
          <a:xfrm>
            <a:off x="423005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33" name="Google Shape;2133;g959bcba650_0_1216"/>
          <p:cNvCxnSpPr>
            <a:stCxn id="2104" idx="2"/>
            <a:endCxn id="2104" idx="0"/>
          </p:cNvCxnSpPr>
          <p:nvPr/>
        </p:nvCxnSpPr>
        <p:spPr>
          <a:xfrm rot="10800000">
            <a:off x="4446450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34" name="Google Shape;2134;g959bcba650_0_1216"/>
          <p:cNvCxnSpPr>
            <a:stCxn id="2104" idx="0"/>
            <a:endCxn id="2105" idx="0"/>
          </p:cNvCxnSpPr>
          <p:nvPr/>
        </p:nvCxnSpPr>
        <p:spPr>
          <a:xfrm>
            <a:off x="4446450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35" name="Google Shape;2135;g959bcba650_0_1216"/>
          <p:cNvCxnSpPr>
            <a:stCxn id="2105" idx="0"/>
            <a:endCxn id="2105" idx="2"/>
          </p:cNvCxnSpPr>
          <p:nvPr/>
        </p:nvCxnSpPr>
        <p:spPr>
          <a:xfrm>
            <a:off x="4662845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36" name="Google Shape;2136;g959bcba650_0_1216"/>
          <p:cNvCxnSpPr>
            <a:stCxn id="2105" idx="2"/>
            <a:endCxn id="2106" idx="2"/>
          </p:cNvCxnSpPr>
          <p:nvPr/>
        </p:nvCxnSpPr>
        <p:spPr>
          <a:xfrm>
            <a:off x="4662845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37" name="Google Shape;2137;g959bcba650_0_1216"/>
          <p:cNvCxnSpPr>
            <a:stCxn id="2106" idx="2"/>
            <a:endCxn id="2106" idx="0"/>
          </p:cNvCxnSpPr>
          <p:nvPr/>
        </p:nvCxnSpPr>
        <p:spPr>
          <a:xfrm rot="10800000">
            <a:off x="4879239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38" name="Google Shape;2138;g959bcba650_0_1216"/>
          <p:cNvCxnSpPr>
            <a:endCxn id="2107" idx="0"/>
          </p:cNvCxnSpPr>
          <p:nvPr/>
        </p:nvCxnSpPr>
        <p:spPr>
          <a:xfrm>
            <a:off x="4879334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39" name="Google Shape;2139;g959bcba650_0_1216"/>
          <p:cNvCxnSpPr>
            <a:stCxn id="2107" idx="0"/>
            <a:endCxn id="2107" idx="2"/>
          </p:cNvCxnSpPr>
          <p:nvPr/>
        </p:nvCxnSpPr>
        <p:spPr>
          <a:xfrm>
            <a:off x="5095634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40" name="Google Shape;2140;g959bcba650_0_1216"/>
          <p:cNvCxnSpPr>
            <a:stCxn id="2107" idx="2"/>
            <a:endCxn id="2108" idx="2"/>
          </p:cNvCxnSpPr>
          <p:nvPr/>
        </p:nvCxnSpPr>
        <p:spPr>
          <a:xfrm>
            <a:off x="5095634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41" name="Google Shape;2141;g959bcba650_0_1216"/>
          <p:cNvCxnSpPr>
            <a:stCxn id="2108" idx="2"/>
            <a:endCxn id="2108" idx="0"/>
          </p:cNvCxnSpPr>
          <p:nvPr/>
        </p:nvCxnSpPr>
        <p:spPr>
          <a:xfrm rot="10800000">
            <a:off x="531202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42" name="Google Shape;2142;g959bcba650_0_1216"/>
          <p:cNvCxnSpPr>
            <a:stCxn id="2108" idx="0"/>
            <a:endCxn id="2110" idx="0"/>
          </p:cNvCxnSpPr>
          <p:nvPr/>
        </p:nvCxnSpPr>
        <p:spPr>
          <a:xfrm>
            <a:off x="5312029" y="1738355"/>
            <a:ext cx="2130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43" name="Google Shape;2143;g959bcba650_0_1216"/>
          <p:cNvCxnSpPr>
            <a:stCxn id="2110" idx="0"/>
            <a:endCxn id="2110" idx="2"/>
          </p:cNvCxnSpPr>
          <p:nvPr/>
        </p:nvCxnSpPr>
        <p:spPr>
          <a:xfrm>
            <a:off x="5525105" y="173834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44" name="Google Shape;2144;g959bcba650_0_1216"/>
          <p:cNvCxnSpPr>
            <a:stCxn id="2110" idx="2"/>
            <a:endCxn id="2122" idx="2"/>
          </p:cNvCxnSpPr>
          <p:nvPr/>
        </p:nvCxnSpPr>
        <p:spPr>
          <a:xfrm>
            <a:off x="5525105" y="2261842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45" name="Google Shape;2145;g959bcba650_0_1216"/>
          <p:cNvCxnSpPr>
            <a:stCxn id="2122" idx="2"/>
            <a:endCxn id="2122" idx="0"/>
          </p:cNvCxnSpPr>
          <p:nvPr/>
        </p:nvCxnSpPr>
        <p:spPr>
          <a:xfrm rot="10800000">
            <a:off x="5741468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46" name="Google Shape;2146;g959bcba650_0_1216"/>
          <p:cNvCxnSpPr>
            <a:stCxn id="2122" idx="0"/>
            <a:endCxn id="2113" idx="0"/>
          </p:cNvCxnSpPr>
          <p:nvPr/>
        </p:nvCxnSpPr>
        <p:spPr>
          <a:xfrm>
            <a:off x="5741468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47" name="Google Shape;2147;g959bcba650_0_1216"/>
          <p:cNvCxnSpPr>
            <a:stCxn id="2113" idx="0"/>
            <a:endCxn id="2113" idx="2"/>
          </p:cNvCxnSpPr>
          <p:nvPr/>
        </p:nvCxnSpPr>
        <p:spPr>
          <a:xfrm>
            <a:off x="5957872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48" name="Google Shape;2148;g959bcba650_0_1216"/>
          <p:cNvCxnSpPr>
            <a:endCxn id="2114" idx="2"/>
          </p:cNvCxnSpPr>
          <p:nvPr/>
        </p:nvCxnSpPr>
        <p:spPr>
          <a:xfrm>
            <a:off x="5957966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49" name="Google Shape;2149;g959bcba650_0_1216"/>
          <p:cNvCxnSpPr>
            <a:stCxn id="2114" idx="2"/>
            <a:endCxn id="2114" idx="0"/>
          </p:cNvCxnSpPr>
          <p:nvPr/>
        </p:nvCxnSpPr>
        <p:spPr>
          <a:xfrm rot="10800000">
            <a:off x="6174266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50" name="Google Shape;2150;g959bcba650_0_1216"/>
          <p:cNvCxnSpPr>
            <a:stCxn id="2114" idx="0"/>
            <a:endCxn id="2115" idx="0"/>
          </p:cNvCxnSpPr>
          <p:nvPr/>
        </p:nvCxnSpPr>
        <p:spPr>
          <a:xfrm>
            <a:off x="6174266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51" name="Google Shape;2151;g959bcba650_0_1216"/>
          <p:cNvCxnSpPr>
            <a:stCxn id="2115" idx="0"/>
            <a:endCxn id="2115" idx="2"/>
          </p:cNvCxnSpPr>
          <p:nvPr/>
        </p:nvCxnSpPr>
        <p:spPr>
          <a:xfrm>
            <a:off x="6390661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52" name="Google Shape;2152;g959bcba650_0_1216"/>
          <p:cNvCxnSpPr>
            <a:stCxn id="2115" idx="2"/>
            <a:endCxn id="2116" idx="2"/>
          </p:cNvCxnSpPr>
          <p:nvPr/>
        </p:nvCxnSpPr>
        <p:spPr>
          <a:xfrm>
            <a:off x="6390661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53" name="Google Shape;2153;g959bcba650_0_1216"/>
          <p:cNvCxnSpPr>
            <a:stCxn id="2116" idx="2"/>
            <a:endCxn id="2116" idx="0"/>
          </p:cNvCxnSpPr>
          <p:nvPr/>
        </p:nvCxnSpPr>
        <p:spPr>
          <a:xfrm rot="10800000">
            <a:off x="660705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54" name="Google Shape;2154;g959bcba650_0_1216"/>
          <p:cNvCxnSpPr>
            <a:stCxn id="2116" idx="0"/>
            <a:endCxn id="2117" idx="0"/>
          </p:cNvCxnSpPr>
          <p:nvPr/>
        </p:nvCxnSpPr>
        <p:spPr>
          <a:xfrm>
            <a:off x="660705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55" name="Google Shape;2155;g959bcba650_0_1216"/>
          <p:cNvCxnSpPr>
            <a:stCxn id="2117" idx="0"/>
            <a:endCxn id="2117" idx="2"/>
          </p:cNvCxnSpPr>
          <p:nvPr/>
        </p:nvCxnSpPr>
        <p:spPr>
          <a:xfrm>
            <a:off x="6823450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56" name="Google Shape;2156;g959bcba650_0_1216"/>
          <p:cNvCxnSpPr>
            <a:stCxn id="2117" idx="2"/>
            <a:endCxn id="2118" idx="2"/>
          </p:cNvCxnSpPr>
          <p:nvPr/>
        </p:nvCxnSpPr>
        <p:spPr>
          <a:xfrm>
            <a:off x="6823450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57" name="Google Shape;2157;g959bcba650_0_1216"/>
          <p:cNvCxnSpPr>
            <a:stCxn id="2118" idx="2"/>
            <a:endCxn id="2118" idx="0"/>
          </p:cNvCxnSpPr>
          <p:nvPr/>
        </p:nvCxnSpPr>
        <p:spPr>
          <a:xfrm rot="10800000">
            <a:off x="703984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58" name="Google Shape;2158;g959bcba650_0_1216"/>
          <p:cNvCxnSpPr>
            <a:stCxn id="2118" idx="0"/>
            <a:endCxn id="2119" idx="0"/>
          </p:cNvCxnSpPr>
          <p:nvPr/>
        </p:nvCxnSpPr>
        <p:spPr>
          <a:xfrm>
            <a:off x="703984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59" name="Google Shape;2159;g959bcba650_0_1216"/>
          <p:cNvCxnSpPr>
            <a:stCxn id="2119" idx="0"/>
            <a:endCxn id="2119" idx="2"/>
          </p:cNvCxnSpPr>
          <p:nvPr/>
        </p:nvCxnSpPr>
        <p:spPr>
          <a:xfrm>
            <a:off x="725623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60" name="Google Shape;2160;g959bcba650_0_1216"/>
          <p:cNvCxnSpPr>
            <a:stCxn id="2119" idx="2"/>
            <a:endCxn id="2120" idx="2"/>
          </p:cNvCxnSpPr>
          <p:nvPr/>
        </p:nvCxnSpPr>
        <p:spPr>
          <a:xfrm>
            <a:off x="7256239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61" name="Google Shape;2161;g959bcba650_0_1216"/>
          <p:cNvSpPr txBox="1"/>
          <p:nvPr/>
        </p:nvSpPr>
        <p:spPr>
          <a:xfrm>
            <a:off x="2500875" y="1784725"/>
            <a:ext cx="8541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274E13"/>
                </a:solidFill>
                <a:latin typeface="Calibri"/>
                <a:ea typeface="Calibri"/>
                <a:cs typeface="Calibri"/>
                <a:sym typeface="Calibri"/>
              </a:rPr>
              <a:t>Takt</a:t>
            </a:r>
            <a:endParaRPr sz="2400">
              <a:solidFill>
                <a:srgbClr val="274E1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162" name="Google Shape;2162;g959bcba650_0_1216"/>
          <p:cNvCxnSpPr/>
          <p:nvPr/>
        </p:nvCxnSpPr>
        <p:spPr>
          <a:xfrm>
            <a:off x="7580832" y="2000092"/>
            <a:ext cx="1191600" cy="8478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163" name="Google Shape;2163;g959bcba650_0_1216"/>
          <p:cNvCxnSpPr>
            <a:stCxn id="2096" idx="2"/>
          </p:cNvCxnSpPr>
          <p:nvPr/>
        </p:nvCxnSpPr>
        <p:spPr>
          <a:xfrm>
            <a:off x="6797335" y="1608377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64" name="Google Shape;2164;g959bcba650_0_1216"/>
          <p:cNvCxnSpPr/>
          <p:nvPr/>
        </p:nvCxnSpPr>
        <p:spPr>
          <a:xfrm>
            <a:off x="7209010" y="108055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65" name="Google Shape;2165;g959bcba650_0_1216"/>
          <p:cNvCxnSpPr/>
          <p:nvPr/>
        </p:nvCxnSpPr>
        <p:spPr>
          <a:xfrm>
            <a:off x="7209010" y="1080552"/>
            <a:ext cx="4203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66" name="Google Shape;2166;g959bcba650_0_1216"/>
          <p:cNvSpPr/>
          <p:nvPr/>
        </p:nvSpPr>
        <p:spPr>
          <a:xfrm>
            <a:off x="700258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67" name="Google Shape;2167;g959bcba650_0_12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04898" y="2530431"/>
            <a:ext cx="1253423" cy="1837747"/>
          </a:xfrm>
          <a:prstGeom prst="rect">
            <a:avLst/>
          </a:prstGeom>
          <a:noFill/>
          <a:ln>
            <a:noFill/>
          </a:ln>
        </p:spPr>
      </p:pic>
      <p:sp>
        <p:nvSpPr>
          <p:cNvPr id="2168" name="Google Shape;2168;g959bcba650_0_1216"/>
          <p:cNvSpPr txBox="1"/>
          <p:nvPr/>
        </p:nvSpPr>
        <p:spPr>
          <a:xfrm>
            <a:off x="7227475" y="493225"/>
            <a:ext cx="1191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Stopbit</a:t>
            </a:r>
            <a:endParaRPr sz="2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169" name="Google Shape;2169;g959bcba650_0_1216"/>
          <p:cNvCxnSpPr>
            <a:endCxn id="2032" idx="3"/>
          </p:cNvCxnSpPr>
          <p:nvPr/>
        </p:nvCxnSpPr>
        <p:spPr>
          <a:xfrm rot="10800000" flipH="1">
            <a:off x="3514729" y="1342315"/>
            <a:ext cx="2206800" cy="26295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170" name="Google Shape;2170;g959bcba650_0_1216"/>
          <p:cNvCxnSpPr>
            <a:endCxn id="2096" idx="0"/>
          </p:cNvCxnSpPr>
          <p:nvPr/>
        </p:nvCxnSpPr>
        <p:spPr>
          <a:xfrm rot="10800000">
            <a:off x="6797335" y="1084877"/>
            <a:ext cx="12900" cy="4962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71" name="Google Shape;2171;g959bcba650_0_1216"/>
          <p:cNvCxnSpPr>
            <a:endCxn id="2166" idx="0"/>
          </p:cNvCxnSpPr>
          <p:nvPr/>
        </p:nvCxnSpPr>
        <p:spPr>
          <a:xfrm rot="10800000" flipH="1">
            <a:off x="6819885" y="1084877"/>
            <a:ext cx="397800" cy="9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72" name="Google Shape;2172;g959bcba650_0_1216"/>
          <p:cNvSpPr txBox="1"/>
          <p:nvPr/>
        </p:nvSpPr>
        <p:spPr>
          <a:xfrm>
            <a:off x="3317475" y="570675"/>
            <a:ext cx="3989100" cy="3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 1           2    3                             4</a:t>
            </a:r>
            <a:endParaRPr sz="2400">
              <a:solidFill>
                <a:srgbClr val="FF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3" name="Google Shape;2173;g959bcba650_0_1216"/>
          <p:cNvSpPr/>
          <p:nvPr/>
        </p:nvSpPr>
        <p:spPr>
          <a:xfrm>
            <a:off x="5705475" y="1123950"/>
            <a:ext cx="200025" cy="390525"/>
          </a:xfrm>
          <a:custGeom>
            <a:avLst/>
            <a:gdLst/>
            <a:ahLst/>
            <a:cxnLst/>
            <a:rect l="l" t="t" r="r" b="b"/>
            <a:pathLst>
              <a:path w="8001" h="15621" extrusionOk="0">
                <a:moveTo>
                  <a:pt x="8001" y="0"/>
                </a:moveTo>
                <a:lnTo>
                  <a:pt x="0" y="9525"/>
                </a:lnTo>
                <a:lnTo>
                  <a:pt x="7239" y="8382"/>
                </a:lnTo>
                <a:lnTo>
                  <a:pt x="1905" y="15621"/>
                </a:ln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2174" name="Google Shape;2174;g959bcba650_0_1216"/>
          <p:cNvSpPr txBox="1"/>
          <p:nvPr/>
        </p:nvSpPr>
        <p:spPr>
          <a:xfrm rot="-3066914">
            <a:off x="8175956" y="2044326"/>
            <a:ext cx="3269742" cy="2124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6500">
                <a:solidFill>
                  <a:srgbClr val="FF9900"/>
                </a:solidFill>
                <a:latin typeface="Calibri"/>
                <a:ea typeface="Calibri"/>
                <a:cs typeface="Calibri"/>
                <a:sym typeface="Calibri"/>
              </a:rPr>
              <a:t>Fehler!! Alarm</a:t>
            </a:r>
            <a:endParaRPr sz="6500">
              <a:solidFill>
                <a:srgbClr val="FF99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4212"/>
    </mc:Choice>
    <mc:Fallback>
      <p:transition spd="slow" advTm="542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9" name="Google Shape;2179;g959bcba650_0_1366"/>
          <p:cNvSpPr/>
          <p:nvPr/>
        </p:nvSpPr>
        <p:spPr>
          <a:xfrm>
            <a:off x="5943250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0" name="Google Shape;2180;g959bcba650_0_1366"/>
          <p:cNvSpPr/>
          <p:nvPr/>
        </p:nvSpPr>
        <p:spPr>
          <a:xfrm>
            <a:off x="5082663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1" name="Google Shape;2181;g959bcba650_0_1366"/>
          <p:cNvSpPr/>
          <p:nvPr/>
        </p:nvSpPr>
        <p:spPr>
          <a:xfrm>
            <a:off x="5512956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2" name="Google Shape;2182;g959bcba650_0_1366"/>
          <p:cNvSpPr/>
          <p:nvPr/>
        </p:nvSpPr>
        <p:spPr>
          <a:xfrm>
            <a:off x="6151916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3" name="Google Shape;2183;g959bcba650_0_1366"/>
          <p:cNvSpPr/>
          <p:nvPr/>
        </p:nvSpPr>
        <p:spPr>
          <a:xfrm>
            <a:off x="5721623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4" name="Google Shape;2184;g959bcba650_0_1366"/>
          <p:cNvSpPr/>
          <p:nvPr/>
        </p:nvSpPr>
        <p:spPr>
          <a:xfrm>
            <a:off x="5291329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5" name="Google Shape;2185;g959bcba650_0_1366"/>
          <p:cNvSpPr/>
          <p:nvPr/>
        </p:nvSpPr>
        <p:spPr>
          <a:xfrm>
            <a:off x="486103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6" name="Google Shape;2186;g959bcba650_0_1366"/>
          <p:cNvSpPr/>
          <p:nvPr/>
        </p:nvSpPr>
        <p:spPr>
          <a:xfrm>
            <a:off x="4430742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7" name="Google Shape;2187;g959bcba650_0_1366"/>
          <p:cNvSpPr/>
          <p:nvPr/>
        </p:nvSpPr>
        <p:spPr>
          <a:xfrm>
            <a:off x="4000448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8" name="Google Shape;2188;g959bcba650_0_1366"/>
          <p:cNvSpPr/>
          <p:nvPr/>
        </p:nvSpPr>
        <p:spPr>
          <a:xfrm>
            <a:off x="3139861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9" name="Google Shape;2189;g959bcba650_0_1366"/>
          <p:cNvSpPr/>
          <p:nvPr/>
        </p:nvSpPr>
        <p:spPr>
          <a:xfrm>
            <a:off x="357015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0" name="Google Shape;2190;g959bcba650_0_1366"/>
          <p:cNvSpPr/>
          <p:nvPr/>
        </p:nvSpPr>
        <p:spPr>
          <a:xfrm>
            <a:off x="1398033" y="1305223"/>
            <a:ext cx="1050900" cy="1774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1" name="Google Shape;2191;g959bcba650_0_1366"/>
          <p:cNvSpPr/>
          <p:nvPr/>
        </p:nvSpPr>
        <p:spPr>
          <a:xfrm>
            <a:off x="280072" y="1247900"/>
            <a:ext cx="217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2" name="Google Shape;2192;g959bcba650_0_1366"/>
          <p:cNvSpPr txBox="1"/>
          <p:nvPr/>
        </p:nvSpPr>
        <p:spPr>
          <a:xfrm>
            <a:off x="1453069" y="14370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3" name="Google Shape;2193;g959bcba650_0_1366"/>
          <p:cNvSpPr txBox="1"/>
          <p:nvPr/>
        </p:nvSpPr>
        <p:spPr>
          <a:xfrm>
            <a:off x="1453086" y="21652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4" name="Google Shape;2194;g959bcba650_0_1366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cxnSp>
        <p:nvCxnSpPr>
          <p:cNvPr id="2195" name="Google Shape;2195;g959bcba650_0_1366"/>
          <p:cNvCxnSpPr>
            <a:stCxn id="2192" idx="3"/>
            <a:endCxn id="2196" idx="1"/>
          </p:cNvCxnSpPr>
          <p:nvPr/>
        </p:nvCxnSpPr>
        <p:spPr>
          <a:xfrm>
            <a:off x="2456269" y="1667944"/>
            <a:ext cx="5194800" cy="108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197" name="Google Shape;2197;g959bcba650_0_1366"/>
          <p:cNvCxnSpPr>
            <a:stCxn id="2193" idx="3"/>
            <a:endCxn id="2198" idx="1"/>
          </p:cNvCxnSpPr>
          <p:nvPr/>
        </p:nvCxnSpPr>
        <p:spPr>
          <a:xfrm>
            <a:off x="2456286" y="2396144"/>
            <a:ext cx="51819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grpSp>
        <p:nvGrpSpPr>
          <p:cNvPr id="2199" name="Google Shape;2199;g959bcba650_0_1366"/>
          <p:cNvGrpSpPr/>
          <p:nvPr/>
        </p:nvGrpSpPr>
        <p:grpSpPr>
          <a:xfrm>
            <a:off x="7638131" y="1118925"/>
            <a:ext cx="4241160" cy="4758900"/>
            <a:chOff x="7009600" y="1118925"/>
            <a:chExt cx="4869300" cy="4758900"/>
          </a:xfrm>
        </p:grpSpPr>
        <p:grpSp>
          <p:nvGrpSpPr>
            <p:cNvPr id="2200" name="Google Shape;2200;g959bcba650_0_1366"/>
            <p:cNvGrpSpPr/>
            <p:nvPr/>
          </p:nvGrpSpPr>
          <p:grpSpPr>
            <a:xfrm>
              <a:off x="7009600" y="1118925"/>
              <a:ext cx="4869300" cy="4758900"/>
              <a:chOff x="7009600" y="1118925"/>
              <a:chExt cx="4869300" cy="4758900"/>
            </a:xfrm>
          </p:grpSpPr>
          <p:sp>
            <p:nvSpPr>
              <p:cNvPr id="2201" name="Google Shape;2201;g959bcba650_0_1366"/>
              <p:cNvSpPr/>
              <p:nvPr/>
            </p:nvSpPr>
            <p:spPr>
              <a:xfrm>
                <a:off x="7009600" y="1118925"/>
                <a:ext cx="4869300" cy="4758900"/>
              </a:xfrm>
              <a:prstGeom prst="rect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b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Calibri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Modul</a:t>
                </a:r>
                <a:endPara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02" name="Google Shape;2202;g959bcba650_0_1366"/>
              <p:cNvSpPr/>
              <p:nvPr/>
            </p:nvSpPr>
            <p:spPr>
              <a:xfrm>
                <a:off x="8600875" y="1434225"/>
                <a:ext cx="3157500" cy="1366800"/>
              </a:xfrm>
              <a:prstGeom prst="rect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Schieberegister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03" name="Google Shape;2203;g959bcba650_0_1366"/>
              <p:cNvSpPr txBox="1"/>
              <p:nvPr/>
            </p:nvSpPr>
            <p:spPr>
              <a:xfrm>
                <a:off x="8600875" y="1392975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Din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04" name="Google Shape;2204;g959bcba650_0_1366"/>
              <p:cNvSpPr txBox="1"/>
              <p:nvPr/>
            </p:nvSpPr>
            <p:spPr>
              <a:xfrm>
                <a:off x="8967562" y="2165300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274E13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Takt</a:t>
                </a:r>
                <a:endParaRPr sz="2400" b="0" i="0" u="none" strike="noStrike" cap="none">
                  <a:solidFill>
                    <a:srgbClr val="274E13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05" name="Google Shape;2205;g959bcba650_0_1366"/>
              <p:cNvSpPr/>
              <p:nvPr/>
            </p:nvSpPr>
            <p:spPr>
              <a:xfrm rot="5400000">
                <a:off x="8613023" y="2282975"/>
                <a:ext cx="369000" cy="393300"/>
              </a:xfrm>
              <a:prstGeom prst="triangle">
                <a:avLst>
                  <a:gd name="adj" fmla="val 50000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206" name="Google Shape;2206;g959bcba650_0_1366"/>
              <p:cNvCxnSpPr>
                <a:stCxn id="2205" idx="3"/>
                <a:endCxn id="2207" idx="3"/>
              </p:cNvCxnSpPr>
              <p:nvPr/>
            </p:nvCxnSpPr>
            <p:spPr>
              <a:xfrm>
                <a:off x="8600873" y="2479625"/>
                <a:ext cx="2860500" cy="2142300"/>
              </a:xfrm>
              <a:prstGeom prst="bentConnector5">
                <a:avLst>
                  <a:gd name="adj1" fmla="val -9558"/>
                  <a:gd name="adj2" fmla="val 38356"/>
                  <a:gd name="adj3" fmla="val 109552"/>
                </a:avLst>
              </a:prstGeom>
              <a:noFill/>
              <a:ln w="38100" cap="flat" cmpd="sng">
                <a:solidFill>
                  <a:srgbClr val="38761D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208" name="Google Shape;2208;g959bcba650_0_1366"/>
              <p:cNvCxnSpPr>
                <a:stCxn id="2196" idx="3"/>
                <a:endCxn id="2203" idx="1"/>
              </p:cNvCxnSpPr>
              <p:nvPr/>
            </p:nvCxnSpPr>
            <p:spPr>
              <a:xfrm>
                <a:off x="7621325" y="1678725"/>
                <a:ext cx="979500" cy="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209" name="Google Shape;2209;g959bcba650_0_1366"/>
              <p:cNvCxnSpPr>
                <a:stCxn id="2196" idx="3"/>
                <a:endCxn id="2210" idx="1"/>
              </p:cNvCxnSpPr>
              <p:nvPr/>
            </p:nvCxnSpPr>
            <p:spPr>
              <a:xfrm>
                <a:off x="7621325" y="1678725"/>
                <a:ext cx="979800" cy="2657400"/>
              </a:xfrm>
              <a:prstGeom prst="bentConnector3">
                <a:avLst>
                  <a:gd name="adj1" fmla="val 50011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grpSp>
            <p:nvGrpSpPr>
              <p:cNvPr id="2211" name="Google Shape;2211;g959bcba650_0_1366"/>
              <p:cNvGrpSpPr/>
              <p:nvPr/>
            </p:nvGrpSpPr>
            <p:grpSpPr>
              <a:xfrm>
                <a:off x="8601318" y="3938525"/>
                <a:ext cx="2859890" cy="1366800"/>
                <a:chOff x="9095139" y="3938517"/>
                <a:chExt cx="2365500" cy="1366800"/>
              </a:xfrm>
            </p:grpSpPr>
            <p:sp>
              <p:nvSpPr>
                <p:cNvPr id="2207" name="Google Shape;2207;g959bcba650_0_1366"/>
                <p:cNvSpPr/>
                <p:nvPr/>
              </p:nvSpPr>
              <p:spPr>
                <a:xfrm>
                  <a:off x="9095139" y="3938517"/>
                  <a:ext cx="2365500" cy="1366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b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Taktgenerator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10" name="Google Shape;2210;g959bcba650_0_1366"/>
                <p:cNvSpPr txBox="1"/>
                <p:nvPr/>
              </p:nvSpPr>
              <p:spPr>
                <a:xfrm>
                  <a:off x="9095162" y="4050425"/>
                  <a:ext cx="953400" cy="571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Start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2212" name="Google Shape;2212;g959bcba650_0_1366"/>
                <p:cNvGrpSpPr/>
                <p:nvPr/>
              </p:nvGrpSpPr>
              <p:grpSpPr>
                <a:xfrm>
                  <a:off x="9775721" y="3938538"/>
                  <a:ext cx="1579356" cy="1036546"/>
                  <a:chOff x="9517417" y="3885375"/>
                  <a:chExt cx="1344705" cy="845401"/>
                </a:xfrm>
              </p:grpSpPr>
              <p:sp>
                <p:nvSpPr>
                  <p:cNvPr id="2213" name="Google Shape;2213;g959bcba650_0_1366"/>
                  <p:cNvSpPr/>
                  <p:nvPr/>
                </p:nvSpPr>
                <p:spPr>
                  <a:xfrm>
                    <a:off x="9517417" y="4308076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14" name="Google Shape;2214;g959bcba650_0_1366"/>
                  <p:cNvSpPr/>
                  <p:nvPr/>
                </p:nvSpPr>
                <p:spPr>
                  <a:xfrm>
                    <a:off x="9953925" y="3885375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15" name="Google Shape;2215;g959bcba650_0_1366"/>
                  <p:cNvSpPr/>
                  <p:nvPr/>
                </p:nvSpPr>
                <p:spPr>
                  <a:xfrm>
                    <a:off x="10390522" y="4308075"/>
                    <a:ext cx="4716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216" name="Google Shape;2216;g959bcba650_0_1366"/>
                  <p:cNvCxnSpPr>
                    <a:stCxn id="2214" idx="1"/>
                    <a:endCxn id="2214" idx="3"/>
                  </p:cNvCxnSpPr>
                  <p:nvPr/>
                </p:nvCxnSpPr>
                <p:spPr>
                  <a:xfrm>
                    <a:off x="9953925" y="4096725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217" name="Google Shape;2217;g959bcba650_0_1366"/>
                  <p:cNvCxnSpPr>
                    <a:stCxn id="2214" idx="3"/>
                    <a:endCxn id="2215" idx="1"/>
                  </p:cNvCxnSpPr>
                  <p:nvPr/>
                </p:nvCxnSpPr>
                <p:spPr>
                  <a:xfrm>
                    <a:off x="103904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218" name="Google Shape;2218;g959bcba650_0_1366"/>
                  <p:cNvCxnSpPr>
                    <a:endCxn id="2215" idx="3"/>
                  </p:cNvCxnSpPr>
                  <p:nvPr/>
                </p:nvCxnSpPr>
                <p:spPr>
                  <a:xfrm>
                    <a:off x="10390522" y="4519425"/>
                    <a:ext cx="4716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219" name="Google Shape;2219;g959bcba650_0_1366"/>
                  <p:cNvCxnSpPr>
                    <a:stCxn id="2213" idx="1"/>
                    <a:endCxn id="2213" idx="3"/>
                  </p:cNvCxnSpPr>
                  <p:nvPr/>
                </p:nvCxnSpPr>
                <p:spPr>
                  <a:xfrm>
                    <a:off x="9517417" y="4519426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220" name="Google Shape;2220;g959bcba650_0_1366"/>
                  <p:cNvCxnSpPr>
                    <a:stCxn id="2214" idx="1"/>
                    <a:endCxn id="2213" idx="3"/>
                  </p:cNvCxnSpPr>
                  <p:nvPr/>
                </p:nvCxnSpPr>
                <p:spPr>
                  <a:xfrm>
                    <a:off x="99539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</p:grpSp>
        </p:grpSp>
        <p:sp>
          <p:nvSpPr>
            <p:cNvPr id="2196" name="Google Shape;2196;g959bcba650_0_1366"/>
            <p:cNvSpPr txBox="1"/>
            <p:nvPr/>
          </p:nvSpPr>
          <p:spPr>
            <a:xfrm>
              <a:off x="7024625" y="1447875"/>
              <a:ext cx="5967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98" name="Google Shape;2198;g959bcba650_0_1366"/>
            <p:cNvSpPr txBox="1"/>
            <p:nvPr/>
          </p:nvSpPr>
          <p:spPr>
            <a:xfrm>
              <a:off x="7009827" y="2165292"/>
              <a:ext cx="1050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21" name="Google Shape;2221;g959bcba650_0_1366"/>
          <p:cNvSpPr/>
          <p:nvPr/>
        </p:nvSpPr>
        <p:spPr>
          <a:xfrm>
            <a:off x="377300" y="3846025"/>
            <a:ext cx="5538000" cy="2727900"/>
          </a:xfrm>
          <a:prstGeom prst="wedgeRoundRectCallout">
            <a:avLst>
              <a:gd name="adj1" fmla="val 58767"/>
              <a:gd name="adj2" fmla="val -6214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>
                <a:solidFill>
                  <a:srgbClr val="0000FF"/>
                </a:solidFill>
              </a:rPr>
              <a:t>Bei MBED kann folgendermaßen konfiguriert werden:</a:t>
            </a:r>
            <a:endParaRPr sz="2400">
              <a:solidFill>
                <a:srgbClr val="0000FF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keine (none)</a:t>
            </a:r>
            <a:endParaRPr sz="2400">
              <a:solidFill>
                <a:srgbClr val="0000FF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ungerade (odd)</a:t>
            </a:r>
            <a:endParaRPr sz="2400">
              <a:solidFill>
                <a:srgbClr val="0000FF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gerade (even)</a:t>
            </a:r>
            <a:endParaRPr sz="2400">
              <a:solidFill>
                <a:srgbClr val="0000FF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0000FF"/>
                </a:solidFill>
              </a:rPr>
              <a:t>Parity</a:t>
            </a:r>
            <a:endParaRPr sz="2400">
              <a:solidFill>
                <a:srgbClr val="0000FF"/>
              </a:solidFill>
            </a:endParaRPr>
          </a:p>
        </p:txBody>
      </p:sp>
      <p:grpSp>
        <p:nvGrpSpPr>
          <p:cNvPr id="2222" name="Google Shape;2222;g959bcba650_0_1366"/>
          <p:cNvGrpSpPr/>
          <p:nvPr/>
        </p:nvGrpSpPr>
        <p:grpSpPr>
          <a:xfrm>
            <a:off x="2715984" y="1080565"/>
            <a:ext cx="638977" cy="523500"/>
            <a:chOff x="2715984" y="1080565"/>
            <a:chExt cx="638977" cy="523500"/>
          </a:xfrm>
        </p:grpSpPr>
        <p:cxnSp>
          <p:nvCxnSpPr>
            <p:cNvPr id="2223" name="Google Shape;2223;g959bcba650_0_1366"/>
            <p:cNvCxnSpPr>
              <a:stCxn id="2224" idx="0"/>
              <a:endCxn id="2225" idx="0"/>
            </p:cNvCxnSpPr>
            <p:nvPr/>
          </p:nvCxnSpPr>
          <p:spPr>
            <a:xfrm>
              <a:off x="2715984" y="1080565"/>
              <a:ext cx="2088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26" name="Google Shape;2226;g959bcba650_0_1366"/>
            <p:cNvCxnSpPr>
              <a:stCxn id="2225" idx="0"/>
              <a:endCxn id="2225" idx="2"/>
            </p:cNvCxnSpPr>
            <p:nvPr/>
          </p:nvCxnSpPr>
          <p:spPr>
            <a:xfrm>
              <a:off x="2924650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27" name="Google Shape;2227;g959bcba650_0_1366"/>
            <p:cNvCxnSpPr>
              <a:stCxn id="2188" idx="2"/>
              <a:endCxn id="2225" idx="2"/>
            </p:cNvCxnSpPr>
            <p:nvPr/>
          </p:nvCxnSpPr>
          <p:spPr>
            <a:xfrm rot="10800000">
              <a:off x="2924761" y="1604065"/>
              <a:ext cx="4302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2228" name="Google Shape;2228;g959bcba650_0_1366"/>
          <p:cNvCxnSpPr>
            <a:stCxn id="2189" idx="0"/>
            <a:endCxn id="2189" idx="2"/>
          </p:cNvCxnSpPr>
          <p:nvPr/>
        </p:nvCxnSpPr>
        <p:spPr>
          <a:xfrm>
            <a:off x="3785255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29" name="Google Shape;2229;g959bcba650_0_1366"/>
          <p:cNvCxnSpPr>
            <a:stCxn id="2188" idx="2"/>
            <a:endCxn id="2188" idx="0"/>
          </p:cNvCxnSpPr>
          <p:nvPr/>
        </p:nvCxnSpPr>
        <p:spPr>
          <a:xfrm rot="10800000">
            <a:off x="3354961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30" name="Google Shape;2230;g959bcba650_0_1366"/>
          <p:cNvCxnSpPr>
            <a:stCxn id="2188" idx="0"/>
            <a:endCxn id="2189" idx="0"/>
          </p:cNvCxnSpPr>
          <p:nvPr/>
        </p:nvCxnSpPr>
        <p:spPr>
          <a:xfrm>
            <a:off x="3354961" y="10805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31" name="Google Shape;2231;g959bcba650_0_1366"/>
          <p:cNvCxnSpPr>
            <a:stCxn id="2189" idx="2"/>
            <a:endCxn id="2187" idx="2"/>
          </p:cNvCxnSpPr>
          <p:nvPr/>
        </p:nvCxnSpPr>
        <p:spPr>
          <a:xfrm>
            <a:off x="3785255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32" name="Google Shape;2232;g959bcba650_0_1366"/>
          <p:cNvCxnSpPr>
            <a:stCxn id="2187" idx="2"/>
            <a:endCxn id="2187" idx="0"/>
          </p:cNvCxnSpPr>
          <p:nvPr/>
        </p:nvCxnSpPr>
        <p:spPr>
          <a:xfrm rot="10800000">
            <a:off x="4215548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33" name="Google Shape;2233;g959bcba650_0_1366"/>
          <p:cNvCxnSpPr>
            <a:stCxn id="2187" idx="0"/>
            <a:endCxn id="2185" idx="0"/>
          </p:cNvCxnSpPr>
          <p:nvPr/>
        </p:nvCxnSpPr>
        <p:spPr>
          <a:xfrm>
            <a:off x="4215548" y="1080565"/>
            <a:ext cx="8607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34" name="Google Shape;2234;g959bcba650_0_1366"/>
          <p:cNvCxnSpPr>
            <a:stCxn id="2185" idx="0"/>
            <a:endCxn id="2185" idx="2"/>
          </p:cNvCxnSpPr>
          <p:nvPr/>
        </p:nvCxnSpPr>
        <p:spPr>
          <a:xfrm>
            <a:off x="5076135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35" name="Google Shape;2235;g959bcba650_0_1366"/>
          <p:cNvCxnSpPr>
            <a:stCxn id="2185" idx="2"/>
            <a:endCxn id="2184" idx="2"/>
          </p:cNvCxnSpPr>
          <p:nvPr/>
        </p:nvCxnSpPr>
        <p:spPr>
          <a:xfrm>
            <a:off x="5076135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36" name="Google Shape;2236;g959bcba650_0_1366"/>
          <p:cNvCxnSpPr>
            <a:stCxn id="2184" idx="2"/>
            <a:endCxn id="2184" idx="2"/>
          </p:cNvCxnSpPr>
          <p:nvPr/>
        </p:nvCxnSpPr>
        <p:spPr>
          <a:xfrm>
            <a:off x="5506429" y="1604065"/>
            <a:ext cx="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37" name="Google Shape;2237;g959bcba650_0_1366"/>
          <p:cNvCxnSpPr/>
          <p:nvPr/>
        </p:nvCxnSpPr>
        <p:spPr>
          <a:xfrm>
            <a:off x="5506466" y="159491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38" name="Google Shape;2238;g959bcba650_0_1366"/>
          <p:cNvCxnSpPr>
            <a:stCxn id="2183" idx="2"/>
            <a:endCxn id="2182" idx="2"/>
          </p:cNvCxnSpPr>
          <p:nvPr/>
        </p:nvCxnSpPr>
        <p:spPr>
          <a:xfrm>
            <a:off x="5936723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39" name="Google Shape;2239;g959bcba650_0_1366"/>
          <p:cNvCxnSpPr>
            <a:stCxn id="2182" idx="2"/>
            <a:endCxn id="2240" idx="2"/>
          </p:cNvCxnSpPr>
          <p:nvPr/>
        </p:nvCxnSpPr>
        <p:spPr>
          <a:xfrm>
            <a:off x="6367016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40" name="Google Shape;2240;g959bcba650_0_1366"/>
          <p:cNvSpPr/>
          <p:nvPr/>
        </p:nvSpPr>
        <p:spPr>
          <a:xfrm>
            <a:off x="6582210" y="1080552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5" name="Google Shape;2225;g959bcba650_0_1366"/>
          <p:cNvSpPr/>
          <p:nvPr/>
        </p:nvSpPr>
        <p:spPr>
          <a:xfrm>
            <a:off x="2709550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1" name="Google Shape;2241;g959bcba650_0_1366"/>
          <p:cNvSpPr/>
          <p:nvPr/>
        </p:nvSpPr>
        <p:spPr>
          <a:xfrm>
            <a:off x="2931195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2" name="Google Shape;2242;g959bcba650_0_1366"/>
          <p:cNvSpPr/>
          <p:nvPr/>
        </p:nvSpPr>
        <p:spPr>
          <a:xfrm>
            <a:off x="3361488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3" name="Google Shape;2243;g959bcba650_0_1366"/>
          <p:cNvSpPr/>
          <p:nvPr/>
        </p:nvSpPr>
        <p:spPr>
          <a:xfrm>
            <a:off x="3791782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4" name="Google Shape;2244;g959bcba650_0_1366"/>
          <p:cNvSpPr/>
          <p:nvPr/>
        </p:nvSpPr>
        <p:spPr>
          <a:xfrm>
            <a:off x="4222076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5" name="Google Shape;2245;g959bcba650_0_1366"/>
          <p:cNvSpPr/>
          <p:nvPr/>
        </p:nvSpPr>
        <p:spPr>
          <a:xfrm>
            <a:off x="4652369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6" name="Google Shape;2246;g959bcba650_0_1366"/>
          <p:cNvSpPr/>
          <p:nvPr/>
        </p:nvSpPr>
        <p:spPr>
          <a:xfrm>
            <a:off x="6373544" y="1080552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4" name="Google Shape;2224;g959bcba650_0_1366"/>
          <p:cNvSpPr/>
          <p:nvPr/>
        </p:nvSpPr>
        <p:spPr>
          <a:xfrm>
            <a:off x="2500884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7" name="Google Shape;2247;g959bcba650_0_1366"/>
          <p:cNvSpPr/>
          <p:nvPr/>
        </p:nvSpPr>
        <p:spPr>
          <a:xfrm>
            <a:off x="6797285" y="1080539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8" name="Google Shape;2248;g959bcba650_0_1366"/>
          <p:cNvSpPr/>
          <p:nvPr/>
        </p:nvSpPr>
        <p:spPr>
          <a:xfrm>
            <a:off x="658223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249" name="Google Shape;2249;g959bcba650_0_1366"/>
          <p:cNvGrpSpPr/>
          <p:nvPr/>
        </p:nvGrpSpPr>
        <p:grpSpPr>
          <a:xfrm>
            <a:off x="3256271" y="1738330"/>
            <a:ext cx="4754008" cy="523538"/>
            <a:chOff x="3354946" y="1738342"/>
            <a:chExt cx="4754008" cy="523538"/>
          </a:xfrm>
        </p:grpSpPr>
        <p:grpSp>
          <p:nvGrpSpPr>
            <p:cNvPr id="2250" name="Google Shape;2250;g959bcba650_0_1366"/>
            <p:cNvGrpSpPr/>
            <p:nvPr/>
          </p:nvGrpSpPr>
          <p:grpSpPr>
            <a:xfrm>
              <a:off x="3354946" y="1738355"/>
              <a:ext cx="2377008" cy="523525"/>
              <a:chOff x="2500884" y="1080539"/>
              <a:chExt cx="4726601" cy="523525"/>
            </a:xfrm>
          </p:grpSpPr>
          <p:grpSp>
            <p:nvGrpSpPr>
              <p:cNvPr id="2251" name="Google Shape;2251;g959bcba650_0_1366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2252" name="Google Shape;2252;g959bcba650_0_1366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53" name="Google Shape;2253;g959bcba650_0_1366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54" name="Google Shape;2254;g959bcba650_0_1366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55" name="Google Shape;2255;g959bcba650_0_1366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56" name="Google Shape;2256;g959bcba650_0_1366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57" name="Google Shape;2257;g959bcba650_0_1366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58" name="Google Shape;2258;g959bcba650_0_1366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59" name="Google Shape;2259;g959bcba650_0_1366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60" name="Google Shape;2260;g959bcba650_0_1366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61" name="Google Shape;2261;g959bcba650_0_1366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262" name="Google Shape;2262;g959bcba650_0_1366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263" name="Google Shape;2263;g959bcba650_0_1366"/>
            <p:cNvGrpSpPr/>
            <p:nvPr/>
          </p:nvGrpSpPr>
          <p:grpSpPr>
            <a:xfrm>
              <a:off x="5731946" y="1738342"/>
              <a:ext cx="2377008" cy="523525"/>
              <a:chOff x="2500884" y="1080539"/>
              <a:chExt cx="4726601" cy="523525"/>
            </a:xfrm>
          </p:grpSpPr>
          <p:grpSp>
            <p:nvGrpSpPr>
              <p:cNvPr id="2264" name="Google Shape;2264;g959bcba650_0_1366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2265" name="Google Shape;2265;g959bcba650_0_1366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66" name="Google Shape;2266;g959bcba650_0_1366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67" name="Google Shape;2267;g959bcba650_0_1366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68" name="Google Shape;2268;g959bcba650_0_1366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69" name="Google Shape;2269;g959bcba650_0_1366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70" name="Google Shape;2270;g959bcba650_0_1366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71" name="Google Shape;2271;g959bcba650_0_1366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72" name="Google Shape;2272;g959bcba650_0_1366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73" name="Google Shape;2273;g959bcba650_0_1366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74" name="Google Shape;2274;g959bcba650_0_1366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275" name="Google Shape;2275;g959bcba650_0_1366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cxnSp>
        <p:nvCxnSpPr>
          <p:cNvPr id="2276" name="Google Shape;2276;g959bcba650_0_1366"/>
          <p:cNvCxnSpPr>
            <a:endCxn id="2252" idx="2"/>
          </p:cNvCxnSpPr>
          <p:nvPr/>
        </p:nvCxnSpPr>
        <p:spPr>
          <a:xfrm>
            <a:off x="3363672" y="2260968"/>
            <a:ext cx="217200" cy="9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77" name="Google Shape;2277;g959bcba650_0_1366"/>
          <p:cNvCxnSpPr>
            <a:stCxn id="2252" idx="2"/>
            <a:endCxn id="2252" idx="0"/>
          </p:cNvCxnSpPr>
          <p:nvPr/>
        </p:nvCxnSpPr>
        <p:spPr>
          <a:xfrm rot="10800000">
            <a:off x="3580872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78" name="Google Shape;2278;g959bcba650_0_1366"/>
          <p:cNvCxnSpPr>
            <a:stCxn id="2252" idx="0"/>
            <a:endCxn id="2253" idx="0"/>
          </p:cNvCxnSpPr>
          <p:nvPr/>
        </p:nvCxnSpPr>
        <p:spPr>
          <a:xfrm>
            <a:off x="3580872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79" name="Google Shape;2279;g959bcba650_0_1366"/>
          <p:cNvCxnSpPr>
            <a:stCxn id="2253" idx="0"/>
            <a:endCxn id="2253" idx="2"/>
          </p:cNvCxnSpPr>
          <p:nvPr/>
        </p:nvCxnSpPr>
        <p:spPr>
          <a:xfrm>
            <a:off x="379726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80" name="Google Shape;2280;g959bcba650_0_1366"/>
          <p:cNvCxnSpPr>
            <a:stCxn id="2253" idx="2"/>
            <a:endCxn id="2254" idx="2"/>
          </p:cNvCxnSpPr>
          <p:nvPr/>
        </p:nvCxnSpPr>
        <p:spPr>
          <a:xfrm>
            <a:off x="379726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81" name="Google Shape;2281;g959bcba650_0_1366"/>
          <p:cNvCxnSpPr>
            <a:stCxn id="2254" idx="2"/>
            <a:endCxn id="2254" idx="0"/>
          </p:cNvCxnSpPr>
          <p:nvPr/>
        </p:nvCxnSpPr>
        <p:spPr>
          <a:xfrm rot="10800000">
            <a:off x="4013661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82" name="Google Shape;2282;g959bcba650_0_1366"/>
          <p:cNvCxnSpPr>
            <a:stCxn id="2254" idx="0"/>
            <a:endCxn id="2255" idx="0"/>
          </p:cNvCxnSpPr>
          <p:nvPr/>
        </p:nvCxnSpPr>
        <p:spPr>
          <a:xfrm>
            <a:off x="4013661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83" name="Google Shape;2283;g959bcba650_0_1366"/>
          <p:cNvCxnSpPr>
            <a:stCxn id="2255" idx="0"/>
            <a:endCxn id="2255" idx="2"/>
          </p:cNvCxnSpPr>
          <p:nvPr/>
        </p:nvCxnSpPr>
        <p:spPr>
          <a:xfrm>
            <a:off x="423005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84" name="Google Shape;2284;g959bcba650_0_1366"/>
          <p:cNvCxnSpPr>
            <a:stCxn id="2255" idx="2"/>
            <a:endCxn id="2256" idx="2"/>
          </p:cNvCxnSpPr>
          <p:nvPr/>
        </p:nvCxnSpPr>
        <p:spPr>
          <a:xfrm>
            <a:off x="423005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85" name="Google Shape;2285;g959bcba650_0_1366"/>
          <p:cNvCxnSpPr>
            <a:stCxn id="2256" idx="2"/>
            <a:endCxn id="2256" idx="0"/>
          </p:cNvCxnSpPr>
          <p:nvPr/>
        </p:nvCxnSpPr>
        <p:spPr>
          <a:xfrm rot="10800000">
            <a:off x="4446450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86" name="Google Shape;2286;g959bcba650_0_1366"/>
          <p:cNvCxnSpPr>
            <a:stCxn id="2256" idx="0"/>
            <a:endCxn id="2257" idx="0"/>
          </p:cNvCxnSpPr>
          <p:nvPr/>
        </p:nvCxnSpPr>
        <p:spPr>
          <a:xfrm>
            <a:off x="4446450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87" name="Google Shape;2287;g959bcba650_0_1366"/>
          <p:cNvCxnSpPr>
            <a:stCxn id="2257" idx="0"/>
            <a:endCxn id="2257" idx="2"/>
          </p:cNvCxnSpPr>
          <p:nvPr/>
        </p:nvCxnSpPr>
        <p:spPr>
          <a:xfrm>
            <a:off x="4662845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88" name="Google Shape;2288;g959bcba650_0_1366"/>
          <p:cNvCxnSpPr>
            <a:stCxn id="2257" idx="2"/>
            <a:endCxn id="2258" idx="2"/>
          </p:cNvCxnSpPr>
          <p:nvPr/>
        </p:nvCxnSpPr>
        <p:spPr>
          <a:xfrm>
            <a:off x="4662845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89" name="Google Shape;2289;g959bcba650_0_1366"/>
          <p:cNvCxnSpPr>
            <a:stCxn id="2258" idx="2"/>
            <a:endCxn id="2258" idx="0"/>
          </p:cNvCxnSpPr>
          <p:nvPr/>
        </p:nvCxnSpPr>
        <p:spPr>
          <a:xfrm rot="10800000">
            <a:off x="4879239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90" name="Google Shape;2290;g959bcba650_0_1366"/>
          <p:cNvCxnSpPr>
            <a:endCxn id="2259" idx="0"/>
          </p:cNvCxnSpPr>
          <p:nvPr/>
        </p:nvCxnSpPr>
        <p:spPr>
          <a:xfrm>
            <a:off x="4879334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91" name="Google Shape;2291;g959bcba650_0_1366"/>
          <p:cNvCxnSpPr>
            <a:stCxn id="2259" idx="0"/>
            <a:endCxn id="2259" idx="2"/>
          </p:cNvCxnSpPr>
          <p:nvPr/>
        </p:nvCxnSpPr>
        <p:spPr>
          <a:xfrm>
            <a:off x="5095634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92" name="Google Shape;2292;g959bcba650_0_1366"/>
          <p:cNvCxnSpPr>
            <a:stCxn id="2259" idx="2"/>
            <a:endCxn id="2260" idx="2"/>
          </p:cNvCxnSpPr>
          <p:nvPr/>
        </p:nvCxnSpPr>
        <p:spPr>
          <a:xfrm>
            <a:off x="5095634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93" name="Google Shape;2293;g959bcba650_0_1366"/>
          <p:cNvCxnSpPr>
            <a:stCxn id="2260" idx="2"/>
            <a:endCxn id="2260" idx="0"/>
          </p:cNvCxnSpPr>
          <p:nvPr/>
        </p:nvCxnSpPr>
        <p:spPr>
          <a:xfrm rot="10800000">
            <a:off x="531202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94" name="Google Shape;2294;g959bcba650_0_1366"/>
          <p:cNvCxnSpPr>
            <a:stCxn id="2260" idx="0"/>
            <a:endCxn id="2262" idx="0"/>
          </p:cNvCxnSpPr>
          <p:nvPr/>
        </p:nvCxnSpPr>
        <p:spPr>
          <a:xfrm>
            <a:off x="5312029" y="1738355"/>
            <a:ext cx="2130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95" name="Google Shape;2295;g959bcba650_0_1366"/>
          <p:cNvCxnSpPr>
            <a:stCxn id="2262" idx="0"/>
            <a:endCxn id="2262" idx="2"/>
          </p:cNvCxnSpPr>
          <p:nvPr/>
        </p:nvCxnSpPr>
        <p:spPr>
          <a:xfrm>
            <a:off x="5525105" y="173834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96" name="Google Shape;2296;g959bcba650_0_1366"/>
          <p:cNvCxnSpPr>
            <a:stCxn id="2262" idx="2"/>
            <a:endCxn id="2274" idx="2"/>
          </p:cNvCxnSpPr>
          <p:nvPr/>
        </p:nvCxnSpPr>
        <p:spPr>
          <a:xfrm>
            <a:off x="5525105" y="2261842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97" name="Google Shape;2297;g959bcba650_0_1366"/>
          <p:cNvCxnSpPr>
            <a:stCxn id="2274" idx="2"/>
            <a:endCxn id="2274" idx="0"/>
          </p:cNvCxnSpPr>
          <p:nvPr/>
        </p:nvCxnSpPr>
        <p:spPr>
          <a:xfrm rot="10800000">
            <a:off x="5741468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98" name="Google Shape;2298;g959bcba650_0_1366"/>
          <p:cNvCxnSpPr>
            <a:stCxn id="2274" idx="0"/>
            <a:endCxn id="2265" idx="0"/>
          </p:cNvCxnSpPr>
          <p:nvPr/>
        </p:nvCxnSpPr>
        <p:spPr>
          <a:xfrm>
            <a:off x="5741468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99" name="Google Shape;2299;g959bcba650_0_1366"/>
          <p:cNvCxnSpPr>
            <a:stCxn id="2265" idx="0"/>
            <a:endCxn id="2265" idx="2"/>
          </p:cNvCxnSpPr>
          <p:nvPr/>
        </p:nvCxnSpPr>
        <p:spPr>
          <a:xfrm>
            <a:off x="5957872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00" name="Google Shape;2300;g959bcba650_0_1366"/>
          <p:cNvCxnSpPr>
            <a:endCxn id="2266" idx="2"/>
          </p:cNvCxnSpPr>
          <p:nvPr/>
        </p:nvCxnSpPr>
        <p:spPr>
          <a:xfrm>
            <a:off x="5957966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01" name="Google Shape;2301;g959bcba650_0_1366"/>
          <p:cNvCxnSpPr>
            <a:stCxn id="2266" idx="2"/>
            <a:endCxn id="2266" idx="0"/>
          </p:cNvCxnSpPr>
          <p:nvPr/>
        </p:nvCxnSpPr>
        <p:spPr>
          <a:xfrm rot="10800000">
            <a:off x="6174266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02" name="Google Shape;2302;g959bcba650_0_1366"/>
          <p:cNvCxnSpPr>
            <a:stCxn id="2266" idx="0"/>
            <a:endCxn id="2267" idx="0"/>
          </p:cNvCxnSpPr>
          <p:nvPr/>
        </p:nvCxnSpPr>
        <p:spPr>
          <a:xfrm>
            <a:off x="6174266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03" name="Google Shape;2303;g959bcba650_0_1366"/>
          <p:cNvCxnSpPr>
            <a:stCxn id="2267" idx="0"/>
            <a:endCxn id="2267" idx="2"/>
          </p:cNvCxnSpPr>
          <p:nvPr/>
        </p:nvCxnSpPr>
        <p:spPr>
          <a:xfrm>
            <a:off x="6390661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04" name="Google Shape;2304;g959bcba650_0_1366"/>
          <p:cNvCxnSpPr>
            <a:stCxn id="2267" idx="2"/>
            <a:endCxn id="2268" idx="2"/>
          </p:cNvCxnSpPr>
          <p:nvPr/>
        </p:nvCxnSpPr>
        <p:spPr>
          <a:xfrm>
            <a:off x="6390661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05" name="Google Shape;2305;g959bcba650_0_1366"/>
          <p:cNvCxnSpPr>
            <a:stCxn id="2268" idx="2"/>
            <a:endCxn id="2268" idx="0"/>
          </p:cNvCxnSpPr>
          <p:nvPr/>
        </p:nvCxnSpPr>
        <p:spPr>
          <a:xfrm rot="10800000">
            <a:off x="660705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06" name="Google Shape;2306;g959bcba650_0_1366"/>
          <p:cNvCxnSpPr>
            <a:stCxn id="2268" idx="0"/>
            <a:endCxn id="2269" idx="0"/>
          </p:cNvCxnSpPr>
          <p:nvPr/>
        </p:nvCxnSpPr>
        <p:spPr>
          <a:xfrm>
            <a:off x="660705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07" name="Google Shape;2307;g959bcba650_0_1366"/>
          <p:cNvCxnSpPr>
            <a:stCxn id="2269" idx="0"/>
            <a:endCxn id="2269" idx="2"/>
          </p:cNvCxnSpPr>
          <p:nvPr/>
        </p:nvCxnSpPr>
        <p:spPr>
          <a:xfrm>
            <a:off x="6823450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08" name="Google Shape;2308;g959bcba650_0_1366"/>
          <p:cNvCxnSpPr>
            <a:stCxn id="2269" idx="2"/>
            <a:endCxn id="2270" idx="2"/>
          </p:cNvCxnSpPr>
          <p:nvPr/>
        </p:nvCxnSpPr>
        <p:spPr>
          <a:xfrm>
            <a:off x="6823450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09" name="Google Shape;2309;g959bcba650_0_1366"/>
          <p:cNvCxnSpPr>
            <a:stCxn id="2270" idx="2"/>
            <a:endCxn id="2270" idx="0"/>
          </p:cNvCxnSpPr>
          <p:nvPr/>
        </p:nvCxnSpPr>
        <p:spPr>
          <a:xfrm rot="10800000">
            <a:off x="703984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10" name="Google Shape;2310;g959bcba650_0_1366"/>
          <p:cNvCxnSpPr>
            <a:stCxn id="2270" idx="0"/>
            <a:endCxn id="2271" idx="0"/>
          </p:cNvCxnSpPr>
          <p:nvPr/>
        </p:nvCxnSpPr>
        <p:spPr>
          <a:xfrm>
            <a:off x="703984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11" name="Google Shape;2311;g959bcba650_0_1366"/>
          <p:cNvCxnSpPr>
            <a:stCxn id="2271" idx="0"/>
            <a:endCxn id="2271" idx="2"/>
          </p:cNvCxnSpPr>
          <p:nvPr/>
        </p:nvCxnSpPr>
        <p:spPr>
          <a:xfrm>
            <a:off x="725623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12" name="Google Shape;2312;g959bcba650_0_1366"/>
          <p:cNvCxnSpPr>
            <a:stCxn id="2271" idx="2"/>
            <a:endCxn id="2272" idx="2"/>
          </p:cNvCxnSpPr>
          <p:nvPr/>
        </p:nvCxnSpPr>
        <p:spPr>
          <a:xfrm>
            <a:off x="7256239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13" name="Google Shape;2313;g959bcba650_0_1366"/>
          <p:cNvSpPr txBox="1"/>
          <p:nvPr/>
        </p:nvSpPr>
        <p:spPr>
          <a:xfrm>
            <a:off x="2500875" y="1784725"/>
            <a:ext cx="8541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274E13"/>
                </a:solidFill>
                <a:latin typeface="Calibri"/>
                <a:ea typeface="Calibri"/>
                <a:cs typeface="Calibri"/>
                <a:sym typeface="Calibri"/>
              </a:rPr>
              <a:t>Takt</a:t>
            </a:r>
            <a:endParaRPr sz="2400">
              <a:solidFill>
                <a:srgbClr val="274E1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314" name="Google Shape;2314;g959bcba650_0_1366"/>
          <p:cNvCxnSpPr/>
          <p:nvPr/>
        </p:nvCxnSpPr>
        <p:spPr>
          <a:xfrm>
            <a:off x="7580832" y="2000092"/>
            <a:ext cx="1191600" cy="8478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315" name="Google Shape;2315;g959bcba650_0_1366"/>
          <p:cNvCxnSpPr>
            <a:stCxn id="2248" idx="2"/>
          </p:cNvCxnSpPr>
          <p:nvPr/>
        </p:nvCxnSpPr>
        <p:spPr>
          <a:xfrm>
            <a:off x="6797335" y="1608377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16" name="Google Shape;2316;g959bcba650_0_1366"/>
          <p:cNvCxnSpPr/>
          <p:nvPr/>
        </p:nvCxnSpPr>
        <p:spPr>
          <a:xfrm>
            <a:off x="7209010" y="108055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17" name="Google Shape;2317;g959bcba650_0_1366"/>
          <p:cNvCxnSpPr/>
          <p:nvPr/>
        </p:nvCxnSpPr>
        <p:spPr>
          <a:xfrm>
            <a:off x="7209010" y="1080552"/>
            <a:ext cx="4203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18" name="Google Shape;2318;g959bcba650_0_1366"/>
          <p:cNvSpPr/>
          <p:nvPr/>
        </p:nvSpPr>
        <p:spPr>
          <a:xfrm>
            <a:off x="700258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19" name="Google Shape;2319;g959bcba650_0_136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04898" y="2530431"/>
            <a:ext cx="1253423" cy="1837747"/>
          </a:xfrm>
          <a:prstGeom prst="rect">
            <a:avLst/>
          </a:prstGeom>
          <a:noFill/>
          <a:ln>
            <a:noFill/>
          </a:ln>
        </p:spPr>
      </p:pic>
      <p:sp>
        <p:nvSpPr>
          <p:cNvPr id="2320" name="Google Shape;2320;g959bcba650_0_1366"/>
          <p:cNvSpPr txBox="1"/>
          <p:nvPr/>
        </p:nvSpPr>
        <p:spPr>
          <a:xfrm>
            <a:off x="7227475" y="493225"/>
            <a:ext cx="1191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Stopbit</a:t>
            </a:r>
            <a:endParaRPr sz="2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321" name="Google Shape;2321;g959bcba650_0_1366"/>
          <p:cNvCxnSpPr>
            <a:endCxn id="2184" idx="3"/>
          </p:cNvCxnSpPr>
          <p:nvPr/>
        </p:nvCxnSpPr>
        <p:spPr>
          <a:xfrm rot="10800000" flipH="1">
            <a:off x="3514729" y="1342315"/>
            <a:ext cx="2206800" cy="26295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322" name="Google Shape;2322;g959bcba650_0_1366"/>
          <p:cNvCxnSpPr>
            <a:endCxn id="2248" idx="0"/>
          </p:cNvCxnSpPr>
          <p:nvPr/>
        </p:nvCxnSpPr>
        <p:spPr>
          <a:xfrm rot="10800000">
            <a:off x="6797335" y="1084877"/>
            <a:ext cx="12900" cy="4962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23" name="Google Shape;2323;g959bcba650_0_1366"/>
          <p:cNvCxnSpPr>
            <a:endCxn id="2318" idx="0"/>
          </p:cNvCxnSpPr>
          <p:nvPr/>
        </p:nvCxnSpPr>
        <p:spPr>
          <a:xfrm rot="10800000" flipH="1">
            <a:off x="6819885" y="1084877"/>
            <a:ext cx="397800" cy="9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24" name="Google Shape;2324;g959bcba650_0_1366"/>
          <p:cNvSpPr txBox="1"/>
          <p:nvPr/>
        </p:nvSpPr>
        <p:spPr>
          <a:xfrm>
            <a:off x="3317475" y="570675"/>
            <a:ext cx="3989100" cy="3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 1           2    3                             4</a:t>
            </a:r>
            <a:endParaRPr sz="2400">
              <a:solidFill>
                <a:srgbClr val="FF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5" name="Google Shape;2325;g959bcba650_0_1366"/>
          <p:cNvSpPr/>
          <p:nvPr/>
        </p:nvSpPr>
        <p:spPr>
          <a:xfrm>
            <a:off x="5705475" y="1123950"/>
            <a:ext cx="200025" cy="390525"/>
          </a:xfrm>
          <a:custGeom>
            <a:avLst/>
            <a:gdLst/>
            <a:ahLst/>
            <a:cxnLst/>
            <a:rect l="l" t="t" r="r" b="b"/>
            <a:pathLst>
              <a:path w="8001" h="15621" extrusionOk="0">
                <a:moveTo>
                  <a:pt x="8001" y="0"/>
                </a:moveTo>
                <a:lnTo>
                  <a:pt x="0" y="9525"/>
                </a:lnTo>
                <a:lnTo>
                  <a:pt x="7239" y="8382"/>
                </a:lnTo>
                <a:lnTo>
                  <a:pt x="1905" y="15621"/>
                </a:ln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386"/>
    </mc:Choice>
    <mc:Fallback>
      <p:transition spd="slow" advTm="393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0" name="Google Shape;2330;g945aa4c994_0_278"/>
          <p:cNvSpPr/>
          <p:nvPr/>
        </p:nvSpPr>
        <p:spPr>
          <a:xfrm>
            <a:off x="5943250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1" name="Google Shape;2331;g945aa4c994_0_278"/>
          <p:cNvSpPr/>
          <p:nvPr/>
        </p:nvSpPr>
        <p:spPr>
          <a:xfrm>
            <a:off x="5082663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2" name="Google Shape;2332;g945aa4c994_0_278"/>
          <p:cNvSpPr/>
          <p:nvPr/>
        </p:nvSpPr>
        <p:spPr>
          <a:xfrm>
            <a:off x="5512956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3" name="Google Shape;2333;g945aa4c994_0_278"/>
          <p:cNvSpPr/>
          <p:nvPr/>
        </p:nvSpPr>
        <p:spPr>
          <a:xfrm>
            <a:off x="6151916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4" name="Google Shape;2334;g945aa4c994_0_278"/>
          <p:cNvSpPr/>
          <p:nvPr/>
        </p:nvSpPr>
        <p:spPr>
          <a:xfrm>
            <a:off x="5721623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5" name="Google Shape;2335;g945aa4c994_0_278"/>
          <p:cNvSpPr/>
          <p:nvPr/>
        </p:nvSpPr>
        <p:spPr>
          <a:xfrm>
            <a:off x="5291329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6" name="Google Shape;2336;g945aa4c994_0_278"/>
          <p:cNvSpPr/>
          <p:nvPr/>
        </p:nvSpPr>
        <p:spPr>
          <a:xfrm>
            <a:off x="486103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7" name="Google Shape;2337;g945aa4c994_0_278"/>
          <p:cNvSpPr/>
          <p:nvPr/>
        </p:nvSpPr>
        <p:spPr>
          <a:xfrm>
            <a:off x="4430742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8" name="Google Shape;2338;g945aa4c994_0_278"/>
          <p:cNvSpPr/>
          <p:nvPr/>
        </p:nvSpPr>
        <p:spPr>
          <a:xfrm>
            <a:off x="4000448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9" name="Google Shape;2339;g945aa4c994_0_278"/>
          <p:cNvSpPr/>
          <p:nvPr/>
        </p:nvSpPr>
        <p:spPr>
          <a:xfrm>
            <a:off x="3139861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0" name="Google Shape;2340;g945aa4c994_0_278"/>
          <p:cNvSpPr/>
          <p:nvPr/>
        </p:nvSpPr>
        <p:spPr>
          <a:xfrm>
            <a:off x="357015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1" name="Google Shape;2341;g945aa4c994_0_278"/>
          <p:cNvSpPr/>
          <p:nvPr/>
        </p:nvSpPr>
        <p:spPr>
          <a:xfrm>
            <a:off x="1398033" y="1305223"/>
            <a:ext cx="1050900" cy="1774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2" name="Google Shape;2342;g945aa4c994_0_278"/>
          <p:cNvSpPr/>
          <p:nvPr/>
        </p:nvSpPr>
        <p:spPr>
          <a:xfrm>
            <a:off x="280072" y="1247900"/>
            <a:ext cx="217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3" name="Google Shape;2343;g945aa4c994_0_278"/>
          <p:cNvSpPr txBox="1"/>
          <p:nvPr/>
        </p:nvSpPr>
        <p:spPr>
          <a:xfrm>
            <a:off x="1453069" y="14370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4" name="Google Shape;2344;g945aa4c994_0_278"/>
          <p:cNvSpPr txBox="1"/>
          <p:nvPr/>
        </p:nvSpPr>
        <p:spPr>
          <a:xfrm>
            <a:off x="1453086" y="21652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5" name="Google Shape;2345;g945aa4c994_0_278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cxnSp>
        <p:nvCxnSpPr>
          <p:cNvPr id="2346" name="Google Shape;2346;g945aa4c994_0_278"/>
          <p:cNvCxnSpPr>
            <a:stCxn id="2343" idx="3"/>
            <a:endCxn id="2347" idx="1"/>
          </p:cNvCxnSpPr>
          <p:nvPr/>
        </p:nvCxnSpPr>
        <p:spPr>
          <a:xfrm>
            <a:off x="2456269" y="1667944"/>
            <a:ext cx="5194800" cy="108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348" name="Google Shape;2348;g945aa4c994_0_278"/>
          <p:cNvCxnSpPr>
            <a:stCxn id="2344" idx="3"/>
            <a:endCxn id="2349" idx="1"/>
          </p:cNvCxnSpPr>
          <p:nvPr/>
        </p:nvCxnSpPr>
        <p:spPr>
          <a:xfrm>
            <a:off x="2456286" y="2396144"/>
            <a:ext cx="51819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grpSp>
        <p:nvGrpSpPr>
          <p:cNvPr id="2350" name="Google Shape;2350;g945aa4c994_0_278"/>
          <p:cNvGrpSpPr/>
          <p:nvPr/>
        </p:nvGrpSpPr>
        <p:grpSpPr>
          <a:xfrm>
            <a:off x="7638131" y="1118925"/>
            <a:ext cx="4241160" cy="4758900"/>
            <a:chOff x="7009600" y="1118925"/>
            <a:chExt cx="4869300" cy="4758900"/>
          </a:xfrm>
        </p:grpSpPr>
        <p:grpSp>
          <p:nvGrpSpPr>
            <p:cNvPr id="2351" name="Google Shape;2351;g945aa4c994_0_278"/>
            <p:cNvGrpSpPr/>
            <p:nvPr/>
          </p:nvGrpSpPr>
          <p:grpSpPr>
            <a:xfrm>
              <a:off x="7009600" y="1118925"/>
              <a:ext cx="4869300" cy="4758900"/>
              <a:chOff x="7009600" y="1118925"/>
              <a:chExt cx="4869300" cy="4758900"/>
            </a:xfrm>
          </p:grpSpPr>
          <p:sp>
            <p:nvSpPr>
              <p:cNvPr id="2352" name="Google Shape;2352;g945aa4c994_0_278"/>
              <p:cNvSpPr/>
              <p:nvPr/>
            </p:nvSpPr>
            <p:spPr>
              <a:xfrm>
                <a:off x="7009600" y="1118925"/>
                <a:ext cx="4869300" cy="4758900"/>
              </a:xfrm>
              <a:prstGeom prst="rect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b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Calibri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Modul</a:t>
                </a:r>
                <a:endPara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53" name="Google Shape;2353;g945aa4c994_0_278"/>
              <p:cNvSpPr/>
              <p:nvPr/>
            </p:nvSpPr>
            <p:spPr>
              <a:xfrm>
                <a:off x="8600875" y="1434225"/>
                <a:ext cx="3157500" cy="1366800"/>
              </a:xfrm>
              <a:prstGeom prst="rect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Schieberegister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54" name="Google Shape;2354;g945aa4c994_0_278"/>
              <p:cNvSpPr txBox="1"/>
              <p:nvPr/>
            </p:nvSpPr>
            <p:spPr>
              <a:xfrm>
                <a:off x="8600875" y="1392975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Din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55" name="Google Shape;2355;g945aa4c994_0_278"/>
              <p:cNvSpPr txBox="1"/>
              <p:nvPr/>
            </p:nvSpPr>
            <p:spPr>
              <a:xfrm>
                <a:off x="8967562" y="2165300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274E13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Takt</a:t>
                </a:r>
                <a:endParaRPr sz="2400" b="0" i="0" u="none" strike="noStrike" cap="none">
                  <a:solidFill>
                    <a:srgbClr val="274E13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56" name="Google Shape;2356;g945aa4c994_0_278"/>
              <p:cNvSpPr/>
              <p:nvPr/>
            </p:nvSpPr>
            <p:spPr>
              <a:xfrm rot="5400000">
                <a:off x="8613023" y="2282975"/>
                <a:ext cx="369000" cy="393300"/>
              </a:xfrm>
              <a:prstGeom prst="triangle">
                <a:avLst>
                  <a:gd name="adj" fmla="val 50000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357" name="Google Shape;2357;g945aa4c994_0_278"/>
              <p:cNvCxnSpPr>
                <a:stCxn id="2356" idx="3"/>
                <a:endCxn id="2358" idx="3"/>
              </p:cNvCxnSpPr>
              <p:nvPr/>
            </p:nvCxnSpPr>
            <p:spPr>
              <a:xfrm>
                <a:off x="8600873" y="2479625"/>
                <a:ext cx="2860500" cy="2142300"/>
              </a:xfrm>
              <a:prstGeom prst="bentConnector5">
                <a:avLst>
                  <a:gd name="adj1" fmla="val -9558"/>
                  <a:gd name="adj2" fmla="val 38356"/>
                  <a:gd name="adj3" fmla="val 109552"/>
                </a:avLst>
              </a:prstGeom>
              <a:noFill/>
              <a:ln w="38100" cap="flat" cmpd="sng">
                <a:solidFill>
                  <a:srgbClr val="38761D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359" name="Google Shape;2359;g945aa4c994_0_278"/>
              <p:cNvCxnSpPr>
                <a:stCxn id="2347" idx="3"/>
                <a:endCxn id="2354" idx="1"/>
              </p:cNvCxnSpPr>
              <p:nvPr/>
            </p:nvCxnSpPr>
            <p:spPr>
              <a:xfrm>
                <a:off x="7621325" y="1678725"/>
                <a:ext cx="979500" cy="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360" name="Google Shape;2360;g945aa4c994_0_278"/>
              <p:cNvCxnSpPr>
                <a:stCxn id="2347" idx="3"/>
                <a:endCxn id="2361" idx="1"/>
              </p:cNvCxnSpPr>
              <p:nvPr/>
            </p:nvCxnSpPr>
            <p:spPr>
              <a:xfrm>
                <a:off x="7621325" y="1678725"/>
                <a:ext cx="979800" cy="2657400"/>
              </a:xfrm>
              <a:prstGeom prst="bentConnector3">
                <a:avLst>
                  <a:gd name="adj1" fmla="val 50011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grpSp>
            <p:nvGrpSpPr>
              <p:cNvPr id="2362" name="Google Shape;2362;g945aa4c994_0_278"/>
              <p:cNvGrpSpPr/>
              <p:nvPr/>
            </p:nvGrpSpPr>
            <p:grpSpPr>
              <a:xfrm>
                <a:off x="8601318" y="3938525"/>
                <a:ext cx="2859890" cy="1366800"/>
                <a:chOff x="9095139" y="3938517"/>
                <a:chExt cx="2365500" cy="1366800"/>
              </a:xfrm>
            </p:grpSpPr>
            <p:sp>
              <p:nvSpPr>
                <p:cNvPr id="2358" name="Google Shape;2358;g945aa4c994_0_278"/>
                <p:cNvSpPr/>
                <p:nvPr/>
              </p:nvSpPr>
              <p:spPr>
                <a:xfrm>
                  <a:off x="9095139" y="3938517"/>
                  <a:ext cx="2365500" cy="1366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b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Taktgenerator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361" name="Google Shape;2361;g945aa4c994_0_278"/>
                <p:cNvSpPr txBox="1"/>
                <p:nvPr/>
              </p:nvSpPr>
              <p:spPr>
                <a:xfrm>
                  <a:off x="9095162" y="4050425"/>
                  <a:ext cx="953400" cy="571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Start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2363" name="Google Shape;2363;g945aa4c994_0_278"/>
                <p:cNvGrpSpPr/>
                <p:nvPr/>
              </p:nvGrpSpPr>
              <p:grpSpPr>
                <a:xfrm>
                  <a:off x="9775721" y="3938538"/>
                  <a:ext cx="1579356" cy="1036546"/>
                  <a:chOff x="9517417" y="3885375"/>
                  <a:chExt cx="1344705" cy="845401"/>
                </a:xfrm>
              </p:grpSpPr>
              <p:sp>
                <p:nvSpPr>
                  <p:cNvPr id="2364" name="Google Shape;2364;g945aa4c994_0_278"/>
                  <p:cNvSpPr/>
                  <p:nvPr/>
                </p:nvSpPr>
                <p:spPr>
                  <a:xfrm>
                    <a:off x="9517417" y="4308076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65" name="Google Shape;2365;g945aa4c994_0_278"/>
                  <p:cNvSpPr/>
                  <p:nvPr/>
                </p:nvSpPr>
                <p:spPr>
                  <a:xfrm>
                    <a:off x="9953925" y="3885375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66" name="Google Shape;2366;g945aa4c994_0_278"/>
                  <p:cNvSpPr/>
                  <p:nvPr/>
                </p:nvSpPr>
                <p:spPr>
                  <a:xfrm>
                    <a:off x="10390522" y="4308075"/>
                    <a:ext cx="4716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367" name="Google Shape;2367;g945aa4c994_0_278"/>
                  <p:cNvCxnSpPr>
                    <a:stCxn id="2365" idx="1"/>
                    <a:endCxn id="2365" idx="3"/>
                  </p:cNvCxnSpPr>
                  <p:nvPr/>
                </p:nvCxnSpPr>
                <p:spPr>
                  <a:xfrm>
                    <a:off x="9953925" y="4096725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368" name="Google Shape;2368;g945aa4c994_0_278"/>
                  <p:cNvCxnSpPr>
                    <a:stCxn id="2365" idx="3"/>
                    <a:endCxn id="2366" idx="1"/>
                  </p:cNvCxnSpPr>
                  <p:nvPr/>
                </p:nvCxnSpPr>
                <p:spPr>
                  <a:xfrm>
                    <a:off x="103904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369" name="Google Shape;2369;g945aa4c994_0_278"/>
                  <p:cNvCxnSpPr>
                    <a:endCxn id="2366" idx="3"/>
                  </p:cNvCxnSpPr>
                  <p:nvPr/>
                </p:nvCxnSpPr>
                <p:spPr>
                  <a:xfrm>
                    <a:off x="10390522" y="4519425"/>
                    <a:ext cx="4716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370" name="Google Shape;2370;g945aa4c994_0_278"/>
                  <p:cNvCxnSpPr>
                    <a:stCxn id="2364" idx="1"/>
                    <a:endCxn id="2364" idx="3"/>
                  </p:cNvCxnSpPr>
                  <p:nvPr/>
                </p:nvCxnSpPr>
                <p:spPr>
                  <a:xfrm>
                    <a:off x="9517417" y="4519426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371" name="Google Shape;2371;g945aa4c994_0_278"/>
                  <p:cNvCxnSpPr>
                    <a:stCxn id="2365" idx="1"/>
                    <a:endCxn id="2364" idx="3"/>
                  </p:cNvCxnSpPr>
                  <p:nvPr/>
                </p:nvCxnSpPr>
                <p:spPr>
                  <a:xfrm>
                    <a:off x="99539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</p:grpSp>
        </p:grpSp>
        <p:sp>
          <p:nvSpPr>
            <p:cNvPr id="2347" name="Google Shape;2347;g945aa4c994_0_278"/>
            <p:cNvSpPr txBox="1"/>
            <p:nvPr/>
          </p:nvSpPr>
          <p:spPr>
            <a:xfrm>
              <a:off x="7024625" y="1447875"/>
              <a:ext cx="5967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9" name="Google Shape;2349;g945aa4c994_0_278"/>
            <p:cNvSpPr txBox="1"/>
            <p:nvPr/>
          </p:nvSpPr>
          <p:spPr>
            <a:xfrm>
              <a:off x="7009827" y="2165292"/>
              <a:ext cx="1050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72" name="Google Shape;2372;g945aa4c994_0_278"/>
          <p:cNvGrpSpPr/>
          <p:nvPr/>
        </p:nvGrpSpPr>
        <p:grpSpPr>
          <a:xfrm>
            <a:off x="2715984" y="1080565"/>
            <a:ext cx="638977" cy="523500"/>
            <a:chOff x="2715984" y="1080565"/>
            <a:chExt cx="638977" cy="523500"/>
          </a:xfrm>
        </p:grpSpPr>
        <p:cxnSp>
          <p:nvCxnSpPr>
            <p:cNvPr id="2373" name="Google Shape;2373;g945aa4c994_0_278"/>
            <p:cNvCxnSpPr>
              <a:stCxn id="2374" idx="0"/>
              <a:endCxn id="2375" idx="0"/>
            </p:cNvCxnSpPr>
            <p:nvPr/>
          </p:nvCxnSpPr>
          <p:spPr>
            <a:xfrm>
              <a:off x="2715984" y="1080565"/>
              <a:ext cx="2088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76" name="Google Shape;2376;g945aa4c994_0_278"/>
            <p:cNvCxnSpPr>
              <a:stCxn id="2375" idx="0"/>
              <a:endCxn id="2375" idx="2"/>
            </p:cNvCxnSpPr>
            <p:nvPr/>
          </p:nvCxnSpPr>
          <p:spPr>
            <a:xfrm>
              <a:off x="2924650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77" name="Google Shape;2377;g945aa4c994_0_278"/>
            <p:cNvCxnSpPr>
              <a:stCxn id="2339" idx="2"/>
              <a:endCxn id="2375" idx="2"/>
            </p:cNvCxnSpPr>
            <p:nvPr/>
          </p:nvCxnSpPr>
          <p:spPr>
            <a:xfrm rot="10800000">
              <a:off x="2924761" y="1604065"/>
              <a:ext cx="4302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2378" name="Google Shape;2378;g945aa4c994_0_278"/>
          <p:cNvCxnSpPr>
            <a:stCxn id="2340" idx="0"/>
            <a:endCxn id="2340" idx="2"/>
          </p:cNvCxnSpPr>
          <p:nvPr/>
        </p:nvCxnSpPr>
        <p:spPr>
          <a:xfrm>
            <a:off x="3785255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79" name="Google Shape;2379;g945aa4c994_0_278"/>
          <p:cNvCxnSpPr>
            <a:stCxn id="2339" idx="2"/>
            <a:endCxn id="2339" idx="0"/>
          </p:cNvCxnSpPr>
          <p:nvPr/>
        </p:nvCxnSpPr>
        <p:spPr>
          <a:xfrm rot="10800000">
            <a:off x="3354961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80" name="Google Shape;2380;g945aa4c994_0_278"/>
          <p:cNvCxnSpPr>
            <a:stCxn id="2339" idx="0"/>
            <a:endCxn id="2340" idx="0"/>
          </p:cNvCxnSpPr>
          <p:nvPr/>
        </p:nvCxnSpPr>
        <p:spPr>
          <a:xfrm>
            <a:off x="3354961" y="10805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81" name="Google Shape;2381;g945aa4c994_0_278"/>
          <p:cNvCxnSpPr>
            <a:stCxn id="2340" idx="2"/>
            <a:endCxn id="2338" idx="2"/>
          </p:cNvCxnSpPr>
          <p:nvPr/>
        </p:nvCxnSpPr>
        <p:spPr>
          <a:xfrm>
            <a:off x="3785255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82" name="Google Shape;2382;g945aa4c994_0_278"/>
          <p:cNvCxnSpPr>
            <a:stCxn id="2338" idx="2"/>
            <a:endCxn id="2338" idx="0"/>
          </p:cNvCxnSpPr>
          <p:nvPr/>
        </p:nvCxnSpPr>
        <p:spPr>
          <a:xfrm rot="10800000">
            <a:off x="4215548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83" name="Google Shape;2383;g945aa4c994_0_278"/>
          <p:cNvCxnSpPr>
            <a:stCxn id="2338" idx="0"/>
            <a:endCxn id="2336" idx="0"/>
          </p:cNvCxnSpPr>
          <p:nvPr/>
        </p:nvCxnSpPr>
        <p:spPr>
          <a:xfrm>
            <a:off x="4215548" y="1080565"/>
            <a:ext cx="8607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84" name="Google Shape;2384;g945aa4c994_0_278"/>
          <p:cNvCxnSpPr>
            <a:stCxn id="2336" idx="0"/>
            <a:endCxn id="2336" idx="2"/>
          </p:cNvCxnSpPr>
          <p:nvPr/>
        </p:nvCxnSpPr>
        <p:spPr>
          <a:xfrm>
            <a:off x="5076135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85" name="Google Shape;2385;g945aa4c994_0_278"/>
          <p:cNvCxnSpPr>
            <a:stCxn id="2336" idx="2"/>
            <a:endCxn id="2335" idx="2"/>
          </p:cNvCxnSpPr>
          <p:nvPr/>
        </p:nvCxnSpPr>
        <p:spPr>
          <a:xfrm>
            <a:off x="5076135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86" name="Google Shape;2386;g945aa4c994_0_278"/>
          <p:cNvCxnSpPr>
            <a:stCxn id="2335" idx="2"/>
            <a:endCxn id="2335" idx="2"/>
          </p:cNvCxnSpPr>
          <p:nvPr/>
        </p:nvCxnSpPr>
        <p:spPr>
          <a:xfrm>
            <a:off x="5506429" y="1604065"/>
            <a:ext cx="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87" name="Google Shape;2387;g945aa4c994_0_278"/>
          <p:cNvCxnSpPr/>
          <p:nvPr/>
        </p:nvCxnSpPr>
        <p:spPr>
          <a:xfrm>
            <a:off x="5506466" y="159491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88" name="Google Shape;2388;g945aa4c994_0_278"/>
          <p:cNvCxnSpPr>
            <a:stCxn id="2334" idx="2"/>
            <a:endCxn id="2333" idx="2"/>
          </p:cNvCxnSpPr>
          <p:nvPr/>
        </p:nvCxnSpPr>
        <p:spPr>
          <a:xfrm>
            <a:off x="5936723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89" name="Google Shape;2389;g945aa4c994_0_278"/>
          <p:cNvCxnSpPr>
            <a:stCxn id="2333" idx="2"/>
            <a:endCxn id="2390" idx="2"/>
          </p:cNvCxnSpPr>
          <p:nvPr/>
        </p:nvCxnSpPr>
        <p:spPr>
          <a:xfrm>
            <a:off x="6367016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90" name="Google Shape;2390;g945aa4c994_0_278"/>
          <p:cNvSpPr/>
          <p:nvPr/>
        </p:nvSpPr>
        <p:spPr>
          <a:xfrm>
            <a:off x="6582210" y="1080552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5" name="Google Shape;2375;g945aa4c994_0_278"/>
          <p:cNvSpPr/>
          <p:nvPr/>
        </p:nvSpPr>
        <p:spPr>
          <a:xfrm>
            <a:off x="2709550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1" name="Google Shape;2391;g945aa4c994_0_278"/>
          <p:cNvSpPr/>
          <p:nvPr/>
        </p:nvSpPr>
        <p:spPr>
          <a:xfrm>
            <a:off x="2931195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2" name="Google Shape;2392;g945aa4c994_0_278"/>
          <p:cNvSpPr/>
          <p:nvPr/>
        </p:nvSpPr>
        <p:spPr>
          <a:xfrm>
            <a:off x="3361488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3" name="Google Shape;2393;g945aa4c994_0_278"/>
          <p:cNvSpPr/>
          <p:nvPr/>
        </p:nvSpPr>
        <p:spPr>
          <a:xfrm>
            <a:off x="3791782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4" name="Google Shape;2394;g945aa4c994_0_278"/>
          <p:cNvSpPr/>
          <p:nvPr/>
        </p:nvSpPr>
        <p:spPr>
          <a:xfrm>
            <a:off x="4222076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5" name="Google Shape;2395;g945aa4c994_0_278"/>
          <p:cNvSpPr/>
          <p:nvPr/>
        </p:nvSpPr>
        <p:spPr>
          <a:xfrm>
            <a:off x="4652369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6" name="Google Shape;2396;g945aa4c994_0_278"/>
          <p:cNvSpPr/>
          <p:nvPr/>
        </p:nvSpPr>
        <p:spPr>
          <a:xfrm>
            <a:off x="6373544" y="1080552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4" name="Google Shape;2374;g945aa4c994_0_278"/>
          <p:cNvSpPr/>
          <p:nvPr/>
        </p:nvSpPr>
        <p:spPr>
          <a:xfrm>
            <a:off x="2500884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7" name="Google Shape;2397;g945aa4c994_0_278"/>
          <p:cNvSpPr/>
          <p:nvPr/>
        </p:nvSpPr>
        <p:spPr>
          <a:xfrm>
            <a:off x="6797285" y="1080539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8" name="Google Shape;2398;g945aa4c994_0_278"/>
          <p:cNvSpPr/>
          <p:nvPr/>
        </p:nvSpPr>
        <p:spPr>
          <a:xfrm>
            <a:off x="658223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99" name="Google Shape;2399;g945aa4c994_0_278"/>
          <p:cNvGrpSpPr/>
          <p:nvPr/>
        </p:nvGrpSpPr>
        <p:grpSpPr>
          <a:xfrm>
            <a:off x="3256271" y="1738330"/>
            <a:ext cx="4754008" cy="523538"/>
            <a:chOff x="3354946" y="1738342"/>
            <a:chExt cx="4754008" cy="523538"/>
          </a:xfrm>
        </p:grpSpPr>
        <p:grpSp>
          <p:nvGrpSpPr>
            <p:cNvPr id="2400" name="Google Shape;2400;g945aa4c994_0_278"/>
            <p:cNvGrpSpPr/>
            <p:nvPr/>
          </p:nvGrpSpPr>
          <p:grpSpPr>
            <a:xfrm>
              <a:off x="3354946" y="1738355"/>
              <a:ext cx="2377008" cy="523525"/>
              <a:chOff x="2500884" y="1080539"/>
              <a:chExt cx="4726601" cy="523525"/>
            </a:xfrm>
          </p:grpSpPr>
          <p:grpSp>
            <p:nvGrpSpPr>
              <p:cNvPr id="2401" name="Google Shape;2401;g945aa4c994_0_278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2402" name="Google Shape;2402;g945aa4c994_0_278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03" name="Google Shape;2403;g945aa4c994_0_278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04" name="Google Shape;2404;g945aa4c994_0_278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05" name="Google Shape;2405;g945aa4c994_0_278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06" name="Google Shape;2406;g945aa4c994_0_278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07" name="Google Shape;2407;g945aa4c994_0_278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08" name="Google Shape;2408;g945aa4c994_0_278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09" name="Google Shape;2409;g945aa4c994_0_278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10" name="Google Shape;2410;g945aa4c994_0_278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11" name="Google Shape;2411;g945aa4c994_0_278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412" name="Google Shape;2412;g945aa4c994_0_278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413" name="Google Shape;2413;g945aa4c994_0_278"/>
            <p:cNvGrpSpPr/>
            <p:nvPr/>
          </p:nvGrpSpPr>
          <p:grpSpPr>
            <a:xfrm>
              <a:off x="5731946" y="1738342"/>
              <a:ext cx="2377008" cy="523525"/>
              <a:chOff x="2500884" y="1080539"/>
              <a:chExt cx="4726601" cy="523525"/>
            </a:xfrm>
          </p:grpSpPr>
          <p:grpSp>
            <p:nvGrpSpPr>
              <p:cNvPr id="2414" name="Google Shape;2414;g945aa4c994_0_278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2415" name="Google Shape;2415;g945aa4c994_0_278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16" name="Google Shape;2416;g945aa4c994_0_278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17" name="Google Shape;2417;g945aa4c994_0_278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18" name="Google Shape;2418;g945aa4c994_0_278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19" name="Google Shape;2419;g945aa4c994_0_278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20" name="Google Shape;2420;g945aa4c994_0_278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21" name="Google Shape;2421;g945aa4c994_0_278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22" name="Google Shape;2422;g945aa4c994_0_278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23" name="Google Shape;2423;g945aa4c994_0_278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24" name="Google Shape;2424;g945aa4c994_0_278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425" name="Google Shape;2425;g945aa4c994_0_278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cxnSp>
        <p:nvCxnSpPr>
          <p:cNvPr id="2426" name="Google Shape;2426;g945aa4c994_0_278"/>
          <p:cNvCxnSpPr>
            <a:endCxn id="2402" idx="2"/>
          </p:cNvCxnSpPr>
          <p:nvPr/>
        </p:nvCxnSpPr>
        <p:spPr>
          <a:xfrm>
            <a:off x="3363672" y="2260968"/>
            <a:ext cx="217200" cy="9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27" name="Google Shape;2427;g945aa4c994_0_278"/>
          <p:cNvCxnSpPr>
            <a:stCxn id="2402" idx="2"/>
            <a:endCxn id="2402" idx="0"/>
          </p:cNvCxnSpPr>
          <p:nvPr/>
        </p:nvCxnSpPr>
        <p:spPr>
          <a:xfrm rot="10800000">
            <a:off x="3580872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28" name="Google Shape;2428;g945aa4c994_0_278"/>
          <p:cNvCxnSpPr>
            <a:stCxn id="2402" idx="0"/>
            <a:endCxn id="2403" idx="0"/>
          </p:cNvCxnSpPr>
          <p:nvPr/>
        </p:nvCxnSpPr>
        <p:spPr>
          <a:xfrm>
            <a:off x="3580872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29" name="Google Shape;2429;g945aa4c994_0_278"/>
          <p:cNvCxnSpPr>
            <a:stCxn id="2403" idx="0"/>
            <a:endCxn id="2403" idx="2"/>
          </p:cNvCxnSpPr>
          <p:nvPr/>
        </p:nvCxnSpPr>
        <p:spPr>
          <a:xfrm>
            <a:off x="379726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30" name="Google Shape;2430;g945aa4c994_0_278"/>
          <p:cNvCxnSpPr>
            <a:stCxn id="2403" idx="2"/>
            <a:endCxn id="2404" idx="2"/>
          </p:cNvCxnSpPr>
          <p:nvPr/>
        </p:nvCxnSpPr>
        <p:spPr>
          <a:xfrm>
            <a:off x="379726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31" name="Google Shape;2431;g945aa4c994_0_278"/>
          <p:cNvCxnSpPr>
            <a:stCxn id="2404" idx="2"/>
            <a:endCxn id="2404" idx="0"/>
          </p:cNvCxnSpPr>
          <p:nvPr/>
        </p:nvCxnSpPr>
        <p:spPr>
          <a:xfrm rot="10800000">
            <a:off x="4013661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32" name="Google Shape;2432;g945aa4c994_0_278"/>
          <p:cNvCxnSpPr>
            <a:stCxn id="2404" idx="0"/>
            <a:endCxn id="2405" idx="0"/>
          </p:cNvCxnSpPr>
          <p:nvPr/>
        </p:nvCxnSpPr>
        <p:spPr>
          <a:xfrm>
            <a:off x="4013661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33" name="Google Shape;2433;g945aa4c994_0_278"/>
          <p:cNvCxnSpPr>
            <a:stCxn id="2405" idx="0"/>
            <a:endCxn id="2405" idx="2"/>
          </p:cNvCxnSpPr>
          <p:nvPr/>
        </p:nvCxnSpPr>
        <p:spPr>
          <a:xfrm>
            <a:off x="423005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34" name="Google Shape;2434;g945aa4c994_0_278"/>
          <p:cNvCxnSpPr>
            <a:stCxn id="2405" idx="2"/>
            <a:endCxn id="2406" idx="2"/>
          </p:cNvCxnSpPr>
          <p:nvPr/>
        </p:nvCxnSpPr>
        <p:spPr>
          <a:xfrm>
            <a:off x="423005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35" name="Google Shape;2435;g945aa4c994_0_278"/>
          <p:cNvCxnSpPr>
            <a:stCxn id="2406" idx="2"/>
            <a:endCxn id="2406" idx="0"/>
          </p:cNvCxnSpPr>
          <p:nvPr/>
        </p:nvCxnSpPr>
        <p:spPr>
          <a:xfrm rot="10800000">
            <a:off x="4446450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36" name="Google Shape;2436;g945aa4c994_0_278"/>
          <p:cNvCxnSpPr>
            <a:stCxn id="2406" idx="0"/>
            <a:endCxn id="2407" idx="0"/>
          </p:cNvCxnSpPr>
          <p:nvPr/>
        </p:nvCxnSpPr>
        <p:spPr>
          <a:xfrm>
            <a:off x="4446450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37" name="Google Shape;2437;g945aa4c994_0_278"/>
          <p:cNvCxnSpPr>
            <a:stCxn id="2407" idx="0"/>
            <a:endCxn id="2407" idx="2"/>
          </p:cNvCxnSpPr>
          <p:nvPr/>
        </p:nvCxnSpPr>
        <p:spPr>
          <a:xfrm>
            <a:off x="4662845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38" name="Google Shape;2438;g945aa4c994_0_278"/>
          <p:cNvCxnSpPr>
            <a:stCxn id="2407" idx="2"/>
            <a:endCxn id="2408" idx="2"/>
          </p:cNvCxnSpPr>
          <p:nvPr/>
        </p:nvCxnSpPr>
        <p:spPr>
          <a:xfrm>
            <a:off x="4662845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39" name="Google Shape;2439;g945aa4c994_0_278"/>
          <p:cNvCxnSpPr>
            <a:stCxn id="2408" idx="2"/>
            <a:endCxn id="2408" idx="0"/>
          </p:cNvCxnSpPr>
          <p:nvPr/>
        </p:nvCxnSpPr>
        <p:spPr>
          <a:xfrm rot="10800000">
            <a:off x="4879239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40" name="Google Shape;2440;g945aa4c994_0_278"/>
          <p:cNvCxnSpPr>
            <a:endCxn id="2409" idx="0"/>
          </p:cNvCxnSpPr>
          <p:nvPr/>
        </p:nvCxnSpPr>
        <p:spPr>
          <a:xfrm>
            <a:off x="4879334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41" name="Google Shape;2441;g945aa4c994_0_278"/>
          <p:cNvCxnSpPr>
            <a:stCxn id="2409" idx="0"/>
            <a:endCxn id="2409" idx="2"/>
          </p:cNvCxnSpPr>
          <p:nvPr/>
        </p:nvCxnSpPr>
        <p:spPr>
          <a:xfrm>
            <a:off x="5095634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42" name="Google Shape;2442;g945aa4c994_0_278"/>
          <p:cNvCxnSpPr>
            <a:stCxn id="2409" idx="2"/>
            <a:endCxn id="2410" idx="2"/>
          </p:cNvCxnSpPr>
          <p:nvPr/>
        </p:nvCxnSpPr>
        <p:spPr>
          <a:xfrm>
            <a:off x="5095634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43" name="Google Shape;2443;g945aa4c994_0_278"/>
          <p:cNvCxnSpPr>
            <a:stCxn id="2410" idx="2"/>
            <a:endCxn id="2410" idx="0"/>
          </p:cNvCxnSpPr>
          <p:nvPr/>
        </p:nvCxnSpPr>
        <p:spPr>
          <a:xfrm rot="10800000">
            <a:off x="531202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44" name="Google Shape;2444;g945aa4c994_0_278"/>
          <p:cNvCxnSpPr>
            <a:stCxn id="2410" idx="0"/>
            <a:endCxn id="2412" idx="0"/>
          </p:cNvCxnSpPr>
          <p:nvPr/>
        </p:nvCxnSpPr>
        <p:spPr>
          <a:xfrm>
            <a:off x="5312029" y="1738355"/>
            <a:ext cx="2130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45" name="Google Shape;2445;g945aa4c994_0_278"/>
          <p:cNvCxnSpPr>
            <a:stCxn id="2412" idx="0"/>
            <a:endCxn id="2412" idx="2"/>
          </p:cNvCxnSpPr>
          <p:nvPr/>
        </p:nvCxnSpPr>
        <p:spPr>
          <a:xfrm>
            <a:off x="5525105" y="173834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46" name="Google Shape;2446;g945aa4c994_0_278"/>
          <p:cNvCxnSpPr>
            <a:stCxn id="2412" idx="2"/>
            <a:endCxn id="2424" idx="2"/>
          </p:cNvCxnSpPr>
          <p:nvPr/>
        </p:nvCxnSpPr>
        <p:spPr>
          <a:xfrm>
            <a:off x="5525105" y="2261842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47" name="Google Shape;2447;g945aa4c994_0_278"/>
          <p:cNvCxnSpPr>
            <a:stCxn id="2424" idx="2"/>
            <a:endCxn id="2424" idx="0"/>
          </p:cNvCxnSpPr>
          <p:nvPr/>
        </p:nvCxnSpPr>
        <p:spPr>
          <a:xfrm rot="10800000">
            <a:off x="5741468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48" name="Google Shape;2448;g945aa4c994_0_278"/>
          <p:cNvCxnSpPr>
            <a:stCxn id="2424" idx="0"/>
            <a:endCxn id="2415" idx="0"/>
          </p:cNvCxnSpPr>
          <p:nvPr/>
        </p:nvCxnSpPr>
        <p:spPr>
          <a:xfrm>
            <a:off x="5741468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49" name="Google Shape;2449;g945aa4c994_0_278"/>
          <p:cNvCxnSpPr>
            <a:stCxn id="2415" idx="0"/>
            <a:endCxn id="2415" idx="2"/>
          </p:cNvCxnSpPr>
          <p:nvPr/>
        </p:nvCxnSpPr>
        <p:spPr>
          <a:xfrm>
            <a:off x="5957872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50" name="Google Shape;2450;g945aa4c994_0_278"/>
          <p:cNvCxnSpPr>
            <a:endCxn id="2416" idx="2"/>
          </p:cNvCxnSpPr>
          <p:nvPr/>
        </p:nvCxnSpPr>
        <p:spPr>
          <a:xfrm>
            <a:off x="5957966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51" name="Google Shape;2451;g945aa4c994_0_278"/>
          <p:cNvCxnSpPr>
            <a:stCxn id="2416" idx="2"/>
            <a:endCxn id="2416" idx="0"/>
          </p:cNvCxnSpPr>
          <p:nvPr/>
        </p:nvCxnSpPr>
        <p:spPr>
          <a:xfrm rot="10800000">
            <a:off x="6174266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52" name="Google Shape;2452;g945aa4c994_0_278"/>
          <p:cNvCxnSpPr>
            <a:stCxn id="2416" idx="0"/>
            <a:endCxn id="2417" idx="0"/>
          </p:cNvCxnSpPr>
          <p:nvPr/>
        </p:nvCxnSpPr>
        <p:spPr>
          <a:xfrm>
            <a:off x="6174266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53" name="Google Shape;2453;g945aa4c994_0_278"/>
          <p:cNvCxnSpPr>
            <a:stCxn id="2417" idx="0"/>
            <a:endCxn id="2417" idx="2"/>
          </p:cNvCxnSpPr>
          <p:nvPr/>
        </p:nvCxnSpPr>
        <p:spPr>
          <a:xfrm>
            <a:off x="6390661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54" name="Google Shape;2454;g945aa4c994_0_278"/>
          <p:cNvCxnSpPr>
            <a:stCxn id="2417" idx="2"/>
            <a:endCxn id="2418" idx="2"/>
          </p:cNvCxnSpPr>
          <p:nvPr/>
        </p:nvCxnSpPr>
        <p:spPr>
          <a:xfrm>
            <a:off x="6390661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55" name="Google Shape;2455;g945aa4c994_0_278"/>
          <p:cNvCxnSpPr>
            <a:stCxn id="2418" idx="2"/>
            <a:endCxn id="2418" idx="0"/>
          </p:cNvCxnSpPr>
          <p:nvPr/>
        </p:nvCxnSpPr>
        <p:spPr>
          <a:xfrm rot="10800000">
            <a:off x="660705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56" name="Google Shape;2456;g945aa4c994_0_278"/>
          <p:cNvCxnSpPr>
            <a:stCxn id="2418" idx="0"/>
            <a:endCxn id="2419" idx="0"/>
          </p:cNvCxnSpPr>
          <p:nvPr/>
        </p:nvCxnSpPr>
        <p:spPr>
          <a:xfrm>
            <a:off x="660705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57" name="Google Shape;2457;g945aa4c994_0_278"/>
          <p:cNvCxnSpPr>
            <a:stCxn id="2419" idx="0"/>
            <a:endCxn id="2419" idx="2"/>
          </p:cNvCxnSpPr>
          <p:nvPr/>
        </p:nvCxnSpPr>
        <p:spPr>
          <a:xfrm>
            <a:off x="6823450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58" name="Google Shape;2458;g945aa4c994_0_278"/>
          <p:cNvCxnSpPr>
            <a:stCxn id="2419" idx="2"/>
            <a:endCxn id="2420" idx="2"/>
          </p:cNvCxnSpPr>
          <p:nvPr/>
        </p:nvCxnSpPr>
        <p:spPr>
          <a:xfrm>
            <a:off x="6823450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59" name="Google Shape;2459;g945aa4c994_0_278"/>
          <p:cNvCxnSpPr>
            <a:stCxn id="2420" idx="2"/>
            <a:endCxn id="2420" idx="0"/>
          </p:cNvCxnSpPr>
          <p:nvPr/>
        </p:nvCxnSpPr>
        <p:spPr>
          <a:xfrm rot="10800000">
            <a:off x="703984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60" name="Google Shape;2460;g945aa4c994_0_278"/>
          <p:cNvCxnSpPr>
            <a:stCxn id="2420" idx="0"/>
            <a:endCxn id="2421" idx="0"/>
          </p:cNvCxnSpPr>
          <p:nvPr/>
        </p:nvCxnSpPr>
        <p:spPr>
          <a:xfrm>
            <a:off x="703984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61" name="Google Shape;2461;g945aa4c994_0_278"/>
          <p:cNvCxnSpPr>
            <a:stCxn id="2421" idx="0"/>
            <a:endCxn id="2421" idx="2"/>
          </p:cNvCxnSpPr>
          <p:nvPr/>
        </p:nvCxnSpPr>
        <p:spPr>
          <a:xfrm>
            <a:off x="725623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62" name="Google Shape;2462;g945aa4c994_0_278"/>
          <p:cNvCxnSpPr>
            <a:stCxn id="2421" idx="2"/>
            <a:endCxn id="2422" idx="2"/>
          </p:cNvCxnSpPr>
          <p:nvPr/>
        </p:nvCxnSpPr>
        <p:spPr>
          <a:xfrm>
            <a:off x="7256239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63" name="Google Shape;2463;g945aa4c994_0_278"/>
          <p:cNvSpPr txBox="1"/>
          <p:nvPr/>
        </p:nvSpPr>
        <p:spPr>
          <a:xfrm>
            <a:off x="2500875" y="1784725"/>
            <a:ext cx="8541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274E13"/>
                </a:solidFill>
                <a:latin typeface="Calibri"/>
                <a:ea typeface="Calibri"/>
                <a:cs typeface="Calibri"/>
                <a:sym typeface="Calibri"/>
              </a:rPr>
              <a:t>Takt</a:t>
            </a:r>
            <a:endParaRPr sz="2400">
              <a:solidFill>
                <a:srgbClr val="274E1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464" name="Google Shape;2464;g945aa4c994_0_278"/>
          <p:cNvCxnSpPr/>
          <p:nvPr/>
        </p:nvCxnSpPr>
        <p:spPr>
          <a:xfrm>
            <a:off x="7580832" y="2000092"/>
            <a:ext cx="1191600" cy="8478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465" name="Google Shape;2465;g945aa4c994_0_278"/>
          <p:cNvCxnSpPr>
            <a:stCxn id="2398" idx="2"/>
          </p:cNvCxnSpPr>
          <p:nvPr/>
        </p:nvCxnSpPr>
        <p:spPr>
          <a:xfrm>
            <a:off x="6797335" y="1608377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66" name="Google Shape;2466;g945aa4c994_0_278"/>
          <p:cNvCxnSpPr/>
          <p:nvPr/>
        </p:nvCxnSpPr>
        <p:spPr>
          <a:xfrm>
            <a:off x="7209010" y="108055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67" name="Google Shape;2467;g945aa4c994_0_278"/>
          <p:cNvCxnSpPr/>
          <p:nvPr/>
        </p:nvCxnSpPr>
        <p:spPr>
          <a:xfrm>
            <a:off x="7209010" y="1080552"/>
            <a:ext cx="4203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68" name="Google Shape;2468;g945aa4c994_0_278"/>
          <p:cNvSpPr/>
          <p:nvPr/>
        </p:nvSpPr>
        <p:spPr>
          <a:xfrm>
            <a:off x="700258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9" name="Google Shape;2469;g945aa4c994_0_278"/>
          <p:cNvSpPr txBox="1"/>
          <p:nvPr/>
        </p:nvSpPr>
        <p:spPr>
          <a:xfrm>
            <a:off x="7227475" y="493225"/>
            <a:ext cx="1191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Stopbit</a:t>
            </a:r>
            <a:endParaRPr sz="2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470" name="Google Shape;2470;g945aa4c994_0_278"/>
          <p:cNvCxnSpPr>
            <a:endCxn id="2335" idx="3"/>
          </p:cNvCxnSpPr>
          <p:nvPr/>
        </p:nvCxnSpPr>
        <p:spPr>
          <a:xfrm rot="10800000" flipH="1">
            <a:off x="3514729" y="1342315"/>
            <a:ext cx="2206800" cy="26295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471" name="Google Shape;2471;g945aa4c994_0_278"/>
          <p:cNvCxnSpPr>
            <a:endCxn id="2398" idx="0"/>
          </p:cNvCxnSpPr>
          <p:nvPr/>
        </p:nvCxnSpPr>
        <p:spPr>
          <a:xfrm rot="10800000">
            <a:off x="6797335" y="1084877"/>
            <a:ext cx="12900" cy="4962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72" name="Google Shape;2472;g945aa4c994_0_278"/>
          <p:cNvCxnSpPr>
            <a:endCxn id="2468" idx="0"/>
          </p:cNvCxnSpPr>
          <p:nvPr/>
        </p:nvCxnSpPr>
        <p:spPr>
          <a:xfrm rot="10800000" flipH="1">
            <a:off x="6819885" y="1084877"/>
            <a:ext cx="397800" cy="9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73" name="Google Shape;2473;g945aa4c994_0_278"/>
          <p:cNvSpPr txBox="1"/>
          <p:nvPr/>
        </p:nvSpPr>
        <p:spPr>
          <a:xfrm>
            <a:off x="3317475" y="570675"/>
            <a:ext cx="3989100" cy="3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 1           2    3                             4</a:t>
            </a:r>
            <a:endParaRPr sz="2400">
              <a:solidFill>
                <a:srgbClr val="FF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4" name="Google Shape;2474;g945aa4c994_0_278"/>
          <p:cNvSpPr/>
          <p:nvPr/>
        </p:nvSpPr>
        <p:spPr>
          <a:xfrm>
            <a:off x="5705475" y="1123950"/>
            <a:ext cx="200025" cy="390525"/>
          </a:xfrm>
          <a:custGeom>
            <a:avLst/>
            <a:gdLst/>
            <a:ahLst/>
            <a:cxnLst/>
            <a:rect l="l" t="t" r="r" b="b"/>
            <a:pathLst>
              <a:path w="8001" h="15621" extrusionOk="0">
                <a:moveTo>
                  <a:pt x="8001" y="0"/>
                </a:moveTo>
                <a:lnTo>
                  <a:pt x="0" y="9525"/>
                </a:lnTo>
                <a:lnTo>
                  <a:pt x="7239" y="8382"/>
                </a:lnTo>
                <a:lnTo>
                  <a:pt x="1905" y="15621"/>
                </a:ln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2475" name="Google Shape;2475;g945aa4c994_0_278"/>
          <p:cNvSpPr/>
          <p:nvPr/>
        </p:nvSpPr>
        <p:spPr>
          <a:xfrm>
            <a:off x="703275" y="954925"/>
            <a:ext cx="8730000" cy="5430300"/>
          </a:xfrm>
          <a:prstGeom prst="wedgeRoundRectCallout">
            <a:avLst>
              <a:gd name="adj1" fmla="val 57183"/>
              <a:gd name="adj2" fmla="val 3188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0000FF"/>
                </a:solidFill>
              </a:rPr>
              <a:t>Zusammenfassung:</a:t>
            </a:r>
            <a:endParaRPr sz="2400">
              <a:solidFill>
                <a:srgbClr val="0000FF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Es handelt sich um eine serielle Schnittstelle</a:t>
            </a:r>
            <a:endParaRPr sz="2400">
              <a:solidFill>
                <a:srgbClr val="0000FF"/>
              </a:solidFill>
            </a:endParaRPr>
          </a:p>
        </p:txBody>
      </p:sp>
      <p:pic>
        <p:nvPicPr>
          <p:cNvPr id="2476" name="Google Shape;2476;g945aa4c994_0_27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240298" y="4623531"/>
            <a:ext cx="1253423" cy="18377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514"/>
    </mc:Choice>
    <mc:Fallback>
      <p:transition spd="slow" advTm="235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1" name="Google Shape;2481;g945aa4c994_0_428"/>
          <p:cNvSpPr/>
          <p:nvPr/>
        </p:nvSpPr>
        <p:spPr>
          <a:xfrm>
            <a:off x="5943250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2" name="Google Shape;2482;g945aa4c994_0_428"/>
          <p:cNvSpPr/>
          <p:nvPr/>
        </p:nvSpPr>
        <p:spPr>
          <a:xfrm>
            <a:off x="5082663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3" name="Google Shape;2483;g945aa4c994_0_428"/>
          <p:cNvSpPr/>
          <p:nvPr/>
        </p:nvSpPr>
        <p:spPr>
          <a:xfrm>
            <a:off x="5512956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4" name="Google Shape;2484;g945aa4c994_0_428"/>
          <p:cNvSpPr/>
          <p:nvPr/>
        </p:nvSpPr>
        <p:spPr>
          <a:xfrm>
            <a:off x="6151916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5" name="Google Shape;2485;g945aa4c994_0_428"/>
          <p:cNvSpPr/>
          <p:nvPr/>
        </p:nvSpPr>
        <p:spPr>
          <a:xfrm>
            <a:off x="5721623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6" name="Google Shape;2486;g945aa4c994_0_428"/>
          <p:cNvSpPr/>
          <p:nvPr/>
        </p:nvSpPr>
        <p:spPr>
          <a:xfrm>
            <a:off x="5291329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7" name="Google Shape;2487;g945aa4c994_0_428"/>
          <p:cNvSpPr/>
          <p:nvPr/>
        </p:nvSpPr>
        <p:spPr>
          <a:xfrm>
            <a:off x="486103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8" name="Google Shape;2488;g945aa4c994_0_428"/>
          <p:cNvSpPr/>
          <p:nvPr/>
        </p:nvSpPr>
        <p:spPr>
          <a:xfrm>
            <a:off x="4430742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9" name="Google Shape;2489;g945aa4c994_0_428"/>
          <p:cNvSpPr/>
          <p:nvPr/>
        </p:nvSpPr>
        <p:spPr>
          <a:xfrm>
            <a:off x="4000448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0" name="Google Shape;2490;g945aa4c994_0_428"/>
          <p:cNvSpPr/>
          <p:nvPr/>
        </p:nvSpPr>
        <p:spPr>
          <a:xfrm>
            <a:off x="3139861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1" name="Google Shape;2491;g945aa4c994_0_428"/>
          <p:cNvSpPr/>
          <p:nvPr/>
        </p:nvSpPr>
        <p:spPr>
          <a:xfrm>
            <a:off x="357015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2" name="Google Shape;2492;g945aa4c994_0_428"/>
          <p:cNvSpPr/>
          <p:nvPr/>
        </p:nvSpPr>
        <p:spPr>
          <a:xfrm>
            <a:off x="1398033" y="1305223"/>
            <a:ext cx="1050900" cy="1774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3" name="Google Shape;2493;g945aa4c994_0_428"/>
          <p:cNvSpPr/>
          <p:nvPr/>
        </p:nvSpPr>
        <p:spPr>
          <a:xfrm>
            <a:off x="280072" y="1247900"/>
            <a:ext cx="217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4" name="Google Shape;2494;g945aa4c994_0_428"/>
          <p:cNvSpPr txBox="1"/>
          <p:nvPr/>
        </p:nvSpPr>
        <p:spPr>
          <a:xfrm>
            <a:off x="1453069" y="14370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5" name="Google Shape;2495;g945aa4c994_0_428"/>
          <p:cNvSpPr txBox="1"/>
          <p:nvPr/>
        </p:nvSpPr>
        <p:spPr>
          <a:xfrm>
            <a:off x="1453086" y="21652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6" name="Google Shape;2496;g945aa4c994_0_428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cxnSp>
        <p:nvCxnSpPr>
          <p:cNvPr id="2497" name="Google Shape;2497;g945aa4c994_0_428"/>
          <p:cNvCxnSpPr>
            <a:stCxn id="2494" idx="3"/>
            <a:endCxn id="2498" idx="1"/>
          </p:cNvCxnSpPr>
          <p:nvPr/>
        </p:nvCxnSpPr>
        <p:spPr>
          <a:xfrm>
            <a:off x="2456269" y="1667944"/>
            <a:ext cx="5194800" cy="108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499" name="Google Shape;2499;g945aa4c994_0_428"/>
          <p:cNvCxnSpPr>
            <a:stCxn id="2495" idx="3"/>
            <a:endCxn id="2500" idx="1"/>
          </p:cNvCxnSpPr>
          <p:nvPr/>
        </p:nvCxnSpPr>
        <p:spPr>
          <a:xfrm>
            <a:off x="2456286" y="2396144"/>
            <a:ext cx="51819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grpSp>
        <p:nvGrpSpPr>
          <p:cNvPr id="2501" name="Google Shape;2501;g945aa4c994_0_428"/>
          <p:cNvGrpSpPr/>
          <p:nvPr/>
        </p:nvGrpSpPr>
        <p:grpSpPr>
          <a:xfrm>
            <a:off x="7638131" y="1118925"/>
            <a:ext cx="4241160" cy="4758900"/>
            <a:chOff x="7009600" y="1118925"/>
            <a:chExt cx="4869300" cy="4758900"/>
          </a:xfrm>
        </p:grpSpPr>
        <p:grpSp>
          <p:nvGrpSpPr>
            <p:cNvPr id="2502" name="Google Shape;2502;g945aa4c994_0_428"/>
            <p:cNvGrpSpPr/>
            <p:nvPr/>
          </p:nvGrpSpPr>
          <p:grpSpPr>
            <a:xfrm>
              <a:off x="7009600" y="1118925"/>
              <a:ext cx="4869300" cy="4758900"/>
              <a:chOff x="7009600" y="1118925"/>
              <a:chExt cx="4869300" cy="4758900"/>
            </a:xfrm>
          </p:grpSpPr>
          <p:sp>
            <p:nvSpPr>
              <p:cNvPr id="2503" name="Google Shape;2503;g945aa4c994_0_428"/>
              <p:cNvSpPr/>
              <p:nvPr/>
            </p:nvSpPr>
            <p:spPr>
              <a:xfrm>
                <a:off x="7009600" y="1118925"/>
                <a:ext cx="4869300" cy="4758900"/>
              </a:xfrm>
              <a:prstGeom prst="rect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b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Calibri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Modul</a:t>
                </a:r>
                <a:endPara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04" name="Google Shape;2504;g945aa4c994_0_428"/>
              <p:cNvSpPr/>
              <p:nvPr/>
            </p:nvSpPr>
            <p:spPr>
              <a:xfrm>
                <a:off x="8600875" y="1434225"/>
                <a:ext cx="3157500" cy="1366800"/>
              </a:xfrm>
              <a:prstGeom prst="rect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Schieberegister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05" name="Google Shape;2505;g945aa4c994_0_428"/>
              <p:cNvSpPr txBox="1"/>
              <p:nvPr/>
            </p:nvSpPr>
            <p:spPr>
              <a:xfrm>
                <a:off x="8600875" y="1392975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Din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06" name="Google Shape;2506;g945aa4c994_0_428"/>
              <p:cNvSpPr txBox="1"/>
              <p:nvPr/>
            </p:nvSpPr>
            <p:spPr>
              <a:xfrm>
                <a:off x="8967562" y="2165300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274E13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Takt</a:t>
                </a:r>
                <a:endParaRPr sz="2400" b="0" i="0" u="none" strike="noStrike" cap="none">
                  <a:solidFill>
                    <a:srgbClr val="274E13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07" name="Google Shape;2507;g945aa4c994_0_428"/>
              <p:cNvSpPr/>
              <p:nvPr/>
            </p:nvSpPr>
            <p:spPr>
              <a:xfrm rot="5400000">
                <a:off x="8613023" y="2282975"/>
                <a:ext cx="369000" cy="393300"/>
              </a:xfrm>
              <a:prstGeom prst="triangle">
                <a:avLst>
                  <a:gd name="adj" fmla="val 50000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508" name="Google Shape;2508;g945aa4c994_0_428"/>
              <p:cNvCxnSpPr>
                <a:stCxn id="2507" idx="3"/>
                <a:endCxn id="2509" idx="3"/>
              </p:cNvCxnSpPr>
              <p:nvPr/>
            </p:nvCxnSpPr>
            <p:spPr>
              <a:xfrm>
                <a:off x="8600873" y="2479625"/>
                <a:ext cx="2860500" cy="2142300"/>
              </a:xfrm>
              <a:prstGeom prst="bentConnector5">
                <a:avLst>
                  <a:gd name="adj1" fmla="val -9558"/>
                  <a:gd name="adj2" fmla="val 38356"/>
                  <a:gd name="adj3" fmla="val 109552"/>
                </a:avLst>
              </a:prstGeom>
              <a:noFill/>
              <a:ln w="38100" cap="flat" cmpd="sng">
                <a:solidFill>
                  <a:srgbClr val="38761D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510" name="Google Shape;2510;g945aa4c994_0_428"/>
              <p:cNvCxnSpPr>
                <a:stCxn id="2498" idx="3"/>
                <a:endCxn id="2505" idx="1"/>
              </p:cNvCxnSpPr>
              <p:nvPr/>
            </p:nvCxnSpPr>
            <p:spPr>
              <a:xfrm>
                <a:off x="7621325" y="1678725"/>
                <a:ext cx="979500" cy="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511" name="Google Shape;2511;g945aa4c994_0_428"/>
              <p:cNvCxnSpPr>
                <a:stCxn id="2498" idx="3"/>
                <a:endCxn id="2512" idx="1"/>
              </p:cNvCxnSpPr>
              <p:nvPr/>
            </p:nvCxnSpPr>
            <p:spPr>
              <a:xfrm>
                <a:off x="7621325" y="1678725"/>
                <a:ext cx="979800" cy="2657400"/>
              </a:xfrm>
              <a:prstGeom prst="bentConnector3">
                <a:avLst>
                  <a:gd name="adj1" fmla="val 50011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grpSp>
            <p:nvGrpSpPr>
              <p:cNvPr id="2513" name="Google Shape;2513;g945aa4c994_0_428"/>
              <p:cNvGrpSpPr/>
              <p:nvPr/>
            </p:nvGrpSpPr>
            <p:grpSpPr>
              <a:xfrm>
                <a:off x="8601318" y="3938525"/>
                <a:ext cx="2859890" cy="1366800"/>
                <a:chOff x="9095139" y="3938517"/>
                <a:chExt cx="2365500" cy="1366800"/>
              </a:xfrm>
            </p:grpSpPr>
            <p:sp>
              <p:nvSpPr>
                <p:cNvPr id="2509" name="Google Shape;2509;g945aa4c994_0_428"/>
                <p:cNvSpPr/>
                <p:nvPr/>
              </p:nvSpPr>
              <p:spPr>
                <a:xfrm>
                  <a:off x="9095139" y="3938517"/>
                  <a:ext cx="2365500" cy="1366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b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Taktgenerator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12" name="Google Shape;2512;g945aa4c994_0_428"/>
                <p:cNvSpPr txBox="1"/>
                <p:nvPr/>
              </p:nvSpPr>
              <p:spPr>
                <a:xfrm>
                  <a:off x="9095162" y="4050425"/>
                  <a:ext cx="953400" cy="571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Start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2514" name="Google Shape;2514;g945aa4c994_0_428"/>
                <p:cNvGrpSpPr/>
                <p:nvPr/>
              </p:nvGrpSpPr>
              <p:grpSpPr>
                <a:xfrm>
                  <a:off x="9775721" y="3938538"/>
                  <a:ext cx="1579356" cy="1036546"/>
                  <a:chOff x="9517417" y="3885375"/>
                  <a:chExt cx="1344705" cy="845401"/>
                </a:xfrm>
              </p:grpSpPr>
              <p:sp>
                <p:nvSpPr>
                  <p:cNvPr id="2515" name="Google Shape;2515;g945aa4c994_0_428"/>
                  <p:cNvSpPr/>
                  <p:nvPr/>
                </p:nvSpPr>
                <p:spPr>
                  <a:xfrm>
                    <a:off x="9517417" y="4308076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516" name="Google Shape;2516;g945aa4c994_0_428"/>
                  <p:cNvSpPr/>
                  <p:nvPr/>
                </p:nvSpPr>
                <p:spPr>
                  <a:xfrm>
                    <a:off x="9953925" y="3885375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517" name="Google Shape;2517;g945aa4c994_0_428"/>
                  <p:cNvSpPr/>
                  <p:nvPr/>
                </p:nvSpPr>
                <p:spPr>
                  <a:xfrm>
                    <a:off x="10390522" y="4308075"/>
                    <a:ext cx="4716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518" name="Google Shape;2518;g945aa4c994_0_428"/>
                  <p:cNvCxnSpPr>
                    <a:stCxn id="2516" idx="1"/>
                    <a:endCxn id="2516" idx="3"/>
                  </p:cNvCxnSpPr>
                  <p:nvPr/>
                </p:nvCxnSpPr>
                <p:spPr>
                  <a:xfrm>
                    <a:off x="9953925" y="4096725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519" name="Google Shape;2519;g945aa4c994_0_428"/>
                  <p:cNvCxnSpPr>
                    <a:stCxn id="2516" idx="3"/>
                    <a:endCxn id="2517" idx="1"/>
                  </p:cNvCxnSpPr>
                  <p:nvPr/>
                </p:nvCxnSpPr>
                <p:spPr>
                  <a:xfrm>
                    <a:off x="103904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520" name="Google Shape;2520;g945aa4c994_0_428"/>
                  <p:cNvCxnSpPr>
                    <a:endCxn id="2517" idx="3"/>
                  </p:cNvCxnSpPr>
                  <p:nvPr/>
                </p:nvCxnSpPr>
                <p:spPr>
                  <a:xfrm>
                    <a:off x="10390522" y="4519425"/>
                    <a:ext cx="4716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521" name="Google Shape;2521;g945aa4c994_0_428"/>
                  <p:cNvCxnSpPr>
                    <a:stCxn id="2515" idx="1"/>
                    <a:endCxn id="2515" idx="3"/>
                  </p:cNvCxnSpPr>
                  <p:nvPr/>
                </p:nvCxnSpPr>
                <p:spPr>
                  <a:xfrm>
                    <a:off x="9517417" y="4519426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522" name="Google Shape;2522;g945aa4c994_0_428"/>
                  <p:cNvCxnSpPr>
                    <a:stCxn id="2516" idx="1"/>
                    <a:endCxn id="2515" idx="3"/>
                  </p:cNvCxnSpPr>
                  <p:nvPr/>
                </p:nvCxnSpPr>
                <p:spPr>
                  <a:xfrm>
                    <a:off x="99539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</p:grpSp>
        </p:grpSp>
        <p:sp>
          <p:nvSpPr>
            <p:cNvPr id="2498" name="Google Shape;2498;g945aa4c994_0_428"/>
            <p:cNvSpPr txBox="1"/>
            <p:nvPr/>
          </p:nvSpPr>
          <p:spPr>
            <a:xfrm>
              <a:off x="7024625" y="1447875"/>
              <a:ext cx="5967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0" name="Google Shape;2500;g945aa4c994_0_428"/>
            <p:cNvSpPr txBox="1"/>
            <p:nvPr/>
          </p:nvSpPr>
          <p:spPr>
            <a:xfrm>
              <a:off x="7009827" y="2165292"/>
              <a:ext cx="1050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23" name="Google Shape;2523;g945aa4c994_0_428"/>
          <p:cNvGrpSpPr/>
          <p:nvPr/>
        </p:nvGrpSpPr>
        <p:grpSpPr>
          <a:xfrm>
            <a:off x="2715984" y="1080565"/>
            <a:ext cx="638977" cy="523500"/>
            <a:chOff x="2715984" y="1080565"/>
            <a:chExt cx="638977" cy="523500"/>
          </a:xfrm>
        </p:grpSpPr>
        <p:cxnSp>
          <p:nvCxnSpPr>
            <p:cNvPr id="2524" name="Google Shape;2524;g945aa4c994_0_428"/>
            <p:cNvCxnSpPr>
              <a:stCxn id="2525" idx="0"/>
              <a:endCxn id="2526" idx="0"/>
            </p:cNvCxnSpPr>
            <p:nvPr/>
          </p:nvCxnSpPr>
          <p:spPr>
            <a:xfrm>
              <a:off x="2715984" y="1080565"/>
              <a:ext cx="2088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527" name="Google Shape;2527;g945aa4c994_0_428"/>
            <p:cNvCxnSpPr>
              <a:stCxn id="2526" idx="0"/>
              <a:endCxn id="2526" idx="2"/>
            </p:cNvCxnSpPr>
            <p:nvPr/>
          </p:nvCxnSpPr>
          <p:spPr>
            <a:xfrm>
              <a:off x="2924650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528" name="Google Shape;2528;g945aa4c994_0_428"/>
            <p:cNvCxnSpPr>
              <a:stCxn id="2490" idx="2"/>
              <a:endCxn id="2526" idx="2"/>
            </p:cNvCxnSpPr>
            <p:nvPr/>
          </p:nvCxnSpPr>
          <p:spPr>
            <a:xfrm rot="10800000">
              <a:off x="2924761" y="1604065"/>
              <a:ext cx="4302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2529" name="Google Shape;2529;g945aa4c994_0_428"/>
          <p:cNvCxnSpPr>
            <a:stCxn id="2491" idx="0"/>
            <a:endCxn id="2491" idx="2"/>
          </p:cNvCxnSpPr>
          <p:nvPr/>
        </p:nvCxnSpPr>
        <p:spPr>
          <a:xfrm>
            <a:off x="3785255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30" name="Google Shape;2530;g945aa4c994_0_428"/>
          <p:cNvCxnSpPr>
            <a:stCxn id="2490" idx="2"/>
            <a:endCxn id="2490" idx="0"/>
          </p:cNvCxnSpPr>
          <p:nvPr/>
        </p:nvCxnSpPr>
        <p:spPr>
          <a:xfrm rot="10800000">
            <a:off x="3354961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31" name="Google Shape;2531;g945aa4c994_0_428"/>
          <p:cNvCxnSpPr>
            <a:stCxn id="2490" idx="0"/>
            <a:endCxn id="2491" idx="0"/>
          </p:cNvCxnSpPr>
          <p:nvPr/>
        </p:nvCxnSpPr>
        <p:spPr>
          <a:xfrm>
            <a:off x="3354961" y="10805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32" name="Google Shape;2532;g945aa4c994_0_428"/>
          <p:cNvCxnSpPr>
            <a:stCxn id="2491" idx="2"/>
            <a:endCxn id="2489" idx="2"/>
          </p:cNvCxnSpPr>
          <p:nvPr/>
        </p:nvCxnSpPr>
        <p:spPr>
          <a:xfrm>
            <a:off x="3785255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33" name="Google Shape;2533;g945aa4c994_0_428"/>
          <p:cNvCxnSpPr>
            <a:stCxn id="2489" idx="2"/>
            <a:endCxn id="2489" idx="0"/>
          </p:cNvCxnSpPr>
          <p:nvPr/>
        </p:nvCxnSpPr>
        <p:spPr>
          <a:xfrm rot="10800000">
            <a:off x="4215548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34" name="Google Shape;2534;g945aa4c994_0_428"/>
          <p:cNvCxnSpPr>
            <a:stCxn id="2489" idx="0"/>
            <a:endCxn id="2487" idx="0"/>
          </p:cNvCxnSpPr>
          <p:nvPr/>
        </p:nvCxnSpPr>
        <p:spPr>
          <a:xfrm>
            <a:off x="4215548" y="1080565"/>
            <a:ext cx="8607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35" name="Google Shape;2535;g945aa4c994_0_428"/>
          <p:cNvCxnSpPr>
            <a:stCxn id="2487" idx="0"/>
            <a:endCxn id="2487" idx="2"/>
          </p:cNvCxnSpPr>
          <p:nvPr/>
        </p:nvCxnSpPr>
        <p:spPr>
          <a:xfrm>
            <a:off x="5076135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36" name="Google Shape;2536;g945aa4c994_0_428"/>
          <p:cNvCxnSpPr>
            <a:stCxn id="2487" idx="2"/>
            <a:endCxn id="2486" idx="2"/>
          </p:cNvCxnSpPr>
          <p:nvPr/>
        </p:nvCxnSpPr>
        <p:spPr>
          <a:xfrm>
            <a:off x="5076135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37" name="Google Shape;2537;g945aa4c994_0_428"/>
          <p:cNvCxnSpPr>
            <a:stCxn id="2486" idx="2"/>
            <a:endCxn id="2486" idx="2"/>
          </p:cNvCxnSpPr>
          <p:nvPr/>
        </p:nvCxnSpPr>
        <p:spPr>
          <a:xfrm>
            <a:off x="5506429" y="1604065"/>
            <a:ext cx="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38" name="Google Shape;2538;g945aa4c994_0_428"/>
          <p:cNvCxnSpPr/>
          <p:nvPr/>
        </p:nvCxnSpPr>
        <p:spPr>
          <a:xfrm>
            <a:off x="5506466" y="159491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39" name="Google Shape;2539;g945aa4c994_0_428"/>
          <p:cNvCxnSpPr>
            <a:stCxn id="2485" idx="2"/>
            <a:endCxn id="2484" idx="2"/>
          </p:cNvCxnSpPr>
          <p:nvPr/>
        </p:nvCxnSpPr>
        <p:spPr>
          <a:xfrm>
            <a:off x="5936723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40" name="Google Shape;2540;g945aa4c994_0_428"/>
          <p:cNvCxnSpPr>
            <a:stCxn id="2484" idx="2"/>
            <a:endCxn id="2541" idx="2"/>
          </p:cNvCxnSpPr>
          <p:nvPr/>
        </p:nvCxnSpPr>
        <p:spPr>
          <a:xfrm>
            <a:off x="6367016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41" name="Google Shape;2541;g945aa4c994_0_428"/>
          <p:cNvSpPr/>
          <p:nvPr/>
        </p:nvSpPr>
        <p:spPr>
          <a:xfrm>
            <a:off x="6582210" y="1080552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6" name="Google Shape;2526;g945aa4c994_0_428"/>
          <p:cNvSpPr/>
          <p:nvPr/>
        </p:nvSpPr>
        <p:spPr>
          <a:xfrm>
            <a:off x="2709550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2" name="Google Shape;2542;g945aa4c994_0_428"/>
          <p:cNvSpPr/>
          <p:nvPr/>
        </p:nvSpPr>
        <p:spPr>
          <a:xfrm>
            <a:off x="2931195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3" name="Google Shape;2543;g945aa4c994_0_428"/>
          <p:cNvSpPr/>
          <p:nvPr/>
        </p:nvSpPr>
        <p:spPr>
          <a:xfrm>
            <a:off x="3361488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4" name="Google Shape;2544;g945aa4c994_0_428"/>
          <p:cNvSpPr/>
          <p:nvPr/>
        </p:nvSpPr>
        <p:spPr>
          <a:xfrm>
            <a:off x="3791782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5" name="Google Shape;2545;g945aa4c994_0_428"/>
          <p:cNvSpPr/>
          <p:nvPr/>
        </p:nvSpPr>
        <p:spPr>
          <a:xfrm>
            <a:off x="4222076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6" name="Google Shape;2546;g945aa4c994_0_428"/>
          <p:cNvSpPr/>
          <p:nvPr/>
        </p:nvSpPr>
        <p:spPr>
          <a:xfrm>
            <a:off x="4652369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7" name="Google Shape;2547;g945aa4c994_0_428"/>
          <p:cNvSpPr/>
          <p:nvPr/>
        </p:nvSpPr>
        <p:spPr>
          <a:xfrm>
            <a:off x="6373544" y="1080552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5" name="Google Shape;2525;g945aa4c994_0_428"/>
          <p:cNvSpPr/>
          <p:nvPr/>
        </p:nvSpPr>
        <p:spPr>
          <a:xfrm>
            <a:off x="2500884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8" name="Google Shape;2548;g945aa4c994_0_428"/>
          <p:cNvSpPr/>
          <p:nvPr/>
        </p:nvSpPr>
        <p:spPr>
          <a:xfrm>
            <a:off x="6797285" y="1080539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9" name="Google Shape;2549;g945aa4c994_0_428"/>
          <p:cNvSpPr/>
          <p:nvPr/>
        </p:nvSpPr>
        <p:spPr>
          <a:xfrm>
            <a:off x="658223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550" name="Google Shape;2550;g945aa4c994_0_428"/>
          <p:cNvGrpSpPr/>
          <p:nvPr/>
        </p:nvGrpSpPr>
        <p:grpSpPr>
          <a:xfrm>
            <a:off x="3256271" y="1738330"/>
            <a:ext cx="4754008" cy="523538"/>
            <a:chOff x="3354946" y="1738342"/>
            <a:chExt cx="4754008" cy="523538"/>
          </a:xfrm>
        </p:grpSpPr>
        <p:grpSp>
          <p:nvGrpSpPr>
            <p:cNvPr id="2551" name="Google Shape;2551;g945aa4c994_0_428"/>
            <p:cNvGrpSpPr/>
            <p:nvPr/>
          </p:nvGrpSpPr>
          <p:grpSpPr>
            <a:xfrm>
              <a:off x="3354946" y="1738355"/>
              <a:ext cx="2377008" cy="523525"/>
              <a:chOff x="2500884" y="1080539"/>
              <a:chExt cx="4726601" cy="523525"/>
            </a:xfrm>
          </p:grpSpPr>
          <p:grpSp>
            <p:nvGrpSpPr>
              <p:cNvPr id="2552" name="Google Shape;2552;g945aa4c994_0_428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2553" name="Google Shape;2553;g945aa4c994_0_428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54" name="Google Shape;2554;g945aa4c994_0_428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55" name="Google Shape;2555;g945aa4c994_0_428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56" name="Google Shape;2556;g945aa4c994_0_428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57" name="Google Shape;2557;g945aa4c994_0_428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58" name="Google Shape;2558;g945aa4c994_0_428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59" name="Google Shape;2559;g945aa4c994_0_428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60" name="Google Shape;2560;g945aa4c994_0_428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61" name="Google Shape;2561;g945aa4c994_0_428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62" name="Google Shape;2562;g945aa4c994_0_428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563" name="Google Shape;2563;g945aa4c994_0_428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564" name="Google Shape;2564;g945aa4c994_0_428"/>
            <p:cNvGrpSpPr/>
            <p:nvPr/>
          </p:nvGrpSpPr>
          <p:grpSpPr>
            <a:xfrm>
              <a:off x="5731946" y="1738342"/>
              <a:ext cx="2377008" cy="523525"/>
              <a:chOff x="2500884" y="1080539"/>
              <a:chExt cx="4726601" cy="523525"/>
            </a:xfrm>
          </p:grpSpPr>
          <p:grpSp>
            <p:nvGrpSpPr>
              <p:cNvPr id="2565" name="Google Shape;2565;g945aa4c994_0_428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2566" name="Google Shape;2566;g945aa4c994_0_428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67" name="Google Shape;2567;g945aa4c994_0_428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68" name="Google Shape;2568;g945aa4c994_0_428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69" name="Google Shape;2569;g945aa4c994_0_428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70" name="Google Shape;2570;g945aa4c994_0_428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71" name="Google Shape;2571;g945aa4c994_0_428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72" name="Google Shape;2572;g945aa4c994_0_428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73" name="Google Shape;2573;g945aa4c994_0_428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74" name="Google Shape;2574;g945aa4c994_0_428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75" name="Google Shape;2575;g945aa4c994_0_428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576" name="Google Shape;2576;g945aa4c994_0_428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cxnSp>
        <p:nvCxnSpPr>
          <p:cNvPr id="2577" name="Google Shape;2577;g945aa4c994_0_428"/>
          <p:cNvCxnSpPr>
            <a:endCxn id="2553" idx="2"/>
          </p:cNvCxnSpPr>
          <p:nvPr/>
        </p:nvCxnSpPr>
        <p:spPr>
          <a:xfrm>
            <a:off x="3363672" y="2260968"/>
            <a:ext cx="217200" cy="9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78" name="Google Shape;2578;g945aa4c994_0_428"/>
          <p:cNvCxnSpPr>
            <a:stCxn id="2553" idx="2"/>
            <a:endCxn id="2553" idx="0"/>
          </p:cNvCxnSpPr>
          <p:nvPr/>
        </p:nvCxnSpPr>
        <p:spPr>
          <a:xfrm rot="10800000">
            <a:off x="3580872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79" name="Google Shape;2579;g945aa4c994_0_428"/>
          <p:cNvCxnSpPr>
            <a:stCxn id="2553" idx="0"/>
            <a:endCxn id="2554" idx="0"/>
          </p:cNvCxnSpPr>
          <p:nvPr/>
        </p:nvCxnSpPr>
        <p:spPr>
          <a:xfrm>
            <a:off x="3580872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80" name="Google Shape;2580;g945aa4c994_0_428"/>
          <p:cNvCxnSpPr>
            <a:stCxn id="2554" idx="0"/>
            <a:endCxn id="2554" idx="2"/>
          </p:cNvCxnSpPr>
          <p:nvPr/>
        </p:nvCxnSpPr>
        <p:spPr>
          <a:xfrm>
            <a:off x="379726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81" name="Google Shape;2581;g945aa4c994_0_428"/>
          <p:cNvCxnSpPr>
            <a:stCxn id="2554" idx="2"/>
            <a:endCxn id="2555" idx="2"/>
          </p:cNvCxnSpPr>
          <p:nvPr/>
        </p:nvCxnSpPr>
        <p:spPr>
          <a:xfrm>
            <a:off x="379726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82" name="Google Shape;2582;g945aa4c994_0_428"/>
          <p:cNvCxnSpPr>
            <a:stCxn id="2555" idx="2"/>
            <a:endCxn id="2555" idx="0"/>
          </p:cNvCxnSpPr>
          <p:nvPr/>
        </p:nvCxnSpPr>
        <p:spPr>
          <a:xfrm rot="10800000">
            <a:off x="4013661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83" name="Google Shape;2583;g945aa4c994_0_428"/>
          <p:cNvCxnSpPr>
            <a:stCxn id="2555" idx="0"/>
            <a:endCxn id="2556" idx="0"/>
          </p:cNvCxnSpPr>
          <p:nvPr/>
        </p:nvCxnSpPr>
        <p:spPr>
          <a:xfrm>
            <a:off x="4013661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84" name="Google Shape;2584;g945aa4c994_0_428"/>
          <p:cNvCxnSpPr>
            <a:stCxn id="2556" idx="0"/>
            <a:endCxn id="2556" idx="2"/>
          </p:cNvCxnSpPr>
          <p:nvPr/>
        </p:nvCxnSpPr>
        <p:spPr>
          <a:xfrm>
            <a:off x="423005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85" name="Google Shape;2585;g945aa4c994_0_428"/>
          <p:cNvCxnSpPr>
            <a:stCxn id="2556" idx="2"/>
            <a:endCxn id="2557" idx="2"/>
          </p:cNvCxnSpPr>
          <p:nvPr/>
        </p:nvCxnSpPr>
        <p:spPr>
          <a:xfrm>
            <a:off x="423005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86" name="Google Shape;2586;g945aa4c994_0_428"/>
          <p:cNvCxnSpPr>
            <a:stCxn id="2557" idx="2"/>
            <a:endCxn id="2557" idx="0"/>
          </p:cNvCxnSpPr>
          <p:nvPr/>
        </p:nvCxnSpPr>
        <p:spPr>
          <a:xfrm rot="10800000">
            <a:off x="4446450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87" name="Google Shape;2587;g945aa4c994_0_428"/>
          <p:cNvCxnSpPr>
            <a:stCxn id="2557" idx="0"/>
            <a:endCxn id="2558" idx="0"/>
          </p:cNvCxnSpPr>
          <p:nvPr/>
        </p:nvCxnSpPr>
        <p:spPr>
          <a:xfrm>
            <a:off x="4446450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88" name="Google Shape;2588;g945aa4c994_0_428"/>
          <p:cNvCxnSpPr>
            <a:stCxn id="2558" idx="0"/>
            <a:endCxn id="2558" idx="2"/>
          </p:cNvCxnSpPr>
          <p:nvPr/>
        </p:nvCxnSpPr>
        <p:spPr>
          <a:xfrm>
            <a:off x="4662845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89" name="Google Shape;2589;g945aa4c994_0_428"/>
          <p:cNvCxnSpPr>
            <a:stCxn id="2558" idx="2"/>
            <a:endCxn id="2559" idx="2"/>
          </p:cNvCxnSpPr>
          <p:nvPr/>
        </p:nvCxnSpPr>
        <p:spPr>
          <a:xfrm>
            <a:off x="4662845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90" name="Google Shape;2590;g945aa4c994_0_428"/>
          <p:cNvCxnSpPr>
            <a:stCxn id="2559" idx="2"/>
            <a:endCxn id="2559" idx="0"/>
          </p:cNvCxnSpPr>
          <p:nvPr/>
        </p:nvCxnSpPr>
        <p:spPr>
          <a:xfrm rot="10800000">
            <a:off x="4879239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91" name="Google Shape;2591;g945aa4c994_0_428"/>
          <p:cNvCxnSpPr>
            <a:endCxn id="2560" idx="0"/>
          </p:cNvCxnSpPr>
          <p:nvPr/>
        </p:nvCxnSpPr>
        <p:spPr>
          <a:xfrm>
            <a:off x="4879334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92" name="Google Shape;2592;g945aa4c994_0_428"/>
          <p:cNvCxnSpPr>
            <a:stCxn id="2560" idx="0"/>
            <a:endCxn id="2560" idx="2"/>
          </p:cNvCxnSpPr>
          <p:nvPr/>
        </p:nvCxnSpPr>
        <p:spPr>
          <a:xfrm>
            <a:off x="5095634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93" name="Google Shape;2593;g945aa4c994_0_428"/>
          <p:cNvCxnSpPr>
            <a:stCxn id="2560" idx="2"/>
            <a:endCxn id="2561" idx="2"/>
          </p:cNvCxnSpPr>
          <p:nvPr/>
        </p:nvCxnSpPr>
        <p:spPr>
          <a:xfrm>
            <a:off x="5095634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94" name="Google Shape;2594;g945aa4c994_0_428"/>
          <p:cNvCxnSpPr>
            <a:stCxn id="2561" idx="2"/>
            <a:endCxn id="2561" idx="0"/>
          </p:cNvCxnSpPr>
          <p:nvPr/>
        </p:nvCxnSpPr>
        <p:spPr>
          <a:xfrm rot="10800000">
            <a:off x="531202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95" name="Google Shape;2595;g945aa4c994_0_428"/>
          <p:cNvCxnSpPr>
            <a:stCxn id="2561" idx="0"/>
            <a:endCxn id="2563" idx="0"/>
          </p:cNvCxnSpPr>
          <p:nvPr/>
        </p:nvCxnSpPr>
        <p:spPr>
          <a:xfrm>
            <a:off x="5312029" y="1738355"/>
            <a:ext cx="2130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96" name="Google Shape;2596;g945aa4c994_0_428"/>
          <p:cNvCxnSpPr>
            <a:stCxn id="2563" idx="0"/>
            <a:endCxn id="2563" idx="2"/>
          </p:cNvCxnSpPr>
          <p:nvPr/>
        </p:nvCxnSpPr>
        <p:spPr>
          <a:xfrm>
            <a:off x="5525105" y="173834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97" name="Google Shape;2597;g945aa4c994_0_428"/>
          <p:cNvCxnSpPr>
            <a:stCxn id="2563" idx="2"/>
            <a:endCxn id="2575" idx="2"/>
          </p:cNvCxnSpPr>
          <p:nvPr/>
        </p:nvCxnSpPr>
        <p:spPr>
          <a:xfrm>
            <a:off x="5525105" y="2261842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98" name="Google Shape;2598;g945aa4c994_0_428"/>
          <p:cNvCxnSpPr>
            <a:stCxn id="2575" idx="2"/>
            <a:endCxn id="2575" idx="0"/>
          </p:cNvCxnSpPr>
          <p:nvPr/>
        </p:nvCxnSpPr>
        <p:spPr>
          <a:xfrm rot="10800000">
            <a:off x="5741468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99" name="Google Shape;2599;g945aa4c994_0_428"/>
          <p:cNvCxnSpPr>
            <a:stCxn id="2575" idx="0"/>
            <a:endCxn id="2566" idx="0"/>
          </p:cNvCxnSpPr>
          <p:nvPr/>
        </p:nvCxnSpPr>
        <p:spPr>
          <a:xfrm>
            <a:off x="5741468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00" name="Google Shape;2600;g945aa4c994_0_428"/>
          <p:cNvCxnSpPr>
            <a:stCxn id="2566" idx="0"/>
            <a:endCxn id="2566" idx="2"/>
          </p:cNvCxnSpPr>
          <p:nvPr/>
        </p:nvCxnSpPr>
        <p:spPr>
          <a:xfrm>
            <a:off x="5957872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01" name="Google Shape;2601;g945aa4c994_0_428"/>
          <p:cNvCxnSpPr>
            <a:endCxn id="2567" idx="2"/>
          </p:cNvCxnSpPr>
          <p:nvPr/>
        </p:nvCxnSpPr>
        <p:spPr>
          <a:xfrm>
            <a:off x="5957966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02" name="Google Shape;2602;g945aa4c994_0_428"/>
          <p:cNvCxnSpPr>
            <a:stCxn id="2567" idx="2"/>
            <a:endCxn id="2567" idx="0"/>
          </p:cNvCxnSpPr>
          <p:nvPr/>
        </p:nvCxnSpPr>
        <p:spPr>
          <a:xfrm rot="10800000">
            <a:off x="6174266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03" name="Google Shape;2603;g945aa4c994_0_428"/>
          <p:cNvCxnSpPr>
            <a:stCxn id="2567" idx="0"/>
            <a:endCxn id="2568" idx="0"/>
          </p:cNvCxnSpPr>
          <p:nvPr/>
        </p:nvCxnSpPr>
        <p:spPr>
          <a:xfrm>
            <a:off x="6174266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04" name="Google Shape;2604;g945aa4c994_0_428"/>
          <p:cNvCxnSpPr>
            <a:stCxn id="2568" idx="0"/>
            <a:endCxn id="2568" idx="2"/>
          </p:cNvCxnSpPr>
          <p:nvPr/>
        </p:nvCxnSpPr>
        <p:spPr>
          <a:xfrm>
            <a:off x="6390661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05" name="Google Shape;2605;g945aa4c994_0_428"/>
          <p:cNvCxnSpPr>
            <a:stCxn id="2568" idx="2"/>
            <a:endCxn id="2569" idx="2"/>
          </p:cNvCxnSpPr>
          <p:nvPr/>
        </p:nvCxnSpPr>
        <p:spPr>
          <a:xfrm>
            <a:off x="6390661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06" name="Google Shape;2606;g945aa4c994_0_428"/>
          <p:cNvCxnSpPr>
            <a:stCxn id="2569" idx="2"/>
            <a:endCxn id="2569" idx="0"/>
          </p:cNvCxnSpPr>
          <p:nvPr/>
        </p:nvCxnSpPr>
        <p:spPr>
          <a:xfrm rot="10800000">
            <a:off x="660705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07" name="Google Shape;2607;g945aa4c994_0_428"/>
          <p:cNvCxnSpPr>
            <a:stCxn id="2569" idx="0"/>
            <a:endCxn id="2570" idx="0"/>
          </p:cNvCxnSpPr>
          <p:nvPr/>
        </p:nvCxnSpPr>
        <p:spPr>
          <a:xfrm>
            <a:off x="660705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08" name="Google Shape;2608;g945aa4c994_0_428"/>
          <p:cNvCxnSpPr>
            <a:stCxn id="2570" idx="0"/>
            <a:endCxn id="2570" idx="2"/>
          </p:cNvCxnSpPr>
          <p:nvPr/>
        </p:nvCxnSpPr>
        <p:spPr>
          <a:xfrm>
            <a:off x="6823450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09" name="Google Shape;2609;g945aa4c994_0_428"/>
          <p:cNvCxnSpPr>
            <a:stCxn id="2570" idx="2"/>
            <a:endCxn id="2571" idx="2"/>
          </p:cNvCxnSpPr>
          <p:nvPr/>
        </p:nvCxnSpPr>
        <p:spPr>
          <a:xfrm>
            <a:off x="6823450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10" name="Google Shape;2610;g945aa4c994_0_428"/>
          <p:cNvCxnSpPr>
            <a:stCxn id="2571" idx="2"/>
            <a:endCxn id="2571" idx="0"/>
          </p:cNvCxnSpPr>
          <p:nvPr/>
        </p:nvCxnSpPr>
        <p:spPr>
          <a:xfrm rot="10800000">
            <a:off x="703984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11" name="Google Shape;2611;g945aa4c994_0_428"/>
          <p:cNvCxnSpPr>
            <a:stCxn id="2571" idx="0"/>
            <a:endCxn id="2572" idx="0"/>
          </p:cNvCxnSpPr>
          <p:nvPr/>
        </p:nvCxnSpPr>
        <p:spPr>
          <a:xfrm>
            <a:off x="703984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12" name="Google Shape;2612;g945aa4c994_0_428"/>
          <p:cNvCxnSpPr>
            <a:stCxn id="2572" idx="0"/>
            <a:endCxn id="2572" idx="2"/>
          </p:cNvCxnSpPr>
          <p:nvPr/>
        </p:nvCxnSpPr>
        <p:spPr>
          <a:xfrm>
            <a:off x="725623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13" name="Google Shape;2613;g945aa4c994_0_428"/>
          <p:cNvCxnSpPr>
            <a:stCxn id="2572" idx="2"/>
            <a:endCxn id="2573" idx="2"/>
          </p:cNvCxnSpPr>
          <p:nvPr/>
        </p:nvCxnSpPr>
        <p:spPr>
          <a:xfrm>
            <a:off x="7256239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14" name="Google Shape;2614;g945aa4c994_0_428"/>
          <p:cNvSpPr txBox="1"/>
          <p:nvPr/>
        </p:nvSpPr>
        <p:spPr>
          <a:xfrm>
            <a:off x="2500875" y="1784725"/>
            <a:ext cx="8541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274E13"/>
                </a:solidFill>
                <a:latin typeface="Calibri"/>
                <a:ea typeface="Calibri"/>
                <a:cs typeface="Calibri"/>
                <a:sym typeface="Calibri"/>
              </a:rPr>
              <a:t>Takt</a:t>
            </a:r>
            <a:endParaRPr sz="2400">
              <a:solidFill>
                <a:srgbClr val="274E1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15" name="Google Shape;2615;g945aa4c994_0_428"/>
          <p:cNvCxnSpPr/>
          <p:nvPr/>
        </p:nvCxnSpPr>
        <p:spPr>
          <a:xfrm>
            <a:off x="7580832" y="2000092"/>
            <a:ext cx="1191600" cy="8478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616" name="Google Shape;2616;g945aa4c994_0_428"/>
          <p:cNvCxnSpPr>
            <a:stCxn id="2549" idx="2"/>
          </p:cNvCxnSpPr>
          <p:nvPr/>
        </p:nvCxnSpPr>
        <p:spPr>
          <a:xfrm>
            <a:off x="6797335" y="1608377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17" name="Google Shape;2617;g945aa4c994_0_428"/>
          <p:cNvCxnSpPr/>
          <p:nvPr/>
        </p:nvCxnSpPr>
        <p:spPr>
          <a:xfrm>
            <a:off x="7209010" y="108055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18" name="Google Shape;2618;g945aa4c994_0_428"/>
          <p:cNvCxnSpPr/>
          <p:nvPr/>
        </p:nvCxnSpPr>
        <p:spPr>
          <a:xfrm>
            <a:off x="7209010" y="1080552"/>
            <a:ext cx="4203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19" name="Google Shape;2619;g945aa4c994_0_428"/>
          <p:cNvSpPr/>
          <p:nvPr/>
        </p:nvSpPr>
        <p:spPr>
          <a:xfrm>
            <a:off x="700258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0" name="Google Shape;2620;g945aa4c994_0_428"/>
          <p:cNvSpPr txBox="1"/>
          <p:nvPr/>
        </p:nvSpPr>
        <p:spPr>
          <a:xfrm>
            <a:off x="7227475" y="493225"/>
            <a:ext cx="1191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Stopbit</a:t>
            </a:r>
            <a:endParaRPr sz="2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21" name="Google Shape;2621;g945aa4c994_0_428"/>
          <p:cNvCxnSpPr>
            <a:endCxn id="2486" idx="3"/>
          </p:cNvCxnSpPr>
          <p:nvPr/>
        </p:nvCxnSpPr>
        <p:spPr>
          <a:xfrm rot="10800000" flipH="1">
            <a:off x="3514729" y="1342315"/>
            <a:ext cx="2206800" cy="26295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622" name="Google Shape;2622;g945aa4c994_0_428"/>
          <p:cNvCxnSpPr>
            <a:endCxn id="2549" idx="0"/>
          </p:cNvCxnSpPr>
          <p:nvPr/>
        </p:nvCxnSpPr>
        <p:spPr>
          <a:xfrm rot="10800000">
            <a:off x="6797335" y="1084877"/>
            <a:ext cx="12900" cy="4962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23" name="Google Shape;2623;g945aa4c994_0_428"/>
          <p:cNvCxnSpPr>
            <a:endCxn id="2619" idx="0"/>
          </p:cNvCxnSpPr>
          <p:nvPr/>
        </p:nvCxnSpPr>
        <p:spPr>
          <a:xfrm rot="10800000" flipH="1">
            <a:off x="6819885" y="1084877"/>
            <a:ext cx="397800" cy="9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24" name="Google Shape;2624;g945aa4c994_0_428"/>
          <p:cNvSpPr txBox="1"/>
          <p:nvPr/>
        </p:nvSpPr>
        <p:spPr>
          <a:xfrm>
            <a:off x="3317475" y="570675"/>
            <a:ext cx="3989100" cy="3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 1           2    3                             4</a:t>
            </a:r>
            <a:endParaRPr sz="2400">
              <a:solidFill>
                <a:srgbClr val="FF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5" name="Google Shape;2625;g945aa4c994_0_428"/>
          <p:cNvSpPr/>
          <p:nvPr/>
        </p:nvSpPr>
        <p:spPr>
          <a:xfrm>
            <a:off x="5705475" y="1123950"/>
            <a:ext cx="200025" cy="390525"/>
          </a:xfrm>
          <a:custGeom>
            <a:avLst/>
            <a:gdLst/>
            <a:ahLst/>
            <a:cxnLst/>
            <a:rect l="l" t="t" r="r" b="b"/>
            <a:pathLst>
              <a:path w="8001" h="15621" extrusionOk="0">
                <a:moveTo>
                  <a:pt x="8001" y="0"/>
                </a:moveTo>
                <a:lnTo>
                  <a:pt x="0" y="9525"/>
                </a:lnTo>
                <a:lnTo>
                  <a:pt x="7239" y="8382"/>
                </a:lnTo>
                <a:lnTo>
                  <a:pt x="1905" y="15621"/>
                </a:ln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2626" name="Google Shape;2626;g945aa4c994_0_428"/>
          <p:cNvSpPr/>
          <p:nvPr/>
        </p:nvSpPr>
        <p:spPr>
          <a:xfrm>
            <a:off x="703275" y="954925"/>
            <a:ext cx="8730000" cy="5430300"/>
          </a:xfrm>
          <a:prstGeom prst="wedgeRoundRectCallout">
            <a:avLst>
              <a:gd name="adj1" fmla="val 57183"/>
              <a:gd name="adj2" fmla="val 3188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0000FF"/>
                </a:solidFill>
              </a:rPr>
              <a:t>Zusammenfassung:</a:t>
            </a:r>
            <a:endParaRPr sz="2400">
              <a:solidFill>
                <a:srgbClr val="0000FF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Es handelt sich um eine serielle Schnittstelle</a:t>
            </a:r>
            <a:endParaRPr sz="2400">
              <a:solidFill>
                <a:srgbClr val="0000FF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Es handelt sich um eine Punkt zu Punkt Verbindung von 2 Kommunikationspartnern</a:t>
            </a:r>
            <a:endParaRPr sz="2400">
              <a:solidFill>
                <a:srgbClr val="0000FF"/>
              </a:solidFill>
            </a:endParaRPr>
          </a:p>
        </p:txBody>
      </p:sp>
      <p:pic>
        <p:nvPicPr>
          <p:cNvPr id="2627" name="Google Shape;2627;g945aa4c994_0_4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240298" y="4623531"/>
            <a:ext cx="1253423" cy="18377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198"/>
    </mc:Choice>
    <mc:Fallback>
      <p:transition spd="slow" advTm="241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2" name="Google Shape;2632;g945aa4c994_0_578"/>
          <p:cNvSpPr/>
          <p:nvPr/>
        </p:nvSpPr>
        <p:spPr>
          <a:xfrm>
            <a:off x="5943250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3" name="Google Shape;2633;g945aa4c994_0_578"/>
          <p:cNvSpPr/>
          <p:nvPr/>
        </p:nvSpPr>
        <p:spPr>
          <a:xfrm>
            <a:off x="5082663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4" name="Google Shape;2634;g945aa4c994_0_578"/>
          <p:cNvSpPr/>
          <p:nvPr/>
        </p:nvSpPr>
        <p:spPr>
          <a:xfrm>
            <a:off x="5512956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5" name="Google Shape;2635;g945aa4c994_0_578"/>
          <p:cNvSpPr/>
          <p:nvPr/>
        </p:nvSpPr>
        <p:spPr>
          <a:xfrm>
            <a:off x="6151916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6" name="Google Shape;2636;g945aa4c994_0_578"/>
          <p:cNvSpPr/>
          <p:nvPr/>
        </p:nvSpPr>
        <p:spPr>
          <a:xfrm>
            <a:off x="5721623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7" name="Google Shape;2637;g945aa4c994_0_578"/>
          <p:cNvSpPr/>
          <p:nvPr/>
        </p:nvSpPr>
        <p:spPr>
          <a:xfrm>
            <a:off x="5291329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8" name="Google Shape;2638;g945aa4c994_0_578"/>
          <p:cNvSpPr/>
          <p:nvPr/>
        </p:nvSpPr>
        <p:spPr>
          <a:xfrm>
            <a:off x="486103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9" name="Google Shape;2639;g945aa4c994_0_578"/>
          <p:cNvSpPr/>
          <p:nvPr/>
        </p:nvSpPr>
        <p:spPr>
          <a:xfrm>
            <a:off x="4430742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0" name="Google Shape;2640;g945aa4c994_0_578"/>
          <p:cNvSpPr/>
          <p:nvPr/>
        </p:nvSpPr>
        <p:spPr>
          <a:xfrm>
            <a:off x="4000448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1" name="Google Shape;2641;g945aa4c994_0_578"/>
          <p:cNvSpPr/>
          <p:nvPr/>
        </p:nvSpPr>
        <p:spPr>
          <a:xfrm>
            <a:off x="3139861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2" name="Google Shape;2642;g945aa4c994_0_578"/>
          <p:cNvSpPr/>
          <p:nvPr/>
        </p:nvSpPr>
        <p:spPr>
          <a:xfrm>
            <a:off x="357015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3" name="Google Shape;2643;g945aa4c994_0_578"/>
          <p:cNvSpPr/>
          <p:nvPr/>
        </p:nvSpPr>
        <p:spPr>
          <a:xfrm>
            <a:off x="1398033" y="1305223"/>
            <a:ext cx="1050900" cy="1774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4" name="Google Shape;2644;g945aa4c994_0_578"/>
          <p:cNvSpPr/>
          <p:nvPr/>
        </p:nvSpPr>
        <p:spPr>
          <a:xfrm>
            <a:off x="280072" y="1247900"/>
            <a:ext cx="217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5" name="Google Shape;2645;g945aa4c994_0_578"/>
          <p:cNvSpPr txBox="1"/>
          <p:nvPr/>
        </p:nvSpPr>
        <p:spPr>
          <a:xfrm>
            <a:off x="1453069" y="14370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6" name="Google Shape;2646;g945aa4c994_0_578"/>
          <p:cNvSpPr txBox="1"/>
          <p:nvPr/>
        </p:nvSpPr>
        <p:spPr>
          <a:xfrm>
            <a:off x="1453086" y="21652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7" name="Google Shape;2647;g945aa4c994_0_578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cxnSp>
        <p:nvCxnSpPr>
          <p:cNvPr id="2648" name="Google Shape;2648;g945aa4c994_0_578"/>
          <p:cNvCxnSpPr>
            <a:stCxn id="2645" idx="3"/>
            <a:endCxn id="2649" idx="1"/>
          </p:cNvCxnSpPr>
          <p:nvPr/>
        </p:nvCxnSpPr>
        <p:spPr>
          <a:xfrm>
            <a:off x="2456269" y="1667944"/>
            <a:ext cx="5194800" cy="108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650" name="Google Shape;2650;g945aa4c994_0_578"/>
          <p:cNvCxnSpPr>
            <a:stCxn id="2646" idx="3"/>
            <a:endCxn id="2651" idx="1"/>
          </p:cNvCxnSpPr>
          <p:nvPr/>
        </p:nvCxnSpPr>
        <p:spPr>
          <a:xfrm>
            <a:off x="2456286" y="2396144"/>
            <a:ext cx="51819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grpSp>
        <p:nvGrpSpPr>
          <p:cNvPr id="2652" name="Google Shape;2652;g945aa4c994_0_578"/>
          <p:cNvGrpSpPr/>
          <p:nvPr/>
        </p:nvGrpSpPr>
        <p:grpSpPr>
          <a:xfrm>
            <a:off x="7638131" y="1118925"/>
            <a:ext cx="4241160" cy="4758900"/>
            <a:chOff x="7009600" y="1118925"/>
            <a:chExt cx="4869300" cy="4758900"/>
          </a:xfrm>
        </p:grpSpPr>
        <p:grpSp>
          <p:nvGrpSpPr>
            <p:cNvPr id="2653" name="Google Shape;2653;g945aa4c994_0_578"/>
            <p:cNvGrpSpPr/>
            <p:nvPr/>
          </p:nvGrpSpPr>
          <p:grpSpPr>
            <a:xfrm>
              <a:off x="7009600" y="1118925"/>
              <a:ext cx="4869300" cy="4758900"/>
              <a:chOff x="7009600" y="1118925"/>
              <a:chExt cx="4869300" cy="4758900"/>
            </a:xfrm>
          </p:grpSpPr>
          <p:sp>
            <p:nvSpPr>
              <p:cNvPr id="2654" name="Google Shape;2654;g945aa4c994_0_578"/>
              <p:cNvSpPr/>
              <p:nvPr/>
            </p:nvSpPr>
            <p:spPr>
              <a:xfrm>
                <a:off x="7009600" y="1118925"/>
                <a:ext cx="4869300" cy="4758900"/>
              </a:xfrm>
              <a:prstGeom prst="rect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b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Calibri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Modul</a:t>
                </a:r>
                <a:endPara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55" name="Google Shape;2655;g945aa4c994_0_578"/>
              <p:cNvSpPr/>
              <p:nvPr/>
            </p:nvSpPr>
            <p:spPr>
              <a:xfrm>
                <a:off x="8600875" y="1434225"/>
                <a:ext cx="3157500" cy="1366800"/>
              </a:xfrm>
              <a:prstGeom prst="rect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Schieberegister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56" name="Google Shape;2656;g945aa4c994_0_578"/>
              <p:cNvSpPr txBox="1"/>
              <p:nvPr/>
            </p:nvSpPr>
            <p:spPr>
              <a:xfrm>
                <a:off x="8600875" y="1392975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Din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57" name="Google Shape;2657;g945aa4c994_0_578"/>
              <p:cNvSpPr txBox="1"/>
              <p:nvPr/>
            </p:nvSpPr>
            <p:spPr>
              <a:xfrm>
                <a:off x="8967562" y="2165300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274E13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Takt</a:t>
                </a:r>
                <a:endParaRPr sz="2400" b="0" i="0" u="none" strike="noStrike" cap="none">
                  <a:solidFill>
                    <a:srgbClr val="274E13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58" name="Google Shape;2658;g945aa4c994_0_578"/>
              <p:cNvSpPr/>
              <p:nvPr/>
            </p:nvSpPr>
            <p:spPr>
              <a:xfrm rot="5400000">
                <a:off x="8613023" y="2282975"/>
                <a:ext cx="369000" cy="393300"/>
              </a:xfrm>
              <a:prstGeom prst="triangle">
                <a:avLst>
                  <a:gd name="adj" fmla="val 50000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659" name="Google Shape;2659;g945aa4c994_0_578"/>
              <p:cNvCxnSpPr>
                <a:stCxn id="2658" idx="3"/>
                <a:endCxn id="2660" idx="3"/>
              </p:cNvCxnSpPr>
              <p:nvPr/>
            </p:nvCxnSpPr>
            <p:spPr>
              <a:xfrm>
                <a:off x="8600873" y="2479625"/>
                <a:ext cx="2860500" cy="2142300"/>
              </a:xfrm>
              <a:prstGeom prst="bentConnector5">
                <a:avLst>
                  <a:gd name="adj1" fmla="val -9558"/>
                  <a:gd name="adj2" fmla="val 38356"/>
                  <a:gd name="adj3" fmla="val 109552"/>
                </a:avLst>
              </a:prstGeom>
              <a:noFill/>
              <a:ln w="38100" cap="flat" cmpd="sng">
                <a:solidFill>
                  <a:srgbClr val="38761D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661" name="Google Shape;2661;g945aa4c994_0_578"/>
              <p:cNvCxnSpPr>
                <a:stCxn id="2649" idx="3"/>
                <a:endCxn id="2656" idx="1"/>
              </p:cNvCxnSpPr>
              <p:nvPr/>
            </p:nvCxnSpPr>
            <p:spPr>
              <a:xfrm>
                <a:off x="7621325" y="1678725"/>
                <a:ext cx="979500" cy="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662" name="Google Shape;2662;g945aa4c994_0_578"/>
              <p:cNvCxnSpPr>
                <a:stCxn id="2649" idx="3"/>
                <a:endCxn id="2663" idx="1"/>
              </p:cNvCxnSpPr>
              <p:nvPr/>
            </p:nvCxnSpPr>
            <p:spPr>
              <a:xfrm>
                <a:off x="7621325" y="1678725"/>
                <a:ext cx="979800" cy="2657400"/>
              </a:xfrm>
              <a:prstGeom prst="bentConnector3">
                <a:avLst>
                  <a:gd name="adj1" fmla="val 50011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grpSp>
            <p:nvGrpSpPr>
              <p:cNvPr id="2664" name="Google Shape;2664;g945aa4c994_0_578"/>
              <p:cNvGrpSpPr/>
              <p:nvPr/>
            </p:nvGrpSpPr>
            <p:grpSpPr>
              <a:xfrm>
                <a:off x="8601318" y="3938525"/>
                <a:ext cx="2859890" cy="1366800"/>
                <a:chOff x="9095139" y="3938517"/>
                <a:chExt cx="2365500" cy="1366800"/>
              </a:xfrm>
            </p:grpSpPr>
            <p:sp>
              <p:nvSpPr>
                <p:cNvPr id="2660" name="Google Shape;2660;g945aa4c994_0_578"/>
                <p:cNvSpPr/>
                <p:nvPr/>
              </p:nvSpPr>
              <p:spPr>
                <a:xfrm>
                  <a:off x="9095139" y="3938517"/>
                  <a:ext cx="2365500" cy="1366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b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Taktgenerator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663" name="Google Shape;2663;g945aa4c994_0_578"/>
                <p:cNvSpPr txBox="1"/>
                <p:nvPr/>
              </p:nvSpPr>
              <p:spPr>
                <a:xfrm>
                  <a:off x="9095162" y="4050425"/>
                  <a:ext cx="953400" cy="571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Start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2665" name="Google Shape;2665;g945aa4c994_0_578"/>
                <p:cNvGrpSpPr/>
                <p:nvPr/>
              </p:nvGrpSpPr>
              <p:grpSpPr>
                <a:xfrm>
                  <a:off x="9775721" y="3938538"/>
                  <a:ext cx="1579356" cy="1036546"/>
                  <a:chOff x="9517417" y="3885375"/>
                  <a:chExt cx="1344705" cy="845401"/>
                </a:xfrm>
              </p:grpSpPr>
              <p:sp>
                <p:nvSpPr>
                  <p:cNvPr id="2666" name="Google Shape;2666;g945aa4c994_0_578"/>
                  <p:cNvSpPr/>
                  <p:nvPr/>
                </p:nvSpPr>
                <p:spPr>
                  <a:xfrm>
                    <a:off x="9517417" y="4308076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67" name="Google Shape;2667;g945aa4c994_0_578"/>
                  <p:cNvSpPr/>
                  <p:nvPr/>
                </p:nvSpPr>
                <p:spPr>
                  <a:xfrm>
                    <a:off x="9953925" y="3885375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68" name="Google Shape;2668;g945aa4c994_0_578"/>
                  <p:cNvSpPr/>
                  <p:nvPr/>
                </p:nvSpPr>
                <p:spPr>
                  <a:xfrm>
                    <a:off x="10390522" y="4308075"/>
                    <a:ext cx="4716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669" name="Google Shape;2669;g945aa4c994_0_578"/>
                  <p:cNvCxnSpPr>
                    <a:stCxn id="2667" idx="1"/>
                    <a:endCxn id="2667" idx="3"/>
                  </p:cNvCxnSpPr>
                  <p:nvPr/>
                </p:nvCxnSpPr>
                <p:spPr>
                  <a:xfrm>
                    <a:off x="9953925" y="4096725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70" name="Google Shape;2670;g945aa4c994_0_578"/>
                  <p:cNvCxnSpPr>
                    <a:stCxn id="2667" idx="3"/>
                    <a:endCxn id="2668" idx="1"/>
                  </p:cNvCxnSpPr>
                  <p:nvPr/>
                </p:nvCxnSpPr>
                <p:spPr>
                  <a:xfrm>
                    <a:off x="103904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71" name="Google Shape;2671;g945aa4c994_0_578"/>
                  <p:cNvCxnSpPr>
                    <a:endCxn id="2668" idx="3"/>
                  </p:cNvCxnSpPr>
                  <p:nvPr/>
                </p:nvCxnSpPr>
                <p:spPr>
                  <a:xfrm>
                    <a:off x="10390522" y="4519425"/>
                    <a:ext cx="4716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72" name="Google Shape;2672;g945aa4c994_0_578"/>
                  <p:cNvCxnSpPr>
                    <a:stCxn id="2666" idx="1"/>
                    <a:endCxn id="2666" idx="3"/>
                  </p:cNvCxnSpPr>
                  <p:nvPr/>
                </p:nvCxnSpPr>
                <p:spPr>
                  <a:xfrm>
                    <a:off x="9517417" y="4519426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73" name="Google Shape;2673;g945aa4c994_0_578"/>
                  <p:cNvCxnSpPr>
                    <a:stCxn id="2667" idx="1"/>
                    <a:endCxn id="2666" idx="3"/>
                  </p:cNvCxnSpPr>
                  <p:nvPr/>
                </p:nvCxnSpPr>
                <p:spPr>
                  <a:xfrm>
                    <a:off x="99539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</p:grpSp>
        </p:grpSp>
        <p:sp>
          <p:nvSpPr>
            <p:cNvPr id="2649" name="Google Shape;2649;g945aa4c994_0_578"/>
            <p:cNvSpPr txBox="1"/>
            <p:nvPr/>
          </p:nvSpPr>
          <p:spPr>
            <a:xfrm>
              <a:off x="7024625" y="1447875"/>
              <a:ext cx="5967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1" name="Google Shape;2651;g945aa4c994_0_578"/>
            <p:cNvSpPr txBox="1"/>
            <p:nvPr/>
          </p:nvSpPr>
          <p:spPr>
            <a:xfrm>
              <a:off x="7009827" y="2165292"/>
              <a:ext cx="1050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74" name="Google Shape;2674;g945aa4c994_0_578"/>
          <p:cNvGrpSpPr/>
          <p:nvPr/>
        </p:nvGrpSpPr>
        <p:grpSpPr>
          <a:xfrm>
            <a:off x="2715984" y="1080565"/>
            <a:ext cx="638977" cy="523500"/>
            <a:chOff x="2715984" y="1080565"/>
            <a:chExt cx="638977" cy="523500"/>
          </a:xfrm>
        </p:grpSpPr>
        <p:cxnSp>
          <p:nvCxnSpPr>
            <p:cNvPr id="2675" name="Google Shape;2675;g945aa4c994_0_578"/>
            <p:cNvCxnSpPr>
              <a:stCxn id="2676" idx="0"/>
              <a:endCxn id="2677" idx="0"/>
            </p:cNvCxnSpPr>
            <p:nvPr/>
          </p:nvCxnSpPr>
          <p:spPr>
            <a:xfrm>
              <a:off x="2715984" y="1080565"/>
              <a:ext cx="2088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678" name="Google Shape;2678;g945aa4c994_0_578"/>
            <p:cNvCxnSpPr>
              <a:stCxn id="2677" idx="0"/>
              <a:endCxn id="2677" idx="2"/>
            </p:cNvCxnSpPr>
            <p:nvPr/>
          </p:nvCxnSpPr>
          <p:spPr>
            <a:xfrm>
              <a:off x="2924650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679" name="Google Shape;2679;g945aa4c994_0_578"/>
            <p:cNvCxnSpPr>
              <a:stCxn id="2641" idx="2"/>
              <a:endCxn id="2677" idx="2"/>
            </p:cNvCxnSpPr>
            <p:nvPr/>
          </p:nvCxnSpPr>
          <p:spPr>
            <a:xfrm rot="10800000">
              <a:off x="2924761" y="1604065"/>
              <a:ext cx="4302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2680" name="Google Shape;2680;g945aa4c994_0_578"/>
          <p:cNvCxnSpPr>
            <a:stCxn id="2642" idx="0"/>
            <a:endCxn id="2642" idx="2"/>
          </p:cNvCxnSpPr>
          <p:nvPr/>
        </p:nvCxnSpPr>
        <p:spPr>
          <a:xfrm>
            <a:off x="3785255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81" name="Google Shape;2681;g945aa4c994_0_578"/>
          <p:cNvCxnSpPr>
            <a:stCxn id="2641" idx="2"/>
            <a:endCxn id="2641" idx="0"/>
          </p:cNvCxnSpPr>
          <p:nvPr/>
        </p:nvCxnSpPr>
        <p:spPr>
          <a:xfrm rot="10800000">
            <a:off x="3354961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82" name="Google Shape;2682;g945aa4c994_0_578"/>
          <p:cNvCxnSpPr>
            <a:stCxn id="2641" idx="0"/>
            <a:endCxn id="2642" idx="0"/>
          </p:cNvCxnSpPr>
          <p:nvPr/>
        </p:nvCxnSpPr>
        <p:spPr>
          <a:xfrm>
            <a:off x="3354961" y="10805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83" name="Google Shape;2683;g945aa4c994_0_578"/>
          <p:cNvCxnSpPr>
            <a:stCxn id="2642" idx="2"/>
            <a:endCxn id="2640" idx="2"/>
          </p:cNvCxnSpPr>
          <p:nvPr/>
        </p:nvCxnSpPr>
        <p:spPr>
          <a:xfrm>
            <a:off x="3785255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84" name="Google Shape;2684;g945aa4c994_0_578"/>
          <p:cNvCxnSpPr>
            <a:stCxn id="2640" idx="2"/>
            <a:endCxn id="2640" idx="0"/>
          </p:cNvCxnSpPr>
          <p:nvPr/>
        </p:nvCxnSpPr>
        <p:spPr>
          <a:xfrm rot="10800000">
            <a:off x="4215548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85" name="Google Shape;2685;g945aa4c994_0_578"/>
          <p:cNvCxnSpPr>
            <a:stCxn id="2640" idx="0"/>
            <a:endCxn id="2638" idx="0"/>
          </p:cNvCxnSpPr>
          <p:nvPr/>
        </p:nvCxnSpPr>
        <p:spPr>
          <a:xfrm>
            <a:off x="4215548" y="1080565"/>
            <a:ext cx="8607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86" name="Google Shape;2686;g945aa4c994_0_578"/>
          <p:cNvCxnSpPr>
            <a:stCxn id="2638" idx="0"/>
            <a:endCxn id="2638" idx="2"/>
          </p:cNvCxnSpPr>
          <p:nvPr/>
        </p:nvCxnSpPr>
        <p:spPr>
          <a:xfrm>
            <a:off x="5076135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87" name="Google Shape;2687;g945aa4c994_0_578"/>
          <p:cNvCxnSpPr>
            <a:stCxn id="2638" idx="2"/>
            <a:endCxn id="2637" idx="2"/>
          </p:cNvCxnSpPr>
          <p:nvPr/>
        </p:nvCxnSpPr>
        <p:spPr>
          <a:xfrm>
            <a:off x="5076135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88" name="Google Shape;2688;g945aa4c994_0_578"/>
          <p:cNvCxnSpPr>
            <a:stCxn id="2637" idx="2"/>
            <a:endCxn id="2637" idx="2"/>
          </p:cNvCxnSpPr>
          <p:nvPr/>
        </p:nvCxnSpPr>
        <p:spPr>
          <a:xfrm>
            <a:off x="5506429" y="1604065"/>
            <a:ext cx="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89" name="Google Shape;2689;g945aa4c994_0_578"/>
          <p:cNvCxnSpPr/>
          <p:nvPr/>
        </p:nvCxnSpPr>
        <p:spPr>
          <a:xfrm>
            <a:off x="5506466" y="159491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90" name="Google Shape;2690;g945aa4c994_0_578"/>
          <p:cNvCxnSpPr>
            <a:stCxn id="2636" idx="2"/>
            <a:endCxn id="2635" idx="2"/>
          </p:cNvCxnSpPr>
          <p:nvPr/>
        </p:nvCxnSpPr>
        <p:spPr>
          <a:xfrm>
            <a:off x="5936723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91" name="Google Shape;2691;g945aa4c994_0_578"/>
          <p:cNvCxnSpPr>
            <a:stCxn id="2635" idx="2"/>
            <a:endCxn id="2692" idx="2"/>
          </p:cNvCxnSpPr>
          <p:nvPr/>
        </p:nvCxnSpPr>
        <p:spPr>
          <a:xfrm>
            <a:off x="6367016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92" name="Google Shape;2692;g945aa4c994_0_578"/>
          <p:cNvSpPr/>
          <p:nvPr/>
        </p:nvSpPr>
        <p:spPr>
          <a:xfrm>
            <a:off x="6582210" y="1080552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7" name="Google Shape;2677;g945aa4c994_0_578"/>
          <p:cNvSpPr/>
          <p:nvPr/>
        </p:nvSpPr>
        <p:spPr>
          <a:xfrm>
            <a:off x="2709550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3" name="Google Shape;2693;g945aa4c994_0_578"/>
          <p:cNvSpPr/>
          <p:nvPr/>
        </p:nvSpPr>
        <p:spPr>
          <a:xfrm>
            <a:off x="2931195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4" name="Google Shape;2694;g945aa4c994_0_578"/>
          <p:cNvSpPr/>
          <p:nvPr/>
        </p:nvSpPr>
        <p:spPr>
          <a:xfrm>
            <a:off x="3361488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5" name="Google Shape;2695;g945aa4c994_0_578"/>
          <p:cNvSpPr/>
          <p:nvPr/>
        </p:nvSpPr>
        <p:spPr>
          <a:xfrm>
            <a:off x="3791782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6" name="Google Shape;2696;g945aa4c994_0_578"/>
          <p:cNvSpPr/>
          <p:nvPr/>
        </p:nvSpPr>
        <p:spPr>
          <a:xfrm>
            <a:off x="4222076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7" name="Google Shape;2697;g945aa4c994_0_578"/>
          <p:cNvSpPr/>
          <p:nvPr/>
        </p:nvSpPr>
        <p:spPr>
          <a:xfrm>
            <a:off x="4652369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8" name="Google Shape;2698;g945aa4c994_0_578"/>
          <p:cNvSpPr/>
          <p:nvPr/>
        </p:nvSpPr>
        <p:spPr>
          <a:xfrm>
            <a:off x="6373544" y="1080552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6" name="Google Shape;2676;g945aa4c994_0_578"/>
          <p:cNvSpPr/>
          <p:nvPr/>
        </p:nvSpPr>
        <p:spPr>
          <a:xfrm>
            <a:off x="2500884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9" name="Google Shape;2699;g945aa4c994_0_578"/>
          <p:cNvSpPr/>
          <p:nvPr/>
        </p:nvSpPr>
        <p:spPr>
          <a:xfrm>
            <a:off x="6797285" y="1080539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0" name="Google Shape;2700;g945aa4c994_0_578"/>
          <p:cNvSpPr/>
          <p:nvPr/>
        </p:nvSpPr>
        <p:spPr>
          <a:xfrm>
            <a:off x="658223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701" name="Google Shape;2701;g945aa4c994_0_578"/>
          <p:cNvGrpSpPr/>
          <p:nvPr/>
        </p:nvGrpSpPr>
        <p:grpSpPr>
          <a:xfrm>
            <a:off x="3256271" y="1738330"/>
            <a:ext cx="4754008" cy="523538"/>
            <a:chOff x="3354946" y="1738342"/>
            <a:chExt cx="4754008" cy="523538"/>
          </a:xfrm>
        </p:grpSpPr>
        <p:grpSp>
          <p:nvGrpSpPr>
            <p:cNvPr id="2702" name="Google Shape;2702;g945aa4c994_0_578"/>
            <p:cNvGrpSpPr/>
            <p:nvPr/>
          </p:nvGrpSpPr>
          <p:grpSpPr>
            <a:xfrm>
              <a:off x="3354946" y="1738355"/>
              <a:ext cx="2377008" cy="523525"/>
              <a:chOff x="2500884" y="1080539"/>
              <a:chExt cx="4726601" cy="523525"/>
            </a:xfrm>
          </p:grpSpPr>
          <p:grpSp>
            <p:nvGrpSpPr>
              <p:cNvPr id="2703" name="Google Shape;2703;g945aa4c994_0_578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2704" name="Google Shape;2704;g945aa4c994_0_578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05" name="Google Shape;2705;g945aa4c994_0_578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06" name="Google Shape;2706;g945aa4c994_0_578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07" name="Google Shape;2707;g945aa4c994_0_578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08" name="Google Shape;2708;g945aa4c994_0_578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09" name="Google Shape;2709;g945aa4c994_0_578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10" name="Google Shape;2710;g945aa4c994_0_578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11" name="Google Shape;2711;g945aa4c994_0_578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12" name="Google Shape;2712;g945aa4c994_0_578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13" name="Google Shape;2713;g945aa4c994_0_578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714" name="Google Shape;2714;g945aa4c994_0_578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715" name="Google Shape;2715;g945aa4c994_0_578"/>
            <p:cNvGrpSpPr/>
            <p:nvPr/>
          </p:nvGrpSpPr>
          <p:grpSpPr>
            <a:xfrm>
              <a:off x="5731946" y="1738342"/>
              <a:ext cx="2377008" cy="523525"/>
              <a:chOff x="2500884" y="1080539"/>
              <a:chExt cx="4726601" cy="523525"/>
            </a:xfrm>
          </p:grpSpPr>
          <p:grpSp>
            <p:nvGrpSpPr>
              <p:cNvPr id="2716" name="Google Shape;2716;g945aa4c994_0_578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2717" name="Google Shape;2717;g945aa4c994_0_578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18" name="Google Shape;2718;g945aa4c994_0_578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19" name="Google Shape;2719;g945aa4c994_0_578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20" name="Google Shape;2720;g945aa4c994_0_578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21" name="Google Shape;2721;g945aa4c994_0_578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22" name="Google Shape;2722;g945aa4c994_0_578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23" name="Google Shape;2723;g945aa4c994_0_578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24" name="Google Shape;2724;g945aa4c994_0_578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25" name="Google Shape;2725;g945aa4c994_0_578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26" name="Google Shape;2726;g945aa4c994_0_578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727" name="Google Shape;2727;g945aa4c994_0_578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cxnSp>
        <p:nvCxnSpPr>
          <p:cNvPr id="2728" name="Google Shape;2728;g945aa4c994_0_578"/>
          <p:cNvCxnSpPr>
            <a:endCxn id="2704" idx="2"/>
          </p:cNvCxnSpPr>
          <p:nvPr/>
        </p:nvCxnSpPr>
        <p:spPr>
          <a:xfrm>
            <a:off x="3363672" y="2260968"/>
            <a:ext cx="217200" cy="9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29" name="Google Shape;2729;g945aa4c994_0_578"/>
          <p:cNvCxnSpPr>
            <a:stCxn id="2704" idx="2"/>
            <a:endCxn id="2704" idx="0"/>
          </p:cNvCxnSpPr>
          <p:nvPr/>
        </p:nvCxnSpPr>
        <p:spPr>
          <a:xfrm rot="10800000">
            <a:off x="3580872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30" name="Google Shape;2730;g945aa4c994_0_578"/>
          <p:cNvCxnSpPr>
            <a:stCxn id="2704" idx="0"/>
            <a:endCxn id="2705" idx="0"/>
          </p:cNvCxnSpPr>
          <p:nvPr/>
        </p:nvCxnSpPr>
        <p:spPr>
          <a:xfrm>
            <a:off x="3580872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31" name="Google Shape;2731;g945aa4c994_0_578"/>
          <p:cNvCxnSpPr>
            <a:stCxn id="2705" idx="0"/>
            <a:endCxn id="2705" idx="2"/>
          </p:cNvCxnSpPr>
          <p:nvPr/>
        </p:nvCxnSpPr>
        <p:spPr>
          <a:xfrm>
            <a:off x="379726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32" name="Google Shape;2732;g945aa4c994_0_578"/>
          <p:cNvCxnSpPr>
            <a:stCxn id="2705" idx="2"/>
            <a:endCxn id="2706" idx="2"/>
          </p:cNvCxnSpPr>
          <p:nvPr/>
        </p:nvCxnSpPr>
        <p:spPr>
          <a:xfrm>
            <a:off x="379726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33" name="Google Shape;2733;g945aa4c994_0_578"/>
          <p:cNvCxnSpPr>
            <a:stCxn id="2706" idx="2"/>
            <a:endCxn id="2706" idx="0"/>
          </p:cNvCxnSpPr>
          <p:nvPr/>
        </p:nvCxnSpPr>
        <p:spPr>
          <a:xfrm rot="10800000">
            <a:off x="4013661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34" name="Google Shape;2734;g945aa4c994_0_578"/>
          <p:cNvCxnSpPr>
            <a:stCxn id="2706" idx="0"/>
            <a:endCxn id="2707" idx="0"/>
          </p:cNvCxnSpPr>
          <p:nvPr/>
        </p:nvCxnSpPr>
        <p:spPr>
          <a:xfrm>
            <a:off x="4013661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35" name="Google Shape;2735;g945aa4c994_0_578"/>
          <p:cNvCxnSpPr>
            <a:stCxn id="2707" idx="0"/>
            <a:endCxn id="2707" idx="2"/>
          </p:cNvCxnSpPr>
          <p:nvPr/>
        </p:nvCxnSpPr>
        <p:spPr>
          <a:xfrm>
            <a:off x="423005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36" name="Google Shape;2736;g945aa4c994_0_578"/>
          <p:cNvCxnSpPr>
            <a:stCxn id="2707" idx="2"/>
            <a:endCxn id="2708" idx="2"/>
          </p:cNvCxnSpPr>
          <p:nvPr/>
        </p:nvCxnSpPr>
        <p:spPr>
          <a:xfrm>
            <a:off x="423005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37" name="Google Shape;2737;g945aa4c994_0_578"/>
          <p:cNvCxnSpPr>
            <a:stCxn id="2708" idx="2"/>
            <a:endCxn id="2708" idx="0"/>
          </p:cNvCxnSpPr>
          <p:nvPr/>
        </p:nvCxnSpPr>
        <p:spPr>
          <a:xfrm rot="10800000">
            <a:off x="4446450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38" name="Google Shape;2738;g945aa4c994_0_578"/>
          <p:cNvCxnSpPr>
            <a:stCxn id="2708" idx="0"/>
            <a:endCxn id="2709" idx="0"/>
          </p:cNvCxnSpPr>
          <p:nvPr/>
        </p:nvCxnSpPr>
        <p:spPr>
          <a:xfrm>
            <a:off x="4446450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39" name="Google Shape;2739;g945aa4c994_0_578"/>
          <p:cNvCxnSpPr>
            <a:stCxn id="2709" idx="0"/>
            <a:endCxn id="2709" idx="2"/>
          </p:cNvCxnSpPr>
          <p:nvPr/>
        </p:nvCxnSpPr>
        <p:spPr>
          <a:xfrm>
            <a:off x="4662845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40" name="Google Shape;2740;g945aa4c994_0_578"/>
          <p:cNvCxnSpPr>
            <a:stCxn id="2709" idx="2"/>
            <a:endCxn id="2710" idx="2"/>
          </p:cNvCxnSpPr>
          <p:nvPr/>
        </p:nvCxnSpPr>
        <p:spPr>
          <a:xfrm>
            <a:off x="4662845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41" name="Google Shape;2741;g945aa4c994_0_578"/>
          <p:cNvCxnSpPr>
            <a:stCxn id="2710" idx="2"/>
            <a:endCxn id="2710" idx="0"/>
          </p:cNvCxnSpPr>
          <p:nvPr/>
        </p:nvCxnSpPr>
        <p:spPr>
          <a:xfrm rot="10800000">
            <a:off x="4879239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42" name="Google Shape;2742;g945aa4c994_0_578"/>
          <p:cNvCxnSpPr>
            <a:endCxn id="2711" idx="0"/>
          </p:cNvCxnSpPr>
          <p:nvPr/>
        </p:nvCxnSpPr>
        <p:spPr>
          <a:xfrm>
            <a:off x="4879334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43" name="Google Shape;2743;g945aa4c994_0_578"/>
          <p:cNvCxnSpPr>
            <a:stCxn id="2711" idx="0"/>
            <a:endCxn id="2711" idx="2"/>
          </p:cNvCxnSpPr>
          <p:nvPr/>
        </p:nvCxnSpPr>
        <p:spPr>
          <a:xfrm>
            <a:off x="5095634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44" name="Google Shape;2744;g945aa4c994_0_578"/>
          <p:cNvCxnSpPr>
            <a:stCxn id="2711" idx="2"/>
            <a:endCxn id="2712" idx="2"/>
          </p:cNvCxnSpPr>
          <p:nvPr/>
        </p:nvCxnSpPr>
        <p:spPr>
          <a:xfrm>
            <a:off x="5095634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45" name="Google Shape;2745;g945aa4c994_0_578"/>
          <p:cNvCxnSpPr>
            <a:stCxn id="2712" idx="2"/>
            <a:endCxn id="2712" idx="0"/>
          </p:cNvCxnSpPr>
          <p:nvPr/>
        </p:nvCxnSpPr>
        <p:spPr>
          <a:xfrm rot="10800000">
            <a:off x="531202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46" name="Google Shape;2746;g945aa4c994_0_578"/>
          <p:cNvCxnSpPr>
            <a:stCxn id="2712" idx="0"/>
            <a:endCxn id="2714" idx="0"/>
          </p:cNvCxnSpPr>
          <p:nvPr/>
        </p:nvCxnSpPr>
        <p:spPr>
          <a:xfrm>
            <a:off x="5312029" y="1738355"/>
            <a:ext cx="2130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47" name="Google Shape;2747;g945aa4c994_0_578"/>
          <p:cNvCxnSpPr>
            <a:stCxn id="2714" idx="0"/>
            <a:endCxn id="2714" idx="2"/>
          </p:cNvCxnSpPr>
          <p:nvPr/>
        </p:nvCxnSpPr>
        <p:spPr>
          <a:xfrm>
            <a:off x="5525105" y="173834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48" name="Google Shape;2748;g945aa4c994_0_578"/>
          <p:cNvCxnSpPr>
            <a:stCxn id="2714" idx="2"/>
            <a:endCxn id="2726" idx="2"/>
          </p:cNvCxnSpPr>
          <p:nvPr/>
        </p:nvCxnSpPr>
        <p:spPr>
          <a:xfrm>
            <a:off x="5525105" y="2261842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49" name="Google Shape;2749;g945aa4c994_0_578"/>
          <p:cNvCxnSpPr>
            <a:stCxn id="2726" idx="2"/>
            <a:endCxn id="2726" idx="0"/>
          </p:cNvCxnSpPr>
          <p:nvPr/>
        </p:nvCxnSpPr>
        <p:spPr>
          <a:xfrm rot="10800000">
            <a:off x="5741468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50" name="Google Shape;2750;g945aa4c994_0_578"/>
          <p:cNvCxnSpPr>
            <a:stCxn id="2726" idx="0"/>
            <a:endCxn id="2717" idx="0"/>
          </p:cNvCxnSpPr>
          <p:nvPr/>
        </p:nvCxnSpPr>
        <p:spPr>
          <a:xfrm>
            <a:off x="5741468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51" name="Google Shape;2751;g945aa4c994_0_578"/>
          <p:cNvCxnSpPr>
            <a:stCxn id="2717" idx="0"/>
            <a:endCxn id="2717" idx="2"/>
          </p:cNvCxnSpPr>
          <p:nvPr/>
        </p:nvCxnSpPr>
        <p:spPr>
          <a:xfrm>
            <a:off x="5957872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52" name="Google Shape;2752;g945aa4c994_0_578"/>
          <p:cNvCxnSpPr>
            <a:endCxn id="2718" idx="2"/>
          </p:cNvCxnSpPr>
          <p:nvPr/>
        </p:nvCxnSpPr>
        <p:spPr>
          <a:xfrm>
            <a:off x="5957966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53" name="Google Shape;2753;g945aa4c994_0_578"/>
          <p:cNvCxnSpPr>
            <a:stCxn id="2718" idx="2"/>
            <a:endCxn id="2718" idx="0"/>
          </p:cNvCxnSpPr>
          <p:nvPr/>
        </p:nvCxnSpPr>
        <p:spPr>
          <a:xfrm rot="10800000">
            <a:off x="6174266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54" name="Google Shape;2754;g945aa4c994_0_578"/>
          <p:cNvCxnSpPr>
            <a:stCxn id="2718" idx="0"/>
            <a:endCxn id="2719" idx="0"/>
          </p:cNvCxnSpPr>
          <p:nvPr/>
        </p:nvCxnSpPr>
        <p:spPr>
          <a:xfrm>
            <a:off x="6174266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55" name="Google Shape;2755;g945aa4c994_0_578"/>
          <p:cNvCxnSpPr>
            <a:stCxn id="2719" idx="0"/>
            <a:endCxn id="2719" idx="2"/>
          </p:cNvCxnSpPr>
          <p:nvPr/>
        </p:nvCxnSpPr>
        <p:spPr>
          <a:xfrm>
            <a:off x="6390661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56" name="Google Shape;2756;g945aa4c994_0_578"/>
          <p:cNvCxnSpPr>
            <a:stCxn id="2719" idx="2"/>
            <a:endCxn id="2720" idx="2"/>
          </p:cNvCxnSpPr>
          <p:nvPr/>
        </p:nvCxnSpPr>
        <p:spPr>
          <a:xfrm>
            <a:off x="6390661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57" name="Google Shape;2757;g945aa4c994_0_578"/>
          <p:cNvCxnSpPr>
            <a:stCxn id="2720" idx="2"/>
            <a:endCxn id="2720" idx="0"/>
          </p:cNvCxnSpPr>
          <p:nvPr/>
        </p:nvCxnSpPr>
        <p:spPr>
          <a:xfrm rot="10800000">
            <a:off x="660705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58" name="Google Shape;2758;g945aa4c994_0_578"/>
          <p:cNvCxnSpPr>
            <a:stCxn id="2720" idx="0"/>
            <a:endCxn id="2721" idx="0"/>
          </p:cNvCxnSpPr>
          <p:nvPr/>
        </p:nvCxnSpPr>
        <p:spPr>
          <a:xfrm>
            <a:off x="660705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59" name="Google Shape;2759;g945aa4c994_0_578"/>
          <p:cNvCxnSpPr>
            <a:stCxn id="2721" idx="0"/>
            <a:endCxn id="2721" idx="2"/>
          </p:cNvCxnSpPr>
          <p:nvPr/>
        </p:nvCxnSpPr>
        <p:spPr>
          <a:xfrm>
            <a:off x="6823450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60" name="Google Shape;2760;g945aa4c994_0_578"/>
          <p:cNvCxnSpPr>
            <a:stCxn id="2721" idx="2"/>
            <a:endCxn id="2722" idx="2"/>
          </p:cNvCxnSpPr>
          <p:nvPr/>
        </p:nvCxnSpPr>
        <p:spPr>
          <a:xfrm>
            <a:off x="6823450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61" name="Google Shape;2761;g945aa4c994_0_578"/>
          <p:cNvCxnSpPr>
            <a:stCxn id="2722" idx="2"/>
            <a:endCxn id="2722" idx="0"/>
          </p:cNvCxnSpPr>
          <p:nvPr/>
        </p:nvCxnSpPr>
        <p:spPr>
          <a:xfrm rot="10800000">
            <a:off x="703984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62" name="Google Shape;2762;g945aa4c994_0_578"/>
          <p:cNvCxnSpPr>
            <a:stCxn id="2722" idx="0"/>
            <a:endCxn id="2723" idx="0"/>
          </p:cNvCxnSpPr>
          <p:nvPr/>
        </p:nvCxnSpPr>
        <p:spPr>
          <a:xfrm>
            <a:off x="703984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63" name="Google Shape;2763;g945aa4c994_0_578"/>
          <p:cNvCxnSpPr>
            <a:stCxn id="2723" idx="0"/>
            <a:endCxn id="2723" idx="2"/>
          </p:cNvCxnSpPr>
          <p:nvPr/>
        </p:nvCxnSpPr>
        <p:spPr>
          <a:xfrm>
            <a:off x="725623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64" name="Google Shape;2764;g945aa4c994_0_578"/>
          <p:cNvCxnSpPr>
            <a:stCxn id="2723" idx="2"/>
            <a:endCxn id="2724" idx="2"/>
          </p:cNvCxnSpPr>
          <p:nvPr/>
        </p:nvCxnSpPr>
        <p:spPr>
          <a:xfrm>
            <a:off x="7256239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65" name="Google Shape;2765;g945aa4c994_0_578"/>
          <p:cNvSpPr txBox="1"/>
          <p:nvPr/>
        </p:nvSpPr>
        <p:spPr>
          <a:xfrm>
            <a:off x="2500875" y="1784725"/>
            <a:ext cx="8541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274E13"/>
                </a:solidFill>
                <a:latin typeface="Calibri"/>
                <a:ea typeface="Calibri"/>
                <a:cs typeface="Calibri"/>
                <a:sym typeface="Calibri"/>
              </a:rPr>
              <a:t>Takt</a:t>
            </a:r>
            <a:endParaRPr sz="2400">
              <a:solidFill>
                <a:srgbClr val="274E1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66" name="Google Shape;2766;g945aa4c994_0_578"/>
          <p:cNvCxnSpPr/>
          <p:nvPr/>
        </p:nvCxnSpPr>
        <p:spPr>
          <a:xfrm>
            <a:off x="7580832" y="2000092"/>
            <a:ext cx="1191600" cy="8478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767" name="Google Shape;2767;g945aa4c994_0_578"/>
          <p:cNvCxnSpPr>
            <a:stCxn id="2700" idx="2"/>
          </p:cNvCxnSpPr>
          <p:nvPr/>
        </p:nvCxnSpPr>
        <p:spPr>
          <a:xfrm>
            <a:off x="6797335" y="1608377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68" name="Google Shape;2768;g945aa4c994_0_578"/>
          <p:cNvCxnSpPr/>
          <p:nvPr/>
        </p:nvCxnSpPr>
        <p:spPr>
          <a:xfrm>
            <a:off x="7209010" y="108055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69" name="Google Shape;2769;g945aa4c994_0_578"/>
          <p:cNvCxnSpPr/>
          <p:nvPr/>
        </p:nvCxnSpPr>
        <p:spPr>
          <a:xfrm>
            <a:off x="7209010" y="1080552"/>
            <a:ext cx="4203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70" name="Google Shape;2770;g945aa4c994_0_578"/>
          <p:cNvSpPr/>
          <p:nvPr/>
        </p:nvSpPr>
        <p:spPr>
          <a:xfrm>
            <a:off x="700258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1" name="Google Shape;2771;g945aa4c994_0_578"/>
          <p:cNvSpPr txBox="1"/>
          <p:nvPr/>
        </p:nvSpPr>
        <p:spPr>
          <a:xfrm>
            <a:off x="7227475" y="493225"/>
            <a:ext cx="1191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Stopbit</a:t>
            </a:r>
            <a:endParaRPr sz="2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72" name="Google Shape;2772;g945aa4c994_0_578"/>
          <p:cNvCxnSpPr>
            <a:endCxn id="2637" idx="3"/>
          </p:cNvCxnSpPr>
          <p:nvPr/>
        </p:nvCxnSpPr>
        <p:spPr>
          <a:xfrm rot="10800000" flipH="1">
            <a:off x="3514729" y="1342315"/>
            <a:ext cx="2206800" cy="26295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773" name="Google Shape;2773;g945aa4c994_0_578"/>
          <p:cNvCxnSpPr>
            <a:endCxn id="2700" idx="0"/>
          </p:cNvCxnSpPr>
          <p:nvPr/>
        </p:nvCxnSpPr>
        <p:spPr>
          <a:xfrm rot="10800000">
            <a:off x="6797335" y="1084877"/>
            <a:ext cx="12900" cy="4962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74" name="Google Shape;2774;g945aa4c994_0_578"/>
          <p:cNvCxnSpPr>
            <a:endCxn id="2770" idx="0"/>
          </p:cNvCxnSpPr>
          <p:nvPr/>
        </p:nvCxnSpPr>
        <p:spPr>
          <a:xfrm rot="10800000" flipH="1">
            <a:off x="6819885" y="1084877"/>
            <a:ext cx="397800" cy="9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75" name="Google Shape;2775;g945aa4c994_0_578"/>
          <p:cNvSpPr txBox="1"/>
          <p:nvPr/>
        </p:nvSpPr>
        <p:spPr>
          <a:xfrm>
            <a:off x="3317475" y="570675"/>
            <a:ext cx="3989100" cy="3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 1           2    3                             4</a:t>
            </a:r>
            <a:endParaRPr sz="2400">
              <a:solidFill>
                <a:srgbClr val="FF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6" name="Google Shape;2776;g945aa4c994_0_578"/>
          <p:cNvSpPr/>
          <p:nvPr/>
        </p:nvSpPr>
        <p:spPr>
          <a:xfrm>
            <a:off x="5705475" y="1123950"/>
            <a:ext cx="200025" cy="390525"/>
          </a:xfrm>
          <a:custGeom>
            <a:avLst/>
            <a:gdLst/>
            <a:ahLst/>
            <a:cxnLst/>
            <a:rect l="l" t="t" r="r" b="b"/>
            <a:pathLst>
              <a:path w="8001" h="15621" extrusionOk="0">
                <a:moveTo>
                  <a:pt x="8001" y="0"/>
                </a:moveTo>
                <a:lnTo>
                  <a:pt x="0" y="9525"/>
                </a:lnTo>
                <a:lnTo>
                  <a:pt x="7239" y="8382"/>
                </a:lnTo>
                <a:lnTo>
                  <a:pt x="1905" y="15621"/>
                </a:ln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2777" name="Google Shape;2777;g945aa4c994_0_578"/>
          <p:cNvSpPr/>
          <p:nvPr/>
        </p:nvSpPr>
        <p:spPr>
          <a:xfrm>
            <a:off x="703275" y="954925"/>
            <a:ext cx="8730000" cy="5430300"/>
          </a:xfrm>
          <a:prstGeom prst="wedgeRoundRectCallout">
            <a:avLst>
              <a:gd name="adj1" fmla="val 57183"/>
              <a:gd name="adj2" fmla="val 3188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0000FF"/>
                </a:solidFill>
              </a:rPr>
              <a:t>Zusammenfassung:</a:t>
            </a:r>
            <a:endParaRPr sz="2400">
              <a:solidFill>
                <a:srgbClr val="0000FF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Es handelt sich um eine serielle Schnittstelle</a:t>
            </a:r>
            <a:endParaRPr sz="2400">
              <a:solidFill>
                <a:srgbClr val="0000FF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Es handelt sich um eine Punkt zu Punkt Verbindung von 2 Kommunikationspartnern</a:t>
            </a:r>
            <a:endParaRPr sz="2400">
              <a:solidFill>
                <a:srgbClr val="0000FF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Die Anschlüsse heißen RX und TX</a:t>
            </a:r>
            <a:endParaRPr sz="2400">
              <a:solidFill>
                <a:srgbClr val="0000FF"/>
              </a:solidFill>
            </a:endParaRPr>
          </a:p>
        </p:txBody>
      </p:sp>
      <p:pic>
        <p:nvPicPr>
          <p:cNvPr id="2778" name="Google Shape;2778;g945aa4c994_0_57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240298" y="4623531"/>
            <a:ext cx="1253423" cy="18377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664"/>
    </mc:Choice>
    <mc:Fallback>
      <p:transition spd="slow" advTm="106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3" name="Google Shape;2783;g945aa4c994_0_728"/>
          <p:cNvSpPr/>
          <p:nvPr/>
        </p:nvSpPr>
        <p:spPr>
          <a:xfrm>
            <a:off x="5943250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4" name="Google Shape;2784;g945aa4c994_0_728"/>
          <p:cNvSpPr/>
          <p:nvPr/>
        </p:nvSpPr>
        <p:spPr>
          <a:xfrm>
            <a:off x="5082663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5" name="Google Shape;2785;g945aa4c994_0_728"/>
          <p:cNvSpPr/>
          <p:nvPr/>
        </p:nvSpPr>
        <p:spPr>
          <a:xfrm>
            <a:off x="5512956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6" name="Google Shape;2786;g945aa4c994_0_728"/>
          <p:cNvSpPr/>
          <p:nvPr/>
        </p:nvSpPr>
        <p:spPr>
          <a:xfrm>
            <a:off x="6151916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7" name="Google Shape;2787;g945aa4c994_0_728"/>
          <p:cNvSpPr/>
          <p:nvPr/>
        </p:nvSpPr>
        <p:spPr>
          <a:xfrm>
            <a:off x="5721623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8" name="Google Shape;2788;g945aa4c994_0_728"/>
          <p:cNvSpPr/>
          <p:nvPr/>
        </p:nvSpPr>
        <p:spPr>
          <a:xfrm>
            <a:off x="5291329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9" name="Google Shape;2789;g945aa4c994_0_728"/>
          <p:cNvSpPr/>
          <p:nvPr/>
        </p:nvSpPr>
        <p:spPr>
          <a:xfrm>
            <a:off x="486103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0" name="Google Shape;2790;g945aa4c994_0_728"/>
          <p:cNvSpPr/>
          <p:nvPr/>
        </p:nvSpPr>
        <p:spPr>
          <a:xfrm>
            <a:off x="4430742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1" name="Google Shape;2791;g945aa4c994_0_728"/>
          <p:cNvSpPr/>
          <p:nvPr/>
        </p:nvSpPr>
        <p:spPr>
          <a:xfrm>
            <a:off x="4000448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2" name="Google Shape;2792;g945aa4c994_0_728"/>
          <p:cNvSpPr/>
          <p:nvPr/>
        </p:nvSpPr>
        <p:spPr>
          <a:xfrm>
            <a:off x="3139861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3" name="Google Shape;2793;g945aa4c994_0_728"/>
          <p:cNvSpPr/>
          <p:nvPr/>
        </p:nvSpPr>
        <p:spPr>
          <a:xfrm>
            <a:off x="357015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4" name="Google Shape;2794;g945aa4c994_0_728"/>
          <p:cNvSpPr/>
          <p:nvPr/>
        </p:nvSpPr>
        <p:spPr>
          <a:xfrm>
            <a:off x="1398033" y="1305223"/>
            <a:ext cx="1050900" cy="1774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5" name="Google Shape;2795;g945aa4c994_0_728"/>
          <p:cNvSpPr/>
          <p:nvPr/>
        </p:nvSpPr>
        <p:spPr>
          <a:xfrm>
            <a:off x="280072" y="1247900"/>
            <a:ext cx="217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6" name="Google Shape;2796;g945aa4c994_0_728"/>
          <p:cNvSpPr txBox="1"/>
          <p:nvPr/>
        </p:nvSpPr>
        <p:spPr>
          <a:xfrm>
            <a:off x="1453069" y="14370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7" name="Google Shape;2797;g945aa4c994_0_728"/>
          <p:cNvSpPr txBox="1"/>
          <p:nvPr/>
        </p:nvSpPr>
        <p:spPr>
          <a:xfrm>
            <a:off x="1453086" y="21652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8" name="Google Shape;2798;g945aa4c994_0_728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cxnSp>
        <p:nvCxnSpPr>
          <p:cNvPr id="2799" name="Google Shape;2799;g945aa4c994_0_728"/>
          <p:cNvCxnSpPr>
            <a:stCxn id="2796" idx="3"/>
            <a:endCxn id="2800" idx="1"/>
          </p:cNvCxnSpPr>
          <p:nvPr/>
        </p:nvCxnSpPr>
        <p:spPr>
          <a:xfrm>
            <a:off x="2456269" y="1667944"/>
            <a:ext cx="5194800" cy="108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801" name="Google Shape;2801;g945aa4c994_0_728"/>
          <p:cNvCxnSpPr>
            <a:stCxn id="2797" idx="3"/>
            <a:endCxn id="2802" idx="1"/>
          </p:cNvCxnSpPr>
          <p:nvPr/>
        </p:nvCxnSpPr>
        <p:spPr>
          <a:xfrm>
            <a:off x="2456286" y="2396144"/>
            <a:ext cx="51819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grpSp>
        <p:nvGrpSpPr>
          <p:cNvPr id="2803" name="Google Shape;2803;g945aa4c994_0_728"/>
          <p:cNvGrpSpPr/>
          <p:nvPr/>
        </p:nvGrpSpPr>
        <p:grpSpPr>
          <a:xfrm>
            <a:off x="7638131" y="1118925"/>
            <a:ext cx="4241160" cy="4758900"/>
            <a:chOff x="7009600" y="1118925"/>
            <a:chExt cx="4869300" cy="4758900"/>
          </a:xfrm>
        </p:grpSpPr>
        <p:grpSp>
          <p:nvGrpSpPr>
            <p:cNvPr id="2804" name="Google Shape;2804;g945aa4c994_0_728"/>
            <p:cNvGrpSpPr/>
            <p:nvPr/>
          </p:nvGrpSpPr>
          <p:grpSpPr>
            <a:xfrm>
              <a:off x="7009600" y="1118925"/>
              <a:ext cx="4869300" cy="4758900"/>
              <a:chOff x="7009600" y="1118925"/>
              <a:chExt cx="4869300" cy="4758900"/>
            </a:xfrm>
          </p:grpSpPr>
          <p:sp>
            <p:nvSpPr>
              <p:cNvPr id="2805" name="Google Shape;2805;g945aa4c994_0_728"/>
              <p:cNvSpPr/>
              <p:nvPr/>
            </p:nvSpPr>
            <p:spPr>
              <a:xfrm>
                <a:off x="7009600" y="1118925"/>
                <a:ext cx="4869300" cy="4758900"/>
              </a:xfrm>
              <a:prstGeom prst="rect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b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Calibri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Modul</a:t>
                </a:r>
                <a:endPara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6" name="Google Shape;2806;g945aa4c994_0_728"/>
              <p:cNvSpPr/>
              <p:nvPr/>
            </p:nvSpPr>
            <p:spPr>
              <a:xfrm>
                <a:off x="8600875" y="1434225"/>
                <a:ext cx="3157500" cy="1366800"/>
              </a:xfrm>
              <a:prstGeom prst="rect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Schieberegister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07" name="Google Shape;2807;g945aa4c994_0_728"/>
              <p:cNvSpPr txBox="1"/>
              <p:nvPr/>
            </p:nvSpPr>
            <p:spPr>
              <a:xfrm>
                <a:off x="8600875" y="1392975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Din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8" name="Google Shape;2808;g945aa4c994_0_728"/>
              <p:cNvSpPr txBox="1"/>
              <p:nvPr/>
            </p:nvSpPr>
            <p:spPr>
              <a:xfrm>
                <a:off x="8967562" y="2165300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274E13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Takt</a:t>
                </a:r>
                <a:endParaRPr sz="2400" b="0" i="0" u="none" strike="noStrike" cap="none">
                  <a:solidFill>
                    <a:srgbClr val="274E13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9" name="Google Shape;2809;g945aa4c994_0_728"/>
              <p:cNvSpPr/>
              <p:nvPr/>
            </p:nvSpPr>
            <p:spPr>
              <a:xfrm rot="5400000">
                <a:off x="8613023" y="2282975"/>
                <a:ext cx="369000" cy="393300"/>
              </a:xfrm>
              <a:prstGeom prst="triangle">
                <a:avLst>
                  <a:gd name="adj" fmla="val 50000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810" name="Google Shape;2810;g945aa4c994_0_728"/>
              <p:cNvCxnSpPr>
                <a:stCxn id="2809" idx="3"/>
                <a:endCxn id="2811" idx="3"/>
              </p:cNvCxnSpPr>
              <p:nvPr/>
            </p:nvCxnSpPr>
            <p:spPr>
              <a:xfrm>
                <a:off x="8600873" y="2479625"/>
                <a:ext cx="2860500" cy="2142300"/>
              </a:xfrm>
              <a:prstGeom prst="bentConnector5">
                <a:avLst>
                  <a:gd name="adj1" fmla="val -9558"/>
                  <a:gd name="adj2" fmla="val 38356"/>
                  <a:gd name="adj3" fmla="val 109552"/>
                </a:avLst>
              </a:prstGeom>
              <a:noFill/>
              <a:ln w="38100" cap="flat" cmpd="sng">
                <a:solidFill>
                  <a:srgbClr val="38761D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812" name="Google Shape;2812;g945aa4c994_0_728"/>
              <p:cNvCxnSpPr>
                <a:stCxn id="2800" idx="3"/>
                <a:endCxn id="2807" idx="1"/>
              </p:cNvCxnSpPr>
              <p:nvPr/>
            </p:nvCxnSpPr>
            <p:spPr>
              <a:xfrm>
                <a:off x="7621325" y="1678725"/>
                <a:ext cx="979500" cy="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813" name="Google Shape;2813;g945aa4c994_0_728"/>
              <p:cNvCxnSpPr>
                <a:stCxn id="2800" idx="3"/>
                <a:endCxn id="2814" idx="1"/>
              </p:cNvCxnSpPr>
              <p:nvPr/>
            </p:nvCxnSpPr>
            <p:spPr>
              <a:xfrm>
                <a:off x="7621325" y="1678725"/>
                <a:ext cx="979800" cy="2657400"/>
              </a:xfrm>
              <a:prstGeom prst="bentConnector3">
                <a:avLst>
                  <a:gd name="adj1" fmla="val 50011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grpSp>
            <p:nvGrpSpPr>
              <p:cNvPr id="2815" name="Google Shape;2815;g945aa4c994_0_728"/>
              <p:cNvGrpSpPr/>
              <p:nvPr/>
            </p:nvGrpSpPr>
            <p:grpSpPr>
              <a:xfrm>
                <a:off x="8601318" y="3938525"/>
                <a:ext cx="2859890" cy="1366800"/>
                <a:chOff x="9095139" y="3938517"/>
                <a:chExt cx="2365500" cy="1366800"/>
              </a:xfrm>
            </p:grpSpPr>
            <p:sp>
              <p:nvSpPr>
                <p:cNvPr id="2811" name="Google Shape;2811;g945aa4c994_0_728"/>
                <p:cNvSpPr/>
                <p:nvPr/>
              </p:nvSpPr>
              <p:spPr>
                <a:xfrm>
                  <a:off x="9095139" y="3938517"/>
                  <a:ext cx="2365500" cy="1366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b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Taktgenerator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14" name="Google Shape;2814;g945aa4c994_0_728"/>
                <p:cNvSpPr txBox="1"/>
                <p:nvPr/>
              </p:nvSpPr>
              <p:spPr>
                <a:xfrm>
                  <a:off x="9095162" y="4050425"/>
                  <a:ext cx="953400" cy="571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Start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2816" name="Google Shape;2816;g945aa4c994_0_728"/>
                <p:cNvGrpSpPr/>
                <p:nvPr/>
              </p:nvGrpSpPr>
              <p:grpSpPr>
                <a:xfrm>
                  <a:off x="9775721" y="3938538"/>
                  <a:ext cx="1579356" cy="1036546"/>
                  <a:chOff x="9517417" y="3885375"/>
                  <a:chExt cx="1344705" cy="845401"/>
                </a:xfrm>
              </p:grpSpPr>
              <p:sp>
                <p:nvSpPr>
                  <p:cNvPr id="2817" name="Google Shape;2817;g945aa4c994_0_728"/>
                  <p:cNvSpPr/>
                  <p:nvPr/>
                </p:nvSpPr>
                <p:spPr>
                  <a:xfrm>
                    <a:off x="9517417" y="4308076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818" name="Google Shape;2818;g945aa4c994_0_728"/>
                  <p:cNvSpPr/>
                  <p:nvPr/>
                </p:nvSpPr>
                <p:spPr>
                  <a:xfrm>
                    <a:off x="9953925" y="3885375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819" name="Google Shape;2819;g945aa4c994_0_728"/>
                  <p:cNvSpPr/>
                  <p:nvPr/>
                </p:nvSpPr>
                <p:spPr>
                  <a:xfrm>
                    <a:off x="10390522" y="4308075"/>
                    <a:ext cx="4716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820" name="Google Shape;2820;g945aa4c994_0_728"/>
                  <p:cNvCxnSpPr>
                    <a:stCxn id="2818" idx="1"/>
                    <a:endCxn id="2818" idx="3"/>
                  </p:cNvCxnSpPr>
                  <p:nvPr/>
                </p:nvCxnSpPr>
                <p:spPr>
                  <a:xfrm>
                    <a:off x="9953925" y="4096725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821" name="Google Shape;2821;g945aa4c994_0_728"/>
                  <p:cNvCxnSpPr>
                    <a:stCxn id="2818" idx="3"/>
                    <a:endCxn id="2819" idx="1"/>
                  </p:cNvCxnSpPr>
                  <p:nvPr/>
                </p:nvCxnSpPr>
                <p:spPr>
                  <a:xfrm>
                    <a:off x="103904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822" name="Google Shape;2822;g945aa4c994_0_728"/>
                  <p:cNvCxnSpPr>
                    <a:endCxn id="2819" idx="3"/>
                  </p:cNvCxnSpPr>
                  <p:nvPr/>
                </p:nvCxnSpPr>
                <p:spPr>
                  <a:xfrm>
                    <a:off x="10390522" y="4519425"/>
                    <a:ext cx="4716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823" name="Google Shape;2823;g945aa4c994_0_728"/>
                  <p:cNvCxnSpPr>
                    <a:stCxn id="2817" idx="1"/>
                    <a:endCxn id="2817" idx="3"/>
                  </p:cNvCxnSpPr>
                  <p:nvPr/>
                </p:nvCxnSpPr>
                <p:spPr>
                  <a:xfrm>
                    <a:off x="9517417" y="4519426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824" name="Google Shape;2824;g945aa4c994_0_728"/>
                  <p:cNvCxnSpPr>
                    <a:stCxn id="2818" idx="1"/>
                    <a:endCxn id="2817" idx="3"/>
                  </p:cNvCxnSpPr>
                  <p:nvPr/>
                </p:nvCxnSpPr>
                <p:spPr>
                  <a:xfrm>
                    <a:off x="99539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</p:grpSp>
        </p:grpSp>
        <p:sp>
          <p:nvSpPr>
            <p:cNvPr id="2800" name="Google Shape;2800;g945aa4c994_0_728"/>
            <p:cNvSpPr txBox="1"/>
            <p:nvPr/>
          </p:nvSpPr>
          <p:spPr>
            <a:xfrm>
              <a:off x="7024625" y="1447875"/>
              <a:ext cx="5967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02" name="Google Shape;2802;g945aa4c994_0_728"/>
            <p:cNvSpPr txBox="1"/>
            <p:nvPr/>
          </p:nvSpPr>
          <p:spPr>
            <a:xfrm>
              <a:off x="7009827" y="2165292"/>
              <a:ext cx="1050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25" name="Google Shape;2825;g945aa4c994_0_728"/>
          <p:cNvGrpSpPr/>
          <p:nvPr/>
        </p:nvGrpSpPr>
        <p:grpSpPr>
          <a:xfrm>
            <a:off x="2715984" y="1080565"/>
            <a:ext cx="638977" cy="523500"/>
            <a:chOff x="2715984" y="1080565"/>
            <a:chExt cx="638977" cy="523500"/>
          </a:xfrm>
        </p:grpSpPr>
        <p:cxnSp>
          <p:nvCxnSpPr>
            <p:cNvPr id="2826" name="Google Shape;2826;g945aa4c994_0_728"/>
            <p:cNvCxnSpPr>
              <a:stCxn id="2827" idx="0"/>
              <a:endCxn id="2828" idx="0"/>
            </p:cNvCxnSpPr>
            <p:nvPr/>
          </p:nvCxnSpPr>
          <p:spPr>
            <a:xfrm>
              <a:off x="2715984" y="1080565"/>
              <a:ext cx="2088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829" name="Google Shape;2829;g945aa4c994_0_728"/>
            <p:cNvCxnSpPr>
              <a:stCxn id="2828" idx="0"/>
              <a:endCxn id="2828" idx="2"/>
            </p:cNvCxnSpPr>
            <p:nvPr/>
          </p:nvCxnSpPr>
          <p:spPr>
            <a:xfrm>
              <a:off x="2924650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830" name="Google Shape;2830;g945aa4c994_0_728"/>
            <p:cNvCxnSpPr>
              <a:stCxn id="2792" idx="2"/>
              <a:endCxn id="2828" idx="2"/>
            </p:cNvCxnSpPr>
            <p:nvPr/>
          </p:nvCxnSpPr>
          <p:spPr>
            <a:xfrm rot="10800000">
              <a:off x="2924761" y="1604065"/>
              <a:ext cx="4302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2831" name="Google Shape;2831;g945aa4c994_0_728"/>
          <p:cNvCxnSpPr>
            <a:stCxn id="2793" idx="0"/>
            <a:endCxn id="2793" idx="2"/>
          </p:cNvCxnSpPr>
          <p:nvPr/>
        </p:nvCxnSpPr>
        <p:spPr>
          <a:xfrm>
            <a:off x="3785255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32" name="Google Shape;2832;g945aa4c994_0_728"/>
          <p:cNvCxnSpPr>
            <a:stCxn id="2792" idx="2"/>
            <a:endCxn id="2792" idx="0"/>
          </p:cNvCxnSpPr>
          <p:nvPr/>
        </p:nvCxnSpPr>
        <p:spPr>
          <a:xfrm rot="10800000">
            <a:off x="3354961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33" name="Google Shape;2833;g945aa4c994_0_728"/>
          <p:cNvCxnSpPr>
            <a:stCxn id="2792" idx="0"/>
            <a:endCxn id="2793" idx="0"/>
          </p:cNvCxnSpPr>
          <p:nvPr/>
        </p:nvCxnSpPr>
        <p:spPr>
          <a:xfrm>
            <a:off x="3354961" y="10805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34" name="Google Shape;2834;g945aa4c994_0_728"/>
          <p:cNvCxnSpPr>
            <a:stCxn id="2793" idx="2"/>
            <a:endCxn id="2791" idx="2"/>
          </p:cNvCxnSpPr>
          <p:nvPr/>
        </p:nvCxnSpPr>
        <p:spPr>
          <a:xfrm>
            <a:off x="3785255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35" name="Google Shape;2835;g945aa4c994_0_728"/>
          <p:cNvCxnSpPr>
            <a:stCxn id="2791" idx="2"/>
            <a:endCxn id="2791" idx="0"/>
          </p:cNvCxnSpPr>
          <p:nvPr/>
        </p:nvCxnSpPr>
        <p:spPr>
          <a:xfrm rot="10800000">
            <a:off x="4215548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36" name="Google Shape;2836;g945aa4c994_0_728"/>
          <p:cNvCxnSpPr>
            <a:stCxn id="2791" idx="0"/>
            <a:endCxn id="2789" idx="0"/>
          </p:cNvCxnSpPr>
          <p:nvPr/>
        </p:nvCxnSpPr>
        <p:spPr>
          <a:xfrm>
            <a:off x="4215548" y="1080565"/>
            <a:ext cx="8607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37" name="Google Shape;2837;g945aa4c994_0_728"/>
          <p:cNvCxnSpPr>
            <a:stCxn id="2789" idx="0"/>
            <a:endCxn id="2789" idx="2"/>
          </p:cNvCxnSpPr>
          <p:nvPr/>
        </p:nvCxnSpPr>
        <p:spPr>
          <a:xfrm>
            <a:off x="5076135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38" name="Google Shape;2838;g945aa4c994_0_728"/>
          <p:cNvCxnSpPr>
            <a:stCxn id="2789" idx="2"/>
            <a:endCxn id="2788" idx="2"/>
          </p:cNvCxnSpPr>
          <p:nvPr/>
        </p:nvCxnSpPr>
        <p:spPr>
          <a:xfrm>
            <a:off x="5076135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39" name="Google Shape;2839;g945aa4c994_0_728"/>
          <p:cNvCxnSpPr>
            <a:stCxn id="2788" idx="2"/>
            <a:endCxn id="2788" idx="2"/>
          </p:cNvCxnSpPr>
          <p:nvPr/>
        </p:nvCxnSpPr>
        <p:spPr>
          <a:xfrm>
            <a:off x="5506429" y="1604065"/>
            <a:ext cx="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40" name="Google Shape;2840;g945aa4c994_0_728"/>
          <p:cNvCxnSpPr/>
          <p:nvPr/>
        </p:nvCxnSpPr>
        <p:spPr>
          <a:xfrm>
            <a:off x="5506466" y="159491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41" name="Google Shape;2841;g945aa4c994_0_728"/>
          <p:cNvCxnSpPr>
            <a:stCxn id="2787" idx="2"/>
            <a:endCxn id="2786" idx="2"/>
          </p:cNvCxnSpPr>
          <p:nvPr/>
        </p:nvCxnSpPr>
        <p:spPr>
          <a:xfrm>
            <a:off x="5936723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42" name="Google Shape;2842;g945aa4c994_0_728"/>
          <p:cNvCxnSpPr>
            <a:stCxn id="2786" idx="2"/>
            <a:endCxn id="2843" idx="2"/>
          </p:cNvCxnSpPr>
          <p:nvPr/>
        </p:nvCxnSpPr>
        <p:spPr>
          <a:xfrm>
            <a:off x="6367016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43" name="Google Shape;2843;g945aa4c994_0_728"/>
          <p:cNvSpPr/>
          <p:nvPr/>
        </p:nvSpPr>
        <p:spPr>
          <a:xfrm>
            <a:off x="6582210" y="1080552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8" name="Google Shape;2828;g945aa4c994_0_728"/>
          <p:cNvSpPr/>
          <p:nvPr/>
        </p:nvSpPr>
        <p:spPr>
          <a:xfrm>
            <a:off x="2709550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4" name="Google Shape;2844;g945aa4c994_0_728"/>
          <p:cNvSpPr/>
          <p:nvPr/>
        </p:nvSpPr>
        <p:spPr>
          <a:xfrm>
            <a:off x="2931195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5" name="Google Shape;2845;g945aa4c994_0_728"/>
          <p:cNvSpPr/>
          <p:nvPr/>
        </p:nvSpPr>
        <p:spPr>
          <a:xfrm>
            <a:off x="3361488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6" name="Google Shape;2846;g945aa4c994_0_728"/>
          <p:cNvSpPr/>
          <p:nvPr/>
        </p:nvSpPr>
        <p:spPr>
          <a:xfrm>
            <a:off x="3791782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7" name="Google Shape;2847;g945aa4c994_0_728"/>
          <p:cNvSpPr/>
          <p:nvPr/>
        </p:nvSpPr>
        <p:spPr>
          <a:xfrm>
            <a:off x="4222076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8" name="Google Shape;2848;g945aa4c994_0_728"/>
          <p:cNvSpPr/>
          <p:nvPr/>
        </p:nvSpPr>
        <p:spPr>
          <a:xfrm>
            <a:off x="4652369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9" name="Google Shape;2849;g945aa4c994_0_728"/>
          <p:cNvSpPr/>
          <p:nvPr/>
        </p:nvSpPr>
        <p:spPr>
          <a:xfrm>
            <a:off x="6373544" y="1080552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7" name="Google Shape;2827;g945aa4c994_0_728"/>
          <p:cNvSpPr/>
          <p:nvPr/>
        </p:nvSpPr>
        <p:spPr>
          <a:xfrm>
            <a:off x="2500884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0" name="Google Shape;2850;g945aa4c994_0_728"/>
          <p:cNvSpPr/>
          <p:nvPr/>
        </p:nvSpPr>
        <p:spPr>
          <a:xfrm>
            <a:off x="6797285" y="1080539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1" name="Google Shape;2851;g945aa4c994_0_728"/>
          <p:cNvSpPr/>
          <p:nvPr/>
        </p:nvSpPr>
        <p:spPr>
          <a:xfrm>
            <a:off x="658223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52" name="Google Shape;2852;g945aa4c994_0_728"/>
          <p:cNvGrpSpPr/>
          <p:nvPr/>
        </p:nvGrpSpPr>
        <p:grpSpPr>
          <a:xfrm>
            <a:off x="3256271" y="1738330"/>
            <a:ext cx="4754008" cy="523538"/>
            <a:chOff x="3354946" y="1738342"/>
            <a:chExt cx="4754008" cy="523538"/>
          </a:xfrm>
        </p:grpSpPr>
        <p:grpSp>
          <p:nvGrpSpPr>
            <p:cNvPr id="2853" name="Google Shape;2853;g945aa4c994_0_728"/>
            <p:cNvGrpSpPr/>
            <p:nvPr/>
          </p:nvGrpSpPr>
          <p:grpSpPr>
            <a:xfrm>
              <a:off x="3354946" y="1738355"/>
              <a:ext cx="2377008" cy="523525"/>
              <a:chOff x="2500884" y="1080539"/>
              <a:chExt cx="4726601" cy="523525"/>
            </a:xfrm>
          </p:grpSpPr>
          <p:grpSp>
            <p:nvGrpSpPr>
              <p:cNvPr id="2854" name="Google Shape;2854;g945aa4c994_0_728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2855" name="Google Shape;2855;g945aa4c994_0_728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56" name="Google Shape;2856;g945aa4c994_0_728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57" name="Google Shape;2857;g945aa4c994_0_728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58" name="Google Shape;2858;g945aa4c994_0_728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59" name="Google Shape;2859;g945aa4c994_0_728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60" name="Google Shape;2860;g945aa4c994_0_728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61" name="Google Shape;2861;g945aa4c994_0_728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62" name="Google Shape;2862;g945aa4c994_0_728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63" name="Google Shape;2863;g945aa4c994_0_728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64" name="Google Shape;2864;g945aa4c994_0_728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865" name="Google Shape;2865;g945aa4c994_0_728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866" name="Google Shape;2866;g945aa4c994_0_728"/>
            <p:cNvGrpSpPr/>
            <p:nvPr/>
          </p:nvGrpSpPr>
          <p:grpSpPr>
            <a:xfrm>
              <a:off x="5731946" y="1738342"/>
              <a:ext cx="2377008" cy="523525"/>
              <a:chOff x="2500884" y="1080539"/>
              <a:chExt cx="4726601" cy="523525"/>
            </a:xfrm>
          </p:grpSpPr>
          <p:grpSp>
            <p:nvGrpSpPr>
              <p:cNvPr id="2867" name="Google Shape;2867;g945aa4c994_0_728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2868" name="Google Shape;2868;g945aa4c994_0_728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69" name="Google Shape;2869;g945aa4c994_0_728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70" name="Google Shape;2870;g945aa4c994_0_728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71" name="Google Shape;2871;g945aa4c994_0_728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72" name="Google Shape;2872;g945aa4c994_0_728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73" name="Google Shape;2873;g945aa4c994_0_728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74" name="Google Shape;2874;g945aa4c994_0_728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75" name="Google Shape;2875;g945aa4c994_0_728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76" name="Google Shape;2876;g945aa4c994_0_728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77" name="Google Shape;2877;g945aa4c994_0_728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878" name="Google Shape;2878;g945aa4c994_0_728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cxnSp>
        <p:nvCxnSpPr>
          <p:cNvPr id="2879" name="Google Shape;2879;g945aa4c994_0_728"/>
          <p:cNvCxnSpPr>
            <a:endCxn id="2855" idx="2"/>
          </p:cNvCxnSpPr>
          <p:nvPr/>
        </p:nvCxnSpPr>
        <p:spPr>
          <a:xfrm>
            <a:off x="3363672" y="2260968"/>
            <a:ext cx="217200" cy="9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80" name="Google Shape;2880;g945aa4c994_0_728"/>
          <p:cNvCxnSpPr>
            <a:stCxn id="2855" idx="2"/>
            <a:endCxn id="2855" idx="0"/>
          </p:cNvCxnSpPr>
          <p:nvPr/>
        </p:nvCxnSpPr>
        <p:spPr>
          <a:xfrm rot="10800000">
            <a:off x="3580872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81" name="Google Shape;2881;g945aa4c994_0_728"/>
          <p:cNvCxnSpPr>
            <a:stCxn id="2855" idx="0"/>
            <a:endCxn id="2856" idx="0"/>
          </p:cNvCxnSpPr>
          <p:nvPr/>
        </p:nvCxnSpPr>
        <p:spPr>
          <a:xfrm>
            <a:off x="3580872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82" name="Google Shape;2882;g945aa4c994_0_728"/>
          <p:cNvCxnSpPr>
            <a:stCxn id="2856" idx="0"/>
            <a:endCxn id="2856" idx="2"/>
          </p:cNvCxnSpPr>
          <p:nvPr/>
        </p:nvCxnSpPr>
        <p:spPr>
          <a:xfrm>
            <a:off x="379726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83" name="Google Shape;2883;g945aa4c994_0_728"/>
          <p:cNvCxnSpPr>
            <a:stCxn id="2856" idx="2"/>
            <a:endCxn id="2857" idx="2"/>
          </p:cNvCxnSpPr>
          <p:nvPr/>
        </p:nvCxnSpPr>
        <p:spPr>
          <a:xfrm>
            <a:off x="379726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84" name="Google Shape;2884;g945aa4c994_0_728"/>
          <p:cNvCxnSpPr>
            <a:stCxn id="2857" idx="2"/>
            <a:endCxn id="2857" idx="0"/>
          </p:cNvCxnSpPr>
          <p:nvPr/>
        </p:nvCxnSpPr>
        <p:spPr>
          <a:xfrm rot="10800000">
            <a:off x="4013661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85" name="Google Shape;2885;g945aa4c994_0_728"/>
          <p:cNvCxnSpPr>
            <a:stCxn id="2857" idx="0"/>
            <a:endCxn id="2858" idx="0"/>
          </p:cNvCxnSpPr>
          <p:nvPr/>
        </p:nvCxnSpPr>
        <p:spPr>
          <a:xfrm>
            <a:off x="4013661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86" name="Google Shape;2886;g945aa4c994_0_728"/>
          <p:cNvCxnSpPr>
            <a:stCxn id="2858" idx="0"/>
            <a:endCxn id="2858" idx="2"/>
          </p:cNvCxnSpPr>
          <p:nvPr/>
        </p:nvCxnSpPr>
        <p:spPr>
          <a:xfrm>
            <a:off x="423005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87" name="Google Shape;2887;g945aa4c994_0_728"/>
          <p:cNvCxnSpPr>
            <a:stCxn id="2858" idx="2"/>
            <a:endCxn id="2859" idx="2"/>
          </p:cNvCxnSpPr>
          <p:nvPr/>
        </p:nvCxnSpPr>
        <p:spPr>
          <a:xfrm>
            <a:off x="423005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88" name="Google Shape;2888;g945aa4c994_0_728"/>
          <p:cNvCxnSpPr>
            <a:stCxn id="2859" idx="2"/>
            <a:endCxn id="2859" idx="0"/>
          </p:cNvCxnSpPr>
          <p:nvPr/>
        </p:nvCxnSpPr>
        <p:spPr>
          <a:xfrm rot="10800000">
            <a:off x="4446450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89" name="Google Shape;2889;g945aa4c994_0_728"/>
          <p:cNvCxnSpPr>
            <a:stCxn id="2859" idx="0"/>
            <a:endCxn id="2860" idx="0"/>
          </p:cNvCxnSpPr>
          <p:nvPr/>
        </p:nvCxnSpPr>
        <p:spPr>
          <a:xfrm>
            <a:off x="4446450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90" name="Google Shape;2890;g945aa4c994_0_728"/>
          <p:cNvCxnSpPr>
            <a:stCxn id="2860" idx="0"/>
            <a:endCxn id="2860" idx="2"/>
          </p:cNvCxnSpPr>
          <p:nvPr/>
        </p:nvCxnSpPr>
        <p:spPr>
          <a:xfrm>
            <a:off x="4662845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91" name="Google Shape;2891;g945aa4c994_0_728"/>
          <p:cNvCxnSpPr>
            <a:stCxn id="2860" idx="2"/>
            <a:endCxn id="2861" idx="2"/>
          </p:cNvCxnSpPr>
          <p:nvPr/>
        </p:nvCxnSpPr>
        <p:spPr>
          <a:xfrm>
            <a:off x="4662845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92" name="Google Shape;2892;g945aa4c994_0_728"/>
          <p:cNvCxnSpPr>
            <a:stCxn id="2861" idx="2"/>
            <a:endCxn id="2861" idx="0"/>
          </p:cNvCxnSpPr>
          <p:nvPr/>
        </p:nvCxnSpPr>
        <p:spPr>
          <a:xfrm rot="10800000">
            <a:off x="4879239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93" name="Google Shape;2893;g945aa4c994_0_728"/>
          <p:cNvCxnSpPr>
            <a:endCxn id="2862" idx="0"/>
          </p:cNvCxnSpPr>
          <p:nvPr/>
        </p:nvCxnSpPr>
        <p:spPr>
          <a:xfrm>
            <a:off x="4879334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94" name="Google Shape;2894;g945aa4c994_0_728"/>
          <p:cNvCxnSpPr>
            <a:stCxn id="2862" idx="0"/>
            <a:endCxn id="2862" idx="2"/>
          </p:cNvCxnSpPr>
          <p:nvPr/>
        </p:nvCxnSpPr>
        <p:spPr>
          <a:xfrm>
            <a:off x="5095634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95" name="Google Shape;2895;g945aa4c994_0_728"/>
          <p:cNvCxnSpPr>
            <a:stCxn id="2862" idx="2"/>
            <a:endCxn id="2863" idx="2"/>
          </p:cNvCxnSpPr>
          <p:nvPr/>
        </p:nvCxnSpPr>
        <p:spPr>
          <a:xfrm>
            <a:off x="5095634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96" name="Google Shape;2896;g945aa4c994_0_728"/>
          <p:cNvCxnSpPr>
            <a:stCxn id="2863" idx="2"/>
            <a:endCxn id="2863" idx="0"/>
          </p:cNvCxnSpPr>
          <p:nvPr/>
        </p:nvCxnSpPr>
        <p:spPr>
          <a:xfrm rot="10800000">
            <a:off x="531202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97" name="Google Shape;2897;g945aa4c994_0_728"/>
          <p:cNvCxnSpPr>
            <a:stCxn id="2863" idx="0"/>
            <a:endCxn id="2865" idx="0"/>
          </p:cNvCxnSpPr>
          <p:nvPr/>
        </p:nvCxnSpPr>
        <p:spPr>
          <a:xfrm>
            <a:off x="5312029" y="1738355"/>
            <a:ext cx="2130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98" name="Google Shape;2898;g945aa4c994_0_728"/>
          <p:cNvCxnSpPr>
            <a:stCxn id="2865" idx="0"/>
            <a:endCxn id="2865" idx="2"/>
          </p:cNvCxnSpPr>
          <p:nvPr/>
        </p:nvCxnSpPr>
        <p:spPr>
          <a:xfrm>
            <a:off x="5525105" y="173834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99" name="Google Shape;2899;g945aa4c994_0_728"/>
          <p:cNvCxnSpPr>
            <a:stCxn id="2865" idx="2"/>
            <a:endCxn id="2877" idx="2"/>
          </p:cNvCxnSpPr>
          <p:nvPr/>
        </p:nvCxnSpPr>
        <p:spPr>
          <a:xfrm>
            <a:off x="5525105" y="2261842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00" name="Google Shape;2900;g945aa4c994_0_728"/>
          <p:cNvCxnSpPr>
            <a:stCxn id="2877" idx="2"/>
            <a:endCxn id="2877" idx="0"/>
          </p:cNvCxnSpPr>
          <p:nvPr/>
        </p:nvCxnSpPr>
        <p:spPr>
          <a:xfrm rot="10800000">
            <a:off x="5741468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01" name="Google Shape;2901;g945aa4c994_0_728"/>
          <p:cNvCxnSpPr>
            <a:stCxn id="2877" idx="0"/>
            <a:endCxn id="2868" idx="0"/>
          </p:cNvCxnSpPr>
          <p:nvPr/>
        </p:nvCxnSpPr>
        <p:spPr>
          <a:xfrm>
            <a:off x="5741468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02" name="Google Shape;2902;g945aa4c994_0_728"/>
          <p:cNvCxnSpPr>
            <a:stCxn id="2868" idx="0"/>
            <a:endCxn id="2868" idx="2"/>
          </p:cNvCxnSpPr>
          <p:nvPr/>
        </p:nvCxnSpPr>
        <p:spPr>
          <a:xfrm>
            <a:off x="5957872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03" name="Google Shape;2903;g945aa4c994_0_728"/>
          <p:cNvCxnSpPr>
            <a:endCxn id="2869" idx="2"/>
          </p:cNvCxnSpPr>
          <p:nvPr/>
        </p:nvCxnSpPr>
        <p:spPr>
          <a:xfrm>
            <a:off x="5957966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04" name="Google Shape;2904;g945aa4c994_0_728"/>
          <p:cNvCxnSpPr>
            <a:stCxn id="2869" idx="2"/>
            <a:endCxn id="2869" idx="0"/>
          </p:cNvCxnSpPr>
          <p:nvPr/>
        </p:nvCxnSpPr>
        <p:spPr>
          <a:xfrm rot="10800000">
            <a:off x="6174266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05" name="Google Shape;2905;g945aa4c994_0_728"/>
          <p:cNvCxnSpPr>
            <a:stCxn id="2869" idx="0"/>
            <a:endCxn id="2870" idx="0"/>
          </p:cNvCxnSpPr>
          <p:nvPr/>
        </p:nvCxnSpPr>
        <p:spPr>
          <a:xfrm>
            <a:off x="6174266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06" name="Google Shape;2906;g945aa4c994_0_728"/>
          <p:cNvCxnSpPr>
            <a:stCxn id="2870" idx="0"/>
            <a:endCxn id="2870" idx="2"/>
          </p:cNvCxnSpPr>
          <p:nvPr/>
        </p:nvCxnSpPr>
        <p:spPr>
          <a:xfrm>
            <a:off x="6390661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07" name="Google Shape;2907;g945aa4c994_0_728"/>
          <p:cNvCxnSpPr>
            <a:stCxn id="2870" idx="2"/>
            <a:endCxn id="2871" idx="2"/>
          </p:cNvCxnSpPr>
          <p:nvPr/>
        </p:nvCxnSpPr>
        <p:spPr>
          <a:xfrm>
            <a:off x="6390661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08" name="Google Shape;2908;g945aa4c994_0_728"/>
          <p:cNvCxnSpPr>
            <a:stCxn id="2871" idx="2"/>
            <a:endCxn id="2871" idx="0"/>
          </p:cNvCxnSpPr>
          <p:nvPr/>
        </p:nvCxnSpPr>
        <p:spPr>
          <a:xfrm rot="10800000">
            <a:off x="660705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09" name="Google Shape;2909;g945aa4c994_0_728"/>
          <p:cNvCxnSpPr>
            <a:stCxn id="2871" idx="0"/>
            <a:endCxn id="2872" idx="0"/>
          </p:cNvCxnSpPr>
          <p:nvPr/>
        </p:nvCxnSpPr>
        <p:spPr>
          <a:xfrm>
            <a:off x="660705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10" name="Google Shape;2910;g945aa4c994_0_728"/>
          <p:cNvCxnSpPr>
            <a:stCxn id="2872" idx="0"/>
            <a:endCxn id="2872" idx="2"/>
          </p:cNvCxnSpPr>
          <p:nvPr/>
        </p:nvCxnSpPr>
        <p:spPr>
          <a:xfrm>
            <a:off x="6823450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11" name="Google Shape;2911;g945aa4c994_0_728"/>
          <p:cNvCxnSpPr>
            <a:stCxn id="2872" idx="2"/>
            <a:endCxn id="2873" idx="2"/>
          </p:cNvCxnSpPr>
          <p:nvPr/>
        </p:nvCxnSpPr>
        <p:spPr>
          <a:xfrm>
            <a:off x="6823450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12" name="Google Shape;2912;g945aa4c994_0_728"/>
          <p:cNvCxnSpPr>
            <a:stCxn id="2873" idx="2"/>
            <a:endCxn id="2873" idx="0"/>
          </p:cNvCxnSpPr>
          <p:nvPr/>
        </p:nvCxnSpPr>
        <p:spPr>
          <a:xfrm rot="10800000">
            <a:off x="703984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13" name="Google Shape;2913;g945aa4c994_0_728"/>
          <p:cNvCxnSpPr>
            <a:stCxn id="2873" idx="0"/>
            <a:endCxn id="2874" idx="0"/>
          </p:cNvCxnSpPr>
          <p:nvPr/>
        </p:nvCxnSpPr>
        <p:spPr>
          <a:xfrm>
            <a:off x="703984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14" name="Google Shape;2914;g945aa4c994_0_728"/>
          <p:cNvCxnSpPr>
            <a:stCxn id="2874" idx="0"/>
            <a:endCxn id="2874" idx="2"/>
          </p:cNvCxnSpPr>
          <p:nvPr/>
        </p:nvCxnSpPr>
        <p:spPr>
          <a:xfrm>
            <a:off x="725623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15" name="Google Shape;2915;g945aa4c994_0_728"/>
          <p:cNvCxnSpPr>
            <a:stCxn id="2874" idx="2"/>
            <a:endCxn id="2875" idx="2"/>
          </p:cNvCxnSpPr>
          <p:nvPr/>
        </p:nvCxnSpPr>
        <p:spPr>
          <a:xfrm>
            <a:off x="7256239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16" name="Google Shape;2916;g945aa4c994_0_728"/>
          <p:cNvSpPr txBox="1"/>
          <p:nvPr/>
        </p:nvSpPr>
        <p:spPr>
          <a:xfrm>
            <a:off x="2500875" y="1784725"/>
            <a:ext cx="8541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274E13"/>
                </a:solidFill>
                <a:latin typeface="Calibri"/>
                <a:ea typeface="Calibri"/>
                <a:cs typeface="Calibri"/>
                <a:sym typeface="Calibri"/>
              </a:rPr>
              <a:t>Takt</a:t>
            </a:r>
            <a:endParaRPr sz="2400">
              <a:solidFill>
                <a:srgbClr val="274E1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917" name="Google Shape;2917;g945aa4c994_0_728"/>
          <p:cNvCxnSpPr/>
          <p:nvPr/>
        </p:nvCxnSpPr>
        <p:spPr>
          <a:xfrm>
            <a:off x="7580832" y="2000092"/>
            <a:ext cx="1191600" cy="8478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918" name="Google Shape;2918;g945aa4c994_0_728"/>
          <p:cNvCxnSpPr>
            <a:stCxn id="2851" idx="2"/>
          </p:cNvCxnSpPr>
          <p:nvPr/>
        </p:nvCxnSpPr>
        <p:spPr>
          <a:xfrm>
            <a:off x="6797335" y="1608377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19" name="Google Shape;2919;g945aa4c994_0_728"/>
          <p:cNvCxnSpPr/>
          <p:nvPr/>
        </p:nvCxnSpPr>
        <p:spPr>
          <a:xfrm>
            <a:off x="7209010" y="108055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20" name="Google Shape;2920;g945aa4c994_0_728"/>
          <p:cNvCxnSpPr/>
          <p:nvPr/>
        </p:nvCxnSpPr>
        <p:spPr>
          <a:xfrm>
            <a:off x="7209010" y="1080552"/>
            <a:ext cx="4203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21" name="Google Shape;2921;g945aa4c994_0_728"/>
          <p:cNvSpPr/>
          <p:nvPr/>
        </p:nvSpPr>
        <p:spPr>
          <a:xfrm>
            <a:off x="700258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2" name="Google Shape;2922;g945aa4c994_0_728"/>
          <p:cNvSpPr txBox="1"/>
          <p:nvPr/>
        </p:nvSpPr>
        <p:spPr>
          <a:xfrm>
            <a:off x="7227475" y="493225"/>
            <a:ext cx="1191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Stopbit</a:t>
            </a:r>
            <a:endParaRPr sz="2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923" name="Google Shape;2923;g945aa4c994_0_728"/>
          <p:cNvCxnSpPr>
            <a:endCxn id="2788" idx="3"/>
          </p:cNvCxnSpPr>
          <p:nvPr/>
        </p:nvCxnSpPr>
        <p:spPr>
          <a:xfrm rot="10800000" flipH="1">
            <a:off x="3514729" y="1342315"/>
            <a:ext cx="2206800" cy="26295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924" name="Google Shape;2924;g945aa4c994_0_728"/>
          <p:cNvCxnSpPr>
            <a:endCxn id="2851" idx="0"/>
          </p:cNvCxnSpPr>
          <p:nvPr/>
        </p:nvCxnSpPr>
        <p:spPr>
          <a:xfrm rot="10800000">
            <a:off x="6797335" y="1084877"/>
            <a:ext cx="12900" cy="4962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25" name="Google Shape;2925;g945aa4c994_0_728"/>
          <p:cNvCxnSpPr>
            <a:endCxn id="2921" idx="0"/>
          </p:cNvCxnSpPr>
          <p:nvPr/>
        </p:nvCxnSpPr>
        <p:spPr>
          <a:xfrm rot="10800000" flipH="1">
            <a:off x="6819885" y="1084877"/>
            <a:ext cx="397800" cy="9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26" name="Google Shape;2926;g945aa4c994_0_728"/>
          <p:cNvSpPr txBox="1"/>
          <p:nvPr/>
        </p:nvSpPr>
        <p:spPr>
          <a:xfrm>
            <a:off x="3317475" y="570675"/>
            <a:ext cx="3989100" cy="3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 1           2    3                             4</a:t>
            </a:r>
            <a:endParaRPr sz="2400">
              <a:solidFill>
                <a:srgbClr val="FF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7" name="Google Shape;2927;g945aa4c994_0_728"/>
          <p:cNvSpPr/>
          <p:nvPr/>
        </p:nvSpPr>
        <p:spPr>
          <a:xfrm>
            <a:off x="5705475" y="1123950"/>
            <a:ext cx="200025" cy="390525"/>
          </a:xfrm>
          <a:custGeom>
            <a:avLst/>
            <a:gdLst/>
            <a:ahLst/>
            <a:cxnLst/>
            <a:rect l="l" t="t" r="r" b="b"/>
            <a:pathLst>
              <a:path w="8001" h="15621" extrusionOk="0">
                <a:moveTo>
                  <a:pt x="8001" y="0"/>
                </a:moveTo>
                <a:lnTo>
                  <a:pt x="0" y="9525"/>
                </a:lnTo>
                <a:lnTo>
                  <a:pt x="7239" y="8382"/>
                </a:lnTo>
                <a:lnTo>
                  <a:pt x="1905" y="15621"/>
                </a:ln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2928" name="Google Shape;2928;g945aa4c994_0_728"/>
          <p:cNvSpPr/>
          <p:nvPr/>
        </p:nvSpPr>
        <p:spPr>
          <a:xfrm>
            <a:off x="703275" y="954925"/>
            <a:ext cx="8730000" cy="5430300"/>
          </a:xfrm>
          <a:prstGeom prst="wedgeRoundRectCallout">
            <a:avLst>
              <a:gd name="adj1" fmla="val 57183"/>
              <a:gd name="adj2" fmla="val 3188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0000FF"/>
                </a:solidFill>
              </a:rPr>
              <a:t>Zusammenfassung:</a:t>
            </a:r>
            <a:endParaRPr sz="2400">
              <a:solidFill>
                <a:srgbClr val="0000FF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Es handelt sich um eine serielle Schnittstelle</a:t>
            </a:r>
            <a:endParaRPr sz="2400">
              <a:solidFill>
                <a:srgbClr val="0000FF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Es handelt sich um eine Punkt zu Punkt Verbindung von 2 Kommunikationspartnern</a:t>
            </a:r>
            <a:endParaRPr sz="2400">
              <a:solidFill>
                <a:srgbClr val="0000FF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Die Anschlüsse heißen RX und TX</a:t>
            </a:r>
            <a:endParaRPr sz="2400">
              <a:solidFill>
                <a:srgbClr val="0000FF"/>
              </a:solidFill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Es werden 2 Datenleitungen benötigt:</a:t>
            </a:r>
            <a:br>
              <a:rPr lang="de-DE" sz="2400">
                <a:solidFill>
                  <a:srgbClr val="0000FF"/>
                </a:solidFill>
              </a:rPr>
            </a:br>
            <a:r>
              <a:rPr lang="de-DE" sz="2400">
                <a:solidFill>
                  <a:srgbClr val="0000FF"/>
                </a:solidFill>
              </a:rPr>
              <a:t>TX -&gt; RX und RX &lt;- TX</a:t>
            </a:r>
            <a:endParaRPr sz="2400">
              <a:solidFill>
                <a:srgbClr val="0000FF"/>
              </a:solidFill>
            </a:endParaRPr>
          </a:p>
        </p:txBody>
      </p:sp>
      <p:pic>
        <p:nvPicPr>
          <p:cNvPr id="2929" name="Google Shape;2929;g945aa4c994_0_7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240298" y="4623531"/>
            <a:ext cx="1253423" cy="18377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396"/>
    </mc:Choice>
    <mc:Fallback>
      <p:transition spd="slow" advTm="123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4" name="Google Shape;2934;g945aa4c994_0_878"/>
          <p:cNvSpPr/>
          <p:nvPr/>
        </p:nvSpPr>
        <p:spPr>
          <a:xfrm>
            <a:off x="5943250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5" name="Google Shape;2935;g945aa4c994_0_878"/>
          <p:cNvSpPr/>
          <p:nvPr/>
        </p:nvSpPr>
        <p:spPr>
          <a:xfrm>
            <a:off x="5082663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6" name="Google Shape;2936;g945aa4c994_0_878"/>
          <p:cNvSpPr/>
          <p:nvPr/>
        </p:nvSpPr>
        <p:spPr>
          <a:xfrm>
            <a:off x="5512956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7" name="Google Shape;2937;g945aa4c994_0_878"/>
          <p:cNvSpPr/>
          <p:nvPr/>
        </p:nvSpPr>
        <p:spPr>
          <a:xfrm>
            <a:off x="6151916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8" name="Google Shape;2938;g945aa4c994_0_878"/>
          <p:cNvSpPr/>
          <p:nvPr/>
        </p:nvSpPr>
        <p:spPr>
          <a:xfrm>
            <a:off x="5721623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9" name="Google Shape;2939;g945aa4c994_0_878"/>
          <p:cNvSpPr/>
          <p:nvPr/>
        </p:nvSpPr>
        <p:spPr>
          <a:xfrm>
            <a:off x="5291329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0" name="Google Shape;2940;g945aa4c994_0_878"/>
          <p:cNvSpPr/>
          <p:nvPr/>
        </p:nvSpPr>
        <p:spPr>
          <a:xfrm>
            <a:off x="486103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1" name="Google Shape;2941;g945aa4c994_0_878"/>
          <p:cNvSpPr/>
          <p:nvPr/>
        </p:nvSpPr>
        <p:spPr>
          <a:xfrm>
            <a:off x="4430742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2" name="Google Shape;2942;g945aa4c994_0_878"/>
          <p:cNvSpPr/>
          <p:nvPr/>
        </p:nvSpPr>
        <p:spPr>
          <a:xfrm>
            <a:off x="4000448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3" name="Google Shape;2943;g945aa4c994_0_878"/>
          <p:cNvSpPr/>
          <p:nvPr/>
        </p:nvSpPr>
        <p:spPr>
          <a:xfrm>
            <a:off x="3139861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4" name="Google Shape;2944;g945aa4c994_0_878"/>
          <p:cNvSpPr/>
          <p:nvPr/>
        </p:nvSpPr>
        <p:spPr>
          <a:xfrm>
            <a:off x="357015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5" name="Google Shape;2945;g945aa4c994_0_878"/>
          <p:cNvSpPr/>
          <p:nvPr/>
        </p:nvSpPr>
        <p:spPr>
          <a:xfrm>
            <a:off x="1398033" y="1305223"/>
            <a:ext cx="1050900" cy="1774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6" name="Google Shape;2946;g945aa4c994_0_878"/>
          <p:cNvSpPr/>
          <p:nvPr/>
        </p:nvSpPr>
        <p:spPr>
          <a:xfrm>
            <a:off x="280072" y="1247900"/>
            <a:ext cx="217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7" name="Google Shape;2947;g945aa4c994_0_878"/>
          <p:cNvSpPr txBox="1"/>
          <p:nvPr/>
        </p:nvSpPr>
        <p:spPr>
          <a:xfrm>
            <a:off x="1453069" y="14370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8" name="Google Shape;2948;g945aa4c994_0_878"/>
          <p:cNvSpPr txBox="1"/>
          <p:nvPr/>
        </p:nvSpPr>
        <p:spPr>
          <a:xfrm>
            <a:off x="1453086" y="21652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9" name="Google Shape;2949;g945aa4c994_0_878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cxnSp>
        <p:nvCxnSpPr>
          <p:cNvPr id="2950" name="Google Shape;2950;g945aa4c994_0_878"/>
          <p:cNvCxnSpPr>
            <a:stCxn id="2947" idx="3"/>
            <a:endCxn id="2951" idx="1"/>
          </p:cNvCxnSpPr>
          <p:nvPr/>
        </p:nvCxnSpPr>
        <p:spPr>
          <a:xfrm>
            <a:off x="2456269" y="1667944"/>
            <a:ext cx="5194800" cy="108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952" name="Google Shape;2952;g945aa4c994_0_878"/>
          <p:cNvCxnSpPr>
            <a:stCxn id="2948" idx="3"/>
            <a:endCxn id="2953" idx="1"/>
          </p:cNvCxnSpPr>
          <p:nvPr/>
        </p:nvCxnSpPr>
        <p:spPr>
          <a:xfrm>
            <a:off x="2456286" y="2396144"/>
            <a:ext cx="51819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grpSp>
        <p:nvGrpSpPr>
          <p:cNvPr id="2954" name="Google Shape;2954;g945aa4c994_0_878"/>
          <p:cNvGrpSpPr/>
          <p:nvPr/>
        </p:nvGrpSpPr>
        <p:grpSpPr>
          <a:xfrm>
            <a:off x="7638131" y="1118925"/>
            <a:ext cx="4241160" cy="4758900"/>
            <a:chOff x="7009600" y="1118925"/>
            <a:chExt cx="4869300" cy="4758900"/>
          </a:xfrm>
        </p:grpSpPr>
        <p:grpSp>
          <p:nvGrpSpPr>
            <p:cNvPr id="2955" name="Google Shape;2955;g945aa4c994_0_878"/>
            <p:cNvGrpSpPr/>
            <p:nvPr/>
          </p:nvGrpSpPr>
          <p:grpSpPr>
            <a:xfrm>
              <a:off x="7009600" y="1118925"/>
              <a:ext cx="4869300" cy="4758900"/>
              <a:chOff x="7009600" y="1118925"/>
              <a:chExt cx="4869300" cy="4758900"/>
            </a:xfrm>
          </p:grpSpPr>
          <p:sp>
            <p:nvSpPr>
              <p:cNvPr id="2956" name="Google Shape;2956;g945aa4c994_0_878"/>
              <p:cNvSpPr/>
              <p:nvPr/>
            </p:nvSpPr>
            <p:spPr>
              <a:xfrm>
                <a:off x="7009600" y="1118925"/>
                <a:ext cx="4869300" cy="4758900"/>
              </a:xfrm>
              <a:prstGeom prst="rect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b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Calibri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Modul</a:t>
                </a:r>
                <a:endPara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57" name="Google Shape;2957;g945aa4c994_0_878"/>
              <p:cNvSpPr/>
              <p:nvPr/>
            </p:nvSpPr>
            <p:spPr>
              <a:xfrm>
                <a:off x="8600875" y="1434225"/>
                <a:ext cx="3157500" cy="1366800"/>
              </a:xfrm>
              <a:prstGeom prst="rect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Schieberegister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58" name="Google Shape;2958;g945aa4c994_0_878"/>
              <p:cNvSpPr txBox="1"/>
              <p:nvPr/>
            </p:nvSpPr>
            <p:spPr>
              <a:xfrm>
                <a:off x="8600875" y="1392975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Din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59" name="Google Shape;2959;g945aa4c994_0_878"/>
              <p:cNvSpPr txBox="1"/>
              <p:nvPr/>
            </p:nvSpPr>
            <p:spPr>
              <a:xfrm>
                <a:off x="8967562" y="2165300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274E13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Takt</a:t>
                </a:r>
                <a:endParaRPr sz="2400" b="0" i="0" u="none" strike="noStrike" cap="none">
                  <a:solidFill>
                    <a:srgbClr val="274E13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60" name="Google Shape;2960;g945aa4c994_0_878"/>
              <p:cNvSpPr/>
              <p:nvPr/>
            </p:nvSpPr>
            <p:spPr>
              <a:xfrm rot="5400000">
                <a:off x="8613023" y="2282975"/>
                <a:ext cx="369000" cy="393300"/>
              </a:xfrm>
              <a:prstGeom prst="triangle">
                <a:avLst>
                  <a:gd name="adj" fmla="val 50000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961" name="Google Shape;2961;g945aa4c994_0_878"/>
              <p:cNvCxnSpPr>
                <a:stCxn id="2960" idx="3"/>
                <a:endCxn id="2962" idx="3"/>
              </p:cNvCxnSpPr>
              <p:nvPr/>
            </p:nvCxnSpPr>
            <p:spPr>
              <a:xfrm>
                <a:off x="8600873" y="2479625"/>
                <a:ext cx="2860500" cy="2142300"/>
              </a:xfrm>
              <a:prstGeom prst="bentConnector5">
                <a:avLst>
                  <a:gd name="adj1" fmla="val -9558"/>
                  <a:gd name="adj2" fmla="val 38356"/>
                  <a:gd name="adj3" fmla="val 109552"/>
                </a:avLst>
              </a:prstGeom>
              <a:noFill/>
              <a:ln w="38100" cap="flat" cmpd="sng">
                <a:solidFill>
                  <a:srgbClr val="38761D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963" name="Google Shape;2963;g945aa4c994_0_878"/>
              <p:cNvCxnSpPr>
                <a:stCxn id="2951" idx="3"/>
                <a:endCxn id="2958" idx="1"/>
              </p:cNvCxnSpPr>
              <p:nvPr/>
            </p:nvCxnSpPr>
            <p:spPr>
              <a:xfrm>
                <a:off x="7621325" y="1678725"/>
                <a:ext cx="979500" cy="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964" name="Google Shape;2964;g945aa4c994_0_878"/>
              <p:cNvCxnSpPr>
                <a:stCxn id="2951" idx="3"/>
                <a:endCxn id="2965" idx="1"/>
              </p:cNvCxnSpPr>
              <p:nvPr/>
            </p:nvCxnSpPr>
            <p:spPr>
              <a:xfrm>
                <a:off x="7621325" y="1678725"/>
                <a:ext cx="979800" cy="2657400"/>
              </a:xfrm>
              <a:prstGeom prst="bentConnector3">
                <a:avLst>
                  <a:gd name="adj1" fmla="val 50011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grpSp>
            <p:nvGrpSpPr>
              <p:cNvPr id="2966" name="Google Shape;2966;g945aa4c994_0_878"/>
              <p:cNvGrpSpPr/>
              <p:nvPr/>
            </p:nvGrpSpPr>
            <p:grpSpPr>
              <a:xfrm>
                <a:off x="8601318" y="3938525"/>
                <a:ext cx="2859890" cy="1366800"/>
                <a:chOff x="9095139" y="3938517"/>
                <a:chExt cx="2365500" cy="1366800"/>
              </a:xfrm>
            </p:grpSpPr>
            <p:sp>
              <p:nvSpPr>
                <p:cNvPr id="2962" name="Google Shape;2962;g945aa4c994_0_878"/>
                <p:cNvSpPr/>
                <p:nvPr/>
              </p:nvSpPr>
              <p:spPr>
                <a:xfrm>
                  <a:off x="9095139" y="3938517"/>
                  <a:ext cx="2365500" cy="1366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b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Taktgenerator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965" name="Google Shape;2965;g945aa4c994_0_878"/>
                <p:cNvSpPr txBox="1"/>
                <p:nvPr/>
              </p:nvSpPr>
              <p:spPr>
                <a:xfrm>
                  <a:off x="9095162" y="4050425"/>
                  <a:ext cx="953400" cy="571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Start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2967" name="Google Shape;2967;g945aa4c994_0_878"/>
                <p:cNvGrpSpPr/>
                <p:nvPr/>
              </p:nvGrpSpPr>
              <p:grpSpPr>
                <a:xfrm>
                  <a:off x="9775721" y="3938538"/>
                  <a:ext cx="1579356" cy="1036546"/>
                  <a:chOff x="9517417" y="3885375"/>
                  <a:chExt cx="1344705" cy="845401"/>
                </a:xfrm>
              </p:grpSpPr>
              <p:sp>
                <p:nvSpPr>
                  <p:cNvPr id="2968" name="Google Shape;2968;g945aa4c994_0_878"/>
                  <p:cNvSpPr/>
                  <p:nvPr/>
                </p:nvSpPr>
                <p:spPr>
                  <a:xfrm>
                    <a:off x="9517417" y="4308076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969" name="Google Shape;2969;g945aa4c994_0_878"/>
                  <p:cNvSpPr/>
                  <p:nvPr/>
                </p:nvSpPr>
                <p:spPr>
                  <a:xfrm>
                    <a:off x="9953925" y="3885375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970" name="Google Shape;2970;g945aa4c994_0_878"/>
                  <p:cNvSpPr/>
                  <p:nvPr/>
                </p:nvSpPr>
                <p:spPr>
                  <a:xfrm>
                    <a:off x="10390522" y="4308075"/>
                    <a:ext cx="4716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971" name="Google Shape;2971;g945aa4c994_0_878"/>
                  <p:cNvCxnSpPr>
                    <a:stCxn id="2969" idx="1"/>
                    <a:endCxn id="2969" idx="3"/>
                  </p:cNvCxnSpPr>
                  <p:nvPr/>
                </p:nvCxnSpPr>
                <p:spPr>
                  <a:xfrm>
                    <a:off x="9953925" y="4096725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972" name="Google Shape;2972;g945aa4c994_0_878"/>
                  <p:cNvCxnSpPr>
                    <a:stCxn id="2969" idx="3"/>
                    <a:endCxn id="2970" idx="1"/>
                  </p:cNvCxnSpPr>
                  <p:nvPr/>
                </p:nvCxnSpPr>
                <p:spPr>
                  <a:xfrm>
                    <a:off x="103904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973" name="Google Shape;2973;g945aa4c994_0_878"/>
                  <p:cNvCxnSpPr>
                    <a:endCxn id="2970" idx="3"/>
                  </p:cNvCxnSpPr>
                  <p:nvPr/>
                </p:nvCxnSpPr>
                <p:spPr>
                  <a:xfrm>
                    <a:off x="10390522" y="4519425"/>
                    <a:ext cx="4716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974" name="Google Shape;2974;g945aa4c994_0_878"/>
                  <p:cNvCxnSpPr>
                    <a:stCxn id="2968" idx="1"/>
                    <a:endCxn id="2968" idx="3"/>
                  </p:cNvCxnSpPr>
                  <p:nvPr/>
                </p:nvCxnSpPr>
                <p:spPr>
                  <a:xfrm>
                    <a:off x="9517417" y="4519426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975" name="Google Shape;2975;g945aa4c994_0_878"/>
                  <p:cNvCxnSpPr>
                    <a:stCxn id="2969" idx="1"/>
                    <a:endCxn id="2968" idx="3"/>
                  </p:cNvCxnSpPr>
                  <p:nvPr/>
                </p:nvCxnSpPr>
                <p:spPr>
                  <a:xfrm>
                    <a:off x="99539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</p:grpSp>
        </p:grpSp>
        <p:sp>
          <p:nvSpPr>
            <p:cNvPr id="2951" name="Google Shape;2951;g945aa4c994_0_878"/>
            <p:cNvSpPr txBox="1"/>
            <p:nvPr/>
          </p:nvSpPr>
          <p:spPr>
            <a:xfrm>
              <a:off x="7024625" y="1447875"/>
              <a:ext cx="5967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3" name="Google Shape;2953;g945aa4c994_0_878"/>
            <p:cNvSpPr txBox="1"/>
            <p:nvPr/>
          </p:nvSpPr>
          <p:spPr>
            <a:xfrm>
              <a:off x="7009827" y="2165292"/>
              <a:ext cx="1050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76" name="Google Shape;2976;g945aa4c994_0_878"/>
          <p:cNvGrpSpPr/>
          <p:nvPr/>
        </p:nvGrpSpPr>
        <p:grpSpPr>
          <a:xfrm>
            <a:off x="2715984" y="1080565"/>
            <a:ext cx="638977" cy="523500"/>
            <a:chOff x="2715984" y="1080565"/>
            <a:chExt cx="638977" cy="523500"/>
          </a:xfrm>
        </p:grpSpPr>
        <p:cxnSp>
          <p:nvCxnSpPr>
            <p:cNvPr id="2977" name="Google Shape;2977;g945aa4c994_0_878"/>
            <p:cNvCxnSpPr>
              <a:stCxn id="2978" idx="0"/>
              <a:endCxn id="2979" idx="0"/>
            </p:cNvCxnSpPr>
            <p:nvPr/>
          </p:nvCxnSpPr>
          <p:spPr>
            <a:xfrm>
              <a:off x="2715984" y="1080565"/>
              <a:ext cx="2088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80" name="Google Shape;2980;g945aa4c994_0_878"/>
            <p:cNvCxnSpPr>
              <a:stCxn id="2979" idx="0"/>
              <a:endCxn id="2979" idx="2"/>
            </p:cNvCxnSpPr>
            <p:nvPr/>
          </p:nvCxnSpPr>
          <p:spPr>
            <a:xfrm>
              <a:off x="2924650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81" name="Google Shape;2981;g945aa4c994_0_878"/>
            <p:cNvCxnSpPr>
              <a:stCxn id="2943" idx="2"/>
              <a:endCxn id="2979" idx="2"/>
            </p:cNvCxnSpPr>
            <p:nvPr/>
          </p:nvCxnSpPr>
          <p:spPr>
            <a:xfrm rot="10800000">
              <a:off x="2924761" y="1604065"/>
              <a:ext cx="4302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2982" name="Google Shape;2982;g945aa4c994_0_878"/>
          <p:cNvCxnSpPr>
            <a:stCxn id="2944" idx="0"/>
            <a:endCxn id="2944" idx="2"/>
          </p:cNvCxnSpPr>
          <p:nvPr/>
        </p:nvCxnSpPr>
        <p:spPr>
          <a:xfrm>
            <a:off x="3785255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83" name="Google Shape;2983;g945aa4c994_0_878"/>
          <p:cNvCxnSpPr>
            <a:stCxn id="2943" idx="2"/>
            <a:endCxn id="2943" idx="0"/>
          </p:cNvCxnSpPr>
          <p:nvPr/>
        </p:nvCxnSpPr>
        <p:spPr>
          <a:xfrm rot="10800000">
            <a:off x="3354961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84" name="Google Shape;2984;g945aa4c994_0_878"/>
          <p:cNvCxnSpPr>
            <a:stCxn id="2943" idx="0"/>
            <a:endCxn id="2944" idx="0"/>
          </p:cNvCxnSpPr>
          <p:nvPr/>
        </p:nvCxnSpPr>
        <p:spPr>
          <a:xfrm>
            <a:off x="3354961" y="10805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85" name="Google Shape;2985;g945aa4c994_0_878"/>
          <p:cNvCxnSpPr>
            <a:stCxn id="2944" idx="2"/>
            <a:endCxn id="2942" idx="2"/>
          </p:cNvCxnSpPr>
          <p:nvPr/>
        </p:nvCxnSpPr>
        <p:spPr>
          <a:xfrm>
            <a:off x="3785255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86" name="Google Shape;2986;g945aa4c994_0_878"/>
          <p:cNvCxnSpPr>
            <a:stCxn id="2942" idx="2"/>
            <a:endCxn id="2942" idx="0"/>
          </p:cNvCxnSpPr>
          <p:nvPr/>
        </p:nvCxnSpPr>
        <p:spPr>
          <a:xfrm rot="10800000">
            <a:off x="4215548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87" name="Google Shape;2987;g945aa4c994_0_878"/>
          <p:cNvCxnSpPr>
            <a:stCxn id="2942" idx="0"/>
            <a:endCxn id="2940" idx="0"/>
          </p:cNvCxnSpPr>
          <p:nvPr/>
        </p:nvCxnSpPr>
        <p:spPr>
          <a:xfrm>
            <a:off x="4215548" y="1080565"/>
            <a:ext cx="8607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88" name="Google Shape;2988;g945aa4c994_0_878"/>
          <p:cNvCxnSpPr>
            <a:stCxn id="2940" idx="0"/>
            <a:endCxn id="2940" idx="2"/>
          </p:cNvCxnSpPr>
          <p:nvPr/>
        </p:nvCxnSpPr>
        <p:spPr>
          <a:xfrm>
            <a:off x="5076135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89" name="Google Shape;2989;g945aa4c994_0_878"/>
          <p:cNvCxnSpPr>
            <a:stCxn id="2940" idx="2"/>
            <a:endCxn id="2939" idx="2"/>
          </p:cNvCxnSpPr>
          <p:nvPr/>
        </p:nvCxnSpPr>
        <p:spPr>
          <a:xfrm>
            <a:off x="5076135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90" name="Google Shape;2990;g945aa4c994_0_878"/>
          <p:cNvCxnSpPr>
            <a:stCxn id="2939" idx="2"/>
            <a:endCxn id="2939" idx="2"/>
          </p:cNvCxnSpPr>
          <p:nvPr/>
        </p:nvCxnSpPr>
        <p:spPr>
          <a:xfrm>
            <a:off x="5506429" y="1604065"/>
            <a:ext cx="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91" name="Google Shape;2991;g945aa4c994_0_878"/>
          <p:cNvCxnSpPr/>
          <p:nvPr/>
        </p:nvCxnSpPr>
        <p:spPr>
          <a:xfrm>
            <a:off x="5506466" y="159491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92" name="Google Shape;2992;g945aa4c994_0_878"/>
          <p:cNvCxnSpPr>
            <a:stCxn id="2938" idx="2"/>
            <a:endCxn id="2937" idx="2"/>
          </p:cNvCxnSpPr>
          <p:nvPr/>
        </p:nvCxnSpPr>
        <p:spPr>
          <a:xfrm>
            <a:off x="5936723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93" name="Google Shape;2993;g945aa4c994_0_878"/>
          <p:cNvCxnSpPr>
            <a:stCxn id="2937" idx="2"/>
            <a:endCxn id="2994" idx="2"/>
          </p:cNvCxnSpPr>
          <p:nvPr/>
        </p:nvCxnSpPr>
        <p:spPr>
          <a:xfrm>
            <a:off x="6367016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94" name="Google Shape;2994;g945aa4c994_0_878"/>
          <p:cNvSpPr/>
          <p:nvPr/>
        </p:nvSpPr>
        <p:spPr>
          <a:xfrm>
            <a:off x="6582210" y="1080552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79" name="Google Shape;2979;g945aa4c994_0_878"/>
          <p:cNvSpPr/>
          <p:nvPr/>
        </p:nvSpPr>
        <p:spPr>
          <a:xfrm>
            <a:off x="2709550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5" name="Google Shape;2995;g945aa4c994_0_878"/>
          <p:cNvSpPr/>
          <p:nvPr/>
        </p:nvSpPr>
        <p:spPr>
          <a:xfrm>
            <a:off x="2931195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6" name="Google Shape;2996;g945aa4c994_0_878"/>
          <p:cNvSpPr/>
          <p:nvPr/>
        </p:nvSpPr>
        <p:spPr>
          <a:xfrm>
            <a:off x="3361488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7" name="Google Shape;2997;g945aa4c994_0_878"/>
          <p:cNvSpPr/>
          <p:nvPr/>
        </p:nvSpPr>
        <p:spPr>
          <a:xfrm>
            <a:off x="3791782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8" name="Google Shape;2998;g945aa4c994_0_878"/>
          <p:cNvSpPr/>
          <p:nvPr/>
        </p:nvSpPr>
        <p:spPr>
          <a:xfrm>
            <a:off x="4222076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9" name="Google Shape;2999;g945aa4c994_0_878"/>
          <p:cNvSpPr/>
          <p:nvPr/>
        </p:nvSpPr>
        <p:spPr>
          <a:xfrm>
            <a:off x="4652369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00" name="Google Shape;3000;g945aa4c994_0_878"/>
          <p:cNvSpPr/>
          <p:nvPr/>
        </p:nvSpPr>
        <p:spPr>
          <a:xfrm>
            <a:off x="6373544" y="1080552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78" name="Google Shape;2978;g945aa4c994_0_878"/>
          <p:cNvSpPr/>
          <p:nvPr/>
        </p:nvSpPr>
        <p:spPr>
          <a:xfrm>
            <a:off x="2500884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01" name="Google Shape;3001;g945aa4c994_0_878"/>
          <p:cNvSpPr/>
          <p:nvPr/>
        </p:nvSpPr>
        <p:spPr>
          <a:xfrm>
            <a:off x="6797285" y="1080539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02" name="Google Shape;3002;g945aa4c994_0_878"/>
          <p:cNvSpPr/>
          <p:nvPr/>
        </p:nvSpPr>
        <p:spPr>
          <a:xfrm>
            <a:off x="658223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003" name="Google Shape;3003;g945aa4c994_0_878"/>
          <p:cNvGrpSpPr/>
          <p:nvPr/>
        </p:nvGrpSpPr>
        <p:grpSpPr>
          <a:xfrm>
            <a:off x="3256271" y="1738330"/>
            <a:ext cx="4754008" cy="523538"/>
            <a:chOff x="3354946" y="1738342"/>
            <a:chExt cx="4754008" cy="523538"/>
          </a:xfrm>
        </p:grpSpPr>
        <p:grpSp>
          <p:nvGrpSpPr>
            <p:cNvPr id="3004" name="Google Shape;3004;g945aa4c994_0_878"/>
            <p:cNvGrpSpPr/>
            <p:nvPr/>
          </p:nvGrpSpPr>
          <p:grpSpPr>
            <a:xfrm>
              <a:off x="3354946" y="1738355"/>
              <a:ext cx="2377008" cy="523525"/>
              <a:chOff x="2500884" y="1080539"/>
              <a:chExt cx="4726601" cy="523525"/>
            </a:xfrm>
          </p:grpSpPr>
          <p:grpSp>
            <p:nvGrpSpPr>
              <p:cNvPr id="3005" name="Google Shape;3005;g945aa4c994_0_878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3006" name="Google Shape;3006;g945aa4c994_0_878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07" name="Google Shape;3007;g945aa4c994_0_878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08" name="Google Shape;3008;g945aa4c994_0_878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09" name="Google Shape;3009;g945aa4c994_0_878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10" name="Google Shape;3010;g945aa4c994_0_878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11" name="Google Shape;3011;g945aa4c994_0_878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12" name="Google Shape;3012;g945aa4c994_0_878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13" name="Google Shape;3013;g945aa4c994_0_878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14" name="Google Shape;3014;g945aa4c994_0_878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15" name="Google Shape;3015;g945aa4c994_0_878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3016" name="Google Shape;3016;g945aa4c994_0_878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017" name="Google Shape;3017;g945aa4c994_0_878"/>
            <p:cNvGrpSpPr/>
            <p:nvPr/>
          </p:nvGrpSpPr>
          <p:grpSpPr>
            <a:xfrm>
              <a:off x="5731946" y="1738342"/>
              <a:ext cx="2377008" cy="523525"/>
              <a:chOff x="2500884" y="1080539"/>
              <a:chExt cx="4726601" cy="523525"/>
            </a:xfrm>
          </p:grpSpPr>
          <p:grpSp>
            <p:nvGrpSpPr>
              <p:cNvPr id="3018" name="Google Shape;3018;g945aa4c994_0_878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3019" name="Google Shape;3019;g945aa4c994_0_878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20" name="Google Shape;3020;g945aa4c994_0_878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21" name="Google Shape;3021;g945aa4c994_0_878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22" name="Google Shape;3022;g945aa4c994_0_878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23" name="Google Shape;3023;g945aa4c994_0_878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24" name="Google Shape;3024;g945aa4c994_0_878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25" name="Google Shape;3025;g945aa4c994_0_878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26" name="Google Shape;3026;g945aa4c994_0_878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27" name="Google Shape;3027;g945aa4c994_0_878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28" name="Google Shape;3028;g945aa4c994_0_878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3029" name="Google Shape;3029;g945aa4c994_0_878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cxnSp>
        <p:nvCxnSpPr>
          <p:cNvPr id="3030" name="Google Shape;3030;g945aa4c994_0_878"/>
          <p:cNvCxnSpPr>
            <a:endCxn id="3006" idx="2"/>
          </p:cNvCxnSpPr>
          <p:nvPr/>
        </p:nvCxnSpPr>
        <p:spPr>
          <a:xfrm>
            <a:off x="3363672" y="2260968"/>
            <a:ext cx="217200" cy="9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31" name="Google Shape;3031;g945aa4c994_0_878"/>
          <p:cNvCxnSpPr>
            <a:stCxn id="3006" idx="2"/>
            <a:endCxn id="3006" idx="0"/>
          </p:cNvCxnSpPr>
          <p:nvPr/>
        </p:nvCxnSpPr>
        <p:spPr>
          <a:xfrm rot="10800000">
            <a:off x="3580872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32" name="Google Shape;3032;g945aa4c994_0_878"/>
          <p:cNvCxnSpPr>
            <a:stCxn id="3006" idx="0"/>
            <a:endCxn id="3007" idx="0"/>
          </p:cNvCxnSpPr>
          <p:nvPr/>
        </p:nvCxnSpPr>
        <p:spPr>
          <a:xfrm>
            <a:off x="3580872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33" name="Google Shape;3033;g945aa4c994_0_878"/>
          <p:cNvCxnSpPr>
            <a:stCxn id="3007" idx="0"/>
            <a:endCxn id="3007" idx="2"/>
          </p:cNvCxnSpPr>
          <p:nvPr/>
        </p:nvCxnSpPr>
        <p:spPr>
          <a:xfrm>
            <a:off x="379726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34" name="Google Shape;3034;g945aa4c994_0_878"/>
          <p:cNvCxnSpPr>
            <a:stCxn id="3007" idx="2"/>
            <a:endCxn id="3008" idx="2"/>
          </p:cNvCxnSpPr>
          <p:nvPr/>
        </p:nvCxnSpPr>
        <p:spPr>
          <a:xfrm>
            <a:off x="379726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35" name="Google Shape;3035;g945aa4c994_0_878"/>
          <p:cNvCxnSpPr>
            <a:stCxn id="3008" idx="2"/>
            <a:endCxn id="3008" idx="0"/>
          </p:cNvCxnSpPr>
          <p:nvPr/>
        </p:nvCxnSpPr>
        <p:spPr>
          <a:xfrm rot="10800000">
            <a:off x="4013661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36" name="Google Shape;3036;g945aa4c994_0_878"/>
          <p:cNvCxnSpPr>
            <a:stCxn id="3008" idx="0"/>
            <a:endCxn id="3009" idx="0"/>
          </p:cNvCxnSpPr>
          <p:nvPr/>
        </p:nvCxnSpPr>
        <p:spPr>
          <a:xfrm>
            <a:off x="4013661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37" name="Google Shape;3037;g945aa4c994_0_878"/>
          <p:cNvCxnSpPr>
            <a:stCxn id="3009" idx="0"/>
            <a:endCxn id="3009" idx="2"/>
          </p:cNvCxnSpPr>
          <p:nvPr/>
        </p:nvCxnSpPr>
        <p:spPr>
          <a:xfrm>
            <a:off x="423005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38" name="Google Shape;3038;g945aa4c994_0_878"/>
          <p:cNvCxnSpPr>
            <a:stCxn id="3009" idx="2"/>
            <a:endCxn id="3010" idx="2"/>
          </p:cNvCxnSpPr>
          <p:nvPr/>
        </p:nvCxnSpPr>
        <p:spPr>
          <a:xfrm>
            <a:off x="423005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39" name="Google Shape;3039;g945aa4c994_0_878"/>
          <p:cNvCxnSpPr>
            <a:stCxn id="3010" idx="2"/>
            <a:endCxn id="3010" idx="0"/>
          </p:cNvCxnSpPr>
          <p:nvPr/>
        </p:nvCxnSpPr>
        <p:spPr>
          <a:xfrm rot="10800000">
            <a:off x="4446450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40" name="Google Shape;3040;g945aa4c994_0_878"/>
          <p:cNvCxnSpPr>
            <a:stCxn id="3010" idx="0"/>
            <a:endCxn id="3011" idx="0"/>
          </p:cNvCxnSpPr>
          <p:nvPr/>
        </p:nvCxnSpPr>
        <p:spPr>
          <a:xfrm>
            <a:off x="4446450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41" name="Google Shape;3041;g945aa4c994_0_878"/>
          <p:cNvCxnSpPr>
            <a:stCxn id="3011" idx="0"/>
            <a:endCxn id="3011" idx="2"/>
          </p:cNvCxnSpPr>
          <p:nvPr/>
        </p:nvCxnSpPr>
        <p:spPr>
          <a:xfrm>
            <a:off x="4662845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42" name="Google Shape;3042;g945aa4c994_0_878"/>
          <p:cNvCxnSpPr>
            <a:stCxn id="3011" idx="2"/>
            <a:endCxn id="3012" idx="2"/>
          </p:cNvCxnSpPr>
          <p:nvPr/>
        </p:nvCxnSpPr>
        <p:spPr>
          <a:xfrm>
            <a:off x="4662845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43" name="Google Shape;3043;g945aa4c994_0_878"/>
          <p:cNvCxnSpPr>
            <a:stCxn id="3012" idx="2"/>
            <a:endCxn id="3012" idx="0"/>
          </p:cNvCxnSpPr>
          <p:nvPr/>
        </p:nvCxnSpPr>
        <p:spPr>
          <a:xfrm rot="10800000">
            <a:off x="4879239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44" name="Google Shape;3044;g945aa4c994_0_878"/>
          <p:cNvCxnSpPr>
            <a:endCxn id="3013" idx="0"/>
          </p:cNvCxnSpPr>
          <p:nvPr/>
        </p:nvCxnSpPr>
        <p:spPr>
          <a:xfrm>
            <a:off x="4879334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45" name="Google Shape;3045;g945aa4c994_0_878"/>
          <p:cNvCxnSpPr>
            <a:stCxn id="3013" idx="0"/>
            <a:endCxn id="3013" idx="2"/>
          </p:cNvCxnSpPr>
          <p:nvPr/>
        </p:nvCxnSpPr>
        <p:spPr>
          <a:xfrm>
            <a:off x="5095634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46" name="Google Shape;3046;g945aa4c994_0_878"/>
          <p:cNvCxnSpPr>
            <a:stCxn id="3013" idx="2"/>
            <a:endCxn id="3014" idx="2"/>
          </p:cNvCxnSpPr>
          <p:nvPr/>
        </p:nvCxnSpPr>
        <p:spPr>
          <a:xfrm>
            <a:off x="5095634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47" name="Google Shape;3047;g945aa4c994_0_878"/>
          <p:cNvCxnSpPr>
            <a:stCxn id="3014" idx="2"/>
            <a:endCxn id="3014" idx="0"/>
          </p:cNvCxnSpPr>
          <p:nvPr/>
        </p:nvCxnSpPr>
        <p:spPr>
          <a:xfrm rot="10800000">
            <a:off x="531202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48" name="Google Shape;3048;g945aa4c994_0_878"/>
          <p:cNvCxnSpPr>
            <a:stCxn id="3014" idx="0"/>
            <a:endCxn id="3016" idx="0"/>
          </p:cNvCxnSpPr>
          <p:nvPr/>
        </p:nvCxnSpPr>
        <p:spPr>
          <a:xfrm>
            <a:off x="5312029" y="1738355"/>
            <a:ext cx="2130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49" name="Google Shape;3049;g945aa4c994_0_878"/>
          <p:cNvCxnSpPr>
            <a:stCxn id="3016" idx="0"/>
            <a:endCxn id="3016" idx="2"/>
          </p:cNvCxnSpPr>
          <p:nvPr/>
        </p:nvCxnSpPr>
        <p:spPr>
          <a:xfrm>
            <a:off x="5525105" y="173834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50" name="Google Shape;3050;g945aa4c994_0_878"/>
          <p:cNvCxnSpPr>
            <a:stCxn id="3016" idx="2"/>
            <a:endCxn id="3028" idx="2"/>
          </p:cNvCxnSpPr>
          <p:nvPr/>
        </p:nvCxnSpPr>
        <p:spPr>
          <a:xfrm>
            <a:off x="5525105" y="2261842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51" name="Google Shape;3051;g945aa4c994_0_878"/>
          <p:cNvCxnSpPr>
            <a:stCxn id="3028" idx="2"/>
            <a:endCxn id="3028" idx="0"/>
          </p:cNvCxnSpPr>
          <p:nvPr/>
        </p:nvCxnSpPr>
        <p:spPr>
          <a:xfrm rot="10800000">
            <a:off x="5741468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52" name="Google Shape;3052;g945aa4c994_0_878"/>
          <p:cNvCxnSpPr>
            <a:stCxn id="3028" idx="0"/>
            <a:endCxn id="3019" idx="0"/>
          </p:cNvCxnSpPr>
          <p:nvPr/>
        </p:nvCxnSpPr>
        <p:spPr>
          <a:xfrm>
            <a:off x="5741468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53" name="Google Shape;3053;g945aa4c994_0_878"/>
          <p:cNvCxnSpPr>
            <a:stCxn id="3019" idx="0"/>
            <a:endCxn id="3019" idx="2"/>
          </p:cNvCxnSpPr>
          <p:nvPr/>
        </p:nvCxnSpPr>
        <p:spPr>
          <a:xfrm>
            <a:off x="5957872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54" name="Google Shape;3054;g945aa4c994_0_878"/>
          <p:cNvCxnSpPr>
            <a:endCxn id="3020" idx="2"/>
          </p:cNvCxnSpPr>
          <p:nvPr/>
        </p:nvCxnSpPr>
        <p:spPr>
          <a:xfrm>
            <a:off x="5957966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55" name="Google Shape;3055;g945aa4c994_0_878"/>
          <p:cNvCxnSpPr>
            <a:stCxn id="3020" idx="2"/>
            <a:endCxn id="3020" idx="0"/>
          </p:cNvCxnSpPr>
          <p:nvPr/>
        </p:nvCxnSpPr>
        <p:spPr>
          <a:xfrm rot="10800000">
            <a:off x="6174266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56" name="Google Shape;3056;g945aa4c994_0_878"/>
          <p:cNvCxnSpPr>
            <a:stCxn id="3020" idx="0"/>
            <a:endCxn id="3021" idx="0"/>
          </p:cNvCxnSpPr>
          <p:nvPr/>
        </p:nvCxnSpPr>
        <p:spPr>
          <a:xfrm>
            <a:off x="6174266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57" name="Google Shape;3057;g945aa4c994_0_878"/>
          <p:cNvCxnSpPr>
            <a:stCxn id="3021" idx="0"/>
            <a:endCxn id="3021" idx="2"/>
          </p:cNvCxnSpPr>
          <p:nvPr/>
        </p:nvCxnSpPr>
        <p:spPr>
          <a:xfrm>
            <a:off x="6390661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58" name="Google Shape;3058;g945aa4c994_0_878"/>
          <p:cNvCxnSpPr>
            <a:stCxn id="3021" idx="2"/>
            <a:endCxn id="3022" idx="2"/>
          </p:cNvCxnSpPr>
          <p:nvPr/>
        </p:nvCxnSpPr>
        <p:spPr>
          <a:xfrm>
            <a:off x="6390661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59" name="Google Shape;3059;g945aa4c994_0_878"/>
          <p:cNvCxnSpPr>
            <a:stCxn id="3022" idx="2"/>
            <a:endCxn id="3022" idx="0"/>
          </p:cNvCxnSpPr>
          <p:nvPr/>
        </p:nvCxnSpPr>
        <p:spPr>
          <a:xfrm rot="10800000">
            <a:off x="660705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60" name="Google Shape;3060;g945aa4c994_0_878"/>
          <p:cNvCxnSpPr>
            <a:stCxn id="3022" idx="0"/>
            <a:endCxn id="3023" idx="0"/>
          </p:cNvCxnSpPr>
          <p:nvPr/>
        </p:nvCxnSpPr>
        <p:spPr>
          <a:xfrm>
            <a:off x="660705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61" name="Google Shape;3061;g945aa4c994_0_878"/>
          <p:cNvCxnSpPr>
            <a:stCxn id="3023" idx="0"/>
            <a:endCxn id="3023" idx="2"/>
          </p:cNvCxnSpPr>
          <p:nvPr/>
        </p:nvCxnSpPr>
        <p:spPr>
          <a:xfrm>
            <a:off x="6823450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62" name="Google Shape;3062;g945aa4c994_0_878"/>
          <p:cNvCxnSpPr>
            <a:stCxn id="3023" idx="2"/>
            <a:endCxn id="3024" idx="2"/>
          </p:cNvCxnSpPr>
          <p:nvPr/>
        </p:nvCxnSpPr>
        <p:spPr>
          <a:xfrm>
            <a:off x="6823450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63" name="Google Shape;3063;g945aa4c994_0_878"/>
          <p:cNvCxnSpPr>
            <a:stCxn id="3024" idx="2"/>
            <a:endCxn id="3024" idx="0"/>
          </p:cNvCxnSpPr>
          <p:nvPr/>
        </p:nvCxnSpPr>
        <p:spPr>
          <a:xfrm rot="10800000">
            <a:off x="703984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64" name="Google Shape;3064;g945aa4c994_0_878"/>
          <p:cNvCxnSpPr>
            <a:stCxn id="3024" idx="0"/>
            <a:endCxn id="3025" idx="0"/>
          </p:cNvCxnSpPr>
          <p:nvPr/>
        </p:nvCxnSpPr>
        <p:spPr>
          <a:xfrm>
            <a:off x="703984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65" name="Google Shape;3065;g945aa4c994_0_878"/>
          <p:cNvCxnSpPr>
            <a:stCxn id="3025" idx="0"/>
            <a:endCxn id="3025" idx="2"/>
          </p:cNvCxnSpPr>
          <p:nvPr/>
        </p:nvCxnSpPr>
        <p:spPr>
          <a:xfrm>
            <a:off x="725623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66" name="Google Shape;3066;g945aa4c994_0_878"/>
          <p:cNvCxnSpPr>
            <a:stCxn id="3025" idx="2"/>
            <a:endCxn id="3026" idx="2"/>
          </p:cNvCxnSpPr>
          <p:nvPr/>
        </p:nvCxnSpPr>
        <p:spPr>
          <a:xfrm>
            <a:off x="7256239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67" name="Google Shape;3067;g945aa4c994_0_878"/>
          <p:cNvSpPr txBox="1"/>
          <p:nvPr/>
        </p:nvSpPr>
        <p:spPr>
          <a:xfrm>
            <a:off x="2500875" y="1784725"/>
            <a:ext cx="8541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274E13"/>
                </a:solidFill>
                <a:latin typeface="Calibri"/>
                <a:ea typeface="Calibri"/>
                <a:cs typeface="Calibri"/>
                <a:sym typeface="Calibri"/>
              </a:rPr>
              <a:t>Takt</a:t>
            </a:r>
            <a:endParaRPr sz="2400">
              <a:solidFill>
                <a:srgbClr val="274E1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068" name="Google Shape;3068;g945aa4c994_0_878"/>
          <p:cNvCxnSpPr/>
          <p:nvPr/>
        </p:nvCxnSpPr>
        <p:spPr>
          <a:xfrm>
            <a:off x="7580832" y="2000092"/>
            <a:ext cx="1191600" cy="8478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3069" name="Google Shape;3069;g945aa4c994_0_878"/>
          <p:cNvCxnSpPr>
            <a:stCxn id="3002" idx="2"/>
          </p:cNvCxnSpPr>
          <p:nvPr/>
        </p:nvCxnSpPr>
        <p:spPr>
          <a:xfrm>
            <a:off x="6797335" y="1608377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70" name="Google Shape;3070;g945aa4c994_0_878"/>
          <p:cNvCxnSpPr/>
          <p:nvPr/>
        </p:nvCxnSpPr>
        <p:spPr>
          <a:xfrm>
            <a:off x="7209010" y="108055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71" name="Google Shape;3071;g945aa4c994_0_878"/>
          <p:cNvCxnSpPr/>
          <p:nvPr/>
        </p:nvCxnSpPr>
        <p:spPr>
          <a:xfrm>
            <a:off x="7209010" y="1080552"/>
            <a:ext cx="4203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72" name="Google Shape;3072;g945aa4c994_0_878"/>
          <p:cNvSpPr/>
          <p:nvPr/>
        </p:nvSpPr>
        <p:spPr>
          <a:xfrm>
            <a:off x="700258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3" name="Google Shape;3073;g945aa4c994_0_878"/>
          <p:cNvSpPr txBox="1"/>
          <p:nvPr/>
        </p:nvSpPr>
        <p:spPr>
          <a:xfrm>
            <a:off x="7227475" y="493225"/>
            <a:ext cx="1191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Stopbit</a:t>
            </a:r>
            <a:endParaRPr sz="2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074" name="Google Shape;3074;g945aa4c994_0_878"/>
          <p:cNvCxnSpPr>
            <a:endCxn id="2939" idx="3"/>
          </p:cNvCxnSpPr>
          <p:nvPr/>
        </p:nvCxnSpPr>
        <p:spPr>
          <a:xfrm rot="10800000" flipH="1">
            <a:off x="3514729" y="1342315"/>
            <a:ext cx="2206800" cy="26295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3075" name="Google Shape;3075;g945aa4c994_0_878"/>
          <p:cNvCxnSpPr>
            <a:endCxn id="3002" idx="0"/>
          </p:cNvCxnSpPr>
          <p:nvPr/>
        </p:nvCxnSpPr>
        <p:spPr>
          <a:xfrm rot="10800000">
            <a:off x="6797335" y="1084877"/>
            <a:ext cx="12900" cy="4962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76" name="Google Shape;3076;g945aa4c994_0_878"/>
          <p:cNvCxnSpPr>
            <a:endCxn id="3072" idx="0"/>
          </p:cNvCxnSpPr>
          <p:nvPr/>
        </p:nvCxnSpPr>
        <p:spPr>
          <a:xfrm rot="10800000" flipH="1">
            <a:off x="6819885" y="1084877"/>
            <a:ext cx="397800" cy="9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77" name="Google Shape;3077;g945aa4c994_0_878"/>
          <p:cNvSpPr txBox="1"/>
          <p:nvPr/>
        </p:nvSpPr>
        <p:spPr>
          <a:xfrm>
            <a:off x="3317475" y="570675"/>
            <a:ext cx="3989100" cy="3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 1           2    3                             4</a:t>
            </a:r>
            <a:endParaRPr sz="2400">
              <a:solidFill>
                <a:srgbClr val="FF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78" name="Google Shape;3078;g945aa4c994_0_878"/>
          <p:cNvSpPr/>
          <p:nvPr/>
        </p:nvSpPr>
        <p:spPr>
          <a:xfrm>
            <a:off x="5705475" y="1123950"/>
            <a:ext cx="200025" cy="390525"/>
          </a:xfrm>
          <a:custGeom>
            <a:avLst/>
            <a:gdLst/>
            <a:ahLst/>
            <a:cxnLst/>
            <a:rect l="l" t="t" r="r" b="b"/>
            <a:pathLst>
              <a:path w="8001" h="15621" extrusionOk="0">
                <a:moveTo>
                  <a:pt x="8001" y="0"/>
                </a:moveTo>
                <a:lnTo>
                  <a:pt x="0" y="9525"/>
                </a:lnTo>
                <a:lnTo>
                  <a:pt x="7239" y="8382"/>
                </a:lnTo>
                <a:lnTo>
                  <a:pt x="1905" y="15621"/>
                </a:ln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3079" name="Google Shape;3079;g945aa4c994_0_878"/>
          <p:cNvSpPr/>
          <p:nvPr/>
        </p:nvSpPr>
        <p:spPr>
          <a:xfrm>
            <a:off x="703275" y="954925"/>
            <a:ext cx="8730000" cy="5430300"/>
          </a:xfrm>
          <a:prstGeom prst="wedgeRoundRectCallout">
            <a:avLst>
              <a:gd name="adj1" fmla="val 57183"/>
              <a:gd name="adj2" fmla="val 3188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0000FF"/>
                </a:solidFill>
              </a:rPr>
              <a:t>Zusammenfassung:</a:t>
            </a:r>
            <a:endParaRPr sz="2400">
              <a:solidFill>
                <a:srgbClr val="0000FF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Es handelt sich um eine serielle Schnittstelle</a:t>
            </a:r>
            <a:endParaRPr sz="2400">
              <a:solidFill>
                <a:srgbClr val="0000FF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Es handelt sich um eine Punkt zu Punkt Verbindung von 2 Kommunikationspartnern</a:t>
            </a:r>
            <a:endParaRPr sz="2400">
              <a:solidFill>
                <a:srgbClr val="0000FF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Die Anschlüsse heißen RX und TX</a:t>
            </a:r>
            <a:endParaRPr sz="2400">
              <a:solidFill>
                <a:srgbClr val="0000FF"/>
              </a:solidFill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Es werden 2 Datenleitungen benötigt:</a:t>
            </a:r>
            <a:br>
              <a:rPr lang="de-DE" sz="2400">
                <a:solidFill>
                  <a:srgbClr val="0000FF"/>
                </a:solidFill>
              </a:rPr>
            </a:br>
            <a:r>
              <a:rPr lang="de-DE" sz="2400">
                <a:solidFill>
                  <a:srgbClr val="0000FF"/>
                </a:solidFill>
              </a:rPr>
              <a:t>TX -&gt; RX und RX &lt;- TX</a:t>
            </a:r>
            <a:endParaRPr sz="2400">
              <a:solidFill>
                <a:srgbClr val="0000FF"/>
              </a:solidFill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Die Datenübertragung ist Vollduplex</a:t>
            </a:r>
            <a:endParaRPr sz="2400">
              <a:solidFill>
                <a:srgbClr val="0000FF"/>
              </a:solidFill>
            </a:endParaRPr>
          </a:p>
        </p:txBody>
      </p:sp>
      <p:pic>
        <p:nvPicPr>
          <p:cNvPr id="3080" name="Google Shape;3080;g945aa4c994_0_87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240298" y="4623531"/>
            <a:ext cx="1253423" cy="18377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323"/>
    </mc:Choice>
    <mc:Fallback>
      <p:transition spd="slow" advTm="153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5" name="Google Shape;3085;g945aa4c994_0_1028"/>
          <p:cNvSpPr/>
          <p:nvPr/>
        </p:nvSpPr>
        <p:spPr>
          <a:xfrm>
            <a:off x="5943250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6" name="Google Shape;3086;g945aa4c994_0_1028"/>
          <p:cNvSpPr/>
          <p:nvPr/>
        </p:nvSpPr>
        <p:spPr>
          <a:xfrm>
            <a:off x="5082663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7" name="Google Shape;3087;g945aa4c994_0_1028"/>
          <p:cNvSpPr/>
          <p:nvPr/>
        </p:nvSpPr>
        <p:spPr>
          <a:xfrm>
            <a:off x="5512956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8" name="Google Shape;3088;g945aa4c994_0_1028"/>
          <p:cNvSpPr/>
          <p:nvPr/>
        </p:nvSpPr>
        <p:spPr>
          <a:xfrm>
            <a:off x="6151916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9" name="Google Shape;3089;g945aa4c994_0_1028"/>
          <p:cNvSpPr/>
          <p:nvPr/>
        </p:nvSpPr>
        <p:spPr>
          <a:xfrm>
            <a:off x="5721623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0" name="Google Shape;3090;g945aa4c994_0_1028"/>
          <p:cNvSpPr/>
          <p:nvPr/>
        </p:nvSpPr>
        <p:spPr>
          <a:xfrm>
            <a:off x="5291329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1" name="Google Shape;3091;g945aa4c994_0_1028"/>
          <p:cNvSpPr/>
          <p:nvPr/>
        </p:nvSpPr>
        <p:spPr>
          <a:xfrm>
            <a:off x="486103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2" name="Google Shape;3092;g945aa4c994_0_1028"/>
          <p:cNvSpPr/>
          <p:nvPr/>
        </p:nvSpPr>
        <p:spPr>
          <a:xfrm>
            <a:off x="4430742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3" name="Google Shape;3093;g945aa4c994_0_1028"/>
          <p:cNvSpPr/>
          <p:nvPr/>
        </p:nvSpPr>
        <p:spPr>
          <a:xfrm>
            <a:off x="4000448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4" name="Google Shape;3094;g945aa4c994_0_1028"/>
          <p:cNvSpPr/>
          <p:nvPr/>
        </p:nvSpPr>
        <p:spPr>
          <a:xfrm>
            <a:off x="3139861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5" name="Google Shape;3095;g945aa4c994_0_1028"/>
          <p:cNvSpPr/>
          <p:nvPr/>
        </p:nvSpPr>
        <p:spPr>
          <a:xfrm>
            <a:off x="357015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6" name="Google Shape;3096;g945aa4c994_0_1028"/>
          <p:cNvSpPr/>
          <p:nvPr/>
        </p:nvSpPr>
        <p:spPr>
          <a:xfrm>
            <a:off x="1398033" y="1305223"/>
            <a:ext cx="1050900" cy="1774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7" name="Google Shape;3097;g945aa4c994_0_1028"/>
          <p:cNvSpPr/>
          <p:nvPr/>
        </p:nvSpPr>
        <p:spPr>
          <a:xfrm>
            <a:off x="280072" y="1247900"/>
            <a:ext cx="217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8" name="Google Shape;3098;g945aa4c994_0_1028"/>
          <p:cNvSpPr txBox="1"/>
          <p:nvPr/>
        </p:nvSpPr>
        <p:spPr>
          <a:xfrm>
            <a:off x="1453069" y="14370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9" name="Google Shape;3099;g945aa4c994_0_1028"/>
          <p:cNvSpPr txBox="1"/>
          <p:nvPr/>
        </p:nvSpPr>
        <p:spPr>
          <a:xfrm>
            <a:off x="1453086" y="21652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0" name="Google Shape;3100;g945aa4c994_0_1028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cxnSp>
        <p:nvCxnSpPr>
          <p:cNvPr id="3101" name="Google Shape;3101;g945aa4c994_0_1028"/>
          <p:cNvCxnSpPr>
            <a:stCxn id="3098" idx="3"/>
            <a:endCxn id="3102" idx="1"/>
          </p:cNvCxnSpPr>
          <p:nvPr/>
        </p:nvCxnSpPr>
        <p:spPr>
          <a:xfrm>
            <a:off x="2456269" y="1667944"/>
            <a:ext cx="5194800" cy="108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103" name="Google Shape;3103;g945aa4c994_0_1028"/>
          <p:cNvCxnSpPr>
            <a:stCxn id="3099" idx="3"/>
            <a:endCxn id="3104" idx="1"/>
          </p:cNvCxnSpPr>
          <p:nvPr/>
        </p:nvCxnSpPr>
        <p:spPr>
          <a:xfrm>
            <a:off x="2456286" y="2396144"/>
            <a:ext cx="51819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grpSp>
        <p:nvGrpSpPr>
          <p:cNvPr id="3105" name="Google Shape;3105;g945aa4c994_0_1028"/>
          <p:cNvGrpSpPr/>
          <p:nvPr/>
        </p:nvGrpSpPr>
        <p:grpSpPr>
          <a:xfrm>
            <a:off x="7638131" y="1118925"/>
            <a:ext cx="4241160" cy="4758900"/>
            <a:chOff x="7009600" y="1118925"/>
            <a:chExt cx="4869300" cy="4758900"/>
          </a:xfrm>
        </p:grpSpPr>
        <p:grpSp>
          <p:nvGrpSpPr>
            <p:cNvPr id="3106" name="Google Shape;3106;g945aa4c994_0_1028"/>
            <p:cNvGrpSpPr/>
            <p:nvPr/>
          </p:nvGrpSpPr>
          <p:grpSpPr>
            <a:xfrm>
              <a:off x="7009600" y="1118925"/>
              <a:ext cx="4869300" cy="4758900"/>
              <a:chOff x="7009600" y="1118925"/>
              <a:chExt cx="4869300" cy="4758900"/>
            </a:xfrm>
          </p:grpSpPr>
          <p:sp>
            <p:nvSpPr>
              <p:cNvPr id="3107" name="Google Shape;3107;g945aa4c994_0_1028"/>
              <p:cNvSpPr/>
              <p:nvPr/>
            </p:nvSpPr>
            <p:spPr>
              <a:xfrm>
                <a:off x="7009600" y="1118925"/>
                <a:ext cx="4869300" cy="4758900"/>
              </a:xfrm>
              <a:prstGeom prst="rect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b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Calibri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Modul</a:t>
                </a:r>
                <a:endPara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08" name="Google Shape;3108;g945aa4c994_0_1028"/>
              <p:cNvSpPr/>
              <p:nvPr/>
            </p:nvSpPr>
            <p:spPr>
              <a:xfrm>
                <a:off x="8600875" y="1434225"/>
                <a:ext cx="3157500" cy="1366800"/>
              </a:xfrm>
              <a:prstGeom prst="rect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Schieberegister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09" name="Google Shape;3109;g945aa4c994_0_1028"/>
              <p:cNvSpPr txBox="1"/>
              <p:nvPr/>
            </p:nvSpPr>
            <p:spPr>
              <a:xfrm>
                <a:off x="8600875" y="1392975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Din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10" name="Google Shape;3110;g945aa4c994_0_1028"/>
              <p:cNvSpPr txBox="1"/>
              <p:nvPr/>
            </p:nvSpPr>
            <p:spPr>
              <a:xfrm>
                <a:off x="8967562" y="2165300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274E13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Takt</a:t>
                </a:r>
                <a:endParaRPr sz="2400" b="0" i="0" u="none" strike="noStrike" cap="none">
                  <a:solidFill>
                    <a:srgbClr val="274E13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11" name="Google Shape;3111;g945aa4c994_0_1028"/>
              <p:cNvSpPr/>
              <p:nvPr/>
            </p:nvSpPr>
            <p:spPr>
              <a:xfrm rot="5400000">
                <a:off x="8613023" y="2282975"/>
                <a:ext cx="369000" cy="393300"/>
              </a:xfrm>
              <a:prstGeom prst="triangle">
                <a:avLst>
                  <a:gd name="adj" fmla="val 50000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3112" name="Google Shape;3112;g945aa4c994_0_1028"/>
              <p:cNvCxnSpPr>
                <a:stCxn id="3111" idx="3"/>
                <a:endCxn id="3113" idx="3"/>
              </p:cNvCxnSpPr>
              <p:nvPr/>
            </p:nvCxnSpPr>
            <p:spPr>
              <a:xfrm>
                <a:off x="8600873" y="2479625"/>
                <a:ext cx="2860500" cy="2142300"/>
              </a:xfrm>
              <a:prstGeom prst="bentConnector5">
                <a:avLst>
                  <a:gd name="adj1" fmla="val -9558"/>
                  <a:gd name="adj2" fmla="val 38356"/>
                  <a:gd name="adj3" fmla="val 109552"/>
                </a:avLst>
              </a:prstGeom>
              <a:noFill/>
              <a:ln w="38100" cap="flat" cmpd="sng">
                <a:solidFill>
                  <a:srgbClr val="38761D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114" name="Google Shape;3114;g945aa4c994_0_1028"/>
              <p:cNvCxnSpPr>
                <a:stCxn id="3102" idx="3"/>
                <a:endCxn id="3109" idx="1"/>
              </p:cNvCxnSpPr>
              <p:nvPr/>
            </p:nvCxnSpPr>
            <p:spPr>
              <a:xfrm>
                <a:off x="7621325" y="1678725"/>
                <a:ext cx="979500" cy="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115" name="Google Shape;3115;g945aa4c994_0_1028"/>
              <p:cNvCxnSpPr>
                <a:stCxn id="3102" idx="3"/>
                <a:endCxn id="3116" idx="1"/>
              </p:cNvCxnSpPr>
              <p:nvPr/>
            </p:nvCxnSpPr>
            <p:spPr>
              <a:xfrm>
                <a:off x="7621325" y="1678725"/>
                <a:ext cx="979800" cy="2657400"/>
              </a:xfrm>
              <a:prstGeom prst="bentConnector3">
                <a:avLst>
                  <a:gd name="adj1" fmla="val 50011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grpSp>
            <p:nvGrpSpPr>
              <p:cNvPr id="3117" name="Google Shape;3117;g945aa4c994_0_1028"/>
              <p:cNvGrpSpPr/>
              <p:nvPr/>
            </p:nvGrpSpPr>
            <p:grpSpPr>
              <a:xfrm>
                <a:off x="8601318" y="3938525"/>
                <a:ext cx="2859890" cy="1366800"/>
                <a:chOff x="9095139" y="3938517"/>
                <a:chExt cx="2365500" cy="1366800"/>
              </a:xfrm>
            </p:grpSpPr>
            <p:sp>
              <p:nvSpPr>
                <p:cNvPr id="3113" name="Google Shape;3113;g945aa4c994_0_1028"/>
                <p:cNvSpPr/>
                <p:nvPr/>
              </p:nvSpPr>
              <p:spPr>
                <a:xfrm>
                  <a:off x="9095139" y="3938517"/>
                  <a:ext cx="2365500" cy="1366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b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Taktgenerator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16" name="Google Shape;3116;g945aa4c994_0_1028"/>
                <p:cNvSpPr txBox="1"/>
                <p:nvPr/>
              </p:nvSpPr>
              <p:spPr>
                <a:xfrm>
                  <a:off x="9095162" y="4050425"/>
                  <a:ext cx="953400" cy="571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Start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3118" name="Google Shape;3118;g945aa4c994_0_1028"/>
                <p:cNvGrpSpPr/>
                <p:nvPr/>
              </p:nvGrpSpPr>
              <p:grpSpPr>
                <a:xfrm>
                  <a:off x="9775721" y="3938538"/>
                  <a:ext cx="1579356" cy="1036546"/>
                  <a:chOff x="9517417" y="3885375"/>
                  <a:chExt cx="1344705" cy="845401"/>
                </a:xfrm>
              </p:grpSpPr>
              <p:sp>
                <p:nvSpPr>
                  <p:cNvPr id="3119" name="Google Shape;3119;g945aa4c994_0_1028"/>
                  <p:cNvSpPr/>
                  <p:nvPr/>
                </p:nvSpPr>
                <p:spPr>
                  <a:xfrm>
                    <a:off x="9517417" y="4308076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120" name="Google Shape;3120;g945aa4c994_0_1028"/>
                  <p:cNvSpPr/>
                  <p:nvPr/>
                </p:nvSpPr>
                <p:spPr>
                  <a:xfrm>
                    <a:off x="9953925" y="3885375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121" name="Google Shape;3121;g945aa4c994_0_1028"/>
                  <p:cNvSpPr/>
                  <p:nvPr/>
                </p:nvSpPr>
                <p:spPr>
                  <a:xfrm>
                    <a:off x="10390522" y="4308075"/>
                    <a:ext cx="4716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122" name="Google Shape;3122;g945aa4c994_0_1028"/>
                  <p:cNvCxnSpPr>
                    <a:stCxn id="3120" idx="1"/>
                    <a:endCxn id="3120" idx="3"/>
                  </p:cNvCxnSpPr>
                  <p:nvPr/>
                </p:nvCxnSpPr>
                <p:spPr>
                  <a:xfrm>
                    <a:off x="9953925" y="4096725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123" name="Google Shape;3123;g945aa4c994_0_1028"/>
                  <p:cNvCxnSpPr>
                    <a:stCxn id="3120" idx="3"/>
                    <a:endCxn id="3121" idx="1"/>
                  </p:cNvCxnSpPr>
                  <p:nvPr/>
                </p:nvCxnSpPr>
                <p:spPr>
                  <a:xfrm>
                    <a:off x="103904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124" name="Google Shape;3124;g945aa4c994_0_1028"/>
                  <p:cNvCxnSpPr>
                    <a:endCxn id="3121" idx="3"/>
                  </p:cNvCxnSpPr>
                  <p:nvPr/>
                </p:nvCxnSpPr>
                <p:spPr>
                  <a:xfrm>
                    <a:off x="10390522" y="4519425"/>
                    <a:ext cx="4716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125" name="Google Shape;3125;g945aa4c994_0_1028"/>
                  <p:cNvCxnSpPr>
                    <a:stCxn id="3119" idx="1"/>
                    <a:endCxn id="3119" idx="3"/>
                  </p:cNvCxnSpPr>
                  <p:nvPr/>
                </p:nvCxnSpPr>
                <p:spPr>
                  <a:xfrm>
                    <a:off x="9517417" y="4519426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126" name="Google Shape;3126;g945aa4c994_0_1028"/>
                  <p:cNvCxnSpPr>
                    <a:stCxn id="3120" idx="1"/>
                    <a:endCxn id="3119" idx="3"/>
                  </p:cNvCxnSpPr>
                  <p:nvPr/>
                </p:nvCxnSpPr>
                <p:spPr>
                  <a:xfrm>
                    <a:off x="99539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</p:grpSp>
        </p:grpSp>
        <p:sp>
          <p:nvSpPr>
            <p:cNvPr id="3102" name="Google Shape;3102;g945aa4c994_0_1028"/>
            <p:cNvSpPr txBox="1"/>
            <p:nvPr/>
          </p:nvSpPr>
          <p:spPr>
            <a:xfrm>
              <a:off x="7024625" y="1447875"/>
              <a:ext cx="5967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4" name="Google Shape;3104;g945aa4c994_0_1028"/>
            <p:cNvSpPr txBox="1"/>
            <p:nvPr/>
          </p:nvSpPr>
          <p:spPr>
            <a:xfrm>
              <a:off x="7009827" y="2165292"/>
              <a:ext cx="1050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27" name="Google Shape;3127;g945aa4c994_0_1028"/>
          <p:cNvGrpSpPr/>
          <p:nvPr/>
        </p:nvGrpSpPr>
        <p:grpSpPr>
          <a:xfrm>
            <a:off x="2715984" y="1080565"/>
            <a:ext cx="638977" cy="523500"/>
            <a:chOff x="2715984" y="1080565"/>
            <a:chExt cx="638977" cy="523500"/>
          </a:xfrm>
        </p:grpSpPr>
        <p:cxnSp>
          <p:nvCxnSpPr>
            <p:cNvPr id="3128" name="Google Shape;3128;g945aa4c994_0_1028"/>
            <p:cNvCxnSpPr>
              <a:stCxn id="3129" idx="0"/>
              <a:endCxn id="3130" idx="0"/>
            </p:cNvCxnSpPr>
            <p:nvPr/>
          </p:nvCxnSpPr>
          <p:spPr>
            <a:xfrm>
              <a:off x="2715984" y="1080565"/>
              <a:ext cx="2088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131" name="Google Shape;3131;g945aa4c994_0_1028"/>
            <p:cNvCxnSpPr>
              <a:stCxn id="3130" idx="0"/>
              <a:endCxn id="3130" idx="2"/>
            </p:cNvCxnSpPr>
            <p:nvPr/>
          </p:nvCxnSpPr>
          <p:spPr>
            <a:xfrm>
              <a:off x="2924650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132" name="Google Shape;3132;g945aa4c994_0_1028"/>
            <p:cNvCxnSpPr>
              <a:stCxn id="3094" idx="2"/>
              <a:endCxn id="3130" idx="2"/>
            </p:cNvCxnSpPr>
            <p:nvPr/>
          </p:nvCxnSpPr>
          <p:spPr>
            <a:xfrm rot="10800000">
              <a:off x="2924761" y="1604065"/>
              <a:ext cx="4302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3133" name="Google Shape;3133;g945aa4c994_0_1028"/>
          <p:cNvCxnSpPr>
            <a:stCxn id="3095" idx="0"/>
            <a:endCxn id="3095" idx="2"/>
          </p:cNvCxnSpPr>
          <p:nvPr/>
        </p:nvCxnSpPr>
        <p:spPr>
          <a:xfrm>
            <a:off x="3785255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34" name="Google Shape;3134;g945aa4c994_0_1028"/>
          <p:cNvCxnSpPr>
            <a:stCxn id="3094" idx="2"/>
            <a:endCxn id="3094" idx="0"/>
          </p:cNvCxnSpPr>
          <p:nvPr/>
        </p:nvCxnSpPr>
        <p:spPr>
          <a:xfrm rot="10800000">
            <a:off x="3354961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35" name="Google Shape;3135;g945aa4c994_0_1028"/>
          <p:cNvCxnSpPr>
            <a:stCxn id="3094" idx="0"/>
            <a:endCxn id="3095" idx="0"/>
          </p:cNvCxnSpPr>
          <p:nvPr/>
        </p:nvCxnSpPr>
        <p:spPr>
          <a:xfrm>
            <a:off x="3354961" y="10805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36" name="Google Shape;3136;g945aa4c994_0_1028"/>
          <p:cNvCxnSpPr>
            <a:stCxn id="3095" idx="2"/>
            <a:endCxn id="3093" idx="2"/>
          </p:cNvCxnSpPr>
          <p:nvPr/>
        </p:nvCxnSpPr>
        <p:spPr>
          <a:xfrm>
            <a:off x="3785255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37" name="Google Shape;3137;g945aa4c994_0_1028"/>
          <p:cNvCxnSpPr>
            <a:stCxn id="3093" idx="2"/>
            <a:endCxn id="3093" idx="0"/>
          </p:cNvCxnSpPr>
          <p:nvPr/>
        </p:nvCxnSpPr>
        <p:spPr>
          <a:xfrm rot="10800000">
            <a:off x="4215548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38" name="Google Shape;3138;g945aa4c994_0_1028"/>
          <p:cNvCxnSpPr>
            <a:stCxn id="3093" idx="0"/>
            <a:endCxn id="3091" idx="0"/>
          </p:cNvCxnSpPr>
          <p:nvPr/>
        </p:nvCxnSpPr>
        <p:spPr>
          <a:xfrm>
            <a:off x="4215548" y="1080565"/>
            <a:ext cx="8607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39" name="Google Shape;3139;g945aa4c994_0_1028"/>
          <p:cNvCxnSpPr>
            <a:stCxn id="3091" idx="0"/>
            <a:endCxn id="3091" idx="2"/>
          </p:cNvCxnSpPr>
          <p:nvPr/>
        </p:nvCxnSpPr>
        <p:spPr>
          <a:xfrm>
            <a:off x="5076135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0" name="Google Shape;3140;g945aa4c994_0_1028"/>
          <p:cNvCxnSpPr>
            <a:stCxn id="3091" idx="2"/>
            <a:endCxn id="3090" idx="2"/>
          </p:cNvCxnSpPr>
          <p:nvPr/>
        </p:nvCxnSpPr>
        <p:spPr>
          <a:xfrm>
            <a:off x="5076135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1" name="Google Shape;3141;g945aa4c994_0_1028"/>
          <p:cNvCxnSpPr>
            <a:stCxn id="3090" idx="2"/>
            <a:endCxn id="3090" idx="2"/>
          </p:cNvCxnSpPr>
          <p:nvPr/>
        </p:nvCxnSpPr>
        <p:spPr>
          <a:xfrm>
            <a:off x="5506429" y="1604065"/>
            <a:ext cx="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2" name="Google Shape;3142;g945aa4c994_0_1028"/>
          <p:cNvCxnSpPr/>
          <p:nvPr/>
        </p:nvCxnSpPr>
        <p:spPr>
          <a:xfrm>
            <a:off x="5506466" y="159491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3" name="Google Shape;3143;g945aa4c994_0_1028"/>
          <p:cNvCxnSpPr>
            <a:stCxn id="3089" idx="2"/>
            <a:endCxn id="3088" idx="2"/>
          </p:cNvCxnSpPr>
          <p:nvPr/>
        </p:nvCxnSpPr>
        <p:spPr>
          <a:xfrm>
            <a:off x="5936723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4" name="Google Shape;3144;g945aa4c994_0_1028"/>
          <p:cNvCxnSpPr>
            <a:stCxn id="3088" idx="2"/>
            <a:endCxn id="3145" idx="2"/>
          </p:cNvCxnSpPr>
          <p:nvPr/>
        </p:nvCxnSpPr>
        <p:spPr>
          <a:xfrm>
            <a:off x="6367016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45" name="Google Shape;3145;g945aa4c994_0_1028"/>
          <p:cNvSpPr/>
          <p:nvPr/>
        </p:nvSpPr>
        <p:spPr>
          <a:xfrm>
            <a:off x="6582210" y="1080552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0" name="Google Shape;3130;g945aa4c994_0_1028"/>
          <p:cNvSpPr/>
          <p:nvPr/>
        </p:nvSpPr>
        <p:spPr>
          <a:xfrm>
            <a:off x="2709550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6" name="Google Shape;3146;g945aa4c994_0_1028"/>
          <p:cNvSpPr/>
          <p:nvPr/>
        </p:nvSpPr>
        <p:spPr>
          <a:xfrm>
            <a:off x="2931195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7" name="Google Shape;3147;g945aa4c994_0_1028"/>
          <p:cNvSpPr/>
          <p:nvPr/>
        </p:nvSpPr>
        <p:spPr>
          <a:xfrm>
            <a:off x="3361488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8" name="Google Shape;3148;g945aa4c994_0_1028"/>
          <p:cNvSpPr/>
          <p:nvPr/>
        </p:nvSpPr>
        <p:spPr>
          <a:xfrm>
            <a:off x="3791782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9" name="Google Shape;3149;g945aa4c994_0_1028"/>
          <p:cNvSpPr/>
          <p:nvPr/>
        </p:nvSpPr>
        <p:spPr>
          <a:xfrm>
            <a:off x="4222076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0" name="Google Shape;3150;g945aa4c994_0_1028"/>
          <p:cNvSpPr/>
          <p:nvPr/>
        </p:nvSpPr>
        <p:spPr>
          <a:xfrm>
            <a:off x="4652369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1" name="Google Shape;3151;g945aa4c994_0_1028"/>
          <p:cNvSpPr/>
          <p:nvPr/>
        </p:nvSpPr>
        <p:spPr>
          <a:xfrm>
            <a:off x="6373544" y="1080552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9" name="Google Shape;3129;g945aa4c994_0_1028"/>
          <p:cNvSpPr/>
          <p:nvPr/>
        </p:nvSpPr>
        <p:spPr>
          <a:xfrm>
            <a:off x="2500884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2" name="Google Shape;3152;g945aa4c994_0_1028"/>
          <p:cNvSpPr/>
          <p:nvPr/>
        </p:nvSpPr>
        <p:spPr>
          <a:xfrm>
            <a:off x="6797285" y="1080539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3" name="Google Shape;3153;g945aa4c994_0_1028"/>
          <p:cNvSpPr/>
          <p:nvPr/>
        </p:nvSpPr>
        <p:spPr>
          <a:xfrm>
            <a:off x="658223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154" name="Google Shape;3154;g945aa4c994_0_1028"/>
          <p:cNvGrpSpPr/>
          <p:nvPr/>
        </p:nvGrpSpPr>
        <p:grpSpPr>
          <a:xfrm>
            <a:off x="3256271" y="1738330"/>
            <a:ext cx="4754008" cy="523538"/>
            <a:chOff x="3354946" y="1738342"/>
            <a:chExt cx="4754008" cy="523538"/>
          </a:xfrm>
        </p:grpSpPr>
        <p:grpSp>
          <p:nvGrpSpPr>
            <p:cNvPr id="3155" name="Google Shape;3155;g945aa4c994_0_1028"/>
            <p:cNvGrpSpPr/>
            <p:nvPr/>
          </p:nvGrpSpPr>
          <p:grpSpPr>
            <a:xfrm>
              <a:off x="3354946" y="1738355"/>
              <a:ext cx="2377008" cy="523525"/>
              <a:chOff x="2500884" y="1080539"/>
              <a:chExt cx="4726601" cy="523525"/>
            </a:xfrm>
          </p:grpSpPr>
          <p:grpSp>
            <p:nvGrpSpPr>
              <p:cNvPr id="3156" name="Google Shape;3156;g945aa4c994_0_1028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3157" name="Google Shape;3157;g945aa4c994_0_1028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58" name="Google Shape;3158;g945aa4c994_0_1028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59" name="Google Shape;3159;g945aa4c994_0_1028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60" name="Google Shape;3160;g945aa4c994_0_1028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61" name="Google Shape;3161;g945aa4c994_0_1028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62" name="Google Shape;3162;g945aa4c994_0_1028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63" name="Google Shape;3163;g945aa4c994_0_1028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64" name="Google Shape;3164;g945aa4c994_0_1028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65" name="Google Shape;3165;g945aa4c994_0_1028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66" name="Google Shape;3166;g945aa4c994_0_1028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3167" name="Google Shape;3167;g945aa4c994_0_1028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168" name="Google Shape;3168;g945aa4c994_0_1028"/>
            <p:cNvGrpSpPr/>
            <p:nvPr/>
          </p:nvGrpSpPr>
          <p:grpSpPr>
            <a:xfrm>
              <a:off x="5731946" y="1738342"/>
              <a:ext cx="2377008" cy="523525"/>
              <a:chOff x="2500884" y="1080539"/>
              <a:chExt cx="4726601" cy="523525"/>
            </a:xfrm>
          </p:grpSpPr>
          <p:grpSp>
            <p:nvGrpSpPr>
              <p:cNvPr id="3169" name="Google Shape;3169;g945aa4c994_0_1028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3170" name="Google Shape;3170;g945aa4c994_0_1028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71" name="Google Shape;3171;g945aa4c994_0_1028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72" name="Google Shape;3172;g945aa4c994_0_1028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73" name="Google Shape;3173;g945aa4c994_0_1028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74" name="Google Shape;3174;g945aa4c994_0_1028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75" name="Google Shape;3175;g945aa4c994_0_1028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76" name="Google Shape;3176;g945aa4c994_0_1028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77" name="Google Shape;3177;g945aa4c994_0_1028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78" name="Google Shape;3178;g945aa4c994_0_1028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79" name="Google Shape;3179;g945aa4c994_0_1028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3180" name="Google Shape;3180;g945aa4c994_0_1028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cxnSp>
        <p:nvCxnSpPr>
          <p:cNvPr id="3181" name="Google Shape;3181;g945aa4c994_0_1028"/>
          <p:cNvCxnSpPr>
            <a:endCxn id="3157" idx="2"/>
          </p:cNvCxnSpPr>
          <p:nvPr/>
        </p:nvCxnSpPr>
        <p:spPr>
          <a:xfrm>
            <a:off x="3363672" y="2260968"/>
            <a:ext cx="217200" cy="9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82" name="Google Shape;3182;g945aa4c994_0_1028"/>
          <p:cNvCxnSpPr>
            <a:stCxn id="3157" idx="2"/>
            <a:endCxn id="3157" idx="0"/>
          </p:cNvCxnSpPr>
          <p:nvPr/>
        </p:nvCxnSpPr>
        <p:spPr>
          <a:xfrm rot="10800000">
            <a:off x="3580872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83" name="Google Shape;3183;g945aa4c994_0_1028"/>
          <p:cNvCxnSpPr>
            <a:stCxn id="3157" idx="0"/>
            <a:endCxn id="3158" idx="0"/>
          </p:cNvCxnSpPr>
          <p:nvPr/>
        </p:nvCxnSpPr>
        <p:spPr>
          <a:xfrm>
            <a:off x="3580872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84" name="Google Shape;3184;g945aa4c994_0_1028"/>
          <p:cNvCxnSpPr>
            <a:stCxn id="3158" idx="0"/>
            <a:endCxn id="3158" idx="2"/>
          </p:cNvCxnSpPr>
          <p:nvPr/>
        </p:nvCxnSpPr>
        <p:spPr>
          <a:xfrm>
            <a:off x="379726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85" name="Google Shape;3185;g945aa4c994_0_1028"/>
          <p:cNvCxnSpPr>
            <a:stCxn id="3158" idx="2"/>
            <a:endCxn id="3159" idx="2"/>
          </p:cNvCxnSpPr>
          <p:nvPr/>
        </p:nvCxnSpPr>
        <p:spPr>
          <a:xfrm>
            <a:off x="379726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86" name="Google Shape;3186;g945aa4c994_0_1028"/>
          <p:cNvCxnSpPr>
            <a:stCxn id="3159" idx="2"/>
            <a:endCxn id="3159" idx="0"/>
          </p:cNvCxnSpPr>
          <p:nvPr/>
        </p:nvCxnSpPr>
        <p:spPr>
          <a:xfrm rot="10800000">
            <a:off x="4013661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87" name="Google Shape;3187;g945aa4c994_0_1028"/>
          <p:cNvCxnSpPr>
            <a:stCxn id="3159" idx="0"/>
            <a:endCxn id="3160" idx="0"/>
          </p:cNvCxnSpPr>
          <p:nvPr/>
        </p:nvCxnSpPr>
        <p:spPr>
          <a:xfrm>
            <a:off x="4013661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88" name="Google Shape;3188;g945aa4c994_0_1028"/>
          <p:cNvCxnSpPr>
            <a:stCxn id="3160" idx="0"/>
            <a:endCxn id="3160" idx="2"/>
          </p:cNvCxnSpPr>
          <p:nvPr/>
        </p:nvCxnSpPr>
        <p:spPr>
          <a:xfrm>
            <a:off x="423005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89" name="Google Shape;3189;g945aa4c994_0_1028"/>
          <p:cNvCxnSpPr>
            <a:stCxn id="3160" idx="2"/>
            <a:endCxn id="3161" idx="2"/>
          </p:cNvCxnSpPr>
          <p:nvPr/>
        </p:nvCxnSpPr>
        <p:spPr>
          <a:xfrm>
            <a:off x="423005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90" name="Google Shape;3190;g945aa4c994_0_1028"/>
          <p:cNvCxnSpPr>
            <a:stCxn id="3161" idx="2"/>
            <a:endCxn id="3161" idx="0"/>
          </p:cNvCxnSpPr>
          <p:nvPr/>
        </p:nvCxnSpPr>
        <p:spPr>
          <a:xfrm rot="10800000">
            <a:off x="4446450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91" name="Google Shape;3191;g945aa4c994_0_1028"/>
          <p:cNvCxnSpPr>
            <a:stCxn id="3161" idx="0"/>
            <a:endCxn id="3162" idx="0"/>
          </p:cNvCxnSpPr>
          <p:nvPr/>
        </p:nvCxnSpPr>
        <p:spPr>
          <a:xfrm>
            <a:off x="4446450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92" name="Google Shape;3192;g945aa4c994_0_1028"/>
          <p:cNvCxnSpPr>
            <a:stCxn id="3162" idx="0"/>
            <a:endCxn id="3162" idx="2"/>
          </p:cNvCxnSpPr>
          <p:nvPr/>
        </p:nvCxnSpPr>
        <p:spPr>
          <a:xfrm>
            <a:off x="4662845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93" name="Google Shape;3193;g945aa4c994_0_1028"/>
          <p:cNvCxnSpPr>
            <a:stCxn id="3162" idx="2"/>
            <a:endCxn id="3163" idx="2"/>
          </p:cNvCxnSpPr>
          <p:nvPr/>
        </p:nvCxnSpPr>
        <p:spPr>
          <a:xfrm>
            <a:off x="4662845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94" name="Google Shape;3194;g945aa4c994_0_1028"/>
          <p:cNvCxnSpPr>
            <a:stCxn id="3163" idx="2"/>
            <a:endCxn id="3163" idx="0"/>
          </p:cNvCxnSpPr>
          <p:nvPr/>
        </p:nvCxnSpPr>
        <p:spPr>
          <a:xfrm rot="10800000">
            <a:off x="4879239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95" name="Google Shape;3195;g945aa4c994_0_1028"/>
          <p:cNvCxnSpPr>
            <a:endCxn id="3164" idx="0"/>
          </p:cNvCxnSpPr>
          <p:nvPr/>
        </p:nvCxnSpPr>
        <p:spPr>
          <a:xfrm>
            <a:off x="4879334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96" name="Google Shape;3196;g945aa4c994_0_1028"/>
          <p:cNvCxnSpPr>
            <a:stCxn id="3164" idx="0"/>
            <a:endCxn id="3164" idx="2"/>
          </p:cNvCxnSpPr>
          <p:nvPr/>
        </p:nvCxnSpPr>
        <p:spPr>
          <a:xfrm>
            <a:off x="5095634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97" name="Google Shape;3197;g945aa4c994_0_1028"/>
          <p:cNvCxnSpPr>
            <a:stCxn id="3164" idx="2"/>
            <a:endCxn id="3165" idx="2"/>
          </p:cNvCxnSpPr>
          <p:nvPr/>
        </p:nvCxnSpPr>
        <p:spPr>
          <a:xfrm>
            <a:off x="5095634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98" name="Google Shape;3198;g945aa4c994_0_1028"/>
          <p:cNvCxnSpPr>
            <a:stCxn id="3165" idx="2"/>
            <a:endCxn id="3165" idx="0"/>
          </p:cNvCxnSpPr>
          <p:nvPr/>
        </p:nvCxnSpPr>
        <p:spPr>
          <a:xfrm rot="10800000">
            <a:off x="531202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99" name="Google Shape;3199;g945aa4c994_0_1028"/>
          <p:cNvCxnSpPr>
            <a:stCxn id="3165" idx="0"/>
            <a:endCxn id="3167" idx="0"/>
          </p:cNvCxnSpPr>
          <p:nvPr/>
        </p:nvCxnSpPr>
        <p:spPr>
          <a:xfrm>
            <a:off x="5312029" y="1738355"/>
            <a:ext cx="2130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00" name="Google Shape;3200;g945aa4c994_0_1028"/>
          <p:cNvCxnSpPr>
            <a:stCxn id="3167" idx="0"/>
            <a:endCxn id="3167" idx="2"/>
          </p:cNvCxnSpPr>
          <p:nvPr/>
        </p:nvCxnSpPr>
        <p:spPr>
          <a:xfrm>
            <a:off x="5525105" y="173834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01" name="Google Shape;3201;g945aa4c994_0_1028"/>
          <p:cNvCxnSpPr>
            <a:stCxn id="3167" idx="2"/>
            <a:endCxn id="3179" idx="2"/>
          </p:cNvCxnSpPr>
          <p:nvPr/>
        </p:nvCxnSpPr>
        <p:spPr>
          <a:xfrm>
            <a:off x="5525105" y="2261842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02" name="Google Shape;3202;g945aa4c994_0_1028"/>
          <p:cNvCxnSpPr>
            <a:stCxn id="3179" idx="2"/>
            <a:endCxn id="3179" idx="0"/>
          </p:cNvCxnSpPr>
          <p:nvPr/>
        </p:nvCxnSpPr>
        <p:spPr>
          <a:xfrm rot="10800000">
            <a:off x="5741468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03" name="Google Shape;3203;g945aa4c994_0_1028"/>
          <p:cNvCxnSpPr>
            <a:stCxn id="3179" idx="0"/>
            <a:endCxn id="3170" idx="0"/>
          </p:cNvCxnSpPr>
          <p:nvPr/>
        </p:nvCxnSpPr>
        <p:spPr>
          <a:xfrm>
            <a:off x="5741468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04" name="Google Shape;3204;g945aa4c994_0_1028"/>
          <p:cNvCxnSpPr>
            <a:stCxn id="3170" idx="0"/>
            <a:endCxn id="3170" idx="2"/>
          </p:cNvCxnSpPr>
          <p:nvPr/>
        </p:nvCxnSpPr>
        <p:spPr>
          <a:xfrm>
            <a:off x="5957872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05" name="Google Shape;3205;g945aa4c994_0_1028"/>
          <p:cNvCxnSpPr>
            <a:endCxn id="3171" idx="2"/>
          </p:cNvCxnSpPr>
          <p:nvPr/>
        </p:nvCxnSpPr>
        <p:spPr>
          <a:xfrm>
            <a:off x="5957966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06" name="Google Shape;3206;g945aa4c994_0_1028"/>
          <p:cNvCxnSpPr>
            <a:stCxn id="3171" idx="2"/>
            <a:endCxn id="3171" idx="0"/>
          </p:cNvCxnSpPr>
          <p:nvPr/>
        </p:nvCxnSpPr>
        <p:spPr>
          <a:xfrm rot="10800000">
            <a:off x="6174266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07" name="Google Shape;3207;g945aa4c994_0_1028"/>
          <p:cNvCxnSpPr>
            <a:stCxn id="3171" idx="0"/>
            <a:endCxn id="3172" idx="0"/>
          </p:cNvCxnSpPr>
          <p:nvPr/>
        </p:nvCxnSpPr>
        <p:spPr>
          <a:xfrm>
            <a:off x="6174266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08" name="Google Shape;3208;g945aa4c994_0_1028"/>
          <p:cNvCxnSpPr>
            <a:stCxn id="3172" idx="0"/>
            <a:endCxn id="3172" idx="2"/>
          </p:cNvCxnSpPr>
          <p:nvPr/>
        </p:nvCxnSpPr>
        <p:spPr>
          <a:xfrm>
            <a:off x="6390661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09" name="Google Shape;3209;g945aa4c994_0_1028"/>
          <p:cNvCxnSpPr>
            <a:stCxn id="3172" idx="2"/>
            <a:endCxn id="3173" idx="2"/>
          </p:cNvCxnSpPr>
          <p:nvPr/>
        </p:nvCxnSpPr>
        <p:spPr>
          <a:xfrm>
            <a:off x="6390661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10" name="Google Shape;3210;g945aa4c994_0_1028"/>
          <p:cNvCxnSpPr>
            <a:stCxn id="3173" idx="2"/>
            <a:endCxn id="3173" idx="0"/>
          </p:cNvCxnSpPr>
          <p:nvPr/>
        </p:nvCxnSpPr>
        <p:spPr>
          <a:xfrm rot="10800000">
            <a:off x="660705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11" name="Google Shape;3211;g945aa4c994_0_1028"/>
          <p:cNvCxnSpPr>
            <a:stCxn id="3173" idx="0"/>
            <a:endCxn id="3174" idx="0"/>
          </p:cNvCxnSpPr>
          <p:nvPr/>
        </p:nvCxnSpPr>
        <p:spPr>
          <a:xfrm>
            <a:off x="660705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12" name="Google Shape;3212;g945aa4c994_0_1028"/>
          <p:cNvCxnSpPr>
            <a:stCxn id="3174" idx="0"/>
            <a:endCxn id="3174" idx="2"/>
          </p:cNvCxnSpPr>
          <p:nvPr/>
        </p:nvCxnSpPr>
        <p:spPr>
          <a:xfrm>
            <a:off x="6823450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13" name="Google Shape;3213;g945aa4c994_0_1028"/>
          <p:cNvCxnSpPr>
            <a:stCxn id="3174" idx="2"/>
            <a:endCxn id="3175" idx="2"/>
          </p:cNvCxnSpPr>
          <p:nvPr/>
        </p:nvCxnSpPr>
        <p:spPr>
          <a:xfrm>
            <a:off x="6823450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14" name="Google Shape;3214;g945aa4c994_0_1028"/>
          <p:cNvCxnSpPr>
            <a:stCxn id="3175" idx="2"/>
            <a:endCxn id="3175" idx="0"/>
          </p:cNvCxnSpPr>
          <p:nvPr/>
        </p:nvCxnSpPr>
        <p:spPr>
          <a:xfrm rot="10800000">
            <a:off x="703984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15" name="Google Shape;3215;g945aa4c994_0_1028"/>
          <p:cNvCxnSpPr>
            <a:stCxn id="3175" idx="0"/>
            <a:endCxn id="3176" idx="0"/>
          </p:cNvCxnSpPr>
          <p:nvPr/>
        </p:nvCxnSpPr>
        <p:spPr>
          <a:xfrm>
            <a:off x="703984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16" name="Google Shape;3216;g945aa4c994_0_1028"/>
          <p:cNvCxnSpPr>
            <a:stCxn id="3176" idx="0"/>
            <a:endCxn id="3176" idx="2"/>
          </p:cNvCxnSpPr>
          <p:nvPr/>
        </p:nvCxnSpPr>
        <p:spPr>
          <a:xfrm>
            <a:off x="725623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17" name="Google Shape;3217;g945aa4c994_0_1028"/>
          <p:cNvCxnSpPr>
            <a:stCxn id="3176" idx="2"/>
            <a:endCxn id="3177" idx="2"/>
          </p:cNvCxnSpPr>
          <p:nvPr/>
        </p:nvCxnSpPr>
        <p:spPr>
          <a:xfrm>
            <a:off x="7256239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18" name="Google Shape;3218;g945aa4c994_0_1028"/>
          <p:cNvSpPr txBox="1"/>
          <p:nvPr/>
        </p:nvSpPr>
        <p:spPr>
          <a:xfrm>
            <a:off x="2500875" y="1784725"/>
            <a:ext cx="8541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274E13"/>
                </a:solidFill>
                <a:latin typeface="Calibri"/>
                <a:ea typeface="Calibri"/>
                <a:cs typeface="Calibri"/>
                <a:sym typeface="Calibri"/>
              </a:rPr>
              <a:t>Takt</a:t>
            </a:r>
            <a:endParaRPr sz="2400">
              <a:solidFill>
                <a:srgbClr val="274E1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219" name="Google Shape;3219;g945aa4c994_0_1028"/>
          <p:cNvCxnSpPr/>
          <p:nvPr/>
        </p:nvCxnSpPr>
        <p:spPr>
          <a:xfrm>
            <a:off x="7580832" y="2000092"/>
            <a:ext cx="1191600" cy="8478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3220" name="Google Shape;3220;g945aa4c994_0_1028"/>
          <p:cNvCxnSpPr>
            <a:stCxn id="3153" idx="2"/>
          </p:cNvCxnSpPr>
          <p:nvPr/>
        </p:nvCxnSpPr>
        <p:spPr>
          <a:xfrm>
            <a:off x="6797335" y="1608377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21" name="Google Shape;3221;g945aa4c994_0_1028"/>
          <p:cNvCxnSpPr/>
          <p:nvPr/>
        </p:nvCxnSpPr>
        <p:spPr>
          <a:xfrm>
            <a:off x="7209010" y="108055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22" name="Google Shape;3222;g945aa4c994_0_1028"/>
          <p:cNvCxnSpPr/>
          <p:nvPr/>
        </p:nvCxnSpPr>
        <p:spPr>
          <a:xfrm>
            <a:off x="7209010" y="1080552"/>
            <a:ext cx="4203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23" name="Google Shape;3223;g945aa4c994_0_1028"/>
          <p:cNvSpPr/>
          <p:nvPr/>
        </p:nvSpPr>
        <p:spPr>
          <a:xfrm>
            <a:off x="700258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24" name="Google Shape;3224;g945aa4c994_0_1028"/>
          <p:cNvSpPr txBox="1"/>
          <p:nvPr/>
        </p:nvSpPr>
        <p:spPr>
          <a:xfrm>
            <a:off x="7227475" y="493225"/>
            <a:ext cx="1191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Stopbit</a:t>
            </a:r>
            <a:endParaRPr sz="2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225" name="Google Shape;3225;g945aa4c994_0_1028"/>
          <p:cNvCxnSpPr>
            <a:endCxn id="3090" idx="3"/>
          </p:cNvCxnSpPr>
          <p:nvPr/>
        </p:nvCxnSpPr>
        <p:spPr>
          <a:xfrm rot="10800000" flipH="1">
            <a:off x="3514729" y="1342315"/>
            <a:ext cx="2206800" cy="26295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3226" name="Google Shape;3226;g945aa4c994_0_1028"/>
          <p:cNvCxnSpPr>
            <a:endCxn id="3153" idx="0"/>
          </p:cNvCxnSpPr>
          <p:nvPr/>
        </p:nvCxnSpPr>
        <p:spPr>
          <a:xfrm rot="10800000">
            <a:off x="6797335" y="1084877"/>
            <a:ext cx="12900" cy="4962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27" name="Google Shape;3227;g945aa4c994_0_1028"/>
          <p:cNvCxnSpPr>
            <a:endCxn id="3223" idx="0"/>
          </p:cNvCxnSpPr>
          <p:nvPr/>
        </p:nvCxnSpPr>
        <p:spPr>
          <a:xfrm rot="10800000" flipH="1">
            <a:off x="6819885" y="1084877"/>
            <a:ext cx="397800" cy="9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28" name="Google Shape;3228;g945aa4c994_0_1028"/>
          <p:cNvSpPr txBox="1"/>
          <p:nvPr/>
        </p:nvSpPr>
        <p:spPr>
          <a:xfrm>
            <a:off x="3317475" y="570675"/>
            <a:ext cx="3989100" cy="3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 1           2    3                             4</a:t>
            </a:r>
            <a:endParaRPr sz="2400">
              <a:solidFill>
                <a:srgbClr val="FF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9" name="Google Shape;3229;g945aa4c994_0_1028"/>
          <p:cNvSpPr/>
          <p:nvPr/>
        </p:nvSpPr>
        <p:spPr>
          <a:xfrm>
            <a:off x="5705475" y="1123950"/>
            <a:ext cx="200025" cy="390525"/>
          </a:xfrm>
          <a:custGeom>
            <a:avLst/>
            <a:gdLst/>
            <a:ahLst/>
            <a:cxnLst/>
            <a:rect l="l" t="t" r="r" b="b"/>
            <a:pathLst>
              <a:path w="8001" h="15621" extrusionOk="0">
                <a:moveTo>
                  <a:pt x="8001" y="0"/>
                </a:moveTo>
                <a:lnTo>
                  <a:pt x="0" y="9525"/>
                </a:lnTo>
                <a:lnTo>
                  <a:pt x="7239" y="8382"/>
                </a:lnTo>
                <a:lnTo>
                  <a:pt x="1905" y="15621"/>
                </a:ln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3230" name="Google Shape;3230;g945aa4c994_0_1028"/>
          <p:cNvSpPr/>
          <p:nvPr/>
        </p:nvSpPr>
        <p:spPr>
          <a:xfrm>
            <a:off x="703275" y="954925"/>
            <a:ext cx="8730000" cy="5430300"/>
          </a:xfrm>
          <a:prstGeom prst="wedgeRoundRectCallout">
            <a:avLst>
              <a:gd name="adj1" fmla="val 57183"/>
              <a:gd name="adj2" fmla="val 3188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0000FF"/>
                </a:solidFill>
              </a:rPr>
              <a:t>Zusammenfassung:</a:t>
            </a:r>
            <a:endParaRPr sz="2400">
              <a:solidFill>
                <a:srgbClr val="0000FF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Es handelt sich um eine serielle Schnittstelle</a:t>
            </a:r>
            <a:endParaRPr sz="2400">
              <a:solidFill>
                <a:srgbClr val="0000FF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Es handelt sich um eine Punkt zu Punkt Verbindung von 2 Kommunikationspartnern</a:t>
            </a:r>
            <a:endParaRPr sz="2400">
              <a:solidFill>
                <a:srgbClr val="0000FF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Die Anschlüsse heißen RX und TX</a:t>
            </a:r>
            <a:endParaRPr sz="2400">
              <a:solidFill>
                <a:srgbClr val="0000FF"/>
              </a:solidFill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Es werden 2 Datenleitungen benötigt:</a:t>
            </a:r>
            <a:br>
              <a:rPr lang="de-DE" sz="2400">
                <a:solidFill>
                  <a:srgbClr val="0000FF"/>
                </a:solidFill>
              </a:rPr>
            </a:br>
            <a:r>
              <a:rPr lang="de-DE" sz="2400">
                <a:solidFill>
                  <a:srgbClr val="0000FF"/>
                </a:solidFill>
              </a:rPr>
              <a:t>TX -&gt; RX und RX &lt;- TX</a:t>
            </a:r>
            <a:endParaRPr sz="2400">
              <a:solidFill>
                <a:srgbClr val="0000FF"/>
              </a:solidFill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Die Datenübertragung ist Vollduplex</a:t>
            </a:r>
            <a:endParaRPr sz="2400">
              <a:solidFill>
                <a:srgbClr val="0000FF"/>
              </a:solidFill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Es wird keine Taktleitung benötigt</a:t>
            </a:r>
            <a:endParaRPr sz="2400">
              <a:solidFill>
                <a:srgbClr val="0000FF"/>
              </a:solidFill>
            </a:endParaRPr>
          </a:p>
        </p:txBody>
      </p:sp>
      <p:pic>
        <p:nvPicPr>
          <p:cNvPr id="3231" name="Google Shape;3231;g945aa4c994_0_10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240298" y="4623531"/>
            <a:ext cx="1253423" cy="18377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236"/>
    </mc:Choice>
    <mc:Fallback>
      <p:transition spd="slow" advTm="122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945aa4c994_0_0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sp>
        <p:nvSpPr>
          <p:cNvPr id="109" name="Google Shape;109;g945aa4c994_0_0"/>
          <p:cNvSpPr/>
          <p:nvPr/>
        </p:nvSpPr>
        <p:spPr>
          <a:xfrm>
            <a:off x="355375" y="1191000"/>
            <a:ext cx="33537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g945aa4c994_0_0"/>
          <p:cNvSpPr/>
          <p:nvPr/>
        </p:nvSpPr>
        <p:spPr>
          <a:xfrm>
            <a:off x="2042950" y="1434223"/>
            <a:ext cx="1666200" cy="1645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g945aa4c994_0_0"/>
          <p:cNvSpPr/>
          <p:nvPr/>
        </p:nvSpPr>
        <p:spPr>
          <a:xfrm>
            <a:off x="7009600" y="1118925"/>
            <a:ext cx="166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2" name="Google Shape;112;g945aa4c994_0_0"/>
          <p:cNvCxnSpPr/>
          <p:nvPr/>
        </p:nvCxnSpPr>
        <p:spPr>
          <a:xfrm rot="10800000" flipH="1">
            <a:off x="3709172" y="1662817"/>
            <a:ext cx="3300300" cy="66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13" name="Google Shape;113;g945aa4c994_0_0"/>
          <p:cNvCxnSpPr/>
          <p:nvPr/>
        </p:nvCxnSpPr>
        <p:spPr>
          <a:xfrm>
            <a:off x="3709174" y="2396169"/>
            <a:ext cx="33003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sp>
        <p:nvSpPr>
          <p:cNvPr id="114" name="Google Shape;114;g945aa4c994_0_0"/>
          <p:cNvSpPr txBox="1"/>
          <p:nvPr/>
        </p:nvSpPr>
        <p:spPr>
          <a:xfrm>
            <a:off x="2658493" y="1447868"/>
            <a:ext cx="1050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g945aa4c994_0_0"/>
          <p:cNvSpPr txBox="1"/>
          <p:nvPr/>
        </p:nvSpPr>
        <p:spPr>
          <a:xfrm>
            <a:off x="2643685" y="2165292"/>
            <a:ext cx="1050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g945aa4c994_0_0"/>
          <p:cNvSpPr txBox="1"/>
          <p:nvPr/>
        </p:nvSpPr>
        <p:spPr>
          <a:xfrm>
            <a:off x="7024635" y="1447868"/>
            <a:ext cx="1050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g945aa4c994_0_0"/>
          <p:cNvSpPr txBox="1"/>
          <p:nvPr/>
        </p:nvSpPr>
        <p:spPr>
          <a:xfrm>
            <a:off x="7009827" y="2165292"/>
            <a:ext cx="1050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g945aa4c994_0_0"/>
          <p:cNvSpPr/>
          <p:nvPr/>
        </p:nvSpPr>
        <p:spPr>
          <a:xfrm>
            <a:off x="7024625" y="3928400"/>
            <a:ext cx="5167200" cy="1645500"/>
          </a:xfrm>
          <a:prstGeom prst="wedgeRoundRectCallout">
            <a:avLst>
              <a:gd name="adj1" fmla="val -63707"/>
              <a:gd name="adj2" fmla="val -5526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UART-Schnittstelle verbindet immer 2 Teilnehmer. Hier Mikrocontroller und Modul</a:t>
            </a:r>
            <a:endParaRPr sz="2400" b="0" i="0" u="none" strike="noStrike" cap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9" name="Google Shape;119;g945aa4c994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32773" y="2510131"/>
            <a:ext cx="1253423" cy="1837747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g945aa4c994_0_0"/>
          <p:cNvSpPr txBox="1"/>
          <p:nvPr/>
        </p:nvSpPr>
        <p:spPr>
          <a:xfrm>
            <a:off x="2249350" y="1501575"/>
            <a:ext cx="1253400" cy="151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300"/>
              <a:buFont typeface="Arial"/>
              <a:buNone/>
            </a:pPr>
            <a:r>
              <a:rPr lang="de-DE" sz="8300" b="0" i="0" u="none" strike="noStrike" cap="none">
                <a:solidFill>
                  <a:srgbClr val="FF9900"/>
                </a:solidFill>
                <a:latin typeface="Calibri"/>
                <a:ea typeface="Calibri"/>
                <a:cs typeface="Calibri"/>
                <a:sym typeface="Calibri"/>
              </a:rPr>
              <a:t>1.</a:t>
            </a:r>
            <a:endParaRPr sz="8300" b="0" i="0" u="none" strike="noStrike" cap="none">
              <a:solidFill>
                <a:srgbClr val="FF99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g945aa4c994_0_0"/>
          <p:cNvSpPr txBox="1"/>
          <p:nvPr/>
        </p:nvSpPr>
        <p:spPr>
          <a:xfrm>
            <a:off x="7536937" y="1434225"/>
            <a:ext cx="1253400" cy="151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300"/>
              <a:buFont typeface="Arial"/>
              <a:buNone/>
            </a:pPr>
            <a:r>
              <a:rPr lang="de-DE" sz="8300" b="0" i="0" u="none" strike="noStrike" cap="none">
                <a:solidFill>
                  <a:srgbClr val="FF9900"/>
                </a:solidFill>
                <a:latin typeface="Calibri"/>
                <a:ea typeface="Calibri"/>
                <a:cs typeface="Calibri"/>
                <a:sym typeface="Calibri"/>
              </a:rPr>
              <a:t>2.</a:t>
            </a:r>
            <a:endParaRPr sz="8300" b="0" i="0" u="none" strike="noStrike" cap="none">
              <a:solidFill>
                <a:srgbClr val="FF99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687"/>
    </mc:Choice>
    <mc:Fallback>
      <p:transition spd="slow" advTm="216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6" name="Google Shape;3236;g945aa4c994_0_1178"/>
          <p:cNvSpPr/>
          <p:nvPr/>
        </p:nvSpPr>
        <p:spPr>
          <a:xfrm>
            <a:off x="5943250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7" name="Google Shape;3237;g945aa4c994_0_1178"/>
          <p:cNvSpPr/>
          <p:nvPr/>
        </p:nvSpPr>
        <p:spPr>
          <a:xfrm>
            <a:off x="5082663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8" name="Google Shape;3238;g945aa4c994_0_1178"/>
          <p:cNvSpPr/>
          <p:nvPr/>
        </p:nvSpPr>
        <p:spPr>
          <a:xfrm>
            <a:off x="5512956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9" name="Google Shape;3239;g945aa4c994_0_1178"/>
          <p:cNvSpPr/>
          <p:nvPr/>
        </p:nvSpPr>
        <p:spPr>
          <a:xfrm>
            <a:off x="6151916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0" name="Google Shape;3240;g945aa4c994_0_1178"/>
          <p:cNvSpPr/>
          <p:nvPr/>
        </p:nvSpPr>
        <p:spPr>
          <a:xfrm>
            <a:off x="5721623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1" name="Google Shape;3241;g945aa4c994_0_1178"/>
          <p:cNvSpPr/>
          <p:nvPr/>
        </p:nvSpPr>
        <p:spPr>
          <a:xfrm>
            <a:off x="5291329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2" name="Google Shape;3242;g945aa4c994_0_1178"/>
          <p:cNvSpPr/>
          <p:nvPr/>
        </p:nvSpPr>
        <p:spPr>
          <a:xfrm>
            <a:off x="486103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3" name="Google Shape;3243;g945aa4c994_0_1178"/>
          <p:cNvSpPr/>
          <p:nvPr/>
        </p:nvSpPr>
        <p:spPr>
          <a:xfrm>
            <a:off x="4430742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4" name="Google Shape;3244;g945aa4c994_0_1178"/>
          <p:cNvSpPr/>
          <p:nvPr/>
        </p:nvSpPr>
        <p:spPr>
          <a:xfrm>
            <a:off x="4000448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5" name="Google Shape;3245;g945aa4c994_0_1178"/>
          <p:cNvSpPr/>
          <p:nvPr/>
        </p:nvSpPr>
        <p:spPr>
          <a:xfrm>
            <a:off x="3139861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6" name="Google Shape;3246;g945aa4c994_0_1178"/>
          <p:cNvSpPr/>
          <p:nvPr/>
        </p:nvSpPr>
        <p:spPr>
          <a:xfrm>
            <a:off x="357015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7" name="Google Shape;3247;g945aa4c994_0_1178"/>
          <p:cNvSpPr/>
          <p:nvPr/>
        </p:nvSpPr>
        <p:spPr>
          <a:xfrm>
            <a:off x="1398033" y="1305223"/>
            <a:ext cx="1050900" cy="1774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8" name="Google Shape;3248;g945aa4c994_0_1178"/>
          <p:cNvSpPr/>
          <p:nvPr/>
        </p:nvSpPr>
        <p:spPr>
          <a:xfrm>
            <a:off x="280072" y="1247900"/>
            <a:ext cx="217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9" name="Google Shape;3249;g945aa4c994_0_1178"/>
          <p:cNvSpPr txBox="1"/>
          <p:nvPr/>
        </p:nvSpPr>
        <p:spPr>
          <a:xfrm>
            <a:off x="1453069" y="14370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0" name="Google Shape;3250;g945aa4c994_0_1178"/>
          <p:cNvSpPr txBox="1"/>
          <p:nvPr/>
        </p:nvSpPr>
        <p:spPr>
          <a:xfrm>
            <a:off x="1453086" y="21652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1" name="Google Shape;3251;g945aa4c994_0_1178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cxnSp>
        <p:nvCxnSpPr>
          <p:cNvPr id="3252" name="Google Shape;3252;g945aa4c994_0_1178"/>
          <p:cNvCxnSpPr>
            <a:stCxn id="3249" idx="3"/>
            <a:endCxn id="3253" idx="1"/>
          </p:cNvCxnSpPr>
          <p:nvPr/>
        </p:nvCxnSpPr>
        <p:spPr>
          <a:xfrm>
            <a:off x="2456269" y="1667944"/>
            <a:ext cx="5194800" cy="108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254" name="Google Shape;3254;g945aa4c994_0_1178"/>
          <p:cNvCxnSpPr>
            <a:stCxn id="3250" idx="3"/>
            <a:endCxn id="3255" idx="1"/>
          </p:cNvCxnSpPr>
          <p:nvPr/>
        </p:nvCxnSpPr>
        <p:spPr>
          <a:xfrm>
            <a:off x="2456286" y="2396144"/>
            <a:ext cx="51819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grpSp>
        <p:nvGrpSpPr>
          <p:cNvPr id="3256" name="Google Shape;3256;g945aa4c994_0_1178"/>
          <p:cNvGrpSpPr/>
          <p:nvPr/>
        </p:nvGrpSpPr>
        <p:grpSpPr>
          <a:xfrm>
            <a:off x="7638131" y="1118925"/>
            <a:ext cx="4241160" cy="4758900"/>
            <a:chOff x="7009600" y="1118925"/>
            <a:chExt cx="4869300" cy="4758900"/>
          </a:xfrm>
        </p:grpSpPr>
        <p:grpSp>
          <p:nvGrpSpPr>
            <p:cNvPr id="3257" name="Google Shape;3257;g945aa4c994_0_1178"/>
            <p:cNvGrpSpPr/>
            <p:nvPr/>
          </p:nvGrpSpPr>
          <p:grpSpPr>
            <a:xfrm>
              <a:off x="7009600" y="1118925"/>
              <a:ext cx="4869300" cy="4758900"/>
              <a:chOff x="7009600" y="1118925"/>
              <a:chExt cx="4869300" cy="4758900"/>
            </a:xfrm>
          </p:grpSpPr>
          <p:sp>
            <p:nvSpPr>
              <p:cNvPr id="3258" name="Google Shape;3258;g945aa4c994_0_1178"/>
              <p:cNvSpPr/>
              <p:nvPr/>
            </p:nvSpPr>
            <p:spPr>
              <a:xfrm>
                <a:off x="7009600" y="1118925"/>
                <a:ext cx="4869300" cy="4758900"/>
              </a:xfrm>
              <a:prstGeom prst="rect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b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Calibri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Modul</a:t>
                </a:r>
                <a:endPara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59" name="Google Shape;3259;g945aa4c994_0_1178"/>
              <p:cNvSpPr/>
              <p:nvPr/>
            </p:nvSpPr>
            <p:spPr>
              <a:xfrm>
                <a:off x="8600875" y="1434225"/>
                <a:ext cx="3157500" cy="1366800"/>
              </a:xfrm>
              <a:prstGeom prst="rect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Schieberegister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60" name="Google Shape;3260;g945aa4c994_0_1178"/>
              <p:cNvSpPr txBox="1"/>
              <p:nvPr/>
            </p:nvSpPr>
            <p:spPr>
              <a:xfrm>
                <a:off x="8600875" y="1392975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Din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61" name="Google Shape;3261;g945aa4c994_0_1178"/>
              <p:cNvSpPr txBox="1"/>
              <p:nvPr/>
            </p:nvSpPr>
            <p:spPr>
              <a:xfrm>
                <a:off x="8967562" y="2165300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274E13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Takt</a:t>
                </a:r>
                <a:endParaRPr sz="2400" b="0" i="0" u="none" strike="noStrike" cap="none">
                  <a:solidFill>
                    <a:srgbClr val="274E13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62" name="Google Shape;3262;g945aa4c994_0_1178"/>
              <p:cNvSpPr/>
              <p:nvPr/>
            </p:nvSpPr>
            <p:spPr>
              <a:xfrm rot="5400000">
                <a:off x="8613023" y="2282975"/>
                <a:ext cx="369000" cy="393300"/>
              </a:xfrm>
              <a:prstGeom prst="triangle">
                <a:avLst>
                  <a:gd name="adj" fmla="val 50000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3263" name="Google Shape;3263;g945aa4c994_0_1178"/>
              <p:cNvCxnSpPr>
                <a:stCxn id="3262" idx="3"/>
                <a:endCxn id="3264" idx="3"/>
              </p:cNvCxnSpPr>
              <p:nvPr/>
            </p:nvCxnSpPr>
            <p:spPr>
              <a:xfrm>
                <a:off x="8600873" y="2479625"/>
                <a:ext cx="2860500" cy="2142300"/>
              </a:xfrm>
              <a:prstGeom prst="bentConnector5">
                <a:avLst>
                  <a:gd name="adj1" fmla="val -9558"/>
                  <a:gd name="adj2" fmla="val 38356"/>
                  <a:gd name="adj3" fmla="val 109552"/>
                </a:avLst>
              </a:prstGeom>
              <a:noFill/>
              <a:ln w="38100" cap="flat" cmpd="sng">
                <a:solidFill>
                  <a:srgbClr val="38761D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265" name="Google Shape;3265;g945aa4c994_0_1178"/>
              <p:cNvCxnSpPr>
                <a:stCxn id="3253" idx="3"/>
                <a:endCxn id="3260" idx="1"/>
              </p:cNvCxnSpPr>
              <p:nvPr/>
            </p:nvCxnSpPr>
            <p:spPr>
              <a:xfrm>
                <a:off x="7621325" y="1678725"/>
                <a:ext cx="979500" cy="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266" name="Google Shape;3266;g945aa4c994_0_1178"/>
              <p:cNvCxnSpPr>
                <a:stCxn id="3253" idx="3"/>
                <a:endCxn id="3267" idx="1"/>
              </p:cNvCxnSpPr>
              <p:nvPr/>
            </p:nvCxnSpPr>
            <p:spPr>
              <a:xfrm>
                <a:off x="7621325" y="1678725"/>
                <a:ext cx="979800" cy="2657400"/>
              </a:xfrm>
              <a:prstGeom prst="bentConnector3">
                <a:avLst>
                  <a:gd name="adj1" fmla="val 50011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grpSp>
            <p:nvGrpSpPr>
              <p:cNvPr id="3268" name="Google Shape;3268;g945aa4c994_0_1178"/>
              <p:cNvGrpSpPr/>
              <p:nvPr/>
            </p:nvGrpSpPr>
            <p:grpSpPr>
              <a:xfrm>
                <a:off x="8601318" y="3938525"/>
                <a:ext cx="2859890" cy="1366800"/>
                <a:chOff x="9095139" y="3938517"/>
                <a:chExt cx="2365500" cy="1366800"/>
              </a:xfrm>
            </p:grpSpPr>
            <p:sp>
              <p:nvSpPr>
                <p:cNvPr id="3264" name="Google Shape;3264;g945aa4c994_0_1178"/>
                <p:cNvSpPr/>
                <p:nvPr/>
              </p:nvSpPr>
              <p:spPr>
                <a:xfrm>
                  <a:off x="9095139" y="3938517"/>
                  <a:ext cx="2365500" cy="1366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b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Taktgenerator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267" name="Google Shape;3267;g945aa4c994_0_1178"/>
                <p:cNvSpPr txBox="1"/>
                <p:nvPr/>
              </p:nvSpPr>
              <p:spPr>
                <a:xfrm>
                  <a:off x="9095162" y="4050425"/>
                  <a:ext cx="953400" cy="571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Start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3269" name="Google Shape;3269;g945aa4c994_0_1178"/>
                <p:cNvGrpSpPr/>
                <p:nvPr/>
              </p:nvGrpSpPr>
              <p:grpSpPr>
                <a:xfrm>
                  <a:off x="9775721" y="3938538"/>
                  <a:ext cx="1579356" cy="1036546"/>
                  <a:chOff x="9517417" y="3885375"/>
                  <a:chExt cx="1344705" cy="845401"/>
                </a:xfrm>
              </p:grpSpPr>
              <p:sp>
                <p:nvSpPr>
                  <p:cNvPr id="3270" name="Google Shape;3270;g945aa4c994_0_1178"/>
                  <p:cNvSpPr/>
                  <p:nvPr/>
                </p:nvSpPr>
                <p:spPr>
                  <a:xfrm>
                    <a:off x="9517417" y="4308076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71" name="Google Shape;3271;g945aa4c994_0_1178"/>
                  <p:cNvSpPr/>
                  <p:nvPr/>
                </p:nvSpPr>
                <p:spPr>
                  <a:xfrm>
                    <a:off x="9953925" y="3885375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72" name="Google Shape;3272;g945aa4c994_0_1178"/>
                  <p:cNvSpPr/>
                  <p:nvPr/>
                </p:nvSpPr>
                <p:spPr>
                  <a:xfrm>
                    <a:off x="10390522" y="4308075"/>
                    <a:ext cx="4716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273" name="Google Shape;3273;g945aa4c994_0_1178"/>
                  <p:cNvCxnSpPr>
                    <a:stCxn id="3271" idx="1"/>
                    <a:endCxn id="3271" idx="3"/>
                  </p:cNvCxnSpPr>
                  <p:nvPr/>
                </p:nvCxnSpPr>
                <p:spPr>
                  <a:xfrm>
                    <a:off x="9953925" y="4096725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74" name="Google Shape;3274;g945aa4c994_0_1178"/>
                  <p:cNvCxnSpPr>
                    <a:stCxn id="3271" idx="3"/>
                    <a:endCxn id="3272" idx="1"/>
                  </p:cNvCxnSpPr>
                  <p:nvPr/>
                </p:nvCxnSpPr>
                <p:spPr>
                  <a:xfrm>
                    <a:off x="103904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75" name="Google Shape;3275;g945aa4c994_0_1178"/>
                  <p:cNvCxnSpPr>
                    <a:endCxn id="3272" idx="3"/>
                  </p:cNvCxnSpPr>
                  <p:nvPr/>
                </p:nvCxnSpPr>
                <p:spPr>
                  <a:xfrm>
                    <a:off x="10390522" y="4519425"/>
                    <a:ext cx="4716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76" name="Google Shape;3276;g945aa4c994_0_1178"/>
                  <p:cNvCxnSpPr>
                    <a:stCxn id="3270" idx="1"/>
                    <a:endCxn id="3270" idx="3"/>
                  </p:cNvCxnSpPr>
                  <p:nvPr/>
                </p:nvCxnSpPr>
                <p:spPr>
                  <a:xfrm>
                    <a:off x="9517417" y="4519426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77" name="Google Shape;3277;g945aa4c994_0_1178"/>
                  <p:cNvCxnSpPr>
                    <a:stCxn id="3271" idx="1"/>
                    <a:endCxn id="3270" idx="3"/>
                  </p:cNvCxnSpPr>
                  <p:nvPr/>
                </p:nvCxnSpPr>
                <p:spPr>
                  <a:xfrm>
                    <a:off x="99539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</p:grpSp>
        </p:grpSp>
        <p:sp>
          <p:nvSpPr>
            <p:cNvPr id="3253" name="Google Shape;3253;g945aa4c994_0_1178"/>
            <p:cNvSpPr txBox="1"/>
            <p:nvPr/>
          </p:nvSpPr>
          <p:spPr>
            <a:xfrm>
              <a:off x="7024625" y="1447875"/>
              <a:ext cx="5967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55" name="Google Shape;3255;g945aa4c994_0_1178"/>
            <p:cNvSpPr txBox="1"/>
            <p:nvPr/>
          </p:nvSpPr>
          <p:spPr>
            <a:xfrm>
              <a:off x="7009827" y="2165292"/>
              <a:ext cx="1050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78" name="Google Shape;3278;g945aa4c994_0_1178"/>
          <p:cNvGrpSpPr/>
          <p:nvPr/>
        </p:nvGrpSpPr>
        <p:grpSpPr>
          <a:xfrm>
            <a:off x="2715984" y="1080565"/>
            <a:ext cx="638977" cy="523500"/>
            <a:chOff x="2715984" y="1080565"/>
            <a:chExt cx="638977" cy="523500"/>
          </a:xfrm>
        </p:grpSpPr>
        <p:cxnSp>
          <p:nvCxnSpPr>
            <p:cNvPr id="3279" name="Google Shape;3279;g945aa4c994_0_1178"/>
            <p:cNvCxnSpPr>
              <a:stCxn id="3280" idx="0"/>
              <a:endCxn id="3281" idx="0"/>
            </p:cNvCxnSpPr>
            <p:nvPr/>
          </p:nvCxnSpPr>
          <p:spPr>
            <a:xfrm>
              <a:off x="2715984" y="1080565"/>
              <a:ext cx="2088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82" name="Google Shape;3282;g945aa4c994_0_1178"/>
            <p:cNvCxnSpPr>
              <a:stCxn id="3281" idx="0"/>
              <a:endCxn id="3281" idx="2"/>
            </p:cNvCxnSpPr>
            <p:nvPr/>
          </p:nvCxnSpPr>
          <p:spPr>
            <a:xfrm>
              <a:off x="2924650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83" name="Google Shape;3283;g945aa4c994_0_1178"/>
            <p:cNvCxnSpPr>
              <a:stCxn id="3245" idx="2"/>
              <a:endCxn id="3281" idx="2"/>
            </p:cNvCxnSpPr>
            <p:nvPr/>
          </p:nvCxnSpPr>
          <p:spPr>
            <a:xfrm rot="10800000">
              <a:off x="2924761" y="1604065"/>
              <a:ext cx="4302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3284" name="Google Shape;3284;g945aa4c994_0_1178"/>
          <p:cNvCxnSpPr>
            <a:stCxn id="3246" idx="0"/>
            <a:endCxn id="3246" idx="2"/>
          </p:cNvCxnSpPr>
          <p:nvPr/>
        </p:nvCxnSpPr>
        <p:spPr>
          <a:xfrm>
            <a:off x="3785255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85" name="Google Shape;3285;g945aa4c994_0_1178"/>
          <p:cNvCxnSpPr>
            <a:stCxn id="3245" idx="2"/>
            <a:endCxn id="3245" idx="0"/>
          </p:cNvCxnSpPr>
          <p:nvPr/>
        </p:nvCxnSpPr>
        <p:spPr>
          <a:xfrm rot="10800000">
            <a:off x="3354961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86" name="Google Shape;3286;g945aa4c994_0_1178"/>
          <p:cNvCxnSpPr>
            <a:stCxn id="3245" idx="0"/>
            <a:endCxn id="3246" idx="0"/>
          </p:cNvCxnSpPr>
          <p:nvPr/>
        </p:nvCxnSpPr>
        <p:spPr>
          <a:xfrm>
            <a:off x="3354961" y="10805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87" name="Google Shape;3287;g945aa4c994_0_1178"/>
          <p:cNvCxnSpPr>
            <a:stCxn id="3246" idx="2"/>
            <a:endCxn id="3244" idx="2"/>
          </p:cNvCxnSpPr>
          <p:nvPr/>
        </p:nvCxnSpPr>
        <p:spPr>
          <a:xfrm>
            <a:off x="3785255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88" name="Google Shape;3288;g945aa4c994_0_1178"/>
          <p:cNvCxnSpPr>
            <a:stCxn id="3244" idx="2"/>
            <a:endCxn id="3244" idx="0"/>
          </p:cNvCxnSpPr>
          <p:nvPr/>
        </p:nvCxnSpPr>
        <p:spPr>
          <a:xfrm rot="10800000">
            <a:off x="4215548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89" name="Google Shape;3289;g945aa4c994_0_1178"/>
          <p:cNvCxnSpPr>
            <a:stCxn id="3244" idx="0"/>
            <a:endCxn id="3242" idx="0"/>
          </p:cNvCxnSpPr>
          <p:nvPr/>
        </p:nvCxnSpPr>
        <p:spPr>
          <a:xfrm>
            <a:off x="4215548" y="1080565"/>
            <a:ext cx="8607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90" name="Google Shape;3290;g945aa4c994_0_1178"/>
          <p:cNvCxnSpPr>
            <a:stCxn id="3242" idx="0"/>
            <a:endCxn id="3242" idx="2"/>
          </p:cNvCxnSpPr>
          <p:nvPr/>
        </p:nvCxnSpPr>
        <p:spPr>
          <a:xfrm>
            <a:off x="5076135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91" name="Google Shape;3291;g945aa4c994_0_1178"/>
          <p:cNvCxnSpPr>
            <a:stCxn id="3242" idx="2"/>
            <a:endCxn id="3241" idx="2"/>
          </p:cNvCxnSpPr>
          <p:nvPr/>
        </p:nvCxnSpPr>
        <p:spPr>
          <a:xfrm>
            <a:off x="5076135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92" name="Google Shape;3292;g945aa4c994_0_1178"/>
          <p:cNvCxnSpPr>
            <a:stCxn id="3241" idx="2"/>
            <a:endCxn id="3241" idx="2"/>
          </p:cNvCxnSpPr>
          <p:nvPr/>
        </p:nvCxnSpPr>
        <p:spPr>
          <a:xfrm>
            <a:off x="5506429" y="1604065"/>
            <a:ext cx="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93" name="Google Shape;3293;g945aa4c994_0_1178"/>
          <p:cNvCxnSpPr/>
          <p:nvPr/>
        </p:nvCxnSpPr>
        <p:spPr>
          <a:xfrm>
            <a:off x="5506466" y="159491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94" name="Google Shape;3294;g945aa4c994_0_1178"/>
          <p:cNvCxnSpPr>
            <a:stCxn id="3240" idx="2"/>
            <a:endCxn id="3239" idx="2"/>
          </p:cNvCxnSpPr>
          <p:nvPr/>
        </p:nvCxnSpPr>
        <p:spPr>
          <a:xfrm>
            <a:off x="5936723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95" name="Google Shape;3295;g945aa4c994_0_1178"/>
          <p:cNvCxnSpPr>
            <a:stCxn id="3239" idx="2"/>
            <a:endCxn id="3296" idx="2"/>
          </p:cNvCxnSpPr>
          <p:nvPr/>
        </p:nvCxnSpPr>
        <p:spPr>
          <a:xfrm>
            <a:off x="6367016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96" name="Google Shape;3296;g945aa4c994_0_1178"/>
          <p:cNvSpPr/>
          <p:nvPr/>
        </p:nvSpPr>
        <p:spPr>
          <a:xfrm>
            <a:off x="6582210" y="1080552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81" name="Google Shape;3281;g945aa4c994_0_1178"/>
          <p:cNvSpPr/>
          <p:nvPr/>
        </p:nvSpPr>
        <p:spPr>
          <a:xfrm>
            <a:off x="2709550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97" name="Google Shape;3297;g945aa4c994_0_1178"/>
          <p:cNvSpPr/>
          <p:nvPr/>
        </p:nvSpPr>
        <p:spPr>
          <a:xfrm>
            <a:off x="2931195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98" name="Google Shape;3298;g945aa4c994_0_1178"/>
          <p:cNvSpPr/>
          <p:nvPr/>
        </p:nvSpPr>
        <p:spPr>
          <a:xfrm>
            <a:off x="3361488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99" name="Google Shape;3299;g945aa4c994_0_1178"/>
          <p:cNvSpPr/>
          <p:nvPr/>
        </p:nvSpPr>
        <p:spPr>
          <a:xfrm>
            <a:off x="3791782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0" name="Google Shape;3300;g945aa4c994_0_1178"/>
          <p:cNvSpPr/>
          <p:nvPr/>
        </p:nvSpPr>
        <p:spPr>
          <a:xfrm>
            <a:off x="4222076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1" name="Google Shape;3301;g945aa4c994_0_1178"/>
          <p:cNvSpPr/>
          <p:nvPr/>
        </p:nvSpPr>
        <p:spPr>
          <a:xfrm>
            <a:off x="4652369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2" name="Google Shape;3302;g945aa4c994_0_1178"/>
          <p:cNvSpPr/>
          <p:nvPr/>
        </p:nvSpPr>
        <p:spPr>
          <a:xfrm>
            <a:off x="6373544" y="1080552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80" name="Google Shape;3280;g945aa4c994_0_1178"/>
          <p:cNvSpPr/>
          <p:nvPr/>
        </p:nvSpPr>
        <p:spPr>
          <a:xfrm>
            <a:off x="2500884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3" name="Google Shape;3303;g945aa4c994_0_1178"/>
          <p:cNvSpPr/>
          <p:nvPr/>
        </p:nvSpPr>
        <p:spPr>
          <a:xfrm>
            <a:off x="6797285" y="1080539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4" name="Google Shape;3304;g945aa4c994_0_1178"/>
          <p:cNvSpPr/>
          <p:nvPr/>
        </p:nvSpPr>
        <p:spPr>
          <a:xfrm>
            <a:off x="658223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305" name="Google Shape;3305;g945aa4c994_0_1178"/>
          <p:cNvGrpSpPr/>
          <p:nvPr/>
        </p:nvGrpSpPr>
        <p:grpSpPr>
          <a:xfrm>
            <a:off x="3256271" y="1738330"/>
            <a:ext cx="4754008" cy="523538"/>
            <a:chOff x="3354946" y="1738342"/>
            <a:chExt cx="4754008" cy="523538"/>
          </a:xfrm>
        </p:grpSpPr>
        <p:grpSp>
          <p:nvGrpSpPr>
            <p:cNvPr id="3306" name="Google Shape;3306;g945aa4c994_0_1178"/>
            <p:cNvGrpSpPr/>
            <p:nvPr/>
          </p:nvGrpSpPr>
          <p:grpSpPr>
            <a:xfrm>
              <a:off x="3354946" y="1738355"/>
              <a:ext cx="2377008" cy="523525"/>
              <a:chOff x="2500884" y="1080539"/>
              <a:chExt cx="4726601" cy="523525"/>
            </a:xfrm>
          </p:grpSpPr>
          <p:grpSp>
            <p:nvGrpSpPr>
              <p:cNvPr id="3307" name="Google Shape;3307;g945aa4c994_0_1178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3308" name="Google Shape;3308;g945aa4c994_0_1178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309" name="Google Shape;3309;g945aa4c994_0_1178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310" name="Google Shape;3310;g945aa4c994_0_1178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311" name="Google Shape;3311;g945aa4c994_0_1178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312" name="Google Shape;3312;g945aa4c994_0_1178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313" name="Google Shape;3313;g945aa4c994_0_1178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314" name="Google Shape;3314;g945aa4c994_0_1178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315" name="Google Shape;3315;g945aa4c994_0_1178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316" name="Google Shape;3316;g945aa4c994_0_1178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317" name="Google Shape;3317;g945aa4c994_0_1178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3318" name="Google Shape;3318;g945aa4c994_0_1178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19" name="Google Shape;3319;g945aa4c994_0_1178"/>
            <p:cNvGrpSpPr/>
            <p:nvPr/>
          </p:nvGrpSpPr>
          <p:grpSpPr>
            <a:xfrm>
              <a:off x="5731946" y="1738342"/>
              <a:ext cx="2377008" cy="523525"/>
              <a:chOff x="2500884" y="1080539"/>
              <a:chExt cx="4726601" cy="523525"/>
            </a:xfrm>
          </p:grpSpPr>
          <p:grpSp>
            <p:nvGrpSpPr>
              <p:cNvPr id="3320" name="Google Shape;3320;g945aa4c994_0_1178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3321" name="Google Shape;3321;g945aa4c994_0_1178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322" name="Google Shape;3322;g945aa4c994_0_1178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323" name="Google Shape;3323;g945aa4c994_0_1178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324" name="Google Shape;3324;g945aa4c994_0_1178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325" name="Google Shape;3325;g945aa4c994_0_1178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326" name="Google Shape;3326;g945aa4c994_0_1178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327" name="Google Shape;3327;g945aa4c994_0_1178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328" name="Google Shape;3328;g945aa4c994_0_1178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329" name="Google Shape;3329;g945aa4c994_0_1178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330" name="Google Shape;3330;g945aa4c994_0_1178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3331" name="Google Shape;3331;g945aa4c994_0_1178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cxnSp>
        <p:nvCxnSpPr>
          <p:cNvPr id="3332" name="Google Shape;3332;g945aa4c994_0_1178"/>
          <p:cNvCxnSpPr>
            <a:endCxn id="3308" idx="2"/>
          </p:cNvCxnSpPr>
          <p:nvPr/>
        </p:nvCxnSpPr>
        <p:spPr>
          <a:xfrm>
            <a:off x="3363672" y="2260968"/>
            <a:ext cx="217200" cy="9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33" name="Google Shape;3333;g945aa4c994_0_1178"/>
          <p:cNvCxnSpPr>
            <a:stCxn id="3308" idx="2"/>
            <a:endCxn id="3308" idx="0"/>
          </p:cNvCxnSpPr>
          <p:nvPr/>
        </p:nvCxnSpPr>
        <p:spPr>
          <a:xfrm rot="10800000">
            <a:off x="3580872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34" name="Google Shape;3334;g945aa4c994_0_1178"/>
          <p:cNvCxnSpPr>
            <a:stCxn id="3308" idx="0"/>
            <a:endCxn id="3309" idx="0"/>
          </p:cNvCxnSpPr>
          <p:nvPr/>
        </p:nvCxnSpPr>
        <p:spPr>
          <a:xfrm>
            <a:off x="3580872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35" name="Google Shape;3335;g945aa4c994_0_1178"/>
          <p:cNvCxnSpPr>
            <a:stCxn id="3309" idx="0"/>
            <a:endCxn id="3309" idx="2"/>
          </p:cNvCxnSpPr>
          <p:nvPr/>
        </p:nvCxnSpPr>
        <p:spPr>
          <a:xfrm>
            <a:off x="379726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36" name="Google Shape;3336;g945aa4c994_0_1178"/>
          <p:cNvCxnSpPr>
            <a:stCxn id="3309" idx="2"/>
            <a:endCxn id="3310" idx="2"/>
          </p:cNvCxnSpPr>
          <p:nvPr/>
        </p:nvCxnSpPr>
        <p:spPr>
          <a:xfrm>
            <a:off x="379726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37" name="Google Shape;3337;g945aa4c994_0_1178"/>
          <p:cNvCxnSpPr>
            <a:stCxn id="3310" idx="2"/>
            <a:endCxn id="3310" idx="0"/>
          </p:cNvCxnSpPr>
          <p:nvPr/>
        </p:nvCxnSpPr>
        <p:spPr>
          <a:xfrm rot="10800000">
            <a:off x="4013661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38" name="Google Shape;3338;g945aa4c994_0_1178"/>
          <p:cNvCxnSpPr>
            <a:stCxn id="3310" idx="0"/>
            <a:endCxn id="3311" idx="0"/>
          </p:cNvCxnSpPr>
          <p:nvPr/>
        </p:nvCxnSpPr>
        <p:spPr>
          <a:xfrm>
            <a:off x="4013661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39" name="Google Shape;3339;g945aa4c994_0_1178"/>
          <p:cNvCxnSpPr>
            <a:stCxn id="3311" idx="0"/>
            <a:endCxn id="3311" idx="2"/>
          </p:cNvCxnSpPr>
          <p:nvPr/>
        </p:nvCxnSpPr>
        <p:spPr>
          <a:xfrm>
            <a:off x="423005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40" name="Google Shape;3340;g945aa4c994_0_1178"/>
          <p:cNvCxnSpPr>
            <a:stCxn id="3311" idx="2"/>
            <a:endCxn id="3312" idx="2"/>
          </p:cNvCxnSpPr>
          <p:nvPr/>
        </p:nvCxnSpPr>
        <p:spPr>
          <a:xfrm>
            <a:off x="423005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41" name="Google Shape;3341;g945aa4c994_0_1178"/>
          <p:cNvCxnSpPr>
            <a:stCxn id="3312" idx="2"/>
            <a:endCxn id="3312" idx="0"/>
          </p:cNvCxnSpPr>
          <p:nvPr/>
        </p:nvCxnSpPr>
        <p:spPr>
          <a:xfrm rot="10800000">
            <a:off x="4446450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42" name="Google Shape;3342;g945aa4c994_0_1178"/>
          <p:cNvCxnSpPr>
            <a:stCxn id="3312" idx="0"/>
            <a:endCxn id="3313" idx="0"/>
          </p:cNvCxnSpPr>
          <p:nvPr/>
        </p:nvCxnSpPr>
        <p:spPr>
          <a:xfrm>
            <a:off x="4446450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43" name="Google Shape;3343;g945aa4c994_0_1178"/>
          <p:cNvCxnSpPr>
            <a:stCxn id="3313" idx="0"/>
            <a:endCxn id="3313" idx="2"/>
          </p:cNvCxnSpPr>
          <p:nvPr/>
        </p:nvCxnSpPr>
        <p:spPr>
          <a:xfrm>
            <a:off x="4662845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44" name="Google Shape;3344;g945aa4c994_0_1178"/>
          <p:cNvCxnSpPr>
            <a:stCxn id="3313" idx="2"/>
            <a:endCxn id="3314" idx="2"/>
          </p:cNvCxnSpPr>
          <p:nvPr/>
        </p:nvCxnSpPr>
        <p:spPr>
          <a:xfrm>
            <a:off x="4662845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45" name="Google Shape;3345;g945aa4c994_0_1178"/>
          <p:cNvCxnSpPr>
            <a:stCxn id="3314" idx="2"/>
            <a:endCxn id="3314" idx="0"/>
          </p:cNvCxnSpPr>
          <p:nvPr/>
        </p:nvCxnSpPr>
        <p:spPr>
          <a:xfrm rot="10800000">
            <a:off x="4879239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46" name="Google Shape;3346;g945aa4c994_0_1178"/>
          <p:cNvCxnSpPr>
            <a:endCxn id="3315" idx="0"/>
          </p:cNvCxnSpPr>
          <p:nvPr/>
        </p:nvCxnSpPr>
        <p:spPr>
          <a:xfrm>
            <a:off x="4879334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47" name="Google Shape;3347;g945aa4c994_0_1178"/>
          <p:cNvCxnSpPr>
            <a:stCxn id="3315" idx="0"/>
            <a:endCxn id="3315" idx="2"/>
          </p:cNvCxnSpPr>
          <p:nvPr/>
        </p:nvCxnSpPr>
        <p:spPr>
          <a:xfrm>
            <a:off x="5095634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48" name="Google Shape;3348;g945aa4c994_0_1178"/>
          <p:cNvCxnSpPr>
            <a:stCxn id="3315" idx="2"/>
            <a:endCxn id="3316" idx="2"/>
          </p:cNvCxnSpPr>
          <p:nvPr/>
        </p:nvCxnSpPr>
        <p:spPr>
          <a:xfrm>
            <a:off x="5095634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49" name="Google Shape;3349;g945aa4c994_0_1178"/>
          <p:cNvCxnSpPr>
            <a:stCxn id="3316" idx="2"/>
            <a:endCxn id="3316" idx="0"/>
          </p:cNvCxnSpPr>
          <p:nvPr/>
        </p:nvCxnSpPr>
        <p:spPr>
          <a:xfrm rot="10800000">
            <a:off x="531202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50" name="Google Shape;3350;g945aa4c994_0_1178"/>
          <p:cNvCxnSpPr>
            <a:stCxn id="3316" idx="0"/>
            <a:endCxn id="3318" idx="0"/>
          </p:cNvCxnSpPr>
          <p:nvPr/>
        </p:nvCxnSpPr>
        <p:spPr>
          <a:xfrm>
            <a:off x="5312029" y="1738355"/>
            <a:ext cx="2130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51" name="Google Shape;3351;g945aa4c994_0_1178"/>
          <p:cNvCxnSpPr>
            <a:stCxn id="3318" idx="0"/>
            <a:endCxn id="3318" idx="2"/>
          </p:cNvCxnSpPr>
          <p:nvPr/>
        </p:nvCxnSpPr>
        <p:spPr>
          <a:xfrm>
            <a:off x="5525105" y="173834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52" name="Google Shape;3352;g945aa4c994_0_1178"/>
          <p:cNvCxnSpPr>
            <a:stCxn id="3318" idx="2"/>
            <a:endCxn id="3330" idx="2"/>
          </p:cNvCxnSpPr>
          <p:nvPr/>
        </p:nvCxnSpPr>
        <p:spPr>
          <a:xfrm>
            <a:off x="5525105" y="2261842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53" name="Google Shape;3353;g945aa4c994_0_1178"/>
          <p:cNvCxnSpPr>
            <a:stCxn id="3330" idx="2"/>
            <a:endCxn id="3330" idx="0"/>
          </p:cNvCxnSpPr>
          <p:nvPr/>
        </p:nvCxnSpPr>
        <p:spPr>
          <a:xfrm rot="10800000">
            <a:off x="5741468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54" name="Google Shape;3354;g945aa4c994_0_1178"/>
          <p:cNvCxnSpPr>
            <a:stCxn id="3330" idx="0"/>
            <a:endCxn id="3321" idx="0"/>
          </p:cNvCxnSpPr>
          <p:nvPr/>
        </p:nvCxnSpPr>
        <p:spPr>
          <a:xfrm>
            <a:off x="5741468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55" name="Google Shape;3355;g945aa4c994_0_1178"/>
          <p:cNvCxnSpPr>
            <a:stCxn id="3321" idx="0"/>
            <a:endCxn id="3321" idx="2"/>
          </p:cNvCxnSpPr>
          <p:nvPr/>
        </p:nvCxnSpPr>
        <p:spPr>
          <a:xfrm>
            <a:off x="5957872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56" name="Google Shape;3356;g945aa4c994_0_1178"/>
          <p:cNvCxnSpPr>
            <a:endCxn id="3322" idx="2"/>
          </p:cNvCxnSpPr>
          <p:nvPr/>
        </p:nvCxnSpPr>
        <p:spPr>
          <a:xfrm>
            <a:off x="5957966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57" name="Google Shape;3357;g945aa4c994_0_1178"/>
          <p:cNvCxnSpPr>
            <a:stCxn id="3322" idx="2"/>
            <a:endCxn id="3322" idx="0"/>
          </p:cNvCxnSpPr>
          <p:nvPr/>
        </p:nvCxnSpPr>
        <p:spPr>
          <a:xfrm rot="10800000">
            <a:off x="6174266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58" name="Google Shape;3358;g945aa4c994_0_1178"/>
          <p:cNvCxnSpPr>
            <a:stCxn id="3322" idx="0"/>
            <a:endCxn id="3323" idx="0"/>
          </p:cNvCxnSpPr>
          <p:nvPr/>
        </p:nvCxnSpPr>
        <p:spPr>
          <a:xfrm>
            <a:off x="6174266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59" name="Google Shape;3359;g945aa4c994_0_1178"/>
          <p:cNvCxnSpPr>
            <a:stCxn id="3323" idx="0"/>
            <a:endCxn id="3323" idx="2"/>
          </p:cNvCxnSpPr>
          <p:nvPr/>
        </p:nvCxnSpPr>
        <p:spPr>
          <a:xfrm>
            <a:off x="6390661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60" name="Google Shape;3360;g945aa4c994_0_1178"/>
          <p:cNvCxnSpPr>
            <a:stCxn id="3323" idx="2"/>
            <a:endCxn id="3324" idx="2"/>
          </p:cNvCxnSpPr>
          <p:nvPr/>
        </p:nvCxnSpPr>
        <p:spPr>
          <a:xfrm>
            <a:off x="6390661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61" name="Google Shape;3361;g945aa4c994_0_1178"/>
          <p:cNvCxnSpPr>
            <a:stCxn id="3324" idx="2"/>
            <a:endCxn id="3324" idx="0"/>
          </p:cNvCxnSpPr>
          <p:nvPr/>
        </p:nvCxnSpPr>
        <p:spPr>
          <a:xfrm rot="10800000">
            <a:off x="660705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62" name="Google Shape;3362;g945aa4c994_0_1178"/>
          <p:cNvCxnSpPr>
            <a:stCxn id="3324" idx="0"/>
            <a:endCxn id="3325" idx="0"/>
          </p:cNvCxnSpPr>
          <p:nvPr/>
        </p:nvCxnSpPr>
        <p:spPr>
          <a:xfrm>
            <a:off x="660705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63" name="Google Shape;3363;g945aa4c994_0_1178"/>
          <p:cNvCxnSpPr>
            <a:stCxn id="3325" idx="0"/>
            <a:endCxn id="3325" idx="2"/>
          </p:cNvCxnSpPr>
          <p:nvPr/>
        </p:nvCxnSpPr>
        <p:spPr>
          <a:xfrm>
            <a:off x="6823450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64" name="Google Shape;3364;g945aa4c994_0_1178"/>
          <p:cNvCxnSpPr>
            <a:stCxn id="3325" idx="2"/>
            <a:endCxn id="3326" idx="2"/>
          </p:cNvCxnSpPr>
          <p:nvPr/>
        </p:nvCxnSpPr>
        <p:spPr>
          <a:xfrm>
            <a:off x="6823450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65" name="Google Shape;3365;g945aa4c994_0_1178"/>
          <p:cNvCxnSpPr>
            <a:stCxn id="3326" idx="2"/>
            <a:endCxn id="3326" idx="0"/>
          </p:cNvCxnSpPr>
          <p:nvPr/>
        </p:nvCxnSpPr>
        <p:spPr>
          <a:xfrm rot="10800000">
            <a:off x="703984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66" name="Google Shape;3366;g945aa4c994_0_1178"/>
          <p:cNvCxnSpPr>
            <a:stCxn id="3326" idx="0"/>
            <a:endCxn id="3327" idx="0"/>
          </p:cNvCxnSpPr>
          <p:nvPr/>
        </p:nvCxnSpPr>
        <p:spPr>
          <a:xfrm>
            <a:off x="703984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67" name="Google Shape;3367;g945aa4c994_0_1178"/>
          <p:cNvCxnSpPr>
            <a:stCxn id="3327" idx="0"/>
            <a:endCxn id="3327" idx="2"/>
          </p:cNvCxnSpPr>
          <p:nvPr/>
        </p:nvCxnSpPr>
        <p:spPr>
          <a:xfrm>
            <a:off x="725623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68" name="Google Shape;3368;g945aa4c994_0_1178"/>
          <p:cNvCxnSpPr>
            <a:stCxn id="3327" idx="2"/>
            <a:endCxn id="3328" idx="2"/>
          </p:cNvCxnSpPr>
          <p:nvPr/>
        </p:nvCxnSpPr>
        <p:spPr>
          <a:xfrm>
            <a:off x="7256239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369" name="Google Shape;3369;g945aa4c994_0_1178"/>
          <p:cNvSpPr txBox="1"/>
          <p:nvPr/>
        </p:nvSpPr>
        <p:spPr>
          <a:xfrm>
            <a:off x="2500875" y="1784725"/>
            <a:ext cx="8541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274E13"/>
                </a:solidFill>
                <a:latin typeface="Calibri"/>
                <a:ea typeface="Calibri"/>
                <a:cs typeface="Calibri"/>
                <a:sym typeface="Calibri"/>
              </a:rPr>
              <a:t>Takt</a:t>
            </a:r>
            <a:endParaRPr sz="2400">
              <a:solidFill>
                <a:srgbClr val="274E1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370" name="Google Shape;3370;g945aa4c994_0_1178"/>
          <p:cNvCxnSpPr/>
          <p:nvPr/>
        </p:nvCxnSpPr>
        <p:spPr>
          <a:xfrm>
            <a:off x="7580832" y="2000092"/>
            <a:ext cx="1191600" cy="8478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3371" name="Google Shape;3371;g945aa4c994_0_1178"/>
          <p:cNvCxnSpPr>
            <a:stCxn id="3304" idx="2"/>
          </p:cNvCxnSpPr>
          <p:nvPr/>
        </p:nvCxnSpPr>
        <p:spPr>
          <a:xfrm>
            <a:off x="6797335" y="1608377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72" name="Google Shape;3372;g945aa4c994_0_1178"/>
          <p:cNvCxnSpPr/>
          <p:nvPr/>
        </p:nvCxnSpPr>
        <p:spPr>
          <a:xfrm>
            <a:off x="7209010" y="108055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73" name="Google Shape;3373;g945aa4c994_0_1178"/>
          <p:cNvCxnSpPr/>
          <p:nvPr/>
        </p:nvCxnSpPr>
        <p:spPr>
          <a:xfrm>
            <a:off x="7209010" y="1080552"/>
            <a:ext cx="4203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374" name="Google Shape;3374;g945aa4c994_0_1178"/>
          <p:cNvSpPr/>
          <p:nvPr/>
        </p:nvSpPr>
        <p:spPr>
          <a:xfrm>
            <a:off x="700258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75" name="Google Shape;3375;g945aa4c994_0_1178"/>
          <p:cNvSpPr txBox="1"/>
          <p:nvPr/>
        </p:nvSpPr>
        <p:spPr>
          <a:xfrm>
            <a:off x="7227475" y="493225"/>
            <a:ext cx="1191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Stopbit</a:t>
            </a:r>
            <a:endParaRPr sz="2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376" name="Google Shape;3376;g945aa4c994_0_1178"/>
          <p:cNvCxnSpPr>
            <a:endCxn id="3241" idx="3"/>
          </p:cNvCxnSpPr>
          <p:nvPr/>
        </p:nvCxnSpPr>
        <p:spPr>
          <a:xfrm rot="10800000" flipH="1">
            <a:off x="3514729" y="1342315"/>
            <a:ext cx="2206800" cy="26295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3377" name="Google Shape;3377;g945aa4c994_0_1178"/>
          <p:cNvCxnSpPr>
            <a:endCxn id="3304" idx="0"/>
          </p:cNvCxnSpPr>
          <p:nvPr/>
        </p:nvCxnSpPr>
        <p:spPr>
          <a:xfrm rot="10800000">
            <a:off x="6797335" y="1084877"/>
            <a:ext cx="12900" cy="4962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78" name="Google Shape;3378;g945aa4c994_0_1178"/>
          <p:cNvCxnSpPr>
            <a:endCxn id="3374" idx="0"/>
          </p:cNvCxnSpPr>
          <p:nvPr/>
        </p:nvCxnSpPr>
        <p:spPr>
          <a:xfrm rot="10800000" flipH="1">
            <a:off x="6819885" y="1084877"/>
            <a:ext cx="397800" cy="9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379" name="Google Shape;3379;g945aa4c994_0_1178"/>
          <p:cNvSpPr txBox="1"/>
          <p:nvPr/>
        </p:nvSpPr>
        <p:spPr>
          <a:xfrm>
            <a:off x="3317475" y="570675"/>
            <a:ext cx="3989100" cy="3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 1           2    3                             4</a:t>
            </a:r>
            <a:endParaRPr sz="2400">
              <a:solidFill>
                <a:srgbClr val="FF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0" name="Google Shape;3380;g945aa4c994_0_1178"/>
          <p:cNvSpPr/>
          <p:nvPr/>
        </p:nvSpPr>
        <p:spPr>
          <a:xfrm>
            <a:off x="5705475" y="1123950"/>
            <a:ext cx="200025" cy="390525"/>
          </a:xfrm>
          <a:custGeom>
            <a:avLst/>
            <a:gdLst/>
            <a:ahLst/>
            <a:cxnLst/>
            <a:rect l="l" t="t" r="r" b="b"/>
            <a:pathLst>
              <a:path w="8001" h="15621" extrusionOk="0">
                <a:moveTo>
                  <a:pt x="8001" y="0"/>
                </a:moveTo>
                <a:lnTo>
                  <a:pt x="0" y="9525"/>
                </a:lnTo>
                <a:lnTo>
                  <a:pt x="7239" y="8382"/>
                </a:lnTo>
                <a:lnTo>
                  <a:pt x="1905" y="15621"/>
                </a:ln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3381" name="Google Shape;3381;g945aa4c994_0_1178"/>
          <p:cNvSpPr/>
          <p:nvPr/>
        </p:nvSpPr>
        <p:spPr>
          <a:xfrm>
            <a:off x="703275" y="954925"/>
            <a:ext cx="8730000" cy="5430300"/>
          </a:xfrm>
          <a:prstGeom prst="wedgeRoundRectCallout">
            <a:avLst>
              <a:gd name="adj1" fmla="val 57183"/>
              <a:gd name="adj2" fmla="val 3188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 dirty="0">
                <a:solidFill>
                  <a:srgbClr val="0000FF"/>
                </a:solidFill>
              </a:rPr>
              <a:t>Zusammenfassung:</a:t>
            </a:r>
            <a:endParaRPr sz="2400" dirty="0">
              <a:solidFill>
                <a:srgbClr val="0000FF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 dirty="0">
                <a:solidFill>
                  <a:srgbClr val="0000FF"/>
                </a:solidFill>
              </a:rPr>
              <a:t>Es handelt sich um eine serielle Schnittstelle</a:t>
            </a:r>
            <a:endParaRPr sz="2400" dirty="0">
              <a:solidFill>
                <a:srgbClr val="0000FF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 dirty="0">
                <a:solidFill>
                  <a:srgbClr val="0000FF"/>
                </a:solidFill>
              </a:rPr>
              <a:t>Es handelt sich um eine Punkt zu Punkt Verbindung von 2 Kommunikationspartnern</a:t>
            </a:r>
            <a:endParaRPr sz="2400" dirty="0">
              <a:solidFill>
                <a:srgbClr val="0000FF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 dirty="0">
                <a:solidFill>
                  <a:srgbClr val="0000FF"/>
                </a:solidFill>
              </a:rPr>
              <a:t>Die Anschlüsse heißen RX und TX</a:t>
            </a:r>
            <a:endParaRPr sz="2400" dirty="0">
              <a:solidFill>
                <a:srgbClr val="0000FF"/>
              </a:solidFill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 dirty="0">
                <a:solidFill>
                  <a:srgbClr val="0000FF"/>
                </a:solidFill>
              </a:rPr>
              <a:t>Es werden 2 Datenleitungen benötigt:</a:t>
            </a:r>
            <a:br>
              <a:rPr lang="de-DE" sz="2400" dirty="0">
                <a:solidFill>
                  <a:srgbClr val="0000FF"/>
                </a:solidFill>
              </a:rPr>
            </a:br>
            <a:r>
              <a:rPr lang="de-DE" sz="2400" dirty="0">
                <a:solidFill>
                  <a:srgbClr val="0000FF"/>
                </a:solidFill>
              </a:rPr>
              <a:t>TX -&gt; RX und RX &lt;- TX</a:t>
            </a:r>
            <a:endParaRPr sz="2400" dirty="0">
              <a:solidFill>
                <a:srgbClr val="0000FF"/>
              </a:solidFill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 dirty="0">
                <a:solidFill>
                  <a:srgbClr val="0000FF"/>
                </a:solidFill>
              </a:rPr>
              <a:t>Die Datenübertragung ist Vollduplex</a:t>
            </a:r>
            <a:endParaRPr sz="2400" dirty="0">
              <a:solidFill>
                <a:srgbClr val="0000FF"/>
              </a:solidFill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 dirty="0">
                <a:solidFill>
                  <a:srgbClr val="0000FF"/>
                </a:solidFill>
              </a:rPr>
              <a:t>Es wird keine Taktleitung benötigt</a:t>
            </a:r>
            <a:endParaRPr sz="2400" dirty="0">
              <a:solidFill>
                <a:srgbClr val="0000FF"/>
              </a:solidFill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 dirty="0">
                <a:solidFill>
                  <a:srgbClr val="0000FF"/>
                </a:solidFill>
              </a:rPr>
              <a:t>=&gt; Die Datenübertragung ist asynchron, Sender und Empfänger verfügen über eigene Taktgeneratoren</a:t>
            </a:r>
            <a:endParaRPr sz="2400" dirty="0">
              <a:solidFill>
                <a:srgbClr val="0000FF"/>
              </a:solidFill>
            </a:endParaRPr>
          </a:p>
        </p:txBody>
      </p:sp>
      <p:pic>
        <p:nvPicPr>
          <p:cNvPr id="3382" name="Google Shape;3382;g945aa4c994_0_117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240298" y="4623531"/>
            <a:ext cx="1253423" cy="18377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143"/>
    </mc:Choice>
    <mc:Fallback>
      <p:transition spd="slow" advTm="201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7" name="Google Shape;3387;g945aa4c994_0_1328"/>
          <p:cNvSpPr/>
          <p:nvPr/>
        </p:nvSpPr>
        <p:spPr>
          <a:xfrm>
            <a:off x="5943250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8" name="Google Shape;3388;g945aa4c994_0_1328"/>
          <p:cNvSpPr/>
          <p:nvPr/>
        </p:nvSpPr>
        <p:spPr>
          <a:xfrm>
            <a:off x="5082663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9" name="Google Shape;3389;g945aa4c994_0_1328"/>
          <p:cNvSpPr/>
          <p:nvPr/>
        </p:nvSpPr>
        <p:spPr>
          <a:xfrm>
            <a:off x="5512956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90" name="Google Shape;3390;g945aa4c994_0_1328"/>
          <p:cNvSpPr/>
          <p:nvPr/>
        </p:nvSpPr>
        <p:spPr>
          <a:xfrm>
            <a:off x="6151916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91" name="Google Shape;3391;g945aa4c994_0_1328"/>
          <p:cNvSpPr/>
          <p:nvPr/>
        </p:nvSpPr>
        <p:spPr>
          <a:xfrm>
            <a:off x="5721623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92" name="Google Shape;3392;g945aa4c994_0_1328"/>
          <p:cNvSpPr/>
          <p:nvPr/>
        </p:nvSpPr>
        <p:spPr>
          <a:xfrm>
            <a:off x="5291329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93" name="Google Shape;3393;g945aa4c994_0_1328"/>
          <p:cNvSpPr/>
          <p:nvPr/>
        </p:nvSpPr>
        <p:spPr>
          <a:xfrm>
            <a:off x="486103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94" name="Google Shape;3394;g945aa4c994_0_1328"/>
          <p:cNvSpPr/>
          <p:nvPr/>
        </p:nvSpPr>
        <p:spPr>
          <a:xfrm>
            <a:off x="4430742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95" name="Google Shape;3395;g945aa4c994_0_1328"/>
          <p:cNvSpPr/>
          <p:nvPr/>
        </p:nvSpPr>
        <p:spPr>
          <a:xfrm>
            <a:off x="4000448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96" name="Google Shape;3396;g945aa4c994_0_1328"/>
          <p:cNvSpPr/>
          <p:nvPr/>
        </p:nvSpPr>
        <p:spPr>
          <a:xfrm>
            <a:off x="3139861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97" name="Google Shape;3397;g945aa4c994_0_1328"/>
          <p:cNvSpPr/>
          <p:nvPr/>
        </p:nvSpPr>
        <p:spPr>
          <a:xfrm>
            <a:off x="3570155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98" name="Google Shape;3398;g945aa4c994_0_1328"/>
          <p:cNvSpPr/>
          <p:nvPr/>
        </p:nvSpPr>
        <p:spPr>
          <a:xfrm>
            <a:off x="1398033" y="1305223"/>
            <a:ext cx="1050900" cy="1774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99" name="Google Shape;3399;g945aa4c994_0_1328"/>
          <p:cNvSpPr/>
          <p:nvPr/>
        </p:nvSpPr>
        <p:spPr>
          <a:xfrm>
            <a:off x="280072" y="1247900"/>
            <a:ext cx="217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0" name="Google Shape;3400;g945aa4c994_0_1328"/>
          <p:cNvSpPr txBox="1"/>
          <p:nvPr/>
        </p:nvSpPr>
        <p:spPr>
          <a:xfrm>
            <a:off x="1453069" y="14370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1" name="Google Shape;3401;g945aa4c994_0_1328"/>
          <p:cNvSpPr txBox="1"/>
          <p:nvPr/>
        </p:nvSpPr>
        <p:spPr>
          <a:xfrm>
            <a:off x="1453086" y="21652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2" name="Google Shape;3402;g945aa4c994_0_1328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cxnSp>
        <p:nvCxnSpPr>
          <p:cNvPr id="3403" name="Google Shape;3403;g945aa4c994_0_1328"/>
          <p:cNvCxnSpPr>
            <a:stCxn id="3400" idx="3"/>
            <a:endCxn id="3404" idx="1"/>
          </p:cNvCxnSpPr>
          <p:nvPr/>
        </p:nvCxnSpPr>
        <p:spPr>
          <a:xfrm>
            <a:off x="2456269" y="1667944"/>
            <a:ext cx="5194800" cy="108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405" name="Google Shape;3405;g945aa4c994_0_1328"/>
          <p:cNvCxnSpPr>
            <a:stCxn id="3401" idx="3"/>
            <a:endCxn id="3406" idx="1"/>
          </p:cNvCxnSpPr>
          <p:nvPr/>
        </p:nvCxnSpPr>
        <p:spPr>
          <a:xfrm>
            <a:off x="2456286" y="2396144"/>
            <a:ext cx="51819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grpSp>
        <p:nvGrpSpPr>
          <p:cNvPr id="3407" name="Google Shape;3407;g945aa4c994_0_1328"/>
          <p:cNvGrpSpPr/>
          <p:nvPr/>
        </p:nvGrpSpPr>
        <p:grpSpPr>
          <a:xfrm>
            <a:off x="7638131" y="1118925"/>
            <a:ext cx="4241160" cy="4758900"/>
            <a:chOff x="7009600" y="1118925"/>
            <a:chExt cx="4869300" cy="4758900"/>
          </a:xfrm>
        </p:grpSpPr>
        <p:grpSp>
          <p:nvGrpSpPr>
            <p:cNvPr id="3408" name="Google Shape;3408;g945aa4c994_0_1328"/>
            <p:cNvGrpSpPr/>
            <p:nvPr/>
          </p:nvGrpSpPr>
          <p:grpSpPr>
            <a:xfrm>
              <a:off x="7009600" y="1118925"/>
              <a:ext cx="4869300" cy="4758900"/>
              <a:chOff x="7009600" y="1118925"/>
              <a:chExt cx="4869300" cy="4758900"/>
            </a:xfrm>
          </p:grpSpPr>
          <p:sp>
            <p:nvSpPr>
              <p:cNvPr id="3409" name="Google Shape;3409;g945aa4c994_0_1328"/>
              <p:cNvSpPr/>
              <p:nvPr/>
            </p:nvSpPr>
            <p:spPr>
              <a:xfrm>
                <a:off x="7009600" y="1118925"/>
                <a:ext cx="4869300" cy="4758900"/>
              </a:xfrm>
              <a:prstGeom prst="rect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b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Calibri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Modul</a:t>
                </a:r>
                <a:endPara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10" name="Google Shape;3410;g945aa4c994_0_1328"/>
              <p:cNvSpPr/>
              <p:nvPr/>
            </p:nvSpPr>
            <p:spPr>
              <a:xfrm>
                <a:off x="8600875" y="1434225"/>
                <a:ext cx="3157500" cy="1366800"/>
              </a:xfrm>
              <a:prstGeom prst="rect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Schieberegister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11" name="Google Shape;3411;g945aa4c994_0_1328"/>
              <p:cNvSpPr txBox="1"/>
              <p:nvPr/>
            </p:nvSpPr>
            <p:spPr>
              <a:xfrm>
                <a:off x="8600875" y="1392975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Din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12" name="Google Shape;3412;g945aa4c994_0_1328"/>
              <p:cNvSpPr txBox="1"/>
              <p:nvPr/>
            </p:nvSpPr>
            <p:spPr>
              <a:xfrm>
                <a:off x="8967562" y="2165300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274E13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Takt</a:t>
                </a:r>
                <a:endParaRPr sz="2400" b="0" i="0" u="none" strike="noStrike" cap="none">
                  <a:solidFill>
                    <a:srgbClr val="274E13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13" name="Google Shape;3413;g945aa4c994_0_1328"/>
              <p:cNvSpPr/>
              <p:nvPr/>
            </p:nvSpPr>
            <p:spPr>
              <a:xfrm rot="5400000">
                <a:off x="8613023" y="2282975"/>
                <a:ext cx="369000" cy="393300"/>
              </a:xfrm>
              <a:prstGeom prst="triangle">
                <a:avLst>
                  <a:gd name="adj" fmla="val 50000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3414" name="Google Shape;3414;g945aa4c994_0_1328"/>
              <p:cNvCxnSpPr>
                <a:stCxn id="3413" idx="3"/>
                <a:endCxn id="3415" idx="3"/>
              </p:cNvCxnSpPr>
              <p:nvPr/>
            </p:nvCxnSpPr>
            <p:spPr>
              <a:xfrm>
                <a:off x="8600873" y="2479625"/>
                <a:ext cx="2860500" cy="2142300"/>
              </a:xfrm>
              <a:prstGeom prst="bentConnector5">
                <a:avLst>
                  <a:gd name="adj1" fmla="val -9558"/>
                  <a:gd name="adj2" fmla="val 38356"/>
                  <a:gd name="adj3" fmla="val 109552"/>
                </a:avLst>
              </a:prstGeom>
              <a:noFill/>
              <a:ln w="38100" cap="flat" cmpd="sng">
                <a:solidFill>
                  <a:srgbClr val="38761D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416" name="Google Shape;3416;g945aa4c994_0_1328"/>
              <p:cNvCxnSpPr>
                <a:stCxn id="3404" idx="3"/>
                <a:endCxn id="3411" idx="1"/>
              </p:cNvCxnSpPr>
              <p:nvPr/>
            </p:nvCxnSpPr>
            <p:spPr>
              <a:xfrm>
                <a:off x="7621325" y="1678725"/>
                <a:ext cx="979500" cy="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417" name="Google Shape;3417;g945aa4c994_0_1328"/>
              <p:cNvCxnSpPr>
                <a:stCxn id="3404" idx="3"/>
                <a:endCxn id="3418" idx="1"/>
              </p:cNvCxnSpPr>
              <p:nvPr/>
            </p:nvCxnSpPr>
            <p:spPr>
              <a:xfrm>
                <a:off x="7621325" y="1678725"/>
                <a:ext cx="979800" cy="2657400"/>
              </a:xfrm>
              <a:prstGeom prst="bentConnector3">
                <a:avLst>
                  <a:gd name="adj1" fmla="val 50011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grpSp>
            <p:nvGrpSpPr>
              <p:cNvPr id="3419" name="Google Shape;3419;g945aa4c994_0_1328"/>
              <p:cNvGrpSpPr/>
              <p:nvPr/>
            </p:nvGrpSpPr>
            <p:grpSpPr>
              <a:xfrm>
                <a:off x="8601318" y="3938525"/>
                <a:ext cx="2859890" cy="1366800"/>
                <a:chOff x="9095139" y="3938517"/>
                <a:chExt cx="2365500" cy="1366800"/>
              </a:xfrm>
            </p:grpSpPr>
            <p:sp>
              <p:nvSpPr>
                <p:cNvPr id="3415" name="Google Shape;3415;g945aa4c994_0_1328"/>
                <p:cNvSpPr/>
                <p:nvPr/>
              </p:nvSpPr>
              <p:spPr>
                <a:xfrm>
                  <a:off x="9095139" y="3938517"/>
                  <a:ext cx="2365500" cy="1366800"/>
                </a:xfrm>
                <a:prstGeom prst="rect">
                  <a:avLst/>
                </a:prstGeom>
                <a:noFill/>
                <a:ln w="38100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b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Taktgenerator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18" name="Google Shape;3418;g945aa4c994_0_1328"/>
                <p:cNvSpPr txBox="1"/>
                <p:nvPr/>
              </p:nvSpPr>
              <p:spPr>
                <a:xfrm>
                  <a:off x="9095162" y="4050425"/>
                  <a:ext cx="953400" cy="571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Start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3420" name="Google Shape;3420;g945aa4c994_0_1328"/>
                <p:cNvGrpSpPr/>
                <p:nvPr/>
              </p:nvGrpSpPr>
              <p:grpSpPr>
                <a:xfrm>
                  <a:off x="9775721" y="3938538"/>
                  <a:ext cx="1579356" cy="1036546"/>
                  <a:chOff x="9517417" y="3885375"/>
                  <a:chExt cx="1344705" cy="845401"/>
                </a:xfrm>
              </p:grpSpPr>
              <p:sp>
                <p:nvSpPr>
                  <p:cNvPr id="3421" name="Google Shape;3421;g945aa4c994_0_1328"/>
                  <p:cNvSpPr/>
                  <p:nvPr/>
                </p:nvSpPr>
                <p:spPr>
                  <a:xfrm>
                    <a:off x="9517417" y="4308076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422" name="Google Shape;3422;g945aa4c994_0_1328"/>
                  <p:cNvSpPr/>
                  <p:nvPr/>
                </p:nvSpPr>
                <p:spPr>
                  <a:xfrm>
                    <a:off x="9953925" y="3885375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423" name="Google Shape;3423;g945aa4c994_0_1328"/>
                  <p:cNvSpPr/>
                  <p:nvPr/>
                </p:nvSpPr>
                <p:spPr>
                  <a:xfrm>
                    <a:off x="10390522" y="4308075"/>
                    <a:ext cx="4716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424" name="Google Shape;3424;g945aa4c994_0_1328"/>
                  <p:cNvCxnSpPr>
                    <a:stCxn id="3422" idx="1"/>
                    <a:endCxn id="3422" idx="3"/>
                  </p:cNvCxnSpPr>
                  <p:nvPr/>
                </p:nvCxnSpPr>
                <p:spPr>
                  <a:xfrm>
                    <a:off x="9953925" y="4096725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425" name="Google Shape;3425;g945aa4c994_0_1328"/>
                  <p:cNvCxnSpPr>
                    <a:stCxn id="3422" idx="3"/>
                    <a:endCxn id="3423" idx="1"/>
                  </p:cNvCxnSpPr>
                  <p:nvPr/>
                </p:nvCxnSpPr>
                <p:spPr>
                  <a:xfrm>
                    <a:off x="103904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426" name="Google Shape;3426;g945aa4c994_0_1328"/>
                  <p:cNvCxnSpPr>
                    <a:endCxn id="3423" idx="3"/>
                  </p:cNvCxnSpPr>
                  <p:nvPr/>
                </p:nvCxnSpPr>
                <p:spPr>
                  <a:xfrm>
                    <a:off x="10390522" y="4519425"/>
                    <a:ext cx="4716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427" name="Google Shape;3427;g945aa4c994_0_1328"/>
                  <p:cNvCxnSpPr>
                    <a:stCxn id="3421" idx="1"/>
                    <a:endCxn id="3421" idx="3"/>
                  </p:cNvCxnSpPr>
                  <p:nvPr/>
                </p:nvCxnSpPr>
                <p:spPr>
                  <a:xfrm>
                    <a:off x="9517417" y="4519426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428" name="Google Shape;3428;g945aa4c994_0_1328"/>
                  <p:cNvCxnSpPr>
                    <a:stCxn id="3422" idx="1"/>
                    <a:endCxn id="3421" idx="3"/>
                  </p:cNvCxnSpPr>
                  <p:nvPr/>
                </p:nvCxnSpPr>
                <p:spPr>
                  <a:xfrm>
                    <a:off x="99539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</p:grpSp>
        </p:grpSp>
        <p:sp>
          <p:nvSpPr>
            <p:cNvPr id="3404" name="Google Shape;3404;g945aa4c994_0_1328"/>
            <p:cNvSpPr txBox="1"/>
            <p:nvPr/>
          </p:nvSpPr>
          <p:spPr>
            <a:xfrm>
              <a:off x="7024625" y="1447875"/>
              <a:ext cx="5967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06" name="Google Shape;3406;g945aa4c994_0_1328"/>
            <p:cNvSpPr txBox="1"/>
            <p:nvPr/>
          </p:nvSpPr>
          <p:spPr>
            <a:xfrm>
              <a:off x="7009827" y="2165292"/>
              <a:ext cx="1050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29" name="Google Shape;3429;g945aa4c994_0_1328"/>
          <p:cNvGrpSpPr/>
          <p:nvPr/>
        </p:nvGrpSpPr>
        <p:grpSpPr>
          <a:xfrm>
            <a:off x="2715984" y="1080565"/>
            <a:ext cx="638977" cy="523500"/>
            <a:chOff x="2715984" y="1080565"/>
            <a:chExt cx="638977" cy="523500"/>
          </a:xfrm>
        </p:grpSpPr>
        <p:cxnSp>
          <p:nvCxnSpPr>
            <p:cNvPr id="3430" name="Google Shape;3430;g945aa4c994_0_1328"/>
            <p:cNvCxnSpPr>
              <a:stCxn id="3431" idx="0"/>
              <a:endCxn id="3432" idx="0"/>
            </p:cNvCxnSpPr>
            <p:nvPr/>
          </p:nvCxnSpPr>
          <p:spPr>
            <a:xfrm>
              <a:off x="2715984" y="1080565"/>
              <a:ext cx="2088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433" name="Google Shape;3433;g945aa4c994_0_1328"/>
            <p:cNvCxnSpPr>
              <a:stCxn id="3432" idx="0"/>
              <a:endCxn id="3432" idx="2"/>
            </p:cNvCxnSpPr>
            <p:nvPr/>
          </p:nvCxnSpPr>
          <p:spPr>
            <a:xfrm>
              <a:off x="2924650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434" name="Google Shape;3434;g945aa4c994_0_1328"/>
            <p:cNvCxnSpPr>
              <a:stCxn id="3396" idx="2"/>
              <a:endCxn id="3432" idx="2"/>
            </p:cNvCxnSpPr>
            <p:nvPr/>
          </p:nvCxnSpPr>
          <p:spPr>
            <a:xfrm rot="10800000">
              <a:off x="2924761" y="1604065"/>
              <a:ext cx="4302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3435" name="Google Shape;3435;g945aa4c994_0_1328"/>
          <p:cNvCxnSpPr>
            <a:stCxn id="3397" idx="0"/>
            <a:endCxn id="3397" idx="2"/>
          </p:cNvCxnSpPr>
          <p:nvPr/>
        </p:nvCxnSpPr>
        <p:spPr>
          <a:xfrm>
            <a:off x="3785255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36" name="Google Shape;3436;g945aa4c994_0_1328"/>
          <p:cNvCxnSpPr>
            <a:stCxn id="3396" idx="2"/>
            <a:endCxn id="3396" idx="0"/>
          </p:cNvCxnSpPr>
          <p:nvPr/>
        </p:nvCxnSpPr>
        <p:spPr>
          <a:xfrm rot="10800000">
            <a:off x="3354961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37" name="Google Shape;3437;g945aa4c994_0_1328"/>
          <p:cNvCxnSpPr>
            <a:stCxn id="3396" idx="0"/>
            <a:endCxn id="3397" idx="0"/>
          </p:cNvCxnSpPr>
          <p:nvPr/>
        </p:nvCxnSpPr>
        <p:spPr>
          <a:xfrm>
            <a:off x="3354961" y="10805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38" name="Google Shape;3438;g945aa4c994_0_1328"/>
          <p:cNvCxnSpPr>
            <a:stCxn id="3397" idx="2"/>
            <a:endCxn id="3395" idx="2"/>
          </p:cNvCxnSpPr>
          <p:nvPr/>
        </p:nvCxnSpPr>
        <p:spPr>
          <a:xfrm>
            <a:off x="3785255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39" name="Google Shape;3439;g945aa4c994_0_1328"/>
          <p:cNvCxnSpPr>
            <a:stCxn id="3395" idx="2"/>
            <a:endCxn id="3395" idx="0"/>
          </p:cNvCxnSpPr>
          <p:nvPr/>
        </p:nvCxnSpPr>
        <p:spPr>
          <a:xfrm rot="10800000">
            <a:off x="4215548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40" name="Google Shape;3440;g945aa4c994_0_1328"/>
          <p:cNvCxnSpPr>
            <a:stCxn id="3395" idx="0"/>
            <a:endCxn id="3393" idx="0"/>
          </p:cNvCxnSpPr>
          <p:nvPr/>
        </p:nvCxnSpPr>
        <p:spPr>
          <a:xfrm>
            <a:off x="4215548" y="1080565"/>
            <a:ext cx="8607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41" name="Google Shape;3441;g945aa4c994_0_1328"/>
          <p:cNvCxnSpPr>
            <a:stCxn id="3393" idx="0"/>
            <a:endCxn id="3393" idx="2"/>
          </p:cNvCxnSpPr>
          <p:nvPr/>
        </p:nvCxnSpPr>
        <p:spPr>
          <a:xfrm>
            <a:off x="5076135" y="108056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42" name="Google Shape;3442;g945aa4c994_0_1328"/>
          <p:cNvCxnSpPr>
            <a:stCxn id="3393" idx="2"/>
            <a:endCxn id="3392" idx="2"/>
          </p:cNvCxnSpPr>
          <p:nvPr/>
        </p:nvCxnSpPr>
        <p:spPr>
          <a:xfrm>
            <a:off x="5076135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43" name="Google Shape;3443;g945aa4c994_0_1328"/>
          <p:cNvCxnSpPr>
            <a:stCxn id="3392" idx="2"/>
            <a:endCxn id="3392" idx="2"/>
          </p:cNvCxnSpPr>
          <p:nvPr/>
        </p:nvCxnSpPr>
        <p:spPr>
          <a:xfrm>
            <a:off x="5506429" y="1604065"/>
            <a:ext cx="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44" name="Google Shape;3444;g945aa4c994_0_1328"/>
          <p:cNvCxnSpPr/>
          <p:nvPr/>
        </p:nvCxnSpPr>
        <p:spPr>
          <a:xfrm>
            <a:off x="5506466" y="159491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45" name="Google Shape;3445;g945aa4c994_0_1328"/>
          <p:cNvCxnSpPr>
            <a:stCxn id="3391" idx="2"/>
            <a:endCxn id="3390" idx="2"/>
          </p:cNvCxnSpPr>
          <p:nvPr/>
        </p:nvCxnSpPr>
        <p:spPr>
          <a:xfrm>
            <a:off x="5936723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46" name="Google Shape;3446;g945aa4c994_0_1328"/>
          <p:cNvCxnSpPr>
            <a:stCxn id="3390" idx="2"/>
            <a:endCxn id="3447" idx="2"/>
          </p:cNvCxnSpPr>
          <p:nvPr/>
        </p:nvCxnSpPr>
        <p:spPr>
          <a:xfrm>
            <a:off x="6367016" y="1604065"/>
            <a:ext cx="430200" cy="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47" name="Google Shape;3447;g945aa4c994_0_1328"/>
          <p:cNvSpPr/>
          <p:nvPr/>
        </p:nvSpPr>
        <p:spPr>
          <a:xfrm>
            <a:off x="6582210" y="1080552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32" name="Google Shape;3432;g945aa4c994_0_1328"/>
          <p:cNvSpPr/>
          <p:nvPr/>
        </p:nvSpPr>
        <p:spPr>
          <a:xfrm>
            <a:off x="2709550" y="1080565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48" name="Google Shape;3448;g945aa4c994_0_1328"/>
          <p:cNvSpPr/>
          <p:nvPr/>
        </p:nvSpPr>
        <p:spPr>
          <a:xfrm>
            <a:off x="2931195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49" name="Google Shape;3449;g945aa4c994_0_1328"/>
          <p:cNvSpPr/>
          <p:nvPr/>
        </p:nvSpPr>
        <p:spPr>
          <a:xfrm>
            <a:off x="3361488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0" name="Google Shape;3450;g945aa4c994_0_1328"/>
          <p:cNvSpPr/>
          <p:nvPr/>
        </p:nvSpPr>
        <p:spPr>
          <a:xfrm>
            <a:off x="3791782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1" name="Google Shape;3451;g945aa4c994_0_1328"/>
          <p:cNvSpPr/>
          <p:nvPr/>
        </p:nvSpPr>
        <p:spPr>
          <a:xfrm>
            <a:off x="4222076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2" name="Google Shape;3452;g945aa4c994_0_1328"/>
          <p:cNvSpPr/>
          <p:nvPr/>
        </p:nvSpPr>
        <p:spPr>
          <a:xfrm>
            <a:off x="4652369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3" name="Google Shape;3453;g945aa4c994_0_1328"/>
          <p:cNvSpPr/>
          <p:nvPr/>
        </p:nvSpPr>
        <p:spPr>
          <a:xfrm>
            <a:off x="6373544" y="1080552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31" name="Google Shape;3431;g945aa4c994_0_1328"/>
          <p:cNvSpPr/>
          <p:nvPr/>
        </p:nvSpPr>
        <p:spPr>
          <a:xfrm>
            <a:off x="2500884" y="1080565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4" name="Google Shape;3454;g945aa4c994_0_1328"/>
          <p:cNvSpPr/>
          <p:nvPr/>
        </p:nvSpPr>
        <p:spPr>
          <a:xfrm>
            <a:off x="6797285" y="1080539"/>
            <a:ext cx="430200" cy="52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5" name="Google Shape;3455;g945aa4c994_0_1328"/>
          <p:cNvSpPr/>
          <p:nvPr/>
        </p:nvSpPr>
        <p:spPr>
          <a:xfrm>
            <a:off x="658223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456" name="Google Shape;3456;g945aa4c994_0_1328"/>
          <p:cNvGrpSpPr/>
          <p:nvPr/>
        </p:nvGrpSpPr>
        <p:grpSpPr>
          <a:xfrm>
            <a:off x="3256271" y="1738330"/>
            <a:ext cx="4754008" cy="523538"/>
            <a:chOff x="3354946" y="1738342"/>
            <a:chExt cx="4754008" cy="523538"/>
          </a:xfrm>
        </p:grpSpPr>
        <p:grpSp>
          <p:nvGrpSpPr>
            <p:cNvPr id="3457" name="Google Shape;3457;g945aa4c994_0_1328"/>
            <p:cNvGrpSpPr/>
            <p:nvPr/>
          </p:nvGrpSpPr>
          <p:grpSpPr>
            <a:xfrm>
              <a:off x="3354946" y="1738355"/>
              <a:ext cx="2377008" cy="523525"/>
              <a:chOff x="2500884" y="1080539"/>
              <a:chExt cx="4726601" cy="523525"/>
            </a:xfrm>
          </p:grpSpPr>
          <p:grpSp>
            <p:nvGrpSpPr>
              <p:cNvPr id="3458" name="Google Shape;3458;g945aa4c994_0_1328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3459" name="Google Shape;3459;g945aa4c994_0_1328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60" name="Google Shape;3460;g945aa4c994_0_1328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61" name="Google Shape;3461;g945aa4c994_0_1328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62" name="Google Shape;3462;g945aa4c994_0_1328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63" name="Google Shape;3463;g945aa4c994_0_1328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64" name="Google Shape;3464;g945aa4c994_0_1328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65" name="Google Shape;3465;g945aa4c994_0_1328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66" name="Google Shape;3466;g945aa4c994_0_1328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67" name="Google Shape;3467;g945aa4c994_0_1328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68" name="Google Shape;3468;g945aa4c994_0_1328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3469" name="Google Shape;3469;g945aa4c994_0_1328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70" name="Google Shape;3470;g945aa4c994_0_1328"/>
            <p:cNvGrpSpPr/>
            <p:nvPr/>
          </p:nvGrpSpPr>
          <p:grpSpPr>
            <a:xfrm>
              <a:off x="5731946" y="1738342"/>
              <a:ext cx="2377008" cy="523525"/>
              <a:chOff x="2500884" y="1080539"/>
              <a:chExt cx="4726601" cy="523525"/>
            </a:xfrm>
          </p:grpSpPr>
          <p:grpSp>
            <p:nvGrpSpPr>
              <p:cNvPr id="3471" name="Google Shape;3471;g945aa4c994_0_1328"/>
              <p:cNvGrpSpPr/>
              <p:nvPr/>
            </p:nvGrpSpPr>
            <p:grpSpPr>
              <a:xfrm>
                <a:off x="2500884" y="1080552"/>
                <a:ext cx="4302954" cy="523513"/>
                <a:chOff x="2500815" y="1080523"/>
                <a:chExt cx="4752019" cy="523513"/>
              </a:xfrm>
            </p:grpSpPr>
            <p:sp>
              <p:nvSpPr>
                <p:cNvPr id="3472" name="Google Shape;3472;g945aa4c994_0_1328"/>
                <p:cNvSpPr/>
                <p:nvPr/>
              </p:nvSpPr>
              <p:spPr>
                <a:xfrm>
                  <a:off x="2976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73" name="Google Shape;3473;g945aa4c994_0_1328"/>
                <p:cNvSpPr/>
                <p:nvPr/>
              </p:nvSpPr>
              <p:spPr>
                <a:xfrm>
                  <a:off x="3451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74" name="Google Shape;3474;g945aa4c994_0_1328"/>
                <p:cNvSpPr/>
                <p:nvPr/>
              </p:nvSpPr>
              <p:spPr>
                <a:xfrm>
                  <a:off x="3926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75" name="Google Shape;3475;g945aa4c994_0_1328"/>
                <p:cNvSpPr/>
                <p:nvPr/>
              </p:nvSpPr>
              <p:spPr>
                <a:xfrm>
                  <a:off x="44016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76" name="Google Shape;3476;g945aa4c994_0_1328"/>
                <p:cNvSpPr/>
                <p:nvPr/>
              </p:nvSpPr>
              <p:spPr>
                <a:xfrm>
                  <a:off x="48768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77" name="Google Shape;3477;g945aa4c994_0_1328"/>
                <p:cNvSpPr/>
                <p:nvPr/>
              </p:nvSpPr>
              <p:spPr>
                <a:xfrm>
                  <a:off x="53520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78" name="Google Shape;3478;g945aa4c994_0_1328"/>
                <p:cNvSpPr/>
                <p:nvPr/>
              </p:nvSpPr>
              <p:spPr>
                <a:xfrm>
                  <a:off x="58272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79" name="Google Shape;3479;g945aa4c994_0_1328"/>
                <p:cNvSpPr/>
                <p:nvPr/>
              </p:nvSpPr>
              <p:spPr>
                <a:xfrm>
                  <a:off x="6302434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80" name="Google Shape;3480;g945aa4c994_0_1328"/>
                <p:cNvSpPr/>
                <p:nvPr/>
              </p:nvSpPr>
              <p:spPr>
                <a:xfrm>
                  <a:off x="6777634" y="1080523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81" name="Google Shape;3481;g945aa4c994_0_1328"/>
                <p:cNvSpPr/>
                <p:nvPr/>
              </p:nvSpPr>
              <p:spPr>
                <a:xfrm>
                  <a:off x="2500815" y="1080536"/>
                  <a:ext cx="475200" cy="523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3482" name="Google Shape;3482;g945aa4c994_0_1328"/>
              <p:cNvSpPr/>
              <p:nvPr/>
            </p:nvSpPr>
            <p:spPr>
              <a:xfrm>
                <a:off x="6797285" y="1080539"/>
                <a:ext cx="430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cxnSp>
        <p:nvCxnSpPr>
          <p:cNvPr id="3483" name="Google Shape;3483;g945aa4c994_0_1328"/>
          <p:cNvCxnSpPr>
            <a:endCxn id="3459" idx="2"/>
          </p:cNvCxnSpPr>
          <p:nvPr/>
        </p:nvCxnSpPr>
        <p:spPr>
          <a:xfrm>
            <a:off x="3363672" y="2260968"/>
            <a:ext cx="217200" cy="9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84" name="Google Shape;3484;g945aa4c994_0_1328"/>
          <p:cNvCxnSpPr>
            <a:stCxn id="3459" idx="2"/>
            <a:endCxn id="3459" idx="0"/>
          </p:cNvCxnSpPr>
          <p:nvPr/>
        </p:nvCxnSpPr>
        <p:spPr>
          <a:xfrm rot="10800000">
            <a:off x="3580872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85" name="Google Shape;3485;g945aa4c994_0_1328"/>
          <p:cNvCxnSpPr>
            <a:stCxn id="3459" idx="0"/>
            <a:endCxn id="3460" idx="0"/>
          </p:cNvCxnSpPr>
          <p:nvPr/>
        </p:nvCxnSpPr>
        <p:spPr>
          <a:xfrm>
            <a:off x="3580872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86" name="Google Shape;3486;g945aa4c994_0_1328"/>
          <p:cNvCxnSpPr>
            <a:stCxn id="3460" idx="0"/>
            <a:endCxn id="3460" idx="2"/>
          </p:cNvCxnSpPr>
          <p:nvPr/>
        </p:nvCxnSpPr>
        <p:spPr>
          <a:xfrm>
            <a:off x="379726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87" name="Google Shape;3487;g945aa4c994_0_1328"/>
          <p:cNvCxnSpPr>
            <a:stCxn id="3460" idx="2"/>
            <a:endCxn id="3461" idx="2"/>
          </p:cNvCxnSpPr>
          <p:nvPr/>
        </p:nvCxnSpPr>
        <p:spPr>
          <a:xfrm>
            <a:off x="379726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88" name="Google Shape;3488;g945aa4c994_0_1328"/>
          <p:cNvCxnSpPr>
            <a:stCxn id="3461" idx="2"/>
            <a:endCxn id="3461" idx="0"/>
          </p:cNvCxnSpPr>
          <p:nvPr/>
        </p:nvCxnSpPr>
        <p:spPr>
          <a:xfrm rot="10800000">
            <a:off x="4013661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89" name="Google Shape;3489;g945aa4c994_0_1328"/>
          <p:cNvCxnSpPr>
            <a:stCxn id="3461" idx="0"/>
            <a:endCxn id="3462" idx="0"/>
          </p:cNvCxnSpPr>
          <p:nvPr/>
        </p:nvCxnSpPr>
        <p:spPr>
          <a:xfrm>
            <a:off x="4013661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90" name="Google Shape;3490;g945aa4c994_0_1328"/>
          <p:cNvCxnSpPr>
            <a:stCxn id="3462" idx="0"/>
            <a:endCxn id="3462" idx="2"/>
          </p:cNvCxnSpPr>
          <p:nvPr/>
        </p:nvCxnSpPr>
        <p:spPr>
          <a:xfrm>
            <a:off x="4230056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91" name="Google Shape;3491;g945aa4c994_0_1328"/>
          <p:cNvCxnSpPr>
            <a:stCxn id="3462" idx="2"/>
            <a:endCxn id="3463" idx="2"/>
          </p:cNvCxnSpPr>
          <p:nvPr/>
        </p:nvCxnSpPr>
        <p:spPr>
          <a:xfrm>
            <a:off x="4230056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92" name="Google Shape;3492;g945aa4c994_0_1328"/>
          <p:cNvCxnSpPr>
            <a:stCxn id="3463" idx="2"/>
            <a:endCxn id="3463" idx="0"/>
          </p:cNvCxnSpPr>
          <p:nvPr/>
        </p:nvCxnSpPr>
        <p:spPr>
          <a:xfrm rot="10800000">
            <a:off x="4446450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93" name="Google Shape;3493;g945aa4c994_0_1328"/>
          <p:cNvCxnSpPr>
            <a:stCxn id="3463" idx="0"/>
            <a:endCxn id="3464" idx="0"/>
          </p:cNvCxnSpPr>
          <p:nvPr/>
        </p:nvCxnSpPr>
        <p:spPr>
          <a:xfrm>
            <a:off x="4446450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94" name="Google Shape;3494;g945aa4c994_0_1328"/>
          <p:cNvCxnSpPr>
            <a:stCxn id="3464" idx="0"/>
            <a:endCxn id="3464" idx="2"/>
          </p:cNvCxnSpPr>
          <p:nvPr/>
        </p:nvCxnSpPr>
        <p:spPr>
          <a:xfrm>
            <a:off x="4662845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95" name="Google Shape;3495;g945aa4c994_0_1328"/>
          <p:cNvCxnSpPr>
            <a:stCxn id="3464" idx="2"/>
            <a:endCxn id="3465" idx="2"/>
          </p:cNvCxnSpPr>
          <p:nvPr/>
        </p:nvCxnSpPr>
        <p:spPr>
          <a:xfrm>
            <a:off x="4662845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96" name="Google Shape;3496;g945aa4c994_0_1328"/>
          <p:cNvCxnSpPr>
            <a:stCxn id="3465" idx="2"/>
            <a:endCxn id="3465" idx="0"/>
          </p:cNvCxnSpPr>
          <p:nvPr/>
        </p:nvCxnSpPr>
        <p:spPr>
          <a:xfrm rot="10800000">
            <a:off x="4879239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97" name="Google Shape;3497;g945aa4c994_0_1328"/>
          <p:cNvCxnSpPr>
            <a:endCxn id="3466" idx="0"/>
          </p:cNvCxnSpPr>
          <p:nvPr/>
        </p:nvCxnSpPr>
        <p:spPr>
          <a:xfrm>
            <a:off x="4879334" y="17383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98" name="Google Shape;3498;g945aa4c994_0_1328"/>
          <p:cNvCxnSpPr>
            <a:stCxn id="3466" idx="0"/>
            <a:endCxn id="3466" idx="2"/>
          </p:cNvCxnSpPr>
          <p:nvPr/>
        </p:nvCxnSpPr>
        <p:spPr>
          <a:xfrm>
            <a:off x="5095634" y="1738368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99" name="Google Shape;3499;g945aa4c994_0_1328"/>
          <p:cNvCxnSpPr>
            <a:stCxn id="3466" idx="2"/>
            <a:endCxn id="3467" idx="2"/>
          </p:cNvCxnSpPr>
          <p:nvPr/>
        </p:nvCxnSpPr>
        <p:spPr>
          <a:xfrm>
            <a:off x="5095634" y="2261868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00" name="Google Shape;3500;g945aa4c994_0_1328"/>
          <p:cNvCxnSpPr>
            <a:stCxn id="3467" idx="2"/>
            <a:endCxn id="3467" idx="0"/>
          </p:cNvCxnSpPr>
          <p:nvPr/>
        </p:nvCxnSpPr>
        <p:spPr>
          <a:xfrm rot="10800000">
            <a:off x="531202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01" name="Google Shape;3501;g945aa4c994_0_1328"/>
          <p:cNvCxnSpPr>
            <a:stCxn id="3467" idx="0"/>
            <a:endCxn id="3469" idx="0"/>
          </p:cNvCxnSpPr>
          <p:nvPr/>
        </p:nvCxnSpPr>
        <p:spPr>
          <a:xfrm>
            <a:off x="5312029" y="1738355"/>
            <a:ext cx="2130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02" name="Google Shape;3502;g945aa4c994_0_1328"/>
          <p:cNvCxnSpPr>
            <a:stCxn id="3469" idx="0"/>
            <a:endCxn id="3469" idx="2"/>
          </p:cNvCxnSpPr>
          <p:nvPr/>
        </p:nvCxnSpPr>
        <p:spPr>
          <a:xfrm>
            <a:off x="5525105" y="173834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03" name="Google Shape;3503;g945aa4c994_0_1328"/>
          <p:cNvCxnSpPr>
            <a:stCxn id="3469" idx="2"/>
            <a:endCxn id="3481" idx="2"/>
          </p:cNvCxnSpPr>
          <p:nvPr/>
        </p:nvCxnSpPr>
        <p:spPr>
          <a:xfrm>
            <a:off x="5525105" y="2261842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04" name="Google Shape;3504;g945aa4c994_0_1328"/>
          <p:cNvCxnSpPr>
            <a:stCxn id="3481" idx="2"/>
            <a:endCxn id="3481" idx="0"/>
          </p:cNvCxnSpPr>
          <p:nvPr/>
        </p:nvCxnSpPr>
        <p:spPr>
          <a:xfrm rot="10800000">
            <a:off x="5741468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05" name="Google Shape;3505;g945aa4c994_0_1328"/>
          <p:cNvCxnSpPr>
            <a:stCxn id="3481" idx="0"/>
            <a:endCxn id="3472" idx="0"/>
          </p:cNvCxnSpPr>
          <p:nvPr/>
        </p:nvCxnSpPr>
        <p:spPr>
          <a:xfrm>
            <a:off x="5741468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06" name="Google Shape;3506;g945aa4c994_0_1328"/>
          <p:cNvCxnSpPr>
            <a:stCxn id="3472" idx="0"/>
            <a:endCxn id="3472" idx="2"/>
          </p:cNvCxnSpPr>
          <p:nvPr/>
        </p:nvCxnSpPr>
        <p:spPr>
          <a:xfrm>
            <a:off x="5957872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07" name="Google Shape;3507;g945aa4c994_0_1328"/>
          <p:cNvCxnSpPr>
            <a:endCxn id="3473" idx="2"/>
          </p:cNvCxnSpPr>
          <p:nvPr/>
        </p:nvCxnSpPr>
        <p:spPr>
          <a:xfrm>
            <a:off x="5957966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08" name="Google Shape;3508;g945aa4c994_0_1328"/>
          <p:cNvCxnSpPr>
            <a:stCxn id="3473" idx="2"/>
            <a:endCxn id="3473" idx="0"/>
          </p:cNvCxnSpPr>
          <p:nvPr/>
        </p:nvCxnSpPr>
        <p:spPr>
          <a:xfrm rot="10800000">
            <a:off x="6174266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09" name="Google Shape;3509;g945aa4c994_0_1328"/>
          <p:cNvCxnSpPr>
            <a:stCxn id="3473" idx="0"/>
            <a:endCxn id="3474" idx="0"/>
          </p:cNvCxnSpPr>
          <p:nvPr/>
        </p:nvCxnSpPr>
        <p:spPr>
          <a:xfrm>
            <a:off x="6174266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10" name="Google Shape;3510;g945aa4c994_0_1328"/>
          <p:cNvCxnSpPr>
            <a:stCxn id="3474" idx="0"/>
            <a:endCxn id="3474" idx="2"/>
          </p:cNvCxnSpPr>
          <p:nvPr/>
        </p:nvCxnSpPr>
        <p:spPr>
          <a:xfrm>
            <a:off x="6390661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11" name="Google Shape;3511;g945aa4c994_0_1328"/>
          <p:cNvCxnSpPr>
            <a:stCxn id="3474" idx="2"/>
            <a:endCxn id="3475" idx="2"/>
          </p:cNvCxnSpPr>
          <p:nvPr/>
        </p:nvCxnSpPr>
        <p:spPr>
          <a:xfrm>
            <a:off x="6390661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12" name="Google Shape;3512;g945aa4c994_0_1328"/>
          <p:cNvCxnSpPr>
            <a:stCxn id="3475" idx="2"/>
            <a:endCxn id="3475" idx="0"/>
          </p:cNvCxnSpPr>
          <p:nvPr/>
        </p:nvCxnSpPr>
        <p:spPr>
          <a:xfrm rot="10800000">
            <a:off x="660705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13" name="Google Shape;3513;g945aa4c994_0_1328"/>
          <p:cNvCxnSpPr>
            <a:stCxn id="3475" idx="0"/>
            <a:endCxn id="3476" idx="0"/>
          </p:cNvCxnSpPr>
          <p:nvPr/>
        </p:nvCxnSpPr>
        <p:spPr>
          <a:xfrm>
            <a:off x="660705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14" name="Google Shape;3514;g945aa4c994_0_1328"/>
          <p:cNvCxnSpPr>
            <a:stCxn id="3476" idx="0"/>
            <a:endCxn id="3476" idx="2"/>
          </p:cNvCxnSpPr>
          <p:nvPr/>
        </p:nvCxnSpPr>
        <p:spPr>
          <a:xfrm>
            <a:off x="6823450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15" name="Google Shape;3515;g945aa4c994_0_1328"/>
          <p:cNvCxnSpPr>
            <a:stCxn id="3476" idx="2"/>
            <a:endCxn id="3477" idx="2"/>
          </p:cNvCxnSpPr>
          <p:nvPr/>
        </p:nvCxnSpPr>
        <p:spPr>
          <a:xfrm>
            <a:off x="6823450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16" name="Google Shape;3516;g945aa4c994_0_1328"/>
          <p:cNvCxnSpPr>
            <a:stCxn id="3477" idx="2"/>
            <a:endCxn id="3477" idx="0"/>
          </p:cNvCxnSpPr>
          <p:nvPr/>
        </p:nvCxnSpPr>
        <p:spPr>
          <a:xfrm rot="10800000">
            <a:off x="7039845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17" name="Google Shape;3517;g945aa4c994_0_1328"/>
          <p:cNvCxnSpPr>
            <a:stCxn id="3477" idx="0"/>
            <a:endCxn id="3478" idx="0"/>
          </p:cNvCxnSpPr>
          <p:nvPr/>
        </p:nvCxnSpPr>
        <p:spPr>
          <a:xfrm>
            <a:off x="7039845" y="17383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18" name="Google Shape;3518;g945aa4c994_0_1328"/>
          <p:cNvCxnSpPr>
            <a:stCxn id="3478" idx="0"/>
            <a:endCxn id="3478" idx="2"/>
          </p:cNvCxnSpPr>
          <p:nvPr/>
        </p:nvCxnSpPr>
        <p:spPr>
          <a:xfrm>
            <a:off x="7256239" y="1738355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19" name="Google Shape;3519;g945aa4c994_0_1328"/>
          <p:cNvCxnSpPr>
            <a:stCxn id="3478" idx="2"/>
            <a:endCxn id="3479" idx="2"/>
          </p:cNvCxnSpPr>
          <p:nvPr/>
        </p:nvCxnSpPr>
        <p:spPr>
          <a:xfrm>
            <a:off x="7256239" y="2261855"/>
            <a:ext cx="216300" cy="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520" name="Google Shape;3520;g945aa4c994_0_1328"/>
          <p:cNvSpPr txBox="1"/>
          <p:nvPr/>
        </p:nvSpPr>
        <p:spPr>
          <a:xfrm>
            <a:off x="2500875" y="1784725"/>
            <a:ext cx="8541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274E13"/>
                </a:solidFill>
                <a:latin typeface="Calibri"/>
                <a:ea typeface="Calibri"/>
                <a:cs typeface="Calibri"/>
                <a:sym typeface="Calibri"/>
              </a:rPr>
              <a:t>Takt</a:t>
            </a:r>
            <a:endParaRPr sz="2400">
              <a:solidFill>
                <a:srgbClr val="274E1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521" name="Google Shape;3521;g945aa4c994_0_1328"/>
          <p:cNvCxnSpPr/>
          <p:nvPr/>
        </p:nvCxnSpPr>
        <p:spPr>
          <a:xfrm>
            <a:off x="7580832" y="2000092"/>
            <a:ext cx="1191600" cy="8478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3522" name="Google Shape;3522;g945aa4c994_0_1328"/>
          <p:cNvCxnSpPr>
            <a:stCxn id="3455" idx="2"/>
          </p:cNvCxnSpPr>
          <p:nvPr/>
        </p:nvCxnSpPr>
        <p:spPr>
          <a:xfrm>
            <a:off x="6797335" y="1608377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23" name="Google Shape;3523;g945aa4c994_0_1328"/>
          <p:cNvCxnSpPr/>
          <p:nvPr/>
        </p:nvCxnSpPr>
        <p:spPr>
          <a:xfrm>
            <a:off x="7209010" y="1080552"/>
            <a:ext cx="0" cy="523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24" name="Google Shape;3524;g945aa4c994_0_1328"/>
          <p:cNvCxnSpPr/>
          <p:nvPr/>
        </p:nvCxnSpPr>
        <p:spPr>
          <a:xfrm>
            <a:off x="7209010" y="1080552"/>
            <a:ext cx="4203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525" name="Google Shape;3525;g945aa4c994_0_1328"/>
          <p:cNvSpPr/>
          <p:nvPr/>
        </p:nvSpPr>
        <p:spPr>
          <a:xfrm>
            <a:off x="7002585" y="1084877"/>
            <a:ext cx="430200" cy="5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6" name="Google Shape;3526;g945aa4c994_0_1328"/>
          <p:cNvSpPr txBox="1"/>
          <p:nvPr/>
        </p:nvSpPr>
        <p:spPr>
          <a:xfrm>
            <a:off x="7227475" y="493225"/>
            <a:ext cx="1191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Stopbit</a:t>
            </a:r>
            <a:endParaRPr sz="2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527" name="Google Shape;3527;g945aa4c994_0_1328"/>
          <p:cNvCxnSpPr>
            <a:endCxn id="3392" idx="3"/>
          </p:cNvCxnSpPr>
          <p:nvPr/>
        </p:nvCxnSpPr>
        <p:spPr>
          <a:xfrm rot="10800000" flipH="1">
            <a:off x="3514729" y="1342315"/>
            <a:ext cx="2206800" cy="26295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3528" name="Google Shape;3528;g945aa4c994_0_1328"/>
          <p:cNvCxnSpPr>
            <a:endCxn id="3455" idx="0"/>
          </p:cNvCxnSpPr>
          <p:nvPr/>
        </p:nvCxnSpPr>
        <p:spPr>
          <a:xfrm rot="10800000">
            <a:off x="6797335" y="1084877"/>
            <a:ext cx="12900" cy="4962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29" name="Google Shape;3529;g945aa4c994_0_1328"/>
          <p:cNvCxnSpPr>
            <a:endCxn id="3525" idx="0"/>
          </p:cNvCxnSpPr>
          <p:nvPr/>
        </p:nvCxnSpPr>
        <p:spPr>
          <a:xfrm rot="10800000" flipH="1">
            <a:off x="6819885" y="1084877"/>
            <a:ext cx="397800" cy="9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530" name="Google Shape;3530;g945aa4c994_0_1328"/>
          <p:cNvSpPr txBox="1"/>
          <p:nvPr/>
        </p:nvSpPr>
        <p:spPr>
          <a:xfrm>
            <a:off x="3317475" y="570675"/>
            <a:ext cx="3989100" cy="3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 1           2    3                             4</a:t>
            </a:r>
            <a:endParaRPr sz="2400">
              <a:solidFill>
                <a:srgbClr val="FF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1" name="Google Shape;3531;g945aa4c994_0_1328"/>
          <p:cNvSpPr/>
          <p:nvPr/>
        </p:nvSpPr>
        <p:spPr>
          <a:xfrm>
            <a:off x="5705475" y="1123950"/>
            <a:ext cx="200025" cy="390525"/>
          </a:xfrm>
          <a:custGeom>
            <a:avLst/>
            <a:gdLst/>
            <a:ahLst/>
            <a:cxnLst/>
            <a:rect l="l" t="t" r="r" b="b"/>
            <a:pathLst>
              <a:path w="8001" h="15621" extrusionOk="0">
                <a:moveTo>
                  <a:pt x="8001" y="0"/>
                </a:moveTo>
                <a:lnTo>
                  <a:pt x="0" y="9525"/>
                </a:lnTo>
                <a:lnTo>
                  <a:pt x="7239" y="8382"/>
                </a:lnTo>
                <a:lnTo>
                  <a:pt x="1905" y="15621"/>
                </a:ln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3532" name="Google Shape;3532;g945aa4c994_0_1328"/>
          <p:cNvSpPr/>
          <p:nvPr/>
        </p:nvSpPr>
        <p:spPr>
          <a:xfrm>
            <a:off x="703275" y="954925"/>
            <a:ext cx="8730000" cy="5430300"/>
          </a:xfrm>
          <a:prstGeom prst="wedgeRoundRectCallout">
            <a:avLst>
              <a:gd name="adj1" fmla="val 57183"/>
              <a:gd name="adj2" fmla="val 3188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0000FF"/>
                </a:solidFill>
              </a:rPr>
              <a:t>Zusammenfassung:</a:t>
            </a:r>
            <a:endParaRPr sz="2400">
              <a:solidFill>
                <a:srgbClr val="0000FF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Es handelt sich um eine serielle Schnittstelle</a:t>
            </a:r>
            <a:endParaRPr sz="2400">
              <a:solidFill>
                <a:srgbClr val="0000FF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Es handelt sich um eine Punkt zu Punkt Verbindung von 2 Kommunikationspartnern</a:t>
            </a:r>
            <a:endParaRPr sz="2400">
              <a:solidFill>
                <a:srgbClr val="0000FF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Die Anschlüsse heißen RX und TX</a:t>
            </a:r>
            <a:endParaRPr sz="2400">
              <a:solidFill>
                <a:srgbClr val="0000FF"/>
              </a:solidFill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Es werden 2 Datenleitungen benötigt:</a:t>
            </a:r>
            <a:br>
              <a:rPr lang="de-DE" sz="2400">
                <a:solidFill>
                  <a:srgbClr val="0000FF"/>
                </a:solidFill>
              </a:rPr>
            </a:br>
            <a:r>
              <a:rPr lang="de-DE" sz="2400">
                <a:solidFill>
                  <a:srgbClr val="0000FF"/>
                </a:solidFill>
              </a:rPr>
              <a:t>TX -&gt; RX und RX &lt;- TX</a:t>
            </a:r>
            <a:endParaRPr sz="2400">
              <a:solidFill>
                <a:srgbClr val="0000FF"/>
              </a:solidFill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Die Datenübertragung ist Vollduplex</a:t>
            </a:r>
            <a:endParaRPr sz="2400">
              <a:solidFill>
                <a:srgbClr val="0000FF"/>
              </a:solidFill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Es wird keine Taktleitung benötigt</a:t>
            </a:r>
            <a:endParaRPr sz="2400">
              <a:solidFill>
                <a:srgbClr val="0000FF"/>
              </a:solidFill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=&gt; Die Datenübertragung ist asynchron, Sender und Empfänger verfügen über eigene Taktgeneratoren</a:t>
            </a:r>
            <a:endParaRPr sz="2400">
              <a:solidFill>
                <a:srgbClr val="0000FF"/>
              </a:solidFill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Char char="●"/>
            </a:pPr>
            <a:r>
              <a:rPr lang="de-DE" sz="2400">
                <a:solidFill>
                  <a:srgbClr val="0000FF"/>
                </a:solidFill>
              </a:rPr>
              <a:t>Die Datenübertragung beginnt mit einem Startbit, dann folgen 5 bis 8 Datenbits, ein optionales Paritybit und ein Stopbit</a:t>
            </a:r>
            <a:endParaRPr sz="2400">
              <a:solidFill>
                <a:srgbClr val="0000FF"/>
              </a:solidFill>
            </a:endParaRPr>
          </a:p>
        </p:txBody>
      </p:sp>
      <p:pic>
        <p:nvPicPr>
          <p:cNvPr id="3533" name="Google Shape;3533;g945aa4c994_0_13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240298" y="4623531"/>
            <a:ext cx="1253423" cy="18377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268"/>
    </mc:Choice>
    <mc:Fallback>
      <p:transition spd="slow" advTm="312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945aa4c994_0_92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sp>
        <p:nvSpPr>
          <p:cNvPr id="127" name="Google Shape;127;g945aa4c994_0_92"/>
          <p:cNvSpPr/>
          <p:nvPr/>
        </p:nvSpPr>
        <p:spPr>
          <a:xfrm>
            <a:off x="355375" y="1191000"/>
            <a:ext cx="33537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g945aa4c994_0_92"/>
          <p:cNvSpPr/>
          <p:nvPr/>
        </p:nvSpPr>
        <p:spPr>
          <a:xfrm>
            <a:off x="2042950" y="1434223"/>
            <a:ext cx="1666200" cy="1645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g945aa4c994_0_92"/>
          <p:cNvSpPr/>
          <p:nvPr/>
        </p:nvSpPr>
        <p:spPr>
          <a:xfrm>
            <a:off x="7009600" y="1118925"/>
            <a:ext cx="166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30" name="Google Shape;130;g945aa4c994_0_92"/>
          <p:cNvCxnSpPr/>
          <p:nvPr/>
        </p:nvCxnSpPr>
        <p:spPr>
          <a:xfrm rot="10800000" flipH="1">
            <a:off x="3709172" y="1662817"/>
            <a:ext cx="3300300" cy="66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31" name="Google Shape;131;g945aa4c994_0_92"/>
          <p:cNvCxnSpPr/>
          <p:nvPr/>
        </p:nvCxnSpPr>
        <p:spPr>
          <a:xfrm>
            <a:off x="3709174" y="2396169"/>
            <a:ext cx="33003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sp>
        <p:nvSpPr>
          <p:cNvPr id="132" name="Google Shape;132;g945aa4c994_0_92"/>
          <p:cNvSpPr txBox="1"/>
          <p:nvPr/>
        </p:nvSpPr>
        <p:spPr>
          <a:xfrm>
            <a:off x="2658493" y="1447868"/>
            <a:ext cx="1050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g945aa4c994_0_92"/>
          <p:cNvSpPr txBox="1"/>
          <p:nvPr/>
        </p:nvSpPr>
        <p:spPr>
          <a:xfrm>
            <a:off x="2643685" y="2165292"/>
            <a:ext cx="1050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g945aa4c994_0_92"/>
          <p:cNvSpPr txBox="1"/>
          <p:nvPr/>
        </p:nvSpPr>
        <p:spPr>
          <a:xfrm>
            <a:off x="7024635" y="1447868"/>
            <a:ext cx="1050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g945aa4c994_0_92"/>
          <p:cNvSpPr txBox="1"/>
          <p:nvPr/>
        </p:nvSpPr>
        <p:spPr>
          <a:xfrm>
            <a:off x="7009827" y="2165292"/>
            <a:ext cx="1050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g945aa4c994_0_92"/>
          <p:cNvSpPr/>
          <p:nvPr/>
        </p:nvSpPr>
        <p:spPr>
          <a:xfrm>
            <a:off x="600358" y="4393575"/>
            <a:ext cx="5167200" cy="1645500"/>
          </a:xfrm>
          <a:prstGeom prst="wedgeRoundRectCallout">
            <a:avLst>
              <a:gd name="adj1" fmla="val 59772"/>
              <a:gd name="adj2" fmla="val -3692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UART ist eine 2-Draht-Schnittstelle: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g945aa4c994_0_92"/>
          <p:cNvSpPr txBox="1"/>
          <p:nvPr/>
        </p:nvSpPr>
        <p:spPr>
          <a:xfrm>
            <a:off x="4740313" y="398775"/>
            <a:ext cx="1253400" cy="151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300"/>
              <a:buFont typeface="Arial"/>
              <a:buNone/>
            </a:pPr>
            <a:r>
              <a:rPr lang="de-DE" sz="8300" b="0" i="0" u="none" strike="noStrike" cap="none">
                <a:solidFill>
                  <a:srgbClr val="FF9900"/>
                </a:solidFill>
                <a:latin typeface="Calibri"/>
                <a:ea typeface="Calibri"/>
                <a:cs typeface="Calibri"/>
                <a:sym typeface="Calibri"/>
              </a:rPr>
              <a:t>1.</a:t>
            </a:r>
            <a:endParaRPr sz="8300" b="0" i="0" u="none" strike="noStrike" cap="none">
              <a:solidFill>
                <a:srgbClr val="FF99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g945aa4c994_0_92"/>
          <p:cNvSpPr txBox="1"/>
          <p:nvPr/>
        </p:nvSpPr>
        <p:spPr>
          <a:xfrm>
            <a:off x="4725375" y="2396175"/>
            <a:ext cx="1253400" cy="151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300"/>
              <a:buFont typeface="Arial"/>
              <a:buNone/>
            </a:pPr>
            <a:r>
              <a:rPr lang="de-DE" sz="8300" b="0" i="0" u="none" strike="noStrike" cap="none">
                <a:solidFill>
                  <a:srgbClr val="FF9900"/>
                </a:solidFill>
                <a:latin typeface="Calibri"/>
                <a:ea typeface="Calibri"/>
                <a:cs typeface="Calibri"/>
                <a:sym typeface="Calibri"/>
              </a:rPr>
              <a:t>2.</a:t>
            </a:r>
            <a:endParaRPr sz="8300" b="0" i="0" u="none" strike="noStrike" cap="none">
              <a:solidFill>
                <a:srgbClr val="FF99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g945aa4c994_0_92"/>
          <p:cNvSpPr/>
          <p:nvPr/>
        </p:nvSpPr>
        <p:spPr>
          <a:xfrm>
            <a:off x="3160600" y="605950"/>
            <a:ext cx="4402200" cy="3059400"/>
          </a:xfrm>
          <a:prstGeom prst="ellipse">
            <a:avLst/>
          </a:prstGeom>
          <a:noFill/>
          <a:ln w="76200" cap="flat" cmpd="sng">
            <a:solidFill>
              <a:srgbClr val="FF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0" name="Google Shape;140;g945aa4c994_0_9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93716" y="3487506"/>
            <a:ext cx="1253423" cy="18377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223"/>
    </mc:Choice>
    <mc:Fallback>
      <p:transition spd="slow" advTm="132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945aa4c994_0_110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sp>
        <p:nvSpPr>
          <p:cNvPr id="146" name="Google Shape;146;g945aa4c994_0_110"/>
          <p:cNvSpPr/>
          <p:nvPr/>
        </p:nvSpPr>
        <p:spPr>
          <a:xfrm>
            <a:off x="355375" y="1191000"/>
            <a:ext cx="33537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g945aa4c994_0_110"/>
          <p:cNvSpPr/>
          <p:nvPr/>
        </p:nvSpPr>
        <p:spPr>
          <a:xfrm>
            <a:off x="2042950" y="1434223"/>
            <a:ext cx="1666200" cy="1645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g945aa4c994_0_110"/>
          <p:cNvSpPr/>
          <p:nvPr/>
        </p:nvSpPr>
        <p:spPr>
          <a:xfrm>
            <a:off x="7009600" y="1118925"/>
            <a:ext cx="166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9" name="Google Shape;149;g945aa4c994_0_110"/>
          <p:cNvCxnSpPr/>
          <p:nvPr/>
        </p:nvCxnSpPr>
        <p:spPr>
          <a:xfrm rot="10800000" flipH="1">
            <a:off x="3709172" y="1662817"/>
            <a:ext cx="3300300" cy="66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50" name="Google Shape;150;g945aa4c994_0_110"/>
          <p:cNvCxnSpPr/>
          <p:nvPr/>
        </p:nvCxnSpPr>
        <p:spPr>
          <a:xfrm>
            <a:off x="3709174" y="2396169"/>
            <a:ext cx="33003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sp>
        <p:nvSpPr>
          <p:cNvPr id="151" name="Google Shape;151;g945aa4c994_0_110"/>
          <p:cNvSpPr txBox="1"/>
          <p:nvPr/>
        </p:nvSpPr>
        <p:spPr>
          <a:xfrm>
            <a:off x="2658493" y="1447868"/>
            <a:ext cx="1050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g945aa4c994_0_110"/>
          <p:cNvSpPr txBox="1"/>
          <p:nvPr/>
        </p:nvSpPr>
        <p:spPr>
          <a:xfrm>
            <a:off x="2643685" y="2165292"/>
            <a:ext cx="1050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g945aa4c994_0_110"/>
          <p:cNvSpPr txBox="1"/>
          <p:nvPr/>
        </p:nvSpPr>
        <p:spPr>
          <a:xfrm>
            <a:off x="7024635" y="1447868"/>
            <a:ext cx="1050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g945aa4c994_0_110"/>
          <p:cNvSpPr txBox="1"/>
          <p:nvPr/>
        </p:nvSpPr>
        <p:spPr>
          <a:xfrm>
            <a:off x="7009827" y="2165292"/>
            <a:ext cx="1050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g945aa4c994_0_110"/>
          <p:cNvSpPr/>
          <p:nvPr/>
        </p:nvSpPr>
        <p:spPr>
          <a:xfrm>
            <a:off x="600358" y="4393575"/>
            <a:ext cx="5167200" cy="1645500"/>
          </a:xfrm>
          <a:prstGeom prst="wedgeRoundRectCallout">
            <a:avLst>
              <a:gd name="adj1" fmla="val 59772"/>
              <a:gd name="adj2" fmla="val -3692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Beide Verbindungen gehen von 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TX Transmit-(Sende-)Ausgang zu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RX Receive-(Empangs-)Eingang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g945aa4c994_0_110"/>
          <p:cNvSpPr/>
          <p:nvPr/>
        </p:nvSpPr>
        <p:spPr>
          <a:xfrm>
            <a:off x="3100584" y="1283325"/>
            <a:ext cx="869400" cy="790800"/>
          </a:xfrm>
          <a:prstGeom prst="ellipse">
            <a:avLst/>
          </a:prstGeom>
          <a:noFill/>
          <a:ln w="76200" cap="flat" cmpd="sng">
            <a:solidFill>
              <a:srgbClr val="FF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7" name="Google Shape;157;g945aa4c994_0_1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93716" y="3487506"/>
            <a:ext cx="1253423" cy="1837747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g945aa4c994_0_110"/>
          <p:cNvSpPr/>
          <p:nvPr/>
        </p:nvSpPr>
        <p:spPr>
          <a:xfrm>
            <a:off x="6832852" y="1283325"/>
            <a:ext cx="869400" cy="790800"/>
          </a:xfrm>
          <a:prstGeom prst="ellipse">
            <a:avLst/>
          </a:prstGeom>
          <a:noFill/>
          <a:ln w="76200" cap="flat" cmpd="sng">
            <a:solidFill>
              <a:srgbClr val="FF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4228"/>
    </mc:Choice>
    <mc:Fallback>
      <p:transition spd="slow" advTm="342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945aa4c994_0_127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sp>
        <p:nvSpPr>
          <p:cNvPr id="164" name="Google Shape;164;g945aa4c994_0_127"/>
          <p:cNvSpPr/>
          <p:nvPr/>
        </p:nvSpPr>
        <p:spPr>
          <a:xfrm>
            <a:off x="355375" y="1191000"/>
            <a:ext cx="33537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g945aa4c994_0_127"/>
          <p:cNvSpPr/>
          <p:nvPr/>
        </p:nvSpPr>
        <p:spPr>
          <a:xfrm>
            <a:off x="2042950" y="1434223"/>
            <a:ext cx="1666200" cy="1645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g945aa4c994_0_127"/>
          <p:cNvSpPr/>
          <p:nvPr/>
        </p:nvSpPr>
        <p:spPr>
          <a:xfrm>
            <a:off x="7009600" y="1118925"/>
            <a:ext cx="166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67" name="Google Shape;167;g945aa4c994_0_127"/>
          <p:cNvCxnSpPr/>
          <p:nvPr/>
        </p:nvCxnSpPr>
        <p:spPr>
          <a:xfrm rot="10800000" flipH="1">
            <a:off x="3709172" y="1662817"/>
            <a:ext cx="3300300" cy="66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68" name="Google Shape;168;g945aa4c994_0_127"/>
          <p:cNvCxnSpPr/>
          <p:nvPr/>
        </p:nvCxnSpPr>
        <p:spPr>
          <a:xfrm>
            <a:off x="3709174" y="2396169"/>
            <a:ext cx="33003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sp>
        <p:nvSpPr>
          <p:cNvPr id="169" name="Google Shape;169;g945aa4c994_0_127"/>
          <p:cNvSpPr txBox="1"/>
          <p:nvPr/>
        </p:nvSpPr>
        <p:spPr>
          <a:xfrm>
            <a:off x="2658493" y="1447868"/>
            <a:ext cx="1050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g945aa4c994_0_127"/>
          <p:cNvSpPr txBox="1"/>
          <p:nvPr/>
        </p:nvSpPr>
        <p:spPr>
          <a:xfrm>
            <a:off x="2643685" y="2165292"/>
            <a:ext cx="1050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g945aa4c994_0_127"/>
          <p:cNvSpPr txBox="1"/>
          <p:nvPr/>
        </p:nvSpPr>
        <p:spPr>
          <a:xfrm>
            <a:off x="7024635" y="1447868"/>
            <a:ext cx="1050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g945aa4c994_0_127"/>
          <p:cNvSpPr txBox="1"/>
          <p:nvPr/>
        </p:nvSpPr>
        <p:spPr>
          <a:xfrm>
            <a:off x="7009827" y="2165292"/>
            <a:ext cx="1050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g945aa4c994_0_127"/>
          <p:cNvSpPr/>
          <p:nvPr/>
        </p:nvSpPr>
        <p:spPr>
          <a:xfrm>
            <a:off x="600358" y="4393575"/>
            <a:ext cx="5167200" cy="1645500"/>
          </a:xfrm>
          <a:prstGeom prst="wedgeRoundRectCallout">
            <a:avLst>
              <a:gd name="adj1" fmla="val 59772"/>
              <a:gd name="adj2" fmla="val -3692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Beide Verbindungen </a:t>
            </a:r>
            <a:r>
              <a:rPr lang="de-DE" sz="2400">
                <a:solidFill>
                  <a:srgbClr val="0000FF"/>
                </a:solidFill>
              </a:rPr>
              <a:t>können gleichzeitig senden und empfangen =&gt; Vollduplex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4" name="Google Shape;174;g945aa4c994_0_12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93716" y="3487506"/>
            <a:ext cx="1253423" cy="183774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5" name="Google Shape;175;g945aa4c994_0_127"/>
          <p:cNvGrpSpPr/>
          <p:nvPr/>
        </p:nvGrpSpPr>
        <p:grpSpPr>
          <a:xfrm>
            <a:off x="3883093" y="1118916"/>
            <a:ext cx="2222442" cy="461677"/>
            <a:chOff x="2716031" y="1080565"/>
            <a:chExt cx="4501604" cy="527812"/>
          </a:xfrm>
        </p:grpSpPr>
        <p:grpSp>
          <p:nvGrpSpPr>
            <p:cNvPr id="176" name="Google Shape;176;g945aa4c994_0_127"/>
            <p:cNvGrpSpPr/>
            <p:nvPr/>
          </p:nvGrpSpPr>
          <p:grpSpPr>
            <a:xfrm>
              <a:off x="2716031" y="1080565"/>
              <a:ext cx="638930" cy="523500"/>
              <a:chOff x="2716031" y="1080565"/>
              <a:chExt cx="638930" cy="523500"/>
            </a:xfrm>
          </p:grpSpPr>
          <p:cxnSp>
            <p:nvCxnSpPr>
              <p:cNvPr id="177" name="Google Shape;177;g945aa4c994_0_127"/>
              <p:cNvCxnSpPr/>
              <p:nvPr/>
            </p:nvCxnSpPr>
            <p:spPr>
              <a:xfrm>
                <a:off x="2716031" y="1080565"/>
                <a:ext cx="2085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78" name="Google Shape;178;g945aa4c994_0_127"/>
              <p:cNvCxnSpPr/>
              <p:nvPr/>
            </p:nvCxnSpPr>
            <p:spPr>
              <a:xfrm>
                <a:off x="2924650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79" name="Google Shape;179;g945aa4c994_0_127"/>
              <p:cNvCxnSpPr/>
              <p:nvPr/>
            </p:nvCxnSpPr>
            <p:spPr>
              <a:xfrm rot="10800000">
                <a:off x="2924761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80" name="Google Shape;180;g945aa4c994_0_127"/>
            <p:cNvGrpSpPr/>
            <p:nvPr/>
          </p:nvGrpSpPr>
          <p:grpSpPr>
            <a:xfrm>
              <a:off x="3354961" y="1080565"/>
              <a:ext cx="3442255" cy="523500"/>
              <a:chOff x="3354961" y="1080565"/>
              <a:chExt cx="3442255" cy="523500"/>
            </a:xfrm>
          </p:grpSpPr>
          <p:cxnSp>
            <p:nvCxnSpPr>
              <p:cNvPr id="181" name="Google Shape;181;g945aa4c994_0_127"/>
              <p:cNvCxnSpPr/>
              <p:nvPr/>
            </p:nvCxnSpPr>
            <p:spPr>
              <a:xfrm>
                <a:off x="3785255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182" name="Google Shape;182;g945aa4c994_0_127"/>
              <p:cNvGrpSpPr/>
              <p:nvPr/>
            </p:nvGrpSpPr>
            <p:grpSpPr>
              <a:xfrm>
                <a:off x="3354961" y="1080565"/>
                <a:ext cx="3442255" cy="523500"/>
                <a:chOff x="3354961" y="1080565"/>
                <a:chExt cx="3442255" cy="523500"/>
              </a:xfrm>
            </p:grpSpPr>
            <p:cxnSp>
              <p:nvCxnSpPr>
                <p:cNvPr id="183" name="Google Shape;183;g945aa4c994_0_127"/>
                <p:cNvCxnSpPr/>
                <p:nvPr/>
              </p:nvCxnSpPr>
              <p:spPr>
                <a:xfrm rot="10800000">
                  <a:off x="3354961" y="1080565"/>
                  <a:ext cx="0" cy="52350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84" name="Google Shape;184;g945aa4c994_0_127"/>
                <p:cNvCxnSpPr/>
                <p:nvPr/>
              </p:nvCxnSpPr>
              <p:spPr>
                <a:xfrm>
                  <a:off x="3354961" y="1080565"/>
                  <a:ext cx="430200" cy="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85" name="Google Shape;185;g945aa4c994_0_127"/>
                <p:cNvCxnSpPr/>
                <p:nvPr/>
              </p:nvCxnSpPr>
              <p:spPr>
                <a:xfrm>
                  <a:off x="3785255" y="1604065"/>
                  <a:ext cx="430200" cy="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86" name="Google Shape;186;g945aa4c994_0_127"/>
                <p:cNvCxnSpPr/>
                <p:nvPr/>
              </p:nvCxnSpPr>
              <p:spPr>
                <a:xfrm rot="10800000">
                  <a:off x="4215548" y="1080565"/>
                  <a:ext cx="0" cy="52350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87" name="Google Shape;187;g945aa4c994_0_127"/>
                <p:cNvCxnSpPr/>
                <p:nvPr/>
              </p:nvCxnSpPr>
              <p:spPr>
                <a:xfrm>
                  <a:off x="4215548" y="1080565"/>
                  <a:ext cx="860700" cy="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88" name="Google Shape;188;g945aa4c994_0_127"/>
                <p:cNvCxnSpPr/>
                <p:nvPr/>
              </p:nvCxnSpPr>
              <p:spPr>
                <a:xfrm>
                  <a:off x="5076135" y="1080565"/>
                  <a:ext cx="0" cy="52350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89" name="Google Shape;189;g945aa4c994_0_127"/>
                <p:cNvCxnSpPr/>
                <p:nvPr/>
              </p:nvCxnSpPr>
              <p:spPr>
                <a:xfrm>
                  <a:off x="5076135" y="1604065"/>
                  <a:ext cx="430200" cy="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90" name="Google Shape;190;g945aa4c994_0_127"/>
                <p:cNvCxnSpPr/>
                <p:nvPr/>
              </p:nvCxnSpPr>
              <p:spPr>
                <a:xfrm rot="10800000">
                  <a:off x="5506429" y="1080565"/>
                  <a:ext cx="0" cy="52350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91" name="Google Shape;191;g945aa4c994_0_127"/>
                <p:cNvCxnSpPr/>
                <p:nvPr/>
              </p:nvCxnSpPr>
              <p:spPr>
                <a:xfrm>
                  <a:off x="5506429" y="1080565"/>
                  <a:ext cx="430200" cy="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92" name="Google Shape;192;g945aa4c994_0_127"/>
                <p:cNvCxnSpPr/>
                <p:nvPr/>
              </p:nvCxnSpPr>
              <p:spPr>
                <a:xfrm>
                  <a:off x="5936723" y="1080565"/>
                  <a:ext cx="0" cy="52350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93" name="Google Shape;193;g945aa4c994_0_127"/>
                <p:cNvCxnSpPr/>
                <p:nvPr/>
              </p:nvCxnSpPr>
              <p:spPr>
                <a:xfrm>
                  <a:off x="5936723" y="1604065"/>
                  <a:ext cx="430200" cy="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94" name="Google Shape;194;g945aa4c994_0_127"/>
                <p:cNvCxnSpPr/>
                <p:nvPr/>
              </p:nvCxnSpPr>
              <p:spPr>
                <a:xfrm>
                  <a:off x="6367016" y="1604065"/>
                  <a:ext cx="430200" cy="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cxnSp>
          <p:nvCxnSpPr>
            <p:cNvPr id="195" name="Google Shape;195;g945aa4c994_0_127"/>
            <p:cNvCxnSpPr/>
            <p:nvPr/>
          </p:nvCxnSpPr>
          <p:spPr>
            <a:xfrm>
              <a:off x="6797335" y="1084877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6" name="Google Shape;196;g945aa4c994_0_127"/>
            <p:cNvCxnSpPr/>
            <p:nvPr/>
          </p:nvCxnSpPr>
          <p:spPr>
            <a:xfrm>
              <a:off x="6797335" y="1084877"/>
              <a:ext cx="4203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97" name="Google Shape;197;g945aa4c994_0_127"/>
          <p:cNvGrpSpPr/>
          <p:nvPr/>
        </p:nvGrpSpPr>
        <p:grpSpPr>
          <a:xfrm>
            <a:off x="4604143" y="1815878"/>
            <a:ext cx="2222442" cy="461677"/>
            <a:chOff x="2716031" y="1080565"/>
            <a:chExt cx="4501604" cy="527812"/>
          </a:xfrm>
        </p:grpSpPr>
        <p:grpSp>
          <p:nvGrpSpPr>
            <p:cNvPr id="198" name="Google Shape;198;g945aa4c994_0_127"/>
            <p:cNvGrpSpPr/>
            <p:nvPr/>
          </p:nvGrpSpPr>
          <p:grpSpPr>
            <a:xfrm>
              <a:off x="2716031" y="1080565"/>
              <a:ext cx="638930" cy="523500"/>
              <a:chOff x="2716031" y="1080565"/>
              <a:chExt cx="638930" cy="523500"/>
            </a:xfrm>
          </p:grpSpPr>
          <p:cxnSp>
            <p:nvCxnSpPr>
              <p:cNvPr id="199" name="Google Shape;199;g945aa4c994_0_127"/>
              <p:cNvCxnSpPr/>
              <p:nvPr/>
            </p:nvCxnSpPr>
            <p:spPr>
              <a:xfrm>
                <a:off x="2716031" y="1080565"/>
                <a:ext cx="2085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00" name="Google Shape;200;g945aa4c994_0_127"/>
              <p:cNvCxnSpPr/>
              <p:nvPr/>
            </p:nvCxnSpPr>
            <p:spPr>
              <a:xfrm>
                <a:off x="2924650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01" name="Google Shape;201;g945aa4c994_0_127"/>
              <p:cNvCxnSpPr/>
              <p:nvPr/>
            </p:nvCxnSpPr>
            <p:spPr>
              <a:xfrm rot="10800000">
                <a:off x="2924761" y="1604065"/>
                <a:ext cx="430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202" name="Google Shape;202;g945aa4c994_0_127"/>
            <p:cNvGrpSpPr/>
            <p:nvPr/>
          </p:nvGrpSpPr>
          <p:grpSpPr>
            <a:xfrm>
              <a:off x="3354961" y="1080565"/>
              <a:ext cx="3442255" cy="523500"/>
              <a:chOff x="3354961" y="1080565"/>
              <a:chExt cx="3442255" cy="523500"/>
            </a:xfrm>
          </p:grpSpPr>
          <p:cxnSp>
            <p:nvCxnSpPr>
              <p:cNvPr id="203" name="Google Shape;203;g945aa4c994_0_127"/>
              <p:cNvCxnSpPr/>
              <p:nvPr/>
            </p:nvCxnSpPr>
            <p:spPr>
              <a:xfrm>
                <a:off x="3785255" y="1080565"/>
                <a:ext cx="0" cy="5235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204" name="Google Shape;204;g945aa4c994_0_127"/>
              <p:cNvGrpSpPr/>
              <p:nvPr/>
            </p:nvGrpSpPr>
            <p:grpSpPr>
              <a:xfrm>
                <a:off x="3354961" y="1080565"/>
                <a:ext cx="3442255" cy="523500"/>
                <a:chOff x="3354961" y="1080565"/>
                <a:chExt cx="3442255" cy="523500"/>
              </a:xfrm>
            </p:grpSpPr>
            <p:cxnSp>
              <p:nvCxnSpPr>
                <p:cNvPr id="205" name="Google Shape;205;g945aa4c994_0_127"/>
                <p:cNvCxnSpPr/>
                <p:nvPr/>
              </p:nvCxnSpPr>
              <p:spPr>
                <a:xfrm rot="10800000">
                  <a:off x="3354961" y="1080565"/>
                  <a:ext cx="0" cy="52350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06" name="Google Shape;206;g945aa4c994_0_127"/>
                <p:cNvCxnSpPr/>
                <p:nvPr/>
              </p:nvCxnSpPr>
              <p:spPr>
                <a:xfrm>
                  <a:off x="3354961" y="1080565"/>
                  <a:ext cx="430200" cy="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07" name="Google Shape;207;g945aa4c994_0_127"/>
                <p:cNvCxnSpPr/>
                <p:nvPr/>
              </p:nvCxnSpPr>
              <p:spPr>
                <a:xfrm>
                  <a:off x="3785255" y="1604065"/>
                  <a:ext cx="430200" cy="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08" name="Google Shape;208;g945aa4c994_0_127"/>
                <p:cNvCxnSpPr/>
                <p:nvPr/>
              </p:nvCxnSpPr>
              <p:spPr>
                <a:xfrm rot="10800000">
                  <a:off x="4215548" y="1080565"/>
                  <a:ext cx="0" cy="52350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09" name="Google Shape;209;g945aa4c994_0_127"/>
                <p:cNvCxnSpPr/>
                <p:nvPr/>
              </p:nvCxnSpPr>
              <p:spPr>
                <a:xfrm>
                  <a:off x="4215548" y="1080565"/>
                  <a:ext cx="860700" cy="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10" name="Google Shape;210;g945aa4c994_0_127"/>
                <p:cNvCxnSpPr/>
                <p:nvPr/>
              </p:nvCxnSpPr>
              <p:spPr>
                <a:xfrm>
                  <a:off x="5076135" y="1080565"/>
                  <a:ext cx="0" cy="52350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11" name="Google Shape;211;g945aa4c994_0_127"/>
                <p:cNvCxnSpPr/>
                <p:nvPr/>
              </p:nvCxnSpPr>
              <p:spPr>
                <a:xfrm>
                  <a:off x="5076135" y="1604065"/>
                  <a:ext cx="430200" cy="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12" name="Google Shape;212;g945aa4c994_0_127"/>
                <p:cNvCxnSpPr/>
                <p:nvPr/>
              </p:nvCxnSpPr>
              <p:spPr>
                <a:xfrm rot="10800000">
                  <a:off x="5506429" y="1080565"/>
                  <a:ext cx="0" cy="52350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13" name="Google Shape;213;g945aa4c994_0_127"/>
                <p:cNvCxnSpPr/>
                <p:nvPr/>
              </p:nvCxnSpPr>
              <p:spPr>
                <a:xfrm>
                  <a:off x="5506429" y="1080565"/>
                  <a:ext cx="430200" cy="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14" name="Google Shape;214;g945aa4c994_0_127"/>
                <p:cNvCxnSpPr/>
                <p:nvPr/>
              </p:nvCxnSpPr>
              <p:spPr>
                <a:xfrm>
                  <a:off x="5936723" y="1080565"/>
                  <a:ext cx="0" cy="52350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15" name="Google Shape;215;g945aa4c994_0_127"/>
                <p:cNvCxnSpPr/>
                <p:nvPr/>
              </p:nvCxnSpPr>
              <p:spPr>
                <a:xfrm>
                  <a:off x="5936723" y="1604065"/>
                  <a:ext cx="430200" cy="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16" name="Google Shape;216;g945aa4c994_0_127"/>
                <p:cNvCxnSpPr/>
                <p:nvPr/>
              </p:nvCxnSpPr>
              <p:spPr>
                <a:xfrm>
                  <a:off x="6367016" y="1604065"/>
                  <a:ext cx="430200" cy="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cxnSp>
          <p:nvCxnSpPr>
            <p:cNvPr id="217" name="Google Shape;217;g945aa4c994_0_127"/>
            <p:cNvCxnSpPr/>
            <p:nvPr/>
          </p:nvCxnSpPr>
          <p:spPr>
            <a:xfrm>
              <a:off x="6797335" y="1084877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18" name="Google Shape;218;g945aa4c994_0_127"/>
            <p:cNvCxnSpPr/>
            <p:nvPr/>
          </p:nvCxnSpPr>
          <p:spPr>
            <a:xfrm>
              <a:off x="6797335" y="1084877"/>
              <a:ext cx="4203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cxnSp>
        <p:nvCxnSpPr>
          <p:cNvPr id="219" name="Google Shape;219;g945aa4c994_0_127"/>
          <p:cNvCxnSpPr/>
          <p:nvPr/>
        </p:nvCxnSpPr>
        <p:spPr>
          <a:xfrm>
            <a:off x="6202100" y="1398600"/>
            <a:ext cx="530400" cy="0"/>
          </a:xfrm>
          <a:prstGeom prst="straightConnector1">
            <a:avLst/>
          </a:prstGeom>
          <a:noFill/>
          <a:ln w="38100" cap="flat" cmpd="sng">
            <a:solidFill>
              <a:srgbClr val="FF9900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20" name="Google Shape;220;g945aa4c994_0_127"/>
          <p:cNvCxnSpPr/>
          <p:nvPr/>
        </p:nvCxnSpPr>
        <p:spPr>
          <a:xfrm flipH="1">
            <a:off x="3877500" y="2140413"/>
            <a:ext cx="528600" cy="900"/>
          </a:xfrm>
          <a:prstGeom prst="straightConnector1">
            <a:avLst/>
          </a:prstGeom>
          <a:noFill/>
          <a:ln w="38100" cap="flat" cmpd="sng">
            <a:solidFill>
              <a:srgbClr val="FF9900"/>
            </a:solidFill>
            <a:prstDash val="solid"/>
            <a:round/>
            <a:headEnd type="none" w="med" len="med"/>
            <a:tailEnd type="stealth" w="med" len="med"/>
          </a:ln>
        </p:spPr>
      </p:cxn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854"/>
    </mc:Choice>
    <mc:Fallback>
      <p:transition spd="slow" advTm="178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sp>
        <p:nvSpPr>
          <p:cNvPr id="226" name="Google Shape;226;p3"/>
          <p:cNvSpPr/>
          <p:nvPr/>
        </p:nvSpPr>
        <p:spPr>
          <a:xfrm>
            <a:off x="355375" y="1191000"/>
            <a:ext cx="33537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p3"/>
          <p:cNvSpPr/>
          <p:nvPr/>
        </p:nvSpPr>
        <p:spPr>
          <a:xfrm>
            <a:off x="2042950" y="1434223"/>
            <a:ext cx="1666200" cy="1645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p3"/>
          <p:cNvSpPr/>
          <p:nvPr/>
        </p:nvSpPr>
        <p:spPr>
          <a:xfrm>
            <a:off x="7009600" y="1118925"/>
            <a:ext cx="4869300" cy="47589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29" name="Google Shape;229;p3"/>
          <p:cNvCxnSpPr/>
          <p:nvPr/>
        </p:nvCxnSpPr>
        <p:spPr>
          <a:xfrm rot="10800000" flipH="1">
            <a:off x="3709172" y="1662817"/>
            <a:ext cx="3300300" cy="66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30" name="Google Shape;230;p3"/>
          <p:cNvCxnSpPr/>
          <p:nvPr/>
        </p:nvCxnSpPr>
        <p:spPr>
          <a:xfrm>
            <a:off x="3709174" y="2396169"/>
            <a:ext cx="33003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sp>
        <p:nvSpPr>
          <p:cNvPr id="231" name="Google Shape;231;p3"/>
          <p:cNvSpPr txBox="1"/>
          <p:nvPr/>
        </p:nvSpPr>
        <p:spPr>
          <a:xfrm>
            <a:off x="2658493" y="1447868"/>
            <a:ext cx="1050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p3"/>
          <p:cNvSpPr txBox="1"/>
          <p:nvPr/>
        </p:nvSpPr>
        <p:spPr>
          <a:xfrm>
            <a:off x="2643685" y="2165292"/>
            <a:ext cx="1050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p3"/>
          <p:cNvSpPr txBox="1"/>
          <p:nvPr/>
        </p:nvSpPr>
        <p:spPr>
          <a:xfrm>
            <a:off x="7024625" y="1447875"/>
            <a:ext cx="596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" name="Google Shape;234;p3"/>
          <p:cNvSpPr txBox="1"/>
          <p:nvPr/>
        </p:nvSpPr>
        <p:spPr>
          <a:xfrm>
            <a:off x="7009827" y="2165292"/>
            <a:ext cx="1050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Google Shape;235;p3"/>
          <p:cNvSpPr/>
          <p:nvPr/>
        </p:nvSpPr>
        <p:spPr>
          <a:xfrm>
            <a:off x="856071" y="4186350"/>
            <a:ext cx="3645000" cy="2089200"/>
          </a:xfrm>
          <a:prstGeom prst="wedgeRoundRectCallout">
            <a:avLst>
              <a:gd name="adj1" fmla="val 76544"/>
              <a:gd name="adj2" fmla="val -6608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Empfänger besteht aus einem 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Font typeface="Arial"/>
              <a:buChar char="●"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Schieberegister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Font typeface="Arial"/>
              <a:buChar char="●"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Taktgenerator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p3"/>
          <p:cNvSpPr/>
          <p:nvPr/>
        </p:nvSpPr>
        <p:spPr>
          <a:xfrm>
            <a:off x="8600875" y="1434225"/>
            <a:ext cx="3157500" cy="13668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Schieberegister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3"/>
          <p:cNvSpPr txBox="1"/>
          <p:nvPr/>
        </p:nvSpPr>
        <p:spPr>
          <a:xfrm>
            <a:off x="8600875" y="1392975"/>
            <a:ext cx="9534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Din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p3"/>
          <p:cNvSpPr txBox="1"/>
          <p:nvPr/>
        </p:nvSpPr>
        <p:spPr>
          <a:xfrm>
            <a:off x="8967562" y="2165300"/>
            <a:ext cx="9534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Takt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p3"/>
          <p:cNvSpPr/>
          <p:nvPr/>
        </p:nvSpPr>
        <p:spPr>
          <a:xfrm rot="5400000">
            <a:off x="8613023" y="2282975"/>
            <a:ext cx="369000" cy="393300"/>
          </a:xfrm>
          <a:prstGeom prst="triangle">
            <a:avLst>
              <a:gd name="adj" fmla="val 50000"/>
            </a:avLst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3"/>
          <p:cNvSpPr/>
          <p:nvPr/>
        </p:nvSpPr>
        <p:spPr>
          <a:xfrm>
            <a:off x="9095139" y="3938517"/>
            <a:ext cx="2365500" cy="13668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Taktgenerator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1" name="Google Shape;241;p3"/>
          <p:cNvCxnSpPr>
            <a:stCxn id="239" idx="3"/>
            <a:endCxn id="240" idx="3"/>
          </p:cNvCxnSpPr>
          <p:nvPr/>
        </p:nvCxnSpPr>
        <p:spPr>
          <a:xfrm>
            <a:off x="8600873" y="2479625"/>
            <a:ext cx="2859900" cy="2142300"/>
          </a:xfrm>
          <a:prstGeom prst="bentConnector5">
            <a:avLst>
              <a:gd name="adj1" fmla="val -8326"/>
              <a:gd name="adj2" fmla="val 38356"/>
              <a:gd name="adj3" fmla="val 108322"/>
            </a:avLst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42" name="Google Shape;242;p3"/>
          <p:cNvSpPr txBox="1"/>
          <p:nvPr/>
        </p:nvSpPr>
        <p:spPr>
          <a:xfrm>
            <a:off x="9095162" y="4050425"/>
            <a:ext cx="9534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Start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43" name="Google Shape;243;p3"/>
          <p:cNvCxnSpPr>
            <a:stCxn id="233" idx="3"/>
            <a:endCxn id="237" idx="1"/>
          </p:cNvCxnSpPr>
          <p:nvPr/>
        </p:nvCxnSpPr>
        <p:spPr>
          <a:xfrm>
            <a:off x="7621325" y="1678725"/>
            <a:ext cx="9795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44" name="Google Shape;244;p3"/>
          <p:cNvCxnSpPr>
            <a:stCxn id="233" idx="3"/>
            <a:endCxn id="242" idx="1"/>
          </p:cNvCxnSpPr>
          <p:nvPr/>
        </p:nvCxnSpPr>
        <p:spPr>
          <a:xfrm>
            <a:off x="7621325" y="1678725"/>
            <a:ext cx="1473900" cy="2657400"/>
          </a:xfrm>
          <a:prstGeom prst="bentConnector3">
            <a:avLst>
              <a:gd name="adj1" fmla="val 25287"/>
            </a:avLst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45" name="Google Shape;245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48394" y="2919919"/>
            <a:ext cx="1258875" cy="17746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6" name="Google Shape;246;p3"/>
          <p:cNvGrpSpPr/>
          <p:nvPr/>
        </p:nvGrpSpPr>
        <p:grpSpPr>
          <a:xfrm>
            <a:off x="9775721" y="3938534"/>
            <a:ext cx="1579356" cy="1036546"/>
            <a:chOff x="9517417" y="3885375"/>
            <a:chExt cx="1344705" cy="845401"/>
          </a:xfrm>
        </p:grpSpPr>
        <p:sp>
          <p:nvSpPr>
            <p:cNvPr id="247" name="Google Shape;247;p3"/>
            <p:cNvSpPr/>
            <p:nvPr/>
          </p:nvSpPr>
          <p:spPr>
            <a:xfrm>
              <a:off x="9517417" y="4308076"/>
              <a:ext cx="436500" cy="42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9953925" y="3885375"/>
              <a:ext cx="436500" cy="42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10390522" y="4308075"/>
              <a:ext cx="471600" cy="42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50" name="Google Shape;250;p3"/>
            <p:cNvCxnSpPr>
              <a:stCxn id="248" idx="1"/>
              <a:endCxn id="248" idx="3"/>
            </p:cNvCxnSpPr>
            <p:nvPr/>
          </p:nvCxnSpPr>
          <p:spPr>
            <a:xfrm>
              <a:off x="9953925" y="4096725"/>
              <a:ext cx="436500" cy="0"/>
            </a:xfrm>
            <a:prstGeom prst="straightConnector1">
              <a:avLst/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51" name="Google Shape;251;p3"/>
            <p:cNvCxnSpPr>
              <a:stCxn id="248" idx="3"/>
              <a:endCxn id="249" idx="1"/>
            </p:cNvCxnSpPr>
            <p:nvPr/>
          </p:nvCxnSpPr>
          <p:spPr>
            <a:xfrm>
              <a:off x="10390425" y="4096725"/>
              <a:ext cx="0" cy="422700"/>
            </a:xfrm>
            <a:prstGeom prst="straightConnector1">
              <a:avLst/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52" name="Google Shape;252;p3"/>
            <p:cNvCxnSpPr>
              <a:endCxn id="249" idx="3"/>
            </p:cNvCxnSpPr>
            <p:nvPr/>
          </p:nvCxnSpPr>
          <p:spPr>
            <a:xfrm>
              <a:off x="10390522" y="4519425"/>
              <a:ext cx="471600" cy="0"/>
            </a:xfrm>
            <a:prstGeom prst="straightConnector1">
              <a:avLst/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53" name="Google Shape;253;p3"/>
            <p:cNvCxnSpPr>
              <a:stCxn id="247" idx="1"/>
              <a:endCxn id="247" idx="3"/>
            </p:cNvCxnSpPr>
            <p:nvPr/>
          </p:nvCxnSpPr>
          <p:spPr>
            <a:xfrm>
              <a:off x="9517417" y="4519426"/>
              <a:ext cx="436500" cy="0"/>
            </a:xfrm>
            <a:prstGeom prst="straightConnector1">
              <a:avLst/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54" name="Google Shape;254;p3"/>
            <p:cNvCxnSpPr>
              <a:stCxn id="248" idx="1"/>
              <a:endCxn id="247" idx="3"/>
            </p:cNvCxnSpPr>
            <p:nvPr/>
          </p:nvCxnSpPr>
          <p:spPr>
            <a:xfrm>
              <a:off x="9953925" y="4096725"/>
              <a:ext cx="0" cy="422700"/>
            </a:xfrm>
            <a:prstGeom prst="straightConnector1">
              <a:avLst/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024"/>
    </mc:Choice>
    <mc:Fallback>
      <p:transition spd="slow" advTm="360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9" name="Google Shape;259;p4"/>
          <p:cNvGrpSpPr/>
          <p:nvPr/>
        </p:nvGrpSpPr>
        <p:grpSpPr>
          <a:xfrm>
            <a:off x="2500815" y="1080523"/>
            <a:ext cx="4982462" cy="523513"/>
            <a:chOff x="2500815" y="1080523"/>
            <a:chExt cx="4982462" cy="523513"/>
          </a:xfrm>
        </p:grpSpPr>
        <p:grpSp>
          <p:nvGrpSpPr>
            <p:cNvPr id="260" name="Google Shape;260;p4"/>
            <p:cNvGrpSpPr/>
            <p:nvPr/>
          </p:nvGrpSpPr>
          <p:grpSpPr>
            <a:xfrm>
              <a:off x="2500815" y="1080523"/>
              <a:ext cx="4752019" cy="523513"/>
              <a:chOff x="2500815" y="1080523"/>
              <a:chExt cx="4752019" cy="523513"/>
            </a:xfrm>
          </p:grpSpPr>
          <p:sp>
            <p:nvSpPr>
              <p:cNvPr id="261" name="Google Shape;261;p4"/>
              <p:cNvSpPr/>
              <p:nvPr/>
            </p:nvSpPr>
            <p:spPr>
              <a:xfrm>
                <a:off x="29760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2" name="Google Shape;262;p4"/>
              <p:cNvSpPr/>
              <p:nvPr/>
            </p:nvSpPr>
            <p:spPr>
              <a:xfrm>
                <a:off x="34512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3" name="Google Shape;263;p4"/>
              <p:cNvSpPr/>
              <p:nvPr/>
            </p:nvSpPr>
            <p:spPr>
              <a:xfrm>
                <a:off x="39264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4" name="Google Shape;264;p4"/>
              <p:cNvSpPr/>
              <p:nvPr/>
            </p:nvSpPr>
            <p:spPr>
              <a:xfrm>
                <a:off x="44016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5" name="Google Shape;265;p4"/>
              <p:cNvSpPr/>
              <p:nvPr/>
            </p:nvSpPr>
            <p:spPr>
              <a:xfrm>
                <a:off x="48768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6" name="Google Shape;266;p4"/>
              <p:cNvSpPr/>
              <p:nvPr/>
            </p:nvSpPr>
            <p:spPr>
              <a:xfrm>
                <a:off x="53520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" name="Google Shape;267;p4"/>
              <p:cNvSpPr/>
              <p:nvPr/>
            </p:nvSpPr>
            <p:spPr>
              <a:xfrm>
                <a:off x="58272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8" name="Google Shape;268;p4"/>
              <p:cNvSpPr/>
              <p:nvPr/>
            </p:nvSpPr>
            <p:spPr>
              <a:xfrm>
                <a:off x="63024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9" name="Google Shape;269;p4"/>
              <p:cNvSpPr/>
              <p:nvPr/>
            </p:nvSpPr>
            <p:spPr>
              <a:xfrm>
                <a:off x="6777634" y="1080523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0" name="Google Shape;270;p4"/>
              <p:cNvSpPr/>
              <p:nvPr/>
            </p:nvSpPr>
            <p:spPr>
              <a:xfrm>
                <a:off x="2500815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71" name="Google Shape;271;p4"/>
            <p:cNvGrpSpPr/>
            <p:nvPr/>
          </p:nvGrpSpPr>
          <p:grpSpPr>
            <a:xfrm>
              <a:off x="2731258" y="1080523"/>
              <a:ext cx="4752019" cy="523513"/>
              <a:chOff x="2500815" y="1080523"/>
              <a:chExt cx="4752019" cy="523513"/>
            </a:xfrm>
          </p:grpSpPr>
          <p:sp>
            <p:nvSpPr>
              <p:cNvPr id="272" name="Google Shape;272;p4"/>
              <p:cNvSpPr/>
              <p:nvPr/>
            </p:nvSpPr>
            <p:spPr>
              <a:xfrm>
                <a:off x="29760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3" name="Google Shape;273;p4"/>
              <p:cNvSpPr/>
              <p:nvPr/>
            </p:nvSpPr>
            <p:spPr>
              <a:xfrm>
                <a:off x="34512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4" name="Google Shape;274;p4"/>
              <p:cNvSpPr/>
              <p:nvPr/>
            </p:nvSpPr>
            <p:spPr>
              <a:xfrm>
                <a:off x="39264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5" name="Google Shape;275;p4"/>
              <p:cNvSpPr/>
              <p:nvPr/>
            </p:nvSpPr>
            <p:spPr>
              <a:xfrm>
                <a:off x="44016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6" name="Google Shape;276;p4"/>
              <p:cNvSpPr/>
              <p:nvPr/>
            </p:nvSpPr>
            <p:spPr>
              <a:xfrm>
                <a:off x="48768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7" name="Google Shape;277;p4"/>
              <p:cNvSpPr/>
              <p:nvPr/>
            </p:nvSpPr>
            <p:spPr>
              <a:xfrm>
                <a:off x="53520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8" name="Google Shape;278;p4"/>
              <p:cNvSpPr/>
              <p:nvPr/>
            </p:nvSpPr>
            <p:spPr>
              <a:xfrm>
                <a:off x="58272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9" name="Google Shape;279;p4"/>
              <p:cNvSpPr/>
              <p:nvPr/>
            </p:nvSpPr>
            <p:spPr>
              <a:xfrm>
                <a:off x="63024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0" name="Google Shape;280;p4"/>
              <p:cNvSpPr/>
              <p:nvPr/>
            </p:nvSpPr>
            <p:spPr>
              <a:xfrm>
                <a:off x="6777634" y="1080523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1" name="Google Shape;281;p4"/>
              <p:cNvSpPr/>
              <p:nvPr/>
            </p:nvSpPr>
            <p:spPr>
              <a:xfrm>
                <a:off x="2500815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282" name="Google Shape;282;p4"/>
          <p:cNvSpPr/>
          <p:nvPr/>
        </p:nvSpPr>
        <p:spPr>
          <a:xfrm>
            <a:off x="1398033" y="1305223"/>
            <a:ext cx="1050900" cy="1774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" name="Google Shape;283;p4"/>
          <p:cNvSpPr/>
          <p:nvPr/>
        </p:nvSpPr>
        <p:spPr>
          <a:xfrm>
            <a:off x="280072" y="1247900"/>
            <a:ext cx="217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p4"/>
          <p:cNvSpPr txBox="1"/>
          <p:nvPr/>
        </p:nvSpPr>
        <p:spPr>
          <a:xfrm>
            <a:off x="1453069" y="14370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p4"/>
          <p:cNvSpPr txBox="1"/>
          <p:nvPr/>
        </p:nvSpPr>
        <p:spPr>
          <a:xfrm>
            <a:off x="1453086" y="21652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4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cxnSp>
        <p:nvCxnSpPr>
          <p:cNvPr id="287" name="Google Shape;287;p4"/>
          <p:cNvCxnSpPr>
            <a:stCxn id="284" idx="3"/>
            <a:endCxn id="288" idx="1"/>
          </p:cNvCxnSpPr>
          <p:nvPr/>
        </p:nvCxnSpPr>
        <p:spPr>
          <a:xfrm>
            <a:off x="2456269" y="1667944"/>
            <a:ext cx="5194800" cy="108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89" name="Google Shape;289;p4"/>
          <p:cNvCxnSpPr>
            <a:stCxn id="285" idx="3"/>
            <a:endCxn id="290" idx="1"/>
          </p:cNvCxnSpPr>
          <p:nvPr/>
        </p:nvCxnSpPr>
        <p:spPr>
          <a:xfrm>
            <a:off x="2456286" y="2396144"/>
            <a:ext cx="51819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grpSp>
        <p:nvGrpSpPr>
          <p:cNvPr id="291" name="Google Shape;291;p4"/>
          <p:cNvGrpSpPr/>
          <p:nvPr/>
        </p:nvGrpSpPr>
        <p:grpSpPr>
          <a:xfrm>
            <a:off x="7638131" y="1118925"/>
            <a:ext cx="4241160" cy="4758900"/>
            <a:chOff x="7009600" y="1118925"/>
            <a:chExt cx="4869300" cy="4758900"/>
          </a:xfrm>
        </p:grpSpPr>
        <p:grpSp>
          <p:nvGrpSpPr>
            <p:cNvPr id="292" name="Google Shape;292;p4"/>
            <p:cNvGrpSpPr/>
            <p:nvPr/>
          </p:nvGrpSpPr>
          <p:grpSpPr>
            <a:xfrm>
              <a:off x="7009600" y="1118925"/>
              <a:ext cx="4869300" cy="4758900"/>
              <a:chOff x="7009600" y="1118925"/>
              <a:chExt cx="4869300" cy="4758900"/>
            </a:xfrm>
          </p:grpSpPr>
          <p:sp>
            <p:nvSpPr>
              <p:cNvPr id="293" name="Google Shape;293;p4"/>
              <p:cNvSpPr/>
              <p:nvPr/>
            </p:nvSpPr>
            <p:spPr>
              <a:xfrm>
                <a:off x="7009600" y="1118925"/>
                <a:ext cx="4869300" cy="4758900"/>
              </a:xfrm>
              <a:prstGeom prst="rect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b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Calibri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Modul</a:t>
                </a:r>
                <a:endPara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4" name="Google Shape;294;p4"/>
              <p:cNvSpPr/>
              <p:nvPr/>
            </p:nvSpPr>
            <p:spPr>
              <a:xfrm>
                <a:off x="8600875" y="1434225"/>
                <a:ext cx="3157500" cy="1366800"/>
              </a:xfrm>
              <a:prstGeom prst="rect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Schieberegister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5" name="Google Shape;295;p4"/>
              <p:cNvSpPr txBox="1"/>
              <p:nvPr/>
            </p:nvSpPr>
            <p:spPr>
              <a:xfrm>
                <a:off x="8600875" y="1392975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Din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6" name="Google Shape;296;p4"/>
              <p:cNvSpPr txBox="1"/>
              <p:nvPr/>
            </p:nvSpPr>
            <p:spPr>
              <a:xfrm>
                <a:off x="8967562" y="2165300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Takt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7" name="Google Shape;297;p4"/>
              <p:cNvSpPr/>
              <p:nvPr/>
            </p:nvSpPr>
            <p:spPr>
              <a:xfrm rot="5400000">
                <a:off x="8613023" y="2282975"/>
                <a:ext cx="369000" cy="393300"/>
              </a:xfrm>
              <a:prstGeom prst="triangle">
                <a:avLst>
                  <a:gd name="adj" fmla="val 50000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98" name="Google Shape;298;p4"/>
              <p:cNvCxnSpPr>
                <a:stCxn id="297" idx="3"/>
                <a:endCxn id="299" idx="3"/>
              </p:cNvCxnSpPr>
              <p:nvPr/>
            </p:nvCxnSpPr>
            <p:spPr>
              <a:xfrm>
                <a:off x="8600873" y="2479625"/>
                <a:ext cx="2860200" cy="2142300"/>
              </a:xfrm>
              <a:prstGeom prst="bentConnector5">
                <a:avLst>
                  <a:gd name="adj1" fmla="val -9558"/>
                  <a:gd name="adj2" fmla="val 38356"/>
                  <a:gd name="adj3" fmla="val 109552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0" name="Google Shape;300;p4"/>
              <p:cNvCxnSpPr>
                <a:stCxn id="288" idx="3"/>
                <a:endCxn id="295" idx="1"/>
              </p:cNvCxnSpPr>
              <p:nvPr/>
            </p:nvCxnSpPr>
            <p:spPr>
              <a:xfrm>
                <a:off x="7621325" y="1678725"/>
                <a:ext cx="979500" cy="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1" name="Google Shape;301;p4"/>
              <p:cNvCxnSpPr>
                <a:stCxn id="288" idx="3"/>
                <a:endCxn id="302" idx="1"/>
              </p:cNvCxnSpPr>
              <p:nvPr/>
            </p:nvCxnSpPr>
            <p:spPr>
              <a:xfrm>
                <a:off x="7621325" y="1678725"/>
                <a:ext cx="979800" cy="2657400"/>
              </a:xfrm>
              <a:prstGeom prst="bentConnector3">
                <a:avLst>
                  <a:gd name="adj1" fmla="val 50011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grpSp>
            <p:nvGrpSpPr>
              <p:cNvPr id="303" name="Google Shape;303;p4"/>
              <p:cNvGrpSpPr/>
              <p:nvPr/>
            </p:nvGrpSpPr>
            <p:grpSpPr>
              <a:xfrm>
                <a:off x="8601316" y="3938525"/>
                <a:ext cx="2859889" cy="1366800"/>
                <a:chOff x="9095139" y="3938517"/>
                <a:chExt cx="2365500" cy="1366800"/>
              </a:xfrm>
            </p:grpSpPr>
            <p:sp>
              <p:nvSpPr>
                <p:cNvPr id="299" name="Google Shape;299;p4"/>
                <p:cNvSpPr/>
                <p:nvPr/>
              </p:nvSpPr>
              <p:spPr>
                <a:xfrm>
                  <a:off x="9095139" y="3938517"/>
                  <a:ext cx="2365500" cy="1366800"/>
                </a:xfrm>
                <a:prstGeom prst="rect">
                  <a:avLst/>
                </a:prstGeom>
                <a:noFill/>
                <a:ln w="38100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b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Taktgenerator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2" name="Google Shape;302;p4"/>
                <p:cNvSpPr txBox="1"/>
                <p:nvPr/>
              </p:nvSpPr>
              <p:spPr>
                <a:xfrm>
                  <a:off x="9095162" y="4050425"/>
                  <a:ext cx="953400" cy="571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Start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304" name="Google Shape;304;p4"/>
                <p:cNvGrpSpPr/>
                <p:nvPr/>
              </p:nvGrpSpPr>
              <p:grpSpPr>
                <a:xfrm>
                  <a:off x="9775721" y="3938537"/>
                  <a:ext cx="1579356" cy="1036546"/>
                  <a:chOff x="9517417" y="3885375"/>
                  <a:chExt cx="1344705" cy="845401"/>
                </a:xfrm>
              </p:grpSpPr>
              <p:sp>
                <p:nvSpPr>
                  <p:cNvPr id="305" name="Google Shape;305;p4"/>
                  <p:cNvSpPr/>
                  <p:nvPr/>
                </p:nvSpPr>
                <p:spPr>
                  <a:xfrm>
                    <a:off x="9517417" y="4308076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6" name="Google Shape;306;p4"/>
                  <p:cNvSpPr/>
                  <p:nvPr/>
                </p:nvSpPr>
                <p:spPr>
                  <a:xfrm>
                    <a:off x="9953925" y="3885375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7" name="Google Shape;307;p4"/>
                  <p:cNvSpPr/>
                  <p:nvPr/>
                </p:nvSpPr>
                <p:spPr>
                  <a:xfrm>
                    <a:off x="10390522" y="4308075"/>
                    <a:ext cx="4716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08" name="Google Shape;308;p4"/>
                  <p:cNvCxnSpPr>
                    <a:stCxn id="306" idx="1"/>
                    <a:endCxn id="306" idx="3"/>
                  </p:cNvCxnSpPr>
                  <p:nvPr/>
                </p:nvCxnSpPr>
                <p:spPr>
                  <a:xfrm>
                    <a:off x="9953925" y="4096725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9" name="Google Shape;309;p4"/>
                  <p:cNvCxnSpPr>
                    <a:stCxn id="306" idx="3"/>
                    <a:endCxn id="307" idx="1"/>
                  </p:cNvCxnSpPr>
                  <p:nvPr/>
                </p:nvCxnSpPr>
                <p:spPr>
                  <a:xfrm>
                    <a:off x="103904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10" name="Google Shape;310;p4"/>
                  <p:cNvCxnSpPr>
                    <a:endCxn id="307" idx="3"/>
                  </p:cNvCxnSpPr>
                  <p:nvPr/>
                </p:nvCxnSpPr>
                <p:spPr>
                  <a:xfrm>
                    <a:off x="10390522" y="4519425"/>
                    <a:ext cx="4716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11" name="Google Shape;311;p4"/>
                  <p:cNvCxnSpPr>
                    <a:stCxn id="305" idx="1"/>
                    <a:endCxn id="305" idx="3"/>
                  </p:cNvCxnSpPr>
                  <p:nvPr/>
                </p:nvCxnSpPr>
                <p:spPr>
                  <a:xfrm>
                    <a:off x="9517417" y="4519426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12" name="Google Shape;312;p4"/>
                  <p:cNvCxnSpPr>
                    <a:stCxn id="306" idx="1"/>
                    <a:endCxn id="305" idx="3"/>
                  </p:cNvCxnSpPr>
                  <p:nvPr/>
                </p:nvCxnSpPr>
                <p:spPr>
                  <a:xfrm>
                    <a:off x="99539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</p:grpSp>
        </p:grpSp>
        <p:sp>
          <p:nvSpPr>
            <p:cNvPr id="288" name="Google Shape;288;p4"/>
            <p:cNvSpPr txBox="1"/>
            <p:nvPr/>
          </p:nvSpPr>
          <p:spPr>
            <a:xfrm>
              <a:off x="7024625" y="1447875"/>
              <a:ext cx="5967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" name="Google Shape;290;p4"/>
            <p:cNvSpPr txBox="1"/>
            <p:nvPr/>
          </p:nvSpPr>
          <p:spPr>
            <a:xfrm>
              <a:off x="7009827" y="2165292"/>
              <a:ext cx="1050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13" name="Google Shape;313;p4"/>
          <p:cNvSpPr/>
          <p:nvPr/>
        </p:nvSpPr>
        <p:spPr>
          <a:xfrm>
            <a:off x="2738425" y="2740750"/>
            <a:ext cx="3645000" cy="1031100"/>
          </a:xfrm>
          <a:prstGeom prst="wedgeRoundRectCallout">
            <a:avLst>
              <a:gd name="adj1" fmla="val -42302"/>
              <a:gd name="adj2" fmla="val -19250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</a:t>
            </a:r>
            <a:r>
              <a:rPr lang="de-DE" sz="2400" b="0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 Ruhepegel ist “1”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4" name="Google Shape;314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25231" y="454969"/>
            <a:ext cx="1258875" cy="177460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15" name="Google Shape;315;p4"/>
          <p:cNvCxnSpPr>
            <a:stCxn id="270" idx="0"/>
            <a:endCxn id="281" idx="0"/>
          </p:cNvCxnSpPr>
          <p:nvPr/>
        </p:nvCxnSpPr>
        <p:spPr>
          <a:xfrm>
            <a:off x="2738415" y="1080536"/>
            <a:ext cx="2304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868"/>
    </mc:Choice>
    <mc:Fallback>
      <p:transition spd="slow" advTm="138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0" name="Google Shape;320;p5"/>
          <p:cNvGrpSpPr/>
          <p:nvPr/>
        </p:nvGrpSpPr>
        <p:grpSpPr>
          <a:xfrm>
            <a:off x="2500884" y="1080552"/>
            <a:ext cx="4511620" cy="523513"/>
            <a:chOff x="2500815" y="1080523"/>
            <a:chExt cx="4982462" cy="523513"/>
          </a:xfrm>
        </p:grpSpPr>
        <p:grpSp>
          <p:nvGrpSpPr>
            <p:cNvPr id="321" name="Google Shape;321;p5"/>
            <p:cNvGrpSpPr/>
            <p:nvPr/>
          </p:nvGrpSpPr>
          <p:grpSpPr>
            <a:xfrm>
              <a:off x="2500815" y="1080523"/>
              <a:ext cx="4752019" cy="523513"/>
              <a:chOff x="2500815" y="1080523"/>
              <a:chExt cx="4752019" cy="523513"/>
            </a:xfrm>
          </p:grpSpPr>
          <p:sp>
            <p:nvSpPr>
              <p:cNvPr id="322" name="Google Shape;322;p5"/>
              <p:cNvSpPr/>
              <p:nvPr/>
            </p:nvSpPr>
            <p:spPr>
              <a:xfrm>
                <a:off x="29760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3" name="Google Shape;323;p5"/>
              <p:cNvSpPr/>
              <p:nvPr/>
            </p:nvSpPr>
            <p:spPr>
              <a:xfrm>
                <a:off x="34512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4" name="Google Shape;324;p5"/>
              <p:cNvSpPr/>
              <p:nvPr/>
            </p:nvSpPr>
            <p:spPr>
              <a:xfrm>
                <a:off x="39264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5" name="Google Shape;325;p5"/>
              <p:cNvSpPr/>
              <p:nvPr/>
            </p:nvSpPr>
            <p:spPr>
              <a:xfrm>
                <a:off x="44016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6" name="Google Shape;326;p5"/>
              <p:cNvSpPr/>
              <p:nvPr/>
            </p:nvSpPr>
            <p:spPr>
              <a:xfrm>
                <a:off x="48768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7" name="Google Shape;327;p5"/>
              <p:cNvSpPr/>
              <p:nvPr/>
            </p:nvSpPr>
            <p:spPr>
              <a:xfrm>
                <a:off x="53520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8" name="Google Shape;328;p5"/>
              <p:cNvSpPr/>
              <p:nvPr/>
            </p:nvSpPr>
            <p:spPr>
              <a:xfrm>
                <a:off x="58272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9" name="Google Shape;329;p5"/>
              <p:cNvSpPr/>
              <p:nvPr/>
            </p:nvSpPr>
            <p:spPr>
              <a:xfrm>
                <a:off x="63024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0" name="Google Shape;330;p5"/>
              <p:cNvSpPr/>
              <p:nvPr/>
            </p:nvSpPr>
            <p:spPr>
              <a:xfrm>
                <a:off x="6777634" y="1080523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1" name="Google Shape;331;p5"/>
              <p:cNvSpPr/>
              <p:nvPr/>
            </p:nvSpPr>
            <p:spPr>
              <a:xfrm>
                <a:off x="2500815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2" name="Google Shape;332;p5"/>
            <p:cNvGrpSpPr/>
            <p:nvPr/>
          </p:nvGrpSpPr>
          <p:grpSpPr>
            <a:xfrm>
              <a:off x="2731258" y="1080523"/>
              <a:ext cx="4752019" cy="523513"/>
              <a:chOff x="2500815" y="1080523"/>
              <a:chExt cx="4752019" cy="523513"/>
            </a:xfrm>
          </p:grpSpPr>
          <p:sp>
            <p:nvSpPr>
              <p:cNvPr id="333" name="Google Shape;333;p5"/>
              <p:cNvSpPr/>
              <p:nvPr/>
            </p:nvSpPr>
            <p:spPr>
              <a:xfrm>
                <a:off x="29760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4" name="Google Shape;334;p5"/>
              <p:cNvSpPr/>
              <p:nvPr/>
            </p:nvSpPr>
            <p:spPr>
              <a:xfrm>
                <a:off x="34512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5" name="Google Shape;335;p5"/>
              <p:cNvSpPr/>
              <p:nvPr/>
            </p:nvSpPr>
            <p:spPr>
              <a:xfrm>
                <a:off x="39264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6" name="Google Shape;336;p5"/>
              <p:cNvSpPr/>
              <p:nvPr/>
            </p:nvSpPr>
            <p:spPr>
              <a:xfrm>
                <a:off x="44016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7" name="Google Shape;337;p5"/>
              <p:cNvSpPr/>
              <p:nvPr/>
            </p:nvSpPr>
            <p:spPr>
              <a:xfrm>
                <a:off x="48768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8" name="Google Shape;338;p5"/>
              <p:cNvSpPr/>
              <p:nvPr/>
            </p:nvSpPr>
            <p:spPr>
              <a:xfrm>
                <a:off x="53520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9" name="Google Shape;339;p5"/>
              <p:cNvSpPr/>
              <p:nvPr/>
            </p:nvSpPr>
            <p:spPr>
              <a:xfrm>
                <a:off x="58272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0" name="Google Shape;340;p5"/>
              <p:cNvSpPr/>
              <p:nvPr/>
            </p:nvSpPr>
            <p:spPr>
              <a:xfrm>
                <a:off x="6302434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1" name="Google Shape;341;p5"/>
              <p:cNvSpPr/>
              <p:nvPr/>
            </p:nvSpPr>
            <p:spPr>
              <a:xfrm>
                <a:off x="6777634" y="1080523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2" name="Google Shape;342;p5"/>
              <p:cNvSpPr/>
              <p:nvPr/>
            </p:nvSpPr>
            <p:spPr>
              <a:xfrm>
                <a:off x="2500815" y="1080536"/>
                <a:ext cx="475200" cy="52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343" name="Google Shape;343;p5"/>
          <p:cNvSpPr/>
          <p:nvPr/>
        </p:nvSpPr>
        <p:spPr>
          <a:xfrm>
            <a:off x="1398033" y="1305223"/>
            <a:ext cx="1050900" cy="1774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UART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5"/>
          <p:cNvSpPr/>
          <p:nvPr/>
        </p:nvSpPr>
        <p:spPr>
          <a:xfrm>
            <a:off x="280072" y="1247900"/>
            <a:ext cx="2176200" cy="2296500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Mikrocontroller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5"/>
          <p:cNvSpPr txBox="1"/>
          <p:nvPr/>
        </p:nvSpPr>
        <p:spPr>
          <a:xfrm>
            <a:off x="1453069" y="14370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6" name="Google Shape;346;p5"/>
          <p:cNvSpPr txBox="1"/>
          <p:nvPr/>
        </p:nvSpPr>
        <p:spPr>
          <a:xfrm>
            <a:off x="1453086" y="2165294"/>
            <a:ext cx="100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RX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7" name="Google Shape;347;p5"/>
          <p:cNvSpPr txBox="1">
            <a:spLocks noGrp="1"/>
          </p:cNvSpPr>
          <p:nvPr>
            <p:ph type="ctrTitle"/>
          </p:nvPr>
        </p:nvSpPr>
        <p:spPr>
          <a:xfrm>
            <a:off x="280063" y="183250"/>
            <a:ext cx="83208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/>
              <a:t>UART Universal Asynchronous Receiver Transmitter</a:t>
            </a:r>
            <a:endParaRPr/>
          </a:p>
        </p:txBody>
      </p:sp>
      <p:cxnSp>
        <p:nvCxnSpPr>
          <p:cNvPr id="348" name="Google Shape;348;p5"/>
          <p:cNvCxnSpPr>
            <a:stCxn id="345" idx="3"/>
            <a:endCxn id="349" idx="1"/>
          </p:cNvCxnSpPr>
          <p:nvPr/>
        </p:nvCxnSpPr>
        <p:spPr>
          <a:xfrm>
            <a:off x="2456269" y="1667944"/>
            <a:ext cx="5194800" cy="1080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50" name="Google Shape;350;p5"/>
          <p:cNvCxnSpPr>
            <a:stCxn id="346" idx="3"/>
            <a:endCxn id="351" idx="1"/>
          </p:cNvCxnSpPr>
          <p:nvPr/>
        </p:nvCxnSpPr>
        <p:spPr>
          <a:xfrm>
            <a:off x="2456286" y="2396144"/>
            <a:ext cx="5181900" cy="0"/>
          </a:xfrm>
          <a:prstGeom prst="straightConnector1">
            <a:avLst/>
          </a:prstGeom>
          <a:noFill/>
          <a:ln w="44450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none" w="sm" len="sm"/>
          </a:ln>
        </p:spPr>
      </p:cxnSp>
      <p:grpSp>
        <p:nvGrpSpPr>
          <p:cNvPr id="352" name="Google Shape;352;p5"/>
          <p:cNvGrpSpPr/>
          <p:nvPr/>
        </p:nvGrpSpPr>
        <p:grpSpPr>
          <a:xfrm>
            <a:off x="7638131" y="1118925"/>
            <a:ext cx="4241160" cy="4758900"/>
            <a:chOff x="7009600" y="1118925"/>
            <a:chExt cx="4869300" cy="4758900"/>
          </a:xfrm>
        </p:grpSpPr>
        <p:grpSp>
          <p:nvGrpSpPr>
            <p:cNvPr id="353" name="Google Shape;353;p5"/>
            <p:cNvGrpSpPr/>
            <p:nvPr/>
          </p:nvGrpSpPr>
          <p:grpSpPr>
            <a:xfrm>
              <a:off x="7009600" y="1118925"/>
              <a:ext cx="4869300" cy="4758900"/>
              <a:chOff x="7009600" y="1118925"/>
              <a:chExt cx="4869300" cy="4758900"/>
            </a:xfrm>
          </p:grpSpPr>
          <p:sp>
            <p:nvSpPr>
              <p:cNvPr id="354" name="Google Shape;354;p5"/>
              <p:cNvSpPr/>
              <p:nvPr/>
            </p:nvSpPr>
            <p:spPr>
              <a:xfrm>
                <a:off x="7009600" y="1118925"/>
                <a:ext cx="4869300" cy="4758900"/>
              </a:xfrm>
              <a:prstGeom prst="rect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b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Calibri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Modul</a:t>
                </a:r>
                <a:endPara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5" name="Google Shape;355;p5"/>
              <p:cNvSpPr/>
              <p:nvPr/>
            </p:nvSpPr>
            <p:spPr>
              <a:xfrm>
                <a:off x="8600875" y="1434225"/>
                <a:ext cx="3157500" cy="1366800"/>
              </a:xfrm>
              <a:prstGeom prst="rect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Schieberegister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6" name="Google Shape;356;p5"/>
              <p:cNvSpPr txBox="1"/>
              <p:nvPr/>
            </p:nvSpPr>
            <p:spPr>
              <a:xfrm>
                <a:off x="8600875" y="1392975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Din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7" name="Google Shape;357;p5"/>
              <p:cNvSpPr txBox="1"/>
              <p:nvPr/>
            </p:nvSpPr>
            <p:spPr>
              <a:xfrm>
                <a:off x="8967562" y="2165300"/>
                <a:ext cx="9534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Takt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8" name="Google Shape;358;p5"/>
              <p:cNvSpPr/>
              <p:nvPr/>
            </p:nvSpPr>
            <p:spPr>
              <a:xfrm rot="5400000">
                <a:off x="8613023" y="2282975"/>
                <a:ext cx="369000" cy="393300"/>
              </a:xfrm>
              <a:prstGeom prst="triangle">
                <a:avLst>
                  <a:gd name="adj" fmla="val 50000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359" name="Google Shape;359;p5"/>
              <p:cNvCxnSpPr>
                <a:stCxn id="358" idx="3"/>
                <a:endCxn id="360" idx="3"/>
              </p:cNvCxnSpPr>
              <p:nvPr/>
            </p:nvCxnSpPr>
            <p:spPr>
              <a:xfrm>
                <a:off x="8600873" y="2479625"/>
                <a:ext cx="2860200" cy="2142300"/>
              </a:xfrm>
              <a:prstGeom prst="bentConnector5">
                <a:avLst>
                  <a:gd name="adj1" fmla="val -9558"/>
                  <a:gd name="adj2" fmla="val 38356"/>
                  <a:gd name="adj3" fmla="val 109552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61" name="Google Shape;361;p5"/>
              <p:cNvCxnSpPr>
                <a:stCxn id="349" idx="3"/>
                <a:endCxn id="356" idx="1"/>
              </p:cNvCxnSpPr>
              <p:nvPr/>
            </p:nvCxnSpPr>
            <p:spPr>
              <a:xfrm>
                <a:off x="7621325" y="1678725"/>
                <a:ext cx="979500" cy="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62" name="Google Shape;362;p5"/>
              <p:cNvCxnSpPr>
                <a:stCxn id="349" idx="3"/>
                <a:endCxn id="363" idx="1"/>
              </p:cNvCxnSpPr>
              <p:nvPr/>
            </p:nvCxnSpPr>
            <p:spPr>
              <a:xfrm>
                <a:off x="7621325" y="1678725"/>
                <a:ext cx="979800" cy="2657400"/>
              </a:xfrm>
              <a:prstGeom prst="bentConnector3">
                <a:avLst>
                  <a:gd name="adj1" fmla="val 50011"/>
                </a:avLst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grpSp>
            <p:nvGrpSpPr>
              <p:cNvPr id="364" name="Google Shape;364;p5"/>
              <p:cNvGrpSpPr/>
              <p:nvPr/>
            </p:nvGrpSpPr>
            <p:grpSpPr>
              <a:xfrm>
                <a:off x="8601316" y="3938525"/>
                <a:ext cx="2859889" cy="1366800"/>
                <a:chOff x="9095139" y="3938517"/>
                <a:chExt cx="2365500" cy="1366800"/>
              </a:xfrm>
            </p:grpSpPr>
            <p:sp>
              <p:nvSpPr>
                <p:cNvPr id="360" name="Google Shape;360;p5"/>
                <p:cNvSpPr/>
                <p:nvPr/>
              </p:nvSpPr>
              <p:spPr>
                <a:xfrm>
                  <a:off x="9095139" y="3938517"/>
                  <a:ext cx="2365500" cy="1366800"/>
                </a:xfrm>
                <a:prstGeom prst="rect">
                  <a:avLst/>
                </a:prstGeom>
                <a:noFill/>
                <a:ln w="38100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b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Taktgenerator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3" name="Google Shape;363;p5"/>
                <p:cNvSpPr txBox="1"/>
                <p:nvPr/>
              </p:nvSpPr>
              <p:spPr>
                <a:xfrm>
                  <a:off x="9095162" y="4050425"/>
                  <a:ext cx="953400" cy="571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de-DE" sz="2400" b="0" i="0" u="none" strike="noStrike" cap="non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Start</a:t>
                  </a:r>
                  <a:endParaRPr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365" name="Google Shape;365;p5"/>
                <p:cNvGrpSpPr/>
                <p:nvPr/>
              </p:nvGrpSpPr>
              <p:grpSpPr>
                <a:xfrm>
                  <a:off x="9775721" y="3938537"/>
                  <a:ext cx="1579356" cy="1036546"/>
                  <a:chOff x="9517417" y="3885375"/>
                  <a:chExt cx="1344705" cy="845401"/>
                </a:xfrm>
              </p:grpSpPr>
              <p:sp>
                <p:nvSpPr>
                  <p:cNvPr id="366" name="Google Shape;366;p5"/>
                  <p:cNvSpPr/>
                  <p:nvPr/>
                </p:nvSpPr>
                <p:spPr>
                  <a:xfrm>
                    <a:off x="9517417" y="4308076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67" name="Google Shape;367;p5"/>
                  <p:cNvSpPr/>
                  <p:nvPr/>
                </p:nvSpPr>
                <p:spPr>
                  <a:xfrm>
                    <a:off x="9953925" y="3885375"/>
                    <a:ext cx="4365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68" name="Google Shape;368;p5"/>
                  <p:cNvSpPr/>
                  <p:nvPr/>
                </p:nvSpPr>
                <p:spPr>
                  <a:xfrm>
                    <a:off x="10390522" y="4308075"/>
                    <a:ext cx="471600" cy="42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b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69" name="Google Shape;369;p5"/>
                  <p:cNvCxnSpPr>
                    <a:stCxn id="367" idx="1"/>
                    <a:endCxn id="367" idx="3"/>
                  </p:cNvCxnSpPr>
                  <p:nvPr/>
                </p:nvCxnSpPr>
                <p:spPr>
                  <a:xfrm>
                    <a:off x="9953925" y="4096725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0" name="Google Shape;370;p5"/>
                  <p:cNvCxnSpPr>
                    <a:stCxn id="367" idx="3"/>
                    <a:endCxn id="368" idx="1"/>
                  </p:cNvCxnSpPr>
                  <p:nvPr/>
                </p:nvCxnSpPr>
                <p:spPr>
                  <a:xfrm>
                    <a:off x="103904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1" name="Google Shape;371;p5"/>
                  <p:cNvCxnSpPr>
                    <a:endCxn id="368" idx="3"/>
                  </p:cNvCxnSpPr>
                  <p:nvPr/>
                </p:nvCxnSpPr>
                <p:spPr>
                  <a:xfrm>
                    <a:off x="10390522" y="4519425"/>
                    <a:ext cx="4716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2" name="Google Shape;372;p5"/>
                  <p:cNvCxnSpPr>
                    <a:stCxn id="366" idx="1"/>
                    <a:endCxn id="366" idx="3"/>
                  </p:cNvCxnSpPr>
                  <p:nvPr/>
                </p:nvCxnSpPr>
                <p:spPr>
                  <a:xfrm>
                    <a:off x="9517417" y="4519426"/>
                    <a:ext cx="436500" cy="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3" name="Google Shape;373;p5"/>
                  <p:cNvCxnSpPr>
                    <a:stCxn id="367" idx="1"/>
                    <a:endCxn id="366" idx="3"/>
                  </p:cNvCxnSpPr>
                  <p:nvPr/>
                </p:nvCxnSpPr>
                <p:spPr>
                  <a:xfrm>
                    <a:off x="9953925" y="4096725"/>
                    <a:ext cx="0" cy="422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</p:grpSp>
        </p:grpSp>
        <p:sp>
          <p:nvSpPr>
            <p:cNvPr id="349" name="Google Shape;349;p5"/>
            <p:cNvSpPr txBox="1"/>
            <p:nvPr/>
          </p:nvSpPr>
          <p:spPr>
            <a:xfrm>
              <a:off x="7024625" y="1447875"/>
              <a:ext cx="5967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1" name="Google Shape;351;p5"/>
            <p:cNvSpPr txBox="1"/>
            <p:nvPr/>
          </p:nvSpPr>
          <p:spPr>
            <a:xfrm>
              <a:off x="7009827" y="2165292"/>
              <a:ext cx="1050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TX</a:t>
              </a: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74" name="Google Shape;374;p5"/>
          <p:cNvSpPr/>
          <p:nvPr/>
        </p:nvSpPr>
        <p:spPr>
          <a:xfrm>
            <a:off x="2026835" y="4334669"/>
            <a:ext cx="3645000" cy="1774500"/>
          </a:xfrm>
          <a:prstGeom prst="wedgeRoundRectCallout">
            <a:avLst>
              <a:gd name="adj1" fmla="val -17822"/>
              <a:gd name="adj2" fmla="val -18381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Datenübertragung beginnt mit einem Startbit “0” 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5" name="Google Shape;375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53069" y="1080519"/>
            <a:ext cx="1258875" cy="17746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76" name="Google Shape;376;p5"/>
          <p:cNvGrpSpPr/>
          <p:nvPr/>
        </p:nvGrpSpPr>
        <p:grpSpPr>
          <a:xfrm>
            <a:off x="2716031" y="1080565"/>
            <a:ext cx="638977" cy="523500"/>
            <a:chOff x="2716031" y="1080565"/>
            <a:chExt cx="638977" cy="523500"/>
          </a:xfrm>
        </p:grpSpPr>
        <p:cxnSp>
          <p:nvCxnSpPr>
            <p:cNvPr id="377" name="Google Shape;377;p5"/>
            <p:cNvCxnSpPr>
              <a:stCxn id="331" idx="0"/>
              <a:endCxn id="342" idx="0"/>
            </p:cNvCxnSpPr>
            <p:nvPr/>
          </p:nvCxnSpPr>
          <p:spPr>
            <a:xfrm>
              <a:off x="2716031" y="1080565"/>
              <a:ext cx="2088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78" name="Google Shape;378;p5"/>
            <p:cNvCxnSpPr>
              <a:stCxn id="342" idx="0"/>
              <a:endCxn id="342" idx="2"/>
            </p:cNvCxnSpPr>
            <p:nvPr/>
          </p:nvCxnSpPr>
          <p:spPr>
            <a:xfrm>
              <a:off x="2924697" y="1080565"/>
              <a:ext cx="0" cy="52350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79" name="Google Shape;379;p5"/>
            <p:cNvCxnSpPr>
              <a:stCxn id="333" idx="2"/>
              <a:endCxn id="342" idx="2"/>
            </p:cNvCxnSpPr>
            <p:nvPr/>
          </p:nvCxnSpPr>
          <p:spPr>
            <a:xfrm rot="10800000">
              <a:off x="2924808" y="1604065"/>
              <a:ext cx="430200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506"/>
    </mc:Choice>
    <mc:Fallback>
      <p:transition spd="slow" advTm="195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mv="urn:schemas-microsoft-com:mac:vml">
  <p:tag name="may_ignore_ucw" val="true"/>
  <p:tag name="ppt/slides/slide16.xml" val="2033135445"/>
  <p:tag name="ppt/slides/slide25.xml" val="1382122056"/>
  <p:tag name="ppt/slides/slide15.xml" val="3073985653"/>
  <p:tag name="ppt/slides/slide14.xml" val="1566722301"/>
  <p:tag name="ppt/slides/slide13.xml" val="140332813"/>
  <p:tag name="ppt/slides/slide12.xml" val="2305557106"/>
  <p:tag name="ppt/slides/slide17.xml" val="4039274154"/>
  <p:tag name="ppt/slides/slide18.xml" val="3659832281"/>
  <p:tag name="ppt/slides/slide19.xml" val="5062713"/>
  <p:tag name="ppt/slides/slide24.xml" val="785528602"/>
  <p:tag name="ppt/slides/slide23.xml" val="1115949707"/>
  <p:tag name="ppt/slides/slide22.xml" val="3518053941"/>
  <p:tag name="ppt/slides/slide21.xml" val="405323335"/>
  <p:tag name="ppt/slides/slide20.xml" val="3559206216"/>
  <p:tag name="ppt/slides/slide11.xml" val="991211655"/>
  <p:tag name="ppt/slides/slide10.xml" val="3542496133"/>
  <p:tag name="ppt/slides/slide9.xml" val="3087702979"/>
  <p:tag name="ppt/slides/slide27.xml" val="1611384285"/>
  <p:tag name="ppt/slides/slide28.xml" val="541914637"/>
  <p:tag name="ppt/slides/slide29.xml" val="4201127098"/>
  <p:tag name="ppt/slides/slide30.xml" val="440979260"/>
  <p:tag name="ppt/slides/slide31.xml" val="1091884975"/>
  <p:tag name="ppt/slides/slide1.xml" val="2650966689"/>
  <p:tag name="ppt/slides/slide2.xml" val="1679351187"/>
  <p:tag name="ppt/slides/slide3.xml" val="251707228"/>
  <p:tag name="ppt/slides/slide8.xml" val="723371116"/>
  <p:tag name="ppt/slides/slide7.xml" val="3187189846"/>
  <p:tag name="ppt/slides/slide6.xml" val="3648732205"/>
  <p:tag name="ppt/slides/slide5.xml" val="3374240746"/>
  <p:tag name="ppt/slides/slide4.xml" val="4272119255"/>
  <p:tag name="ppt/slides/slide26.xml" val="2769630963"/>
  <p:tag name="ppt/notesSlides/notesSlide26.xml" val="934867299"/>
  <p:tag name="ppt/notesSlides/notesSlide27.xml" val="2238814468"/>
  <p:tag name="ppt/notesSlides/notesSlide28.xml" val="2467042944"/>
  <p:tag name="ppt/notesSlides/notesSlide29.xml" val="3603129684"/>
  <p:tag name="ppt/notesSlides/notesSlide25.xml" val="406286925"/>
  <p:tag name="ppt/notesSlides/notesSlide23.xml" val="3511732524"/>
  <p:tag name="ppt/notesSlides/notesSlide24.xml" val="2433727359"/>
  <p:tag name="ppt/notesSlides/notesSlide22.xml" val="2287199235"/>
  <p:tag name="ppt/notesSlides/notesSlide30.xml" val="4260119181"/>
  <p:tag name="ppt/notesSlides/notesSlide31.xml" val="86610632"/>
  <p:tag name="ppt/notesSlides/notesSlide21.xml" val="996986525"/>
  <p:tag name="ppt/notesSlides/notesSlide3.xml" val="3576967180"/>
  <p:tag name="ppt/notesSlides/notesSlide2.xml" val="3230214890"/>
  <p:tag name="ppt/notesSlides/notesSlide4.xml" val="2002956290"/>
  <p:tag name="ppt/notesSlides/notesSlide5.xml" val="1858604309"/>
  <p:tag name="ppt/notesSlides/notesSlide7.xml" val="3771054871"/>
  <p:tag name="ppt/notesSlides/notesSlide1.xml" val="2584708013"/>
  <p:tag name="ppt/slideLayouts/slideLayout11.xml" val="2129505825"/>
  <p:tag name="ppt/slideLayouts/slideLayout3.xml" val="2517427347"/>
  <p:tag name="ppt/slideLayouts/slideLayout2.xml" val="1545159503"/>
  <p:tag name="ppt/slideLayouts/slideLayout1.xml" val="3809271411"/>
  <p:tag name="ppt/slideMasters/slideMaster1.xml" val="3179342185"/>
  <p:tag name="ppt/slideLayouts/slideLayout4.xml" val="1643278253"/>
  <p:tag name="ppt/slideLayouts/slideLayout5.xml" val="834368199"/>
  <p:tag name="ppt/slideLayouts/slideLayout6.xml" val="4043344368"/>
  <p:tag name="ppt/slideLayouts/slideLayout10.xml" val="2291576629"/>
  <p:tag name="ppt/slideLayouts/slideLayout9.xml" val="1830329741"/>
  <p:tag name="ppt/slideLayouts/slideLayout8.xml" val="624851267"/>
  <p:tag name="ppt/slideLayouts/slideLayout7.xml" val="2494687430"/>
  <p:tag name="ppt/notesSlides/notesSlide6.xml" val="2690379217"/>
  <p:tag name="ppt/notesSlides/notesSlide16.xml" val="362777921"/>
  <p:tag name="ppt/notesSlides/notesSlide15.xml" val="923797237"/>
  <p:tag name="ppt/notesSlides/notesSlide8.xml" val="2091613362"/>
  <p:tag name="ppt/notesSlides/notesSlide17.xml" val="1599260518"/>
  <p:tag name="ppt/notesSlides/notesSlide18.xml" val="1801510672"/>
  <p:tag name="ppt/notesSlides/notesSlide20.xml" val="1444533212"/>
  <p:tag name="ppt/notesSlides/notesSlide19.xml" val="2707608926"/>
  <p:tag name="ppt/notesSlides/notesSlide14.xml" val="2166154274"/>
  <p:tag name="ppt/notesSlides/notesSlide11.xml" val="1722148791"/>
  <p:tag name="ppt/notesSlides/notesSlide12.xml" val="1287153067"/>
  <p:tag name="ppt/notesSlides/notesSlide13.xml" val="2803066938"/>
  <p:tag name="ppt/notesSlides/notesSlide10.xml" val="3251375914"/>
  <p:tag name="ppt/notesSlides/notesSlide9.xml" val="1359924343"/>
  <p:tag name="ppt/theme/theme1.xml" val="889541746"/>
  <p:tag name="ppt/media/image2.gif" val="3963196867"/>
  <p:tag name="ppt/media/image1.gif" val="2231019855"/>
  <p:tag name="ppt/media/image3.png" val="3445977483"/>
  <p:tag name="ppt/theme/theme2.xml" val="2569946419"/>
  <p:tag name="ppt/notesMasters/notesMaster1.xml" val="1977780587"/>
  <p:tag name="ppt/media/media1.m4a" val="430899055"/>
  <p:tag name="ppt/media/media10.m4a" val="3342915541"/>
  <p:tag name="ppt/media/media11.m4a" val="3185824675"/>
  <p:tag name="ppt/media/media12.m4a" val="1237675205"/>
  <p:tag name="ppt/media/media13.m4a" val="3404022446"/>
  <p:tag name="ppt/media/media15.m4a" val="274091556"/>
  <p:tag name="ppt/media/media14.m4a" val="4036889511"/>
  <p:tag name="ppt/media/media9.m4a" val="1657518871"/>
  <p:tag name="ppt/media/media7.m4a" val="2094087893"/>
  <p:tag name="ppt/media/media2.m4a" val="1849682738"/>
  <p:tag name="ppt/media/media3.m4a" val="3115172236"/>
  <p:tag name="ppt/media/media4.m4a" val="3573007929"/>
  <p:tag name="ppt/media/media5.m4a" val="4124408663"/>
  <p:tag name="ppt/media/media6.m4a" val="3132643579"/>
  <p:tag name="ppt/media/media8.m4a" val="3064008543"/>
  <p:tag name="ppt/media/media17.m4a" val="1553456161"/>
  <p:tag name="ppt/media/media19.m4a" val="1432328491"/>
  <p:tag name="ppt/media/media28.m4a" val="3380031321"/>
  <p:tag name="ppt/media/media29.m4a" val="1280426507"/>
  <p:tag name="ppt/media/media30.m4a" val="1384029027"/>
  <p:tag name="ppt/media/media31.m4a" val="331091910"/>
  <p:tag name="ppt/media/media18.m4a" val="3874891445"/>
  <p:tag name="ppt/media/media27.m4a" val="892486524"/>
  <p:tag name="ppt/media/media25.m4a" val="1058547858"/>
  <p:tag name="ppt/media/media20.m4a" val="1858744587"/>
  <p:tag name="ppt/media/media21.m4a" val="3825421751"/>
  <p:tag name="ppt/media/media22.m4a" val="2453594489"/>
  <p:tag name="ppt/media/media23.m4a" val="843014471"/>
  <p:tag name="ppt/media/media24.m4a" val="2969742369"/>
  <p:tag name="ppt/media/media26.m4a" val="2080244445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