
<file path=[Content_Types].xml><?xml version="1.0" encoding="utf-8"?>
<Types xmlns="http://schemas.openxmlformats.org/package/2006/content-types">
  <Default ContentType="image/gif" Extension="gif"/>
  <Default ContentType="application/vnd.openxmlformats-package.relationships+xml" Extension="rels"/>
  <Default ContentType="application/xml" Extension="xml"/>
  <Override ContentType="application/binary" PartName="/ppt/metadata"/>
  <Override ContentType="application/vnd.openxmlformats-officedocument.presentationml.notesMaster+xml" PartName="/ppt/notesMasters/notesMaster1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3.xml"/>
  <Override ContentType="application/vnd.openxmlformats-officedocument.presentationml.presProps+xml" PartName="/ppt/presProps.xml"/>
  <Override ContentType="application/vnd.openxmlformats-officedocument.presentationml.presentation.main+xml" PartName="/ppt/presentation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viewProps+xml" PartName="/ppt/view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19">
          <p15:clr>
            <a:srgbClr val="A4A3A4"/>
          </p15:clr>
        </p15:guide>
        <p15:guide id="2" pos="2879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9" roundtripDataSignature="AMtx7mjNFf7CCedEkMiQ/aJu5s4izmSJb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19" orient="horz"/>
        <p:guide pos="2879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customschemas.google.com/relationships/presentationmetadata" Target="meta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gif>
</file>

<file path=ppt/media/image2.gif>
</file>

<file path=ppt/media/image3.gif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7024f04f30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0" name="Google Shape;60;g7024f04f30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g6fe11b7731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1" name="Google Shape;91;g6fe11b7731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elfoli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3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34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3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Untertitel">
  <p:cSld name="CAPTION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43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5" name="Google Shape;45;p4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Große Zahl">
  <p:cSld name="BIG_NUMBER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44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8" name="Google Shape;48;p44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9" name="Google Shape;49;p4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Leer" type="blank">
  <p:cSld name="BLANK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Abschnittsüberschrift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6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7" name="Google Shape;17;p3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el und Textkorpus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3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0" name="Google Shape;20;p3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1" name="Google Shape;21;p3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el und zwei Spalten" type="twoColTx">
  <p:cSld name="TITLE_AND_TWO_COLUMNS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3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4" name="Google Shape;24;p38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5" name="Google Shape;25;p38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3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Nur Titel" type="titleOnly">
  <p:cSld name="TITLE_ONLY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3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9" name="Google Shape;29;p3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Einspaltiger Text">
  <p:cSld name="ONE_COLUMN_TEXT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40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2" name="Google Shape;32;p4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4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Hauptpunkt">
  <p:cSld name="MAIN_POIN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41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6" name="Google Shape;36;p4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Abschnittsüberschrift und -beschreibung">
  <p:cSld name="SECTION_TITLE_AND_DESCRI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42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" name="Google Shape;39;p42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0" name="Google Shape;40;p42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1" name="Google Shape;41;p42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2" name="Google Shape;42;p4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3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3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3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3.gif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3.gif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3.gif"/><Relationship Id="rId4" Type="http://schemas.openxmlformats.org/officeDocument/2006/relationships/image" Target="../media/image2.gif"/><Relationship Id="rId5" Type="http://schemas.openxmlformats.org/officeDocument/2006/relationships/image" Target="../media/image1.gif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/>
          <p:nvPr>
            <p:ph type="ctrTitle"/>
          </p:nvPr>
        </p:nvSpPr>
        <p:spPr>
          <a:xfrm>
            <a:off x="311700" y="744575"/>
            <a:ext cx="8520600" cy="945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/>
              <a:t>Ports konfigurieren</a:t>
            </a:r>
            <a:endParaRPr/>
          </a:p>
        </p:txBody>
      </p:sp>
      <p:sp>
        <p:nvSpPr>
          <p:cNvPr id="55" name="Google Shape;55;p1"/>
          <p:cNvSpPr txBox="1"/>
          <p:nvPr>
            <p:ph idx="1" type="subTitle"/>
          </p:nvPr>
        </p:nvSpPr>
        <p:spPr>
          <a:xfrm>
            <a:off x="363150" y="165847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</a:pPr>
            <a:r>
              <a:rPr lang="de-DE"/>
              <a:t>Eingang, Ausgang, Pullup, Pulldown usw.?</a:t>
            </a:r>
            <a:endParaRPr/>
          </a:p>
        </p:txBody>
      </p:sp>
      <p:sp>
        <p:nvSpPr>
          <p:cNvPr id="56" name="Google Shape;56;p1"/>
          <p:cNvSpPr/>
          <p:nvPr/>
        </p:nvSpPr>
        <p:spPr>
          <a:xfrm>
            <a:off x="2580033" y="3626713"/>
            <a:ext cx="3168000" cy="864300"/>
          </a:xfrm>
          <a:prstGeom prst="wedgeRoundRectCallout">
            <a:avLst>
              <a:gd fmla="val -62710" name="adj1"/>
              <a:gd fmla="val -90442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Ich bin Mik, Dein Mikrocontroller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57" name="Google Shape;57;p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49079" y="2407723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7024f04f30_0_0"/>
          <p:cNvSpPr/>
          <p:nvPr/>
        </p:nvSpPr>
        <p:spPr>
          <a:xfrm>
            <a:off x="4955175" y="981075"/>
            <a:ext cx="1800000" cy="3003600"/>
          </a:xfrm>
          <a:prstGeom prst="rect">
            <a:avLst/>
          </a:prstGeom>
          <a:solidFill>
            <a:srgbClr val="00FF00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3" name="Google Shape;63;g7024f04f30_0_0"/>
          <p:cNvSpPr/>
          <p:nvPr/>
        </p:nvSpPr>
        <p:spPr>
          <a:xfrm>
            <a:off x="1004558" y="4029913"/>
            <a:ext cx="3168000" cy="864300"/>
          </a:xfrm>
          <a:prstGeom prst="wedgeRoundRectCallout">
            <a:avLst>
              <a:gd fmla="val 36451" name="adj1"/>
              <a:gd fmla="val -104170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>
                <a:solidFill>
                  <a:srgbClr val="0000FF"/>
                </a:solidFill>
              </a:rPr>
              <a:t>So sehen die GPIO des STM32 aus.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" name="Google Shape;64;g7024f04f30_0_0"/>
          <p:cNvSpPr/>
          <p:nvPr/>
        </p:nvSpPr>
        <p:spPr>
          <a:xfrm>
            <a:off x="5131525" y="1449475"/>
            <a:ext cx="1565100" cy="352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MODER</a:t>
            </a:r>
            <a:endParaRPr/>
          </a:p>
        </p:txBody>
      </p:sp>
      <p:sp>
        <p:nvSpPr>
          <p:cNvPr id="65" name="Google Shape;65;g7024f04f30_0_0"/>
          <p:cNvSpPr/>
          <p:nvPr/>
        </p:nvSpPr>
        <p:spPr>
          <a:xfrm>
            <a:off x="5131525" y="1802275"/>
            <a:ext cx="1565100" cy="352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OTYPER</a:t>
            </a:r>
            <a:endParaRPr/>
          </a:p>
        </p:txBody>
      </p:sp>
      <p:sp>
        <p:nvSpPr>
          <p:cNvPr id="66" name="Google Shape;66;g7024f04f30_0_0"/>
          <p:cNvSpPr/>
          <p:nvPr/>
        </p:nvSpPr>
        <p:spPr>
          <a:xfrm>
            <a:off x="5131525" y="2155075"/>
            <a:ext cx="1565100" cy="352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g7024f04f30_0_0"/>
          <p:cNvSpPr/>
          <p:nvPr/>
        </p:nvSpPr>
        <p:spPr>
          <a:xfrm>
            <a:off x="5131525" y="2507875"/>
            <a:ext cx="1565100" cy="352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PUPDR</a:t>
            </a:r>
            <a:endParaRPr/>
          </a:p>
        </p:txBody>
      </p:sp>
      <p:sp>
        <p:nvSpPr>
          <p:cNvPr id="68" name="Google Shape;68;g7024f04f30_0_0"/>
          <p:cNvSpPr/>
          <p:nvPr/>
        </p:nvSpPr>
        <p:spPr>
          <a:xfrm>
            <a:off x="5131525" y="2860675"/>
            <a:ext cx="1565100" cy="352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IDR</a:t>
            </a:r>
            <a:endParaRPr/>
          </a:p>
        </p:txBody>
      </p:sp>
      <p:sp>
        <p:nvSpPr>
          <p:cNvPr id="69" name="Google Shape;69;g7024f04f30_0_0"/>
          <p:cNvSpPr/>
          <p:nvPr/>
        </p:nvSpPr>
        <p:spPr>
          <a:xfrm>
            <a:off x="5131525" y="3213475"/>
            <a:ext cx="1565100" cy="352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ODR</a:t>
            </a:r>
            <a:endParaRPr/>
          </a:p>
        </p:txBody>
      </p:sp>
      <p:sp>
        <p:nvSpPr>
          <p:cNvPr id="70" name="Google Shape;70;g7024f04f30_0_0"/>
          <p:cNvSpPr/>
          <p:nvPr/>
        </p:nvSpPr>
        <p:spPr>
          <a:xfrm>
            <a:off x="5131525" y="3566275"/>
            <a:ext cx="1565100" cy="352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g7024f04f30_0_0"/>
          <p:cNvSpPr/>
          <p:nvPr/>
        </p:nvSpPr>
        <p:spPr>
          <a:xfrm rot="5400000">
            <a:off x="4951875" y="1504350"/>
            <a:ext cx="101100" cy="945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g7024f04f30_0_0"/>
          <p:cNvSpPr/>
          <p:nvPr/>
        </p:nvSpPr>
        <p:spPr>
          <a:xfrm>
            <a:off x="2160825" y="1163550"/>
            <a:ext cx="2011800" cy="352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RCC-&gt;AHBENR</a:t>
            </a:r>
            <a:endParaRPr/>
          </a:p>
        </p:txBody>
      </p:sp>
      <p:sp>
        <p:nvSpPr>
          <p:cNvPr id="73" name="Google Shape;73;g7024f04f30_0_0"/>
          <p:cNvSpPr/>
          <p:nvPr/>
        </p:nvSpPr>
        <p:spPr>
          <a:xfrm>
            <a:off x="4425088" y="1240950"/>
            <a:ext cx="277500" cy="621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&amp;</a:t>
            </a:r>
            <a:endParaRPr/>
          </a:p>
        </p:txBody>
      </p:sp>
      <p:cxnSp>
        <p:nvCxnSpPr>
          <p:cNvPr id="74" name="Google Shape;74;g7024f04f30_0_0"/>
          <p:cNvCxnSpPr>
            <a:stCxn id="73" idx="3"/>
            <a:endCxn id="71" idx="3"/>
          </p:cNvCxnSpPr>
          <p:nvPr/>
        </p:nvCxnSpPr>
        <p:spPr>
          <a:xfrm>
            <a:off x="4702588" y="1551600"/>
            <a:ext cx="2526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75" name="Google Shape;75;g7024f04f30_0_0"/>
          <p:cNvCxnSpPr>
            <a:stCxn id="72" idx="3"/>
          </p:cNvCxnSpPr>
          <p:nvPr/>
        </p:nvCxnSpPr>
        <p:spPr>
          <a:xfrm>
            <a:off x="4172625" y="1339950"/>
            <a:ext cx="248400" cy="9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76" name="Google Shape;76;g7024f04f30_0_0"/>
          <p:cNvSpPr/>
          <p:nvPr/>
        </p:nvSpPr>
        <p:spPr>
          <a:xfrm>
            <a:off x="4004025" y="1169575"/>
            <a:ext cx="188700" cy="346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18000" spcFirstLastPara="1" rIns="91425" wrap="square" tIns="900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A</a:t>
            </a:r>
            <a:endParaRPr/>
          </a:p>
        </p:txBody>
      </p:sp>
      <p:sp>
        <p:nvSpPr>
          <p:cNvPr id="77" name="Google Shape;77;g7024f04f30_0_0"/>
          <p:cNvSpPr/>
          <p:nvPr/>
        </p:nvSpPr>
        <p:spPr>
          <a:xfrm>
            <a:off x="3815325" y="1169575"/>
            <a:ext cx="188700" cy="346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18000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B</a:t>
            </a:r>
            <a:endParaRPr/>
          </a:p>
        </p:txBody>
      </p:sp>
      <p:sp>
        <p:nvSpPr>
          <p:cNvPr id="78" name="Google Shape;78;g7024f04f30_0_0"/>
          <p:cNvSpPr/>
          <p:nvPr/>
        </p:nvSpPr>
        <p:spPr>
          <a:xfrm>
            <a:off x="3626625" y="1167000"/>
            <a:ext cx="188700" cy="346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18000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C</a:t>
            </a:r>
            <a:endParaRPr/>
          </a:p>
        </p:txBody>
      </p:sp>
      <p:sp>
        <p:nvSpPr>
          <p:cNvPr id="79" name="Google Shape;79;g7024f04f30_0_0"/>
          <p:cNvSpPr/>
          <p:nvPr/>
        </p:nvSpPr>
        <p:spPr>
          <a:xfrm>
            <a:off x="3738450" y="1561025"/>
            <a:ext cx="434100" cy="314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80" name="Google Shape;80;g7024f04f30_0_0"/>
          <p:cNvCxnSpPr/>
          <p:nvPr/>
        </p:nvCxnSpPr>
        <p:spPr>
          <a:xfrm>
            <a:off x="3787625" y="1787250"/>
            <a:ext cx="786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81" name="Google Shape;81;g7024f04f30_0_0"/>
          <p:cNvSpPr/>
          <p:nvPr/>
        </p:nvSpPr>
        <p:spPr>
          <a:xfrm>
            <a:off x="3868300" y="1673175"/>
            <a:ext cx="163250" cy="118025"/>
          </a:xfrm>
          <a:custGeom>
            <a:rect b="b" l="l" r="r" t="t"/>
            <a:pathLst>
              <a:path extrusionOk="0" h="4721" w="6530">
                <a:moveTo>
                  <a:pt x="78" y="4721"/>
                </a:moveTo>
                <a:lnTo>
                  <a:pt x="0" y="0"/>
                </a:lnTo>
                <a:lnTo>
                  <a:pt x="4249" y="0"/>
                </a:lnTo>
                <a:lnTo>
                  <a:pt x="4327" y="4563"/>
                </a:lnTo>
                <a:lnTo>
                  <a:pt x="6530" y="4563"/>
                </a:ln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82" name="Google Shape;82;g7024f04f30_0_0"/>
          <p:cNvSpPr txBox="1"/>
          <p:nvPr/>
        </p:nvSpPr>
        <p:spPr>
          <a:xfrm>
            <a:off x="2351625" y="1561025"/>
            <a:ext cx="1361400" cy="314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Clock</a:t>
            </a:r>
            <a:endParaRPr/>
          </a:p>
        </p:txBody>
      </p:sp>
      <p:cxnSp>
        <p:nvCxnSpPr>
          <p:cNvPr id="83" name="Google Shape;83;g7024f04f30_0_0"/>
          <p:cNvCxnSpPr/>
          <p:nvPr/>
        </p:nvCxnSpPr>
        <p:spPr>
          <a:xfrm>
            <a:off x="4172625" y="1717925"/>
            <a:ext cx="248400" cy="9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84" name="Google Shape;84;g7024f04f30_0_0"/>
          <p:cNvSpPr txBox="1"/>
          <p:nvPr/>
        </p:nvSpPr>
        <p:spPr>
          <a:xfrm>
            <a:off x="2811150" y="804175"/>
            <a:ext cx="1361400" cy="314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GPIO-</a:t>
            </a:r>
            <a:endParaRPr/>
          </a:p>
        </p:txBody>
      </p:sp>
      <p:sp>
        <p:nvSpPr>
          <p:cNvPr id="85" name="Google Shape;85;g7024f04f30_0_0"/>
          <p:cNvSpPr txBox="1"/>
          <p:nvPr/>
        </p:nvSpPr>
        <p:spPr>
          <a:xfrm>
            <a:off x="5019675" y="1019175"/>
            <a:ext cx="1258800" cy="35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GPIOx-&gt;</a:t>
            </a:r>
            <a:endParaRPr/>
          </a:p>
        </p:txBody>
      </p:sp>
      <p:pic>
        <p:nvPicPr>
          <p:cNvPr id="86" name="Google Shape;86;g7024f04f30_0_0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3546942" y="1987073"/>
            <a:ext cx="1258875" cy="1774608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87" name="Google Shape;87;g7024f04f30_0_0"/>
          <p:cNvCxnSpPr>
            <a:stCxn id="69" idx="3"/>
          </p:cNvCxnSpPr>
          <p:nvPr/>
        </p:nvCxnSpPr>
        <p:spPr>
          <a:xfrm>
            <a:off x="6696625" y="3389875"/>
            <a:ext cx="1037700" cy="30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88" name="Google Shape;88;g7024f04f30_0_0"/>
          <p:cNvCxnSpPr>
            <a:endCxn id="68" idx="3"/>
          </p:cNvCxnSpPr>
          <p:nvPr/>
        </p:nvCxnSpPr>
        <p:spPr>
          <a:xfrm rot="10800000">
            <a:off x="6696625" y="3037075"/>
            <a:ext cx="1018500" cy="90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6fe11b7731_0_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de-DE"/>
              <a:t>Ports konfigurieren</a:t>
            </a:r>
            <a:endParaRPr/>
          </a:p>
        </p:txBody>
      </p:sp>
      <p:sp>
        <p:nvSpPr>
          <p:cNvPr id="94" name="Google Shape;94;g6fe11b7731_0_0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</a:pPr>
            <a:r>
              <a:rPr lang="de-DE"/>
              <a:t>Die Entwicklungsumgebung</a:t>
            </a:r>
            <a:endParaRPr/>
          </a:p>
        </p:txBody>
      </p:sp>
      <p:sp>
        <p:nvSpPr>
          <p:cNvPr id="95" name="Google Shape;95;g6fe11b7731_0_0"/>
          <p:cNvSpPr/>
          <p:nvPr/>
        </p:nvSpPr>
        <p:spPr>
          <a:xfrm>
            <a:off x="2580033" y="3626713"/>
            <a:ext cx="3168000" cy="864300"/>
          </a:xfrm>
          <a:prstGeom prst="wedgeRoundRectCallout">
            <a:avLst>
              <a:gd fmla="val -62710" name="adj1"/>
              <a:gd fmla="val -90442" name="adj2"/>
              <a:gd fmla="val 0" name="adj3"/>
            </a:avLst>
          </a:prstGeom>
          <a:solidFill>
            <a:srgbClr val="FFFF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Ich bin Mik, Dein Mikrocontroller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96" name="Google Shape;96;g6fe11b7731_0_0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841729" y="2797173"/>
            <a:ext cx="1258875" cy="1774608"/>
          </a:xfrm>
          <a:prstGeom prst="rect">
            <a:avLst/>
          </a:prstGeom>
          <a:noFill/>
          <a:ln>
            <a:noFill/>
          </a:ln>
        </p:spPr>
      </p:pic>
      <p:pic>
        <p:nvPicPr>
          <p:cNvPr id="97" name="Google Shape;97;g6fe11b7731_0_0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7221749" y="3084498"/>
            <a:ext cx="1159903" cy="1707100"/>
          </a:xfrm>
          <a:prstGeom prst="rect">
            <a:avLst/>
          </a:prstGeom>
          <a:noFill/>
          <a:ln>
            <a:noFill/>
          </a:ln>
        </p:spPr>
      </p:pic>
      <p:pic>
        <p:nvPicPr>
          <p:cNvPr id="98" name="Google Shape;98;g6fe11b7731_0_0"/>
          <p:cNvPicPr preferRelativeResize="0"/>
          <p:nvPr/>
        </p:nvPicPr>
        <p:blipFill rotWithShape="1">
          <a:blip r:embed="rId5">
            <a:alphaModFix/>
          </a:blip>
          <a:srcRect b="0" l="0" r="0" t="0"/>
          <a:stretch/>
        </p:blipFill>
        <p:spPr>
          <a:xfrm>
            <a:off x="7656700" y="1222682"/>
            <a:ext cx="1258875" cy="1707093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