
<file path=[Content_Types].xml><?xml version="1.0" encoding="utf-8"?>
<Types xmlns="http://schemas.openxmlformats.org/package/2006/content-types">
  <Default ContentType="image/gif" Extension="gif"/>
  <Default ContentType="application/vnd.openxmlformats-package.relationships+xml" Extension="rels"/>
  <Default ContentType="application/xml" Extension="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jNFf7CCedEkMiQ/aJu5s4izmSJ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024f04f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7024f04f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Relationship Id="rId4" Type="http://schemas.openxmlformats.org/officeDocument/2006/relationships/image" Target="../media/image2.gif"/><Relationship Id="rId5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744575"/>
            <a:ext cx="8520600" cy="9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konfigurieren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63150" y="16584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Eingang, Ausgang, Pullup, Pulldown usw.?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9079" y="24077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024f04f30_0_0"/>
          <p:cNvSpPr/>
          <p:nvPr/>
        </p:nvSpPr>
        <p:spPr>
          <a:xfrm>
            <a:off x="4955175" y="981075"/>
            <a:ext cx="1800000" cy="30036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7024f04f30_0_0"/>
          <p:cNvSpPr/>
          <p:nvPr/>
        </p:nvSpPr>
        <p:spPr>
          <a:xfrm>
            <a:off x="1004558" y="4029913"/>
            <a:ext cx="3168000" cy="864300"/>
          </a:xfrm>
          <a:prstGeom prst="wedgeRoundRectCallout">
            <a:avLst>
              <a:gd fmla="val 36451" name="adj1"/>
              <a:gd fmla="val -10417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 sehen die GPIO des STM32 aus.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7024f04f30_0_0"/>
          <p:cNvSpPr/>
          <p:nvPr/>
        </p:nvSpPr>
        <p:spPr>
          <a:xfrm>
            <a:off x="5131525" y="14494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MODER</a:t>
            </a:r>
            <a:endParaRPr/>
          </a:p>
        </p:txBody>
      </p:sp>
      <p:sp>
        <p:nvSpPr>
          <p:cNvPr id="65" name="Google Shape;65;g7024f04f30_0_0"/>
          <p:cNvSpPr/>
          <p:nvPr/>
        </p:nvSpPr>
        <p:spPr>
          <a:xfrm>
            <a:off x="5131525" y="18022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OTYPER</a:t>
            </a:r>
            <a:endParaRPr/>
          </a:p>
        </p:txBody>
      </p:sp>
      <p:sp>
        <p:nvSpPr>
          <p:cNvPr id="66" name="Google Shape;66;g7024f04f30_0_0"/>
          <p:cNvSpPr/>
          <p:nvPr/>
        </p:nvSpPr>
        <p:spPr>
          <a:xfrm>
            <a:off x="5131525" y="21550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7024f04f30_0_0"/>
          <p:cNvSpPr/>
          <p:nvPr/>
        </p:nvSpPr>
        <p:spPr>
          <a:xfrm>
            <a:off x="5131525" y="25078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PUPDR</a:t>
            </a:r>
            <a:endParaRPr/>
          </a:p>
        </p:txBody>
      </p:sp>
      <p:sp>
        <p:nvSpPr>
          <p:cNvPr id="68" name="Google Shape;68;g7024f04f30_0_0"/>
          <p:cNvSpPr/>
          <p:nvPr/>
        </p:nvSpPr>
        <p:spPr>
          <a:xfrm>
            <a:off x="5131525" y="28606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IDR</a:t>
            </a:r>
            <a:endParaRPr/>
          </a:p>
        </p:txBody>
      </p:sp>
      <p:sp>
        <p:nvSpPr>
          <p:cNvPr id="69" name="Google Shape;69;g7024f04f30_0_0"/>
          <p:cNvSpPr/>
          <p:nvPr/>
        </p:nvSpPr>
        <p:spPr>
          <a:xfrm>
            <a:off x="5131525" y="32134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ODR</a:t>
            </a:r>
            <a:endParaRPr/>
          </a:p>
        </p:txBody>
      </p:sp>
      <p:sp>
        <p:nvSpPr>
          <p:cNvPr id="70" name="Google Shape;70;g7024f04f30_0_0"/>
          <p:cNvSpPr/>
          <p:nvPr/>
        </p:nvSpPr>
        <p:spPr>
          <a:xfrm>
            <a:off x="5131525" y="35662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7024f04f30_0_0"/>
          <p:cNvSpPr/>
          <p:nvPr/>
        </p:nvSpPr>
        <p:spPr>
          <a:xfrm rot="5400000">
            <a:off x="4951875" y="1504350"/>
            <a:ext cx="101100" cy="945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7024f04f30_0_0"/>
          <p:cNvSpPr/>
          <p:nvPr/>
        </p:nvSpPr>
        <p:spPr>
          <a:xfrm>
            <a:off x="2160825" y="1163550"/>
            <a:ext cx="20118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RCC-&gt;AHBENR</a:t>
            </a:r>
            <a:endParaRPr/>
          </a:p>
        </p:txBody>
      </p:sp>
      <p:sp>
        <p:nvSpPr>
          <p:cNvPr id="73" name="Google Shape;73;g7024f04f30_0_0"/>
          <p:cNvSpPr/>
          <p:nvPr/>
        </p:nvSpPr>
        <p:spPr>
          <a:xfrm>
            <a:off x="4425088" y="1240950"/>
            <a:ext cx="277500" cy="621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&amp;</a:t>
            </a:r>
            <a:endParaRPr/>
          </a:p>
        </p:txBody>
      </p:sp>
      <p:cxnSp>
        <p:nvCxnSpPr>
          <p:cNvPr id="74" name="Google Shape;74;g7024f04f30_0_0"/>
          <p:cNvCxnSpPr>
            <a:stCxn id="73" idx="3"/>
            <a:endCxn id="71" idx="3"/>
          </p:cNvCxnSpPr>
          <p:nvPr/>
        </p:nvCxnSpPr>
        <p:spPr>
          <a:xfrm>
            <a:off x="4702588" y="1551600"/>
            <a:ext cx="25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g7024f04f30_0_0"/>
          <p:cNvCxnSpPr>
            <a:stCxn id="72" idx="3"/>
          </p:cNvCxnSpPr>
          <p:nvPr/>
        </p:nvCxnSpPr>
        <p:spPr>
          <a:xfrm>
            <a:off x="4172625" y="1339950"/>
            <a:ext cx="248400" cy="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g7024f04f30_0_0"/>
          <p:cNvSpPr/>
          <p:nvPr/>
        </p:nvSpPr>
        <p:spPr>
          <a:xfrm>
            <a:off x="4004025" y="1169575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0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</a:t>
            </a:r>
            <a:endParaRPr/>
          </a:p>
        </p:txBody>
      </p:sp>
      <p:sp>
        <p:nvSpPr>
          <p:cNvPr id="77" name="Google Shape;77;g7024f04f30_0_0"/>
          <p:cNvSpPr/>
          <p:nvPr/>
        </p:nvSpPr>
        <p:spPr>
          <a:xfrm>
            <a:off x="3815325" y="1169575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B</a:t>
            </a:r>
            <a:endParaRPr/>
          </a:p>
        </p:txBody>
      </p:sp>
      <p:sp>
        <p:nvSpPr>
          <p:cNvPr id="78" name="Google Shape;78;g7024f04f30_0_0"/>
          <p:cNvSpPr/>
          <p:nvPr/>
        </p:nvSpPr>
        <p:spPr>
          <a:xfrm>
            <a:off x="3626625" y="1167000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</a:t>
            </a:r>
            <a:endParaRPr/>
          </a:p>
        </p:txBody>
      </p:sp>
      <p:sp>
        <p:nvSpPr>
          <p:cNvPr id="79" name="Google Shape;79;g7024f04f30_0_0"/>
          <p:cNvSpPr/>
          <p:nvPr/>
        </p:nvSpPr>
        <p:spPr>
          <a:xfrm>
            <a:off x="3738450" y="1561025"/>
            <a:ext cx="434100" cy="314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0" name="Google Shape;80;g7024f04f30_0_0"/>
          <p:cNvCxnSpPr/>
          <p:nvPr/>
        </p:nvCxnSpPr>
        <p:spPr>
          <a:xfrm>
            <a:off x="3787625" y="1787250"/>
            <a:ext cx="78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" name="Google Shape;81;g7024f04f30_0_0"/>
          <p:cNvSpPr/>
          <p:nvPr/>
        </p:nvSpPr>
        <p:spPr>
          <a:xfrm>
            <a:off x="3868300" y="1673175"/>
            <a:ext cx="163250" cy="118025"/>
          </a:xfrm>
          <a:custGeom>
            <a:rect b="b" l="l" r="r" t="t"/>
            <a:pathLst>
              <a:path extrusionOk="0" h="4721" w="6530">
                <a:moveTo>
                  <a:pt x="78" y="4721"/>
                </a:moveTo>
                <a:lnTo>
                  <a:pt x="0" y="0"/>
                </a:lnTo>
                <a:lnTo>
                  <a:pt x="4249" y="0"/>
                </a:lnTo>
                <a:lnTo>
                  <a:pt x="4327" y="4563"/>
                </a:lnTo>
                <a:lnTo>
                  <a:pt x="6530" y="4563"/>
                </a:ln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Google Shape;82;g7024f04f30_0_0"/>
          <p:cNvSpPr txBox="1"/>
          <p:nvPr/>
        </p:nvSpPr>
        <p:spPr>
          <a:xfrm>
            <a:off x="2351625" y="1561025"/>
            <a:ext cx="13614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Clock</a:t>
            </a:r>
            <a:endParaRPr/>
          </a:p>
        </p:txBody>
      </p:sp>
      <p:cxnSp>
        <p:nvCxnSpPr>
          <p:cNvPr id="83" name="Google Shape;83;g7024f04f30_0_0"/>
          <p:cNvCxnSpPr/>
          <p:nvPr/>
        </p:nvCxnSpPr>
        <p:spPr>
          <a:xfrm>
            <a:off x="4172625" y="1717925"/>
            <a:ext cx="248400" cy="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Google Shape;84;g7024f04f30_0_0"/>
          <p:cNvSpPr txBox="1"/>
          <p:nvPr/>
        </p:nvSpPr>
        <p:spPr>
          <a:xfrm>
            <a:off x="2811150" y="804175"/>
            <a:ext cx="13614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GPIO-</a:t>
            </a:r>
            <a:endParaRPr/>
          </a:p>
        </p:txBody>
      </p:sp>
      <p:sp>
        <p:nvSpPr>
          <p:cNvPr id="85" name="Google Shape;85;g7024f04f30_0_0"/>
          <p:cNvSpPr txBox="1"/>
          <p:nvPr/>
        </p:nvSpPr>
        <p:spPr>
          <a:xfrm>
            <a:off x="5019675" y="1019175"/>
            <a:ext cx="1258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GPIOx-&gt;</a:t>
            </a:r>
            <a:endParaRPr/>
          </a:p>
        </p:txBody>
      </p:sp>
      <p:pic>
        <p:nvPicPr>
          <p:cNvPr id="86" name="Google Shape;86;g7024f04f3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46942" y="1987073"/>
            <a:ext cx="1258875" cy="17746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" name="Google Shape;87;g7024f04f30_0_0"/>
          <p:cNvCxnSpPr>
            <a:stCxn id="69" idx="3"/>
          </p:cNvCxnSpPr>
          <p:nvPr/>
        </p:nvCxnSpPr>
        <p:spPr>
          <a:xfrm>
            <a:off x="6696625" y="3389875"/>
            <a:ext cx="1037700" cy="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g7024f04f30_0_0"/>
          <p:cNvCxnSpPr>
            <a:endCxn id="68" idx="3"/>
          </p:cNvCxnSpPr>
          <p:nvPr/>
        </p:nvCxnSpPr>
        <p:spPr>
          <a:xfrm rot="10800000">
            <a:off x="6696625" y="3037075"/>
            <a:ext cx="1018500" cy="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fe11b7731_0_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konfigurieren</a:t>
            </a:r>
            <a:endParaRPr/>
          </a:p>
        </p:txBody>
      </p:sp>
      <p:sp>
        <p:nvSpPr>
          <p:cNvPr id="94" name="Google Shape;94;g6fe11b7731_0_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95" name="Google Shape;95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