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D334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138" y="3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DE232C-AA28-47B0-ACDB-F02BA28908EB}" type="datetimeFigureOut">
              <a:rPr lang="de-DE" smtClean="0"/>
              <a:t>20.11.2018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2BFC37-4DEF-4224-92B0-BBB42D2E800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65848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DE232C-AA28-47B0-ACDB-F02BA28908EB}" type="datetimeFigureOut">
              <a:rPr lang="de-DE" smtClean="0"/>
              <a:t>20.11.2018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2BFC37-4DEF-4224-92B0-BBB42D2E800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067032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DE232C-AA28-47B0-ACDB-F02BA28908EB}" type="datetimeFigureOut">
              <a:rPr lang="de-DE" smtClean="0"/>
              <a:t>20.11.2018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2BFC37-4DEF-4224-92B0-BBB42D2E800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212464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DE232C-AA28-47B0-ACDB-F02BA28908EB}" type="datetimeFigureOut">
              <a:rPr lang="de-DE" smtClean="0"/>
              <a:t>20.11.2018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2BFC37-4DEF-4224-92B0-BBB42D2E800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004432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DE232C-AA28-47B0-ACDB-F02BA28908EB}" type="datetimeFigureOut">
              <a:rPr lang="de-DE" smtClean="0"/>
              <a:t>20.11.2018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2BFC37-4DEF-4224-92B0-BBB42D2E800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348234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DE232C-AA28-47B0-ACDB-F02BA28908EB}" type="datetimeFigureOut">
              <a:rPr lang="de-DE" smtClean="0"/>
              <a:t>20.11.2018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2BFC37-4DEF-4224-92B0-BBB42D2E800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265842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DE232C-AA28-47B0-ACDB-F02BA28908EB}" type="datetimeFigureOut">
              <a:rPr lang="de-DE" smtClean="0"/>
              <a:t>20.11.2018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2BFC37-4DEF-4224-92B0-BBB42D2E800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393998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DE232C-AA28-47B0-ACDB-F02BA28908EB}" type="datetimeFigureOut">
              <a:rPr lang="de-DE" smtClean="0"/>
              <a:t>20.11.2018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2BFC37-4DEF-4224-92B0-BBB42D2E800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259280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DE232C-AA28-47B0-ACDB-F02BA28908EB}" type="datetimeFigureOut">
              <a:rPr lang="de-DE" smtClean="0"/>
              <a:t>20.11.2018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2BFC37-4DEF-4224-92B0-BBB42D2E800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57351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DE232C-AA28-47B0-ACDB-F02BA28908EB}" type="datetimeFigureOut">
              <a:rPr lang="de-DE" smtClean="0"/>
              <a:t>20.11.2018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2BFC37-4DEF-4224-92B0-BBB42D2E800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163356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DE232C-AA28-47B0-ACDB-F02BA28908EB}" type="datetimeFigureOut">
              <a:rPr lang="de-DE" smtClean="0"/>
              <a:t>20.11.2018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2BFC37-4DEF-4224-92B0-BBB42D2E800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438063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DE232C-AA28-47B0-ACDB-F02BA28908EB}" type="datetimeFigureOut">
              <a:rPr lang="de-DE" smtClean="0"/>
              <a:t>20.11.2018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2BFC37-4DEF-4224-92B0-BBB42D2E800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121927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1612669" y="2651761"/>
            <a:ext cx="955364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4800" dirty="0" err="1" smtClean="0">
                <a:solidFill>
                  <a:srgbClr val="FF0000"/>
                </a:solidFill>
                <a:latin typeface="Arial Black" panose="020B0A04020102020204" pitchFamily="34" charset="0"/>
              </a:rPr>
              <a:t>How</a:t>
            </a:r>
            <a:r>
              <a:rPr lang="de-DE" sz="4800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> (not) </a:t>
            </a:r>
            <a:r>
              <a:rPr lang="de-DE" sz="4800" dirty="0" err="1" smtClean="0">
                <a:solidFill>
                  <a:srgbClr val="FF0000"/>
                </a:solidFill>
                <a:latin typeface="Arial Black" panose="020B0A04020102020204" pitchFamily="34" charset="0"/>
              </a:rPr>
              <a:t>to</a:t>
            </a:r>
            <a:r>
              <a:rPr lang="de-DE" sz="4800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> </a:t>
            </a:r>
            <a:r>
              <a:rPr lang="de-DE" sz="4800" dirty="0" err="1" smtClean="0">
                <a:solidFill>
                  <a:srgbClr val="FF0000"/>
                </a:solidFill>
                <a:latin typeface="Arial Black" panose="020B0A04020102020204" pitchFamily="34" charset="0"/>
              </a:rPr>
              <a:t>use</a:t>
            </a:r>
            <a:r>
              <a:rPr lang="de-DE" sz="4800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> </a:t>
            </a:r>
            <a:r>
              <a:rPr lang="de-DE" sz="4800" dirty="0" err="1" smtClean="0">
                <a:solidFill>
                  <a:srgbClr val="FF0000"/>
                </a:solidFill>
                <a:latin typeface="Arial Black" panose="020B0A04020102020204" pitchFamily="34" charset="0"/>
              </a:rPr>
              <a:t>arguments</a:t>
            </a:r>
            <a:endParaRPr lang="de-DE" sz="4800" dirty="0">
              <a:solidFill>
                <a:srgbClr val="FF0000"/>
              </a:solidFill>
              <a:latin typeface="Arial Black" panose="020B0A04020102020204" pitchFamily="34" charset="0"/>
            </a:endParaRPr>
          </a:p>
        </p:txBody>
      </p:sp>
      <p:cxnSp>
        <p:nvCxnSpPr>
          <p:cNvPr id="6" name="Gerader Verbinder 5"/>
          <p:cNvCxnSpPr/>
          <p:nvPr/>
        </p:nvCxnSpPr>
        <p:spPr>
          <a:xfrm>
            <a:off x="714895" y="3624349"/>
            <a:ext cx="11055927" cy="16626"/>
          </a:xfrm>
          <a:prstGeom prst="line">
            <a:avLst/>
          </a:prstGeom>
          <a:ln w="158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Grafik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84910" y="4497874"/>
            <a:ext cx="3581400" cy="101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62822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rafik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3504" y="863275"/>
            <a:ext cx="10095580" cy="53322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95272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rafik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6972" y="335902"/>
            <a:ext cx="10754407" cy="61173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80665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rafik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42539" y="180975"/>
            <a:ext cx="10010775" cy="6496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44304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8220269" y="5691674"/>
            <a:ext cx="10775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smtClean="0"/>
              <a:t>CC-BY 4.0</a:t>
            </a:r>
            <a:endParaRPr lang="de-DE" dirty="0"/>
          </a:p>
        </p:txBody>
      </p:sp>
      <p:pic>
        <p:nvPicPr>
          <p:cNvPr id="3" name="Grafik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68581" y="4675674"/>
            <a:ext cx="3581400" cy="101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95277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</Words>
  <Application>Microsoft Office PowerPoint</Application>
  <PresentationFormat>Breitbild</PresentationFormat>
  <Paragraphs>2</Paragraphs>
  <Slides>5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5</vt:i4>
      </vt:variant>
    </vt:vector>
  </HeadingPairs>
  <TitlesOfParts>
    <vt:vector size="10" baseType="lpstr">
      <vt:lpstr>Arial</vt:lpstr>
      <vt:lpstr>Arial Black</vt:lpstr>
      <vt:lpstr>Calibri</vt:lpstr>
      <vt:lpstr>Calibri Light</vt:lpstr>
      <vt:lpstr>Office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Dr. Michael Schumacher</dc:creator>
  <cp:lastModifiedBy>Dr. Michael Schumacher</cp:lastModifiedBy>
  <cp:revision>3</cp:revision>
  <dcterms:created xsi:type="dcterms:W3CDTF">2018-11-20T09:06:31Z</dcterms:created>
  <dcterms:modified xsi:type="dcterms:W3CDTF">2018-11-20T10:46:34Z</dcterms:modified>
</cp:coreProperties>
</file>