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272" r:id="rId2"/>
    <p:sldId id="274" r:id="rId3"/>
    <p:sldId id="273" r:id="rId4"/>
    <p:sldId id="275" r:id="rId5"/>
    <p:sldId id="276" r:id="rId6"/>
    <p:sldId id="277" r:id="rId7"/>
    <p:sldId id="288" r:id="rId8"/>
    <p:sldId id="289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25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49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xmlns="" id="{4D97A3DF-345D-4861-996B-0DD04E52FC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xmlns="" id="{1DAE5674-93CF-4398-BB92-5D15865AE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B11C0-A8A2-4286-BC61-819CA041DE5F}" type="datetime1">
              <a:rPr lang="de-DE" smtClean="0"/>
              <a:t>25.11.2020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EE971043-943C-477D-A096-D47AAE0EB8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EF281B6D-7BE5-41F9-A257-FF2CDA8C47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E36B6-8737-4DB7-A8FA-D6C0C37CD9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3937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4AD4406-3F07-4FD4-9B93-48CE3C7C3EEA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 smtClean="0"/>
              <a:t>Formatvorlagen des Textmasters bearbeiten</a:t>
            </a:r>
          </a:p>
          <a:p>
            <a:pPr lvl="1" rtl="0"/>
            <a:r>
              <a:rPr lang="de-DE" noProof="0" dirty="0" smtClean="0"/>
              <a:t>Zweite Ebene</a:t>
            </a:r>
          </a:p>
          <a:p>
            <a:pPr lvl="2" rtl="0"/>
            <a:r>
              <a:rPr lang="de-DE" noProof="0" dirty="0" smtClean="0"/>
              <a:t>Dritte </a:t>
            </a:r>
            <a:r>
              <a:rPr lang="de-DE" noProof="0" dirty="0"/>
              <a:t>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93B0CF2-7F87-4E02-A248-870047730F99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448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864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8571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1324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1040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0103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3976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296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90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50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2303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783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2067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69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382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7630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531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e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Rechteck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de-DE" noProof="0"/>
            </a:p>
          </p:txBody>
        </p:sp>
        <p:cxnSp>
          <p:nvCxnSpPr>
            <p:cNvPr id="7" name="Gerader Verbinder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Gerader Verbinder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5E5183-9376-4833-B339-66F74B0C3C64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795988-BA48-4859-8F45-7BEE04F6E370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0AF7B5-278B-4FD5-9BC1-2BB62C4A8A8F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C555A6-DD83-4B1C-8027-29DFDB87D349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602F172-50A4-4E90-819F-AE63C770977C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AF0641-625C-4AD5-90FD-BE30892572F7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C70339-DAA2-4FCF-A330-7D0C17E272F8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C67BA5-2DF1-4313-87DD-2F4F38AE71E4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0C87046-711A-44B5-8A49-A90070EFBB1A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116E958-70CB-4E06-99D1-E3F78B6B5D8E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, eine abgeschnittene und abgerundete Ecke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de-DE" sz="1800" noProof="0"/>
          </a:p>
        </p:txBody>
      </p:sp>
      <p:sp>
        <p:nvSpPr>
          <p:cNvPr id="12" name="Rechtwinkliges Dreieck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de-DE" sz="1800" noProof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 rtl="0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Bildplatzhalter 2" descr="Leerer Platzhalter zum Hinzufügen eines Bilds. Klicken Sie auf den Platzhalter, und wählen Sie das hinzuzufügende Bild aus."/>
          <p:cNvSpPr>
            <a:spLocks noGrp="1"/>
          </p:cNvSpPr>
          <p:nvPr>
            <p:ph type="pic" idx="1" hasCustomPrompt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de-DE" noProof="0"/>
              <a:t>Klicken Sie, um ein Bild hinzuzufügen.</a:t>
            </a:r>
            <a:endParaRPr kumimoji="0"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A3D24E-0EC6-456B-9D01-0D364252AE6D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  <p:sp>
        <p:nvSpPr>
          <p:cNvPr id="10" name="Freihand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de-DE" sz="180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ihand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de-DE" sz="180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e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Rechteck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/>
            </a:p>
          </p:txBody>
        </p:sp>
        <p:grpSp>
          <p:nvGrpSpPr>
            <p:cNvPr id="27" name="Gruppe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Freihandform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de-DE" sz="18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ihandform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de-DE" sz="18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Gruppe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Freihandform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de-DE" sz="1800" noProof="0"/>
                </a:p>
              </p:txBody>
            </p:sp>
            <p:sp>
              <p:nvSpPr>
                <p:cNvPr id="33" name="Freihandform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de-DE" sz="1800" noProof="0"/>
                </a:p>
              </p:txBody>
            </p:sp>
          </p:grpSp>
        </p:grpSp>
      </p:grp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de-DE" dirty="0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 rtl="0" eaLnBrk="1" latinLnBrk="0" hangingPunct="1"/>
            <a:r>
              <a:rPr lang="de-DE" noProof="0" dirty="0" smtClean="0"/>
              <a:t>Zweite </a:t>
            </a:r>
            <a:r>
              <a:rPr lang="de-DE" noProof="0" dirty="0"/>
              <a:t>Ebene</a:t>
            </a:r>
          </a:p>
          <a:p>
            <a:pPr lvl="2" rtl="0" eaLnBrk="1" latinLnBrk="0" hangingPunct="1"/>
            <a:r>
              <a:rPr lang="de-DE" noProof="0" dirty="0"/>
              <a:t>Dritte Ebene</a:t>
            </a:r>
          </a:p>
          <a:p>
            <a:pPr lvl="3" rtl="0" eaLnBrk="1" latinLnBrk="0" hangingPunct="1"/>
            <a:r>
              <a:rPr lang="de-DE" noProof="0" dirty="0"/>
              <a:t>Vierte Ebene</a:t>
            </a:r>
          </a:p>
          <a:p>
            <a:pPr lvl="4" rtl="0" eaLnBrk="1" latinLnBrk="0" hangingPunct="1"/>
            <a:r>
              <a:rPr lang="de-DE" noProof="0" dirty="0"/>
              <a:t>Fünfte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B741E62E-E598-44DB-BC30-9BAC9D3BDBB0}" type="datetime1">
              <a:rPr lang="de-DE" noProof="0" smtClean="0"/>
              <a:t>25.11.2020</a:t>
            </a:fld>
            <a:endParaRPr lang="de-DE" noProof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01CF334-2D5C-4859-84A6-CA7E6E43FAEB}" type="slidenum">
              <a:rPr lang="de-DE" noProof="0" smtClean="0"/>
              <a:pPr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lnSpc>
          <a:spcPct val="80000"/>
        </a:lnSpc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910281"/>
          </a:xfrm>
        </p:spPr>
        <p:txBody>
          <a:bodyPr rtlCol="0"/>
          <a:lstStyle/>
          <a:p>
            <a:pPr rtl="0"/>
            <a:r>
              <a:rPr lang="de-DE" dirty="0" err="1" smtClean="0"/>
              <a:t>Portpins</a:t>
            </a:r>
            <a:r>
              <a:rPr lang="de-DE" dirty="0" smtClean="0"/>
              <a:t> </a:t>
            </a:r>
            <a:r>
              <a:rPr lang="de-DE" dirty="0" smtClean="0"/>
              <a:t>abfragen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>
          <a:xfrm>
            <a:off x="612346" y="2281881"/>
            <a:ext cx="10472928" cy="1752600"/>
          </a:xfrm>
        </p:spPr>
        <p:txBody>
          <a:bodyPr rtlCol="0"/>
          <a:lstStyle/>
          <a:p>
            <a:pPr rtl="0"/>
            <a:r>
              <a:rPr lang="de-DE" dirty="0" smtClean="0"/>
              <a:t>Auf Sensoren reagieren</a:t>
            </a:r>
            <a:endParaRPr lang="de-DE" dirty="0"/>
          </a:p>
          <a:p>
            <a:pPr rtl="0"/>
            <a:endParaRPr lang="de-DE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494">
        <p:fade/>
      </p:transition>
    </mc:Choice>
    <mc:Fallback xmlns="">
      <p:transition spd="med" advTm="204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3301796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1122021"/>
          </a:xfrm>
          <a:prstGeom prst="borderCallout1">
            <a:avLst>
              <a:gd name="adj1" fmla="val 17001"/>
              <a:gd name="adj2" fmla="val -1238"/>
              <a:gd name="adj3" fmla="val 56323"/>
              <a:gd name="adj4" fmla="val -37002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Nicht gedrückt </a:t>
            </a:r>
          </a:p>
          <a:p>
            <a:pPr algn="ctr"/>
            <a:r>
              <a:rPr lang="de-DE" sz="2400" dirty="0" smtClean="0"/>
              <a:t>R0 := 1 für an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129">
        <p:fade/>
      </p:transition>
    </mc:Choice>
    <mc:Fallback xmlns="">
      <p:transition spd="med" advTm="171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3301796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1556489"/>
          </a:xfrm>
          <a:prstGeom prst="borderCallout1">
            <a:avLst>
              <a:gd name="adj1" fmla="val 17001"/>
              <a:gd name="adj2" fmla="val -1238"/>
              <a:gd name="adj3" fmla="val 59356"/>
              <a:gd name="adj4" fmla="val -18955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Nicht gedrückt </a:t>
            </a:r>
          </a:p>
          <a:p>
            <a:pPr algn="ctr"/>
            <a:r>
              <a:rPr lang="de-DE" sz="2400" dirty="0" smtClean="0"/>
              <a:t>Ausgeben auf GPIOC.ODR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3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60">
        <p:fade/>
      </p:transition>
    </mc:Choice>
    <mc:Fallback xmlns="">
      <p:transition spd="med" advTm="101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3301796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1556489"/>
          </a:xfrm>
          <a:prstGeom prst="borderCallout1">
            <a:avLst>
              <a:gd name="adj1" fmla="val 17001"/>
              <a:gd name="adj2" fmla="val -1238"/>
              <a:gd name="adj3" fmla="val 77289"/>
              <a:gd name="adj4" fmla="val -2221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Nicht gedrückt </a:t>
            </a:r>
          </a:p>
          <a:p>
            <a:pPr algn="ctr"/>
            <a:r>
              <a:rPr lang="de-DE" sz="2400" dirty="0" smtClean="0"/>
              <a:t>Von vorne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36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36">
        <p:fade/>
      </p:transition>
    </mc:Choice>
    <mc:Fallback xmlns="">
      <p:transition spd="med" advTm="33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1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</a:t>
            </a:r>
            <a:r>
              <a:rPr lang="de-DE" sz="2400" dirty="0" smtClean="0"/>
              <a:t>PA10=1</a:t>
            </a:r>
            <a:endParaRPr lang="de-DE" sz="2400" dirty="0" smtClean="0"/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20966"/>
              <a:gd name="adj4" fmla="val -17951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GPIOA.IDR -&gt; R0 einlesen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49">
        <p:fade/>
      </p:transition>
    </mc:Choice>
    <mc:Fallback xmlns="">
      <p:transition spd="med" advTm="100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1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</a:t>
            </a:r>
            <a:r>
              <a:rPr lang="de-DE" sz="2400" dirty="0" smtClean="0"/>
              <a:t>PA10=1</a:t>
            </a:r>
            <a:endParaRPr lang="de-DE" sz="2400" dirty="0" smtClean="0"/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5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727">
        <p:fade/>
      </p:transition>
    </mc:Choice>
    <mc:Fallback xmlns="">
      <p:transition spd="med" advTm="67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1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</a:t>
            </a:r>
            <a:r>
              <a:rPr lang="de-DE" sz="2400" dirty="0" smtClean="0"/>
              <a:t>PA10=1</a:t>
            </a:r>
            <a:endParaRPr lang="de-DE" sz="2400" dirty="0" smtClean="0"/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2411609"/>
          </a:xfrm>
          <a:prstGeom prst="borderCallout1">
            <a:avLst>
              <a:gd name="adj1" fmla="val 17001"/>
              <a:gd name="adj2" fmla="val -1238"/>
              <a:gd name="adj3" fmla="val 15861"/>
              <a:gd name="adj4" fmla="val -12437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Falls nicht 0 weiter bei </a:t>
            </a:r>
            <a:r>
              <a:rPr lang="de-DE" sz="2400" dirty="0"/>
              <a:t>S</a:t>
            </a:r>
            <a:r>
              <a:rPr lang="de-DE" sz="2400" dirty="0" smtClean="0"/>
              <a:t>prungmarke gedruecktPA10</a:t>
            </a:r>
          </a:p>
          <a:p>
            <a:pPr algn="ctr"/>
            <a:r>
              <a:rPr lang="de-DE" sz="2400" dirty="0" err="1" smtClean="0"/>
              <a:t>bne</a:t>
            </a:r>
            <a:r>
              <a:rPr lang="de-DE" sz="2400" dirty="0" smtClean="0"/>
              <a:t> = </a:t>
            </a:r>
            <a:r>
              <a:rPr lang="de-DE" sz="2400" dirty="0" err="1" smtClean="0"/>
              <a:t>Branch</a:t>
            </a:r>
            <a:r>
              <a:rPr lang="de-DE" sz="2400" dirty="0" smtClean="0"/>
              <a:t> </a:t>
            </a:r>
            <a:r>
              <a:rPr lang="de-DE" sz="2400" dirty="0" err="1" smtClean="0"/>
              <a:t>if</a:t>
            </a:r>
            <a:r>
              <a:rPr lang="de-DE" sz="2400" dirty="0" smtClean="0"/>
              <a:t> not </a:t>
            </a:r>
            <a:r>
              <a:rPr lang="de-DE" sz="2400" dirty="0" err="1" smtClean="0"/>
              <a:t>equal</a:t>
            </a:r>
            <a:r>
              <a:rPr lang="de-DE" sz="2400" dirty="0" smtClean="0"/>
              <a:t> </a:t>
            </a:r>
            <a:r>
              <a:rPr lang="de-DE" sz="2400" dirty="0" err="1" smtClean="0"/>
              <a:t>zero</a:t>
            </a:r>
            <a:r>
              <a:rPr lang="de-DE" sz="2400" dirty="0" smtClean="0"/>
              <a:t>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4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97">
        <p:fade/>
      </p:transition>
    </mc:Choice>
    <mc:Fallback xmlns="">
      <p:transition spd="med" advTm="38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4421915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5159857" y="3874453"/>
            <a:ext cx="3839933" cy="1122021"/>
          </a:xfrm>
          <a:prstGeom prst="borderCallout1">
            <a:avLst>
              <a:gd name="adj1" fmla="val 17001"/>
              <a:gd name="adj2" fmla="val -1238"/>
              <a:gd name="adj3" fmla="val 56323"/>
              <a:gd name="adj4" fmla="val -37002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Gedrückt </a:t>
            </a:r>
          </a:p>
          <a:p>
            <a:pPr algn="ctr"/>
            <a:r>
              <a:rPr lang="de-DE" sz="2400" dirty="0" smtClean="0"/>
              <a:t>R0 := 0 für aus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89">
        <p:fade/>
      </p:transition>
    </mc:Choice>
    <mc:Fallback xmlns="">
      <p:transition spd="med" advTm="57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4421915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5159857" y="3874453"/>
            <a:ext cx="3839933" cy="1583071"/>
          </a:xfrm>
          <a:prstGeom prst="borderCallout1">
            <a:avLst>
              <a:gd name="adj1" fmla="val 17001"/>
              <a:gd name="adj2" fmla="val -1238"/>
              <a:gd name="adj3" fmla="val 61528"/>
              <a:gd name="adj4" fmla="val -37253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Gedrückt </a:t>
            </a:r>
          </a:p>
          <a:p>
            <a:pPr algn="ctr"/>
            <a:r>
              <a:rPr lang="de-DE" sz="2400" dirty="0" smtClean="0"/>
              <a:t>R0 auf GPIOC.ODR ausgeben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97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91">
        <p:fade/>
      </p:transition>
    </mc:Choice>
    <mc:Fallback xmlns="">
      <p:transition spd="med" advTm="63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4421915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pic>
        <p:nvPicPr>
          <p:cNvPr id="52" name="Audio 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5159857" y="3874453"/>
            <a:ext cx="3839933" cy="1583071"/>
          </a:xfrm>
          <a:prstGeom prst="borderCallout1">
            <a:avLst>
              <a:gd name="adj1" fmla="val 17001"/>
              <a:gd name="adj2" fmla="val -1238"/>
              <a:gd name="adj3" fmla="val 80376"/>
              <a:gd name="adj4" fmla="val -38757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Gedrückt </a:t>
            </a:r>
          </a:p>
          <a:p>
            <a:pPr algn="ctr"/>
            <a:r>
              <a:rPr lang="de-DE" sz="2400" dirty="0" smtClean="0"/>
              <a:t>Von Vorne</a:t>
            </a:r>
          </a:p>
        </p:txBody>
      </p:sp>
    </p:spTree>
    <p:extLst>
      <p:ext uri="{BB962C8B-B14F-4D97-AF65-F5344CB8AC3E}">
        <p14:creationId xmlns:p14="http://schemas.microsoft.com/office/powerpoint/2010/main" val="40709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">
        <p:fade/>
      </p:transition>
    </mc:Choice>
    <mc:Fallback xmlns="">
      <p:transition spd="med" advTm="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411892" y="106542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Aufgabenstellung: 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Wenn die Taste gedrückt ist: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Lampe PC0 aus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Sonst 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Lampe PC0 an</a:t>
            </a:r>
            <a:endParaRPr lang="de-DE" dirty="0">
              <a:latin typeface="Consolas" panose="020B0609020204030204" pitchFamily="49" charset="0"/>
            </a:endParaRP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0</a:t>
              </a: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I</a:t>
            </a:r>
            <a:r>
              <a:rPr lang="de-DE" sz="2400" dirty="0" smtClean="0">
                <a:solidFill>
                  <a:schemeClr val="tx1"/>
                </a:solidFill>
              </a:rPr>
              <a:t>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3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6162">
        <p:fade/>
      </p:transition>
    </mc:Choice>
    <mc:Fallback xmlns="">
      <p:transition spd="med" advTm="961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//mit SW4STM32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pic>
        <p:nvPicPr>
          <p:cNvPr id="62" name="Audio 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6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405">
        <p:fade/>
      </p:transition>
    </mc:Choice>
    <mc:Fallback xmlns="">
      <p:transition spd="med" advTm="144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51284" y="1361175"/>
            <a:ext cx="2318455" cy="936034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//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4437321" y="2814909"/>
            <a:ext cx="3839933" cy="2022706"/>
          </a:xfrm>
          <a:prstGeom prst="borderCallout1">
            <a:avLst>
              <a:gd name="adj1" fmla="val 17001"/>
              <a:gd name="adj2" fmla="val -1238"/>
              <a:gd name="adj3" fmla="val -25820"/>
              <a:gd name="adj4" fmla="val -2296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Initialisierung:</a:t>
            </a:r>
          </a:p>
          <a:p>
            <a:pPr algn="ctr"/>
            <a:r>
              <a:rPr lang="de-DE" sz="2400" dirty="0" smtClean="0"/>
              <a:t>Startup</a:t>
            </a:r>
          </a:p>
          <a:p>
            <a:pPr algn="ctr"/>
            <a:r>
              <a:rPr lang="de-DE" sz="2400" dirty="0" smtClean="0"/>
              <a:t>R1 = GPIOA für Taste</a:t>
            </a:r>
          </a:p>
          <a:p>
            <a:pPr algn="ctr"/>
            <a:r>
              <a:rPr lang="de-DE" sz="2400" dirty="0" smtClean="0"/>
              <a:t>R2 = GPIOC für Lampe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4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6414">
        <p:fade/>
      </p:transition>
    </mc:Choice>
    <mc:Fallback xmlns="">
      <p:transition spd="med" advTm="564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20966"/>
              <a:gd name="adj4" fmla="val -17951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GPIOA.IDR -&gt; R0 einlesen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9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6856">
        <p:fade/>
      </p:transition>
    </mc:Choice>
    <mc:Fallback xmlns="">
      <p:transition spd="med" advTm="468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0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839">
        <p:fade/>
      </p:transition>
    </mc:Choice>
    <mc:Fallback xmlns="">
      <p:transition spd="med" advTm="158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sp>
        <p:nvSpPr>
          <p:cNvPr id="45" name="Legende mit Linie 1 44"/>
          <p:cNvSpPr/>
          <p:nvPr/>
        </p:nvSpPr>
        <p:spPr>
          <a:xfrm>
            <a:off x="5830608" y="4325632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81330"/>
              <a:gd name="adj4" fmla="val -10933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Bit10 = 0b010000000000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40">
        <p:fade/>
      </p:transition>
    </mc:Choice>
    <mc:Fallback xmlns="">
      <p:transition spd="med" advTm="300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sp>
        <p:nvSpPr>
          <p:cNvPr id="45" name="Legende mit Linie 1 44"/>
          <p:cNvSpPr/>
          <p:nvPr/>
        </p:nvSpPr>
        <p:spPr>
          <a:xfrm>
            <a:off x="5830608" y="4325632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81330"/>
              <a:gd name="adj4" fmla="val -10933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Bit10 = 0b010000000000</a:t>
            </a:r>
          </a:p>
        </p:txBody>
      </p:sp>
      <p:sp>
        <p:nvSpPr>
          <p:cNvPr id="48" name="Legende mit Linie 1 47"/>
          <p:cNvSpPr/>
          <p:nvPr/>
        </p:nvSpPr>
        <p:spPr>
          <a:xfrm>
            <a:off x="4825982" y="5507021"/>
            <a:ext cx="3839933" cy="1168469"/>
          </a:xfrm>
          <a:prstGeom prst="borderCallout1">
            <a:avLst>
              <a:gd name="adj1" fmla="val 17001"/>
              <a:gd name="adj2" fmla="val -1238"/>
              <a:gd name="adj3" fmla="val -213954"/>
              <a:gd name="adj4" fmla="val -78612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Auch möglich:</a:t>
            </a:r>
          </a:p>
          <a:p>
            <a:pPr algn="ctr"/>
            <a:r>
              <a:rPr lang="de-DE" sz="2400" dirty="0" err="1"/>
              <a:t>t</a:t>
            </a:r>
            <a:r>
              <a:rPr lang="de-DE" sz="2400" dirty="0" err="1" smtClean="0"/>
              <a:t>st</a:t>
            </a:r>
            <a:r>
              <a:rPr lang="de-DE" sz="2400" dirty="0" smtClean="0"/>
              <a:t> Bit10 | Bit6 //ODER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7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961">
        <p:fade/>
      </p:transition>
    </mc:Choice>
    <mc:Fallback xmlns="">
      <p:transition spd="med" advTm="169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 //mit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SW4STM32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/>
                </a:solidFill>
              </a:rPr>
              <a:t>Initialisierung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2411609"/>
          </a:xfrm>
          <a:prstGeom prst="borderCallout1">
            <a:avLst>
              <a:gd name="adj1" fmla="val 17001"/>
              <a:gd name="adj2" fmla="val -1238"/>
              <a:gd name="adj3" fmla="val 15861"/>
              <a:gd name="adj4" fmla="val -12437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Falls nicht 0 weiter bei </a:t>
            </a:r>
            <a:r>
              <a:rPr lang="de-DE" sz="2400" dirty="0"/>
              <a:t>S</a:t>
            </a:r>
            <a:r>
              <a:rPr lang="de-DE" sz="2400" dirty="0" smtClean="0"/>
              <a:t>prungmarke gedruecktPA10</a:t>
            </a:r>
          </a:p>
          <a:p>
            <a:pPr algn="ctr"/>
            <a:r>
              <a:rPr lang="de-DE" sz="2400" dirty="0" err="1" smtClean="0"/>
              <a:t>bne</a:t>
            </a:r>
            <a:r>
              <a:rPr lang="de-DE" sz="2400" dirty="0" smtClean="0"/>
              <a:t> = </a:t>
            </a:r>
            <a:r>
              <a:rPr lang="de-DE" sz="2400" dirty="0" err="1" smtClean="0"/>
              <a:t>Branch</a:t>
            </a:r>
            <a:r>
              <a:rPr lang="de-DE" sz="2400" dirty="0" smtClean="0"/>
              <a:t> </a:t>
            </a:r>
            <a:r>
              <a:rPr lang="de-DE" sz="2400" dirty="0" err="1" smtClean="0"/>
              <a:t>if</a:t>
            </a:r>
            <a:r>
              <a:rPr lang="de-DE" sz="2400" dirty="0" smtClean="0"/>
              <a:t> not </a:t>
            </a:r>
            <a:r>
              <a:rPr lang="de-DE" sz="2400" dirty="0" err="1" smtClean="0"/>
              <a:t>equal</a:t>
            </a:r>
            <a:r>
              <a:rPr lang="de-DE" sz="2400" dirty="0" smtClean="0"/>
              <a:t> </a:t>
            </a:r>
            <a:r>
              <a:rPr lang="de-DE" sz="2400" dirty="0" err="1" smtClean="0"/>
              <a:t>zero</a:t>
            </a:r>
            <a:r>
              <a:rPr lang="de-DE" sz="2400" dirty="0" smtClean="0"/>
              <a:t>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3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350">
        <p:fade/>
      </p:transition>
    </mc:Choice>
    <mc:Fallback xmlns="">
      <p:transition spd="med" advTm="553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ainstorming-Präsentatio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solidFill>
          <a:srgbClr val="FFFF00"/>
        </a:solidFill>
        <a:ln w="15875">
          <a:solidFill>
            <a:srgbClr val="FF0000"/>
          </a:solidFill>
        </a:ln>
      </a:spPr>
      <a:bodyPr rtlCol="0" anchor="ctr"/>
      <a:lstStyle>
        <a:defPPr algn="ctr">
          <a:defRPr sz="2400" dirty="0" smtClean="0"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>
        <a:ln w="41275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476_TF03460637.potx" id="{C49A29B5-FA48-4E36-9E4F-DF4710006DC9}" vid="{853F5F12-02C4-44F6-B013-9CB1FC9B17F1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Brainstorming-Geschäftspräsentation</Template>
  <TotalTime>0</TotalTime>
  <Words>731</Words>
  <Application>Microsoft Office PowerPoint</Application>
  <PresentationFormat>Breitbild</PresentationFormat>
  <Paragraphs>545</Paragraphs>
  <Slides>18</Slides>
  <Notes>18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4" baseType="lpstr">
      <vt:lpstr>Calibri</vt:lpstr>
      <vt:lpstr>Century Gothic</vt:lpstr>
      <vt:lpstr>Consolas</vt:lpstr>
      <vt:lpstr>Palatino Linotype</vt:lpstr>
      <vt:lpstr>Wingdings 2</vt:lpstr>
      <vt:lpstr>Brainstorming-Präsentation</vt:lpstr>
      <vt:lpstr>Portpins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Formeln umstellen</dc:title>
  <dc:creator>Jörg Sturm</dc:creator>
  <cp:lastModifiedBy>Jörg Sturm</cp:lastModifiedBy>
  <cp:revision>107</cp:revision>
  <dcterms:created xsi:type="dcterms:W3CDTF">2019-03-15T16:17:55Z</dcterms:created>
  <dcterms:modified xsi:type="dcterms:W3CDTF">2020-11-25T18:49:05Z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