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71" r:id="rId3"/>
    <p:sldId id="273" r:id="rId4"/>
    <p:sldId id="278" r:id="rId5"/>
    <p:sldId id="279" r:id="rId6"/>
    <p:sldId id="280" r:id="rId7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C1D65501-58B0-4C94-B206-5E9CA7D06FFA}" type="datetimeFigureOut">
              <a:rPr lang="de-DE" smtClean="0"/>
              <a:t>27.04.2021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27.04.2021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27.04.2021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27.04.2021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eutsch-bw.d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jekt-gutenberg.org/keller/kleider/kleid007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jekt-gutenberg.org/keller/kleider/kleid007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jekt-gutenberg.org/keller/kleider/kleid007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jekt-gutenberg.org/keller/kleider/kleid008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7</a:t>
            </a:r>
            <a:br>
              <a:rPr lang="de-DE" sz="3600" i="1" dirty="0" smtClean="0"/>
            </a:br>
            <a:r>
              <a:rPr lang="de-DE" sz="3600" i="1" dirty="0" smtClean="0"/>
              <a:t>Wenzels Spaziergang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</a:p>
          <a:p>
            <a:pPr algn="r"/>
            <a:r>
              <a:rPr lang="de-DE" sz="2400" smtClean="0">
                <a:hlinkClick r:id="rId2"/>
              </a:rPr>
              <a:t>www.deutsch-bw.de</a:t>
            </a:r>
            <a:r>
              <a:rPr lang="de-DE" sz="2400" smtClean="0"/>
              <a:t> 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316" y="4293096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1700808"/>
            <a:ext cx="8119901" cy="4525963"/>
          </a:xfrm>
        </p:spPr>
        <p:txBody>
          <a:bodyPr>
            <a:normAutofit/>
          </a:bodyPr>
          <a:lstStyle/>
          <a:p>
            <a:r>
              <a:rPr lang="de-DE" sz="2400" dirty="0" smtClean="0"/>
              <a:t>Wenzel geht durch Goldach spazieren. Er sieht Häuser aus dem Mittelalter, der Aufklärung und der Neuzeit, auch die Stadt wird beschrieben. </a:t>
            </a:r>
          </a:p>
          <a:p>
            <a:endParaRPr lang="de-DE" sz="2400" dirty="0" smtClean="0"/>
          </a:p>
          <a:p>
            <a:r>
              <a:rPr lang="de-DE" sz="2400" dirty="0" smtClean="0"/>
              <a:t>Erarbeitet in Gruppen die einzelnen Stationen des Spaziergangs. Geht dabei auf das Aussehen und die Namen der Häuser ein sowie das Empfinden des Betrachters.</a:t>
            </a:r>
          </a:p>
          <a:p>
            <a:endParaRPr lang="de-DE" sz="2400" dirty="0" smtClean="0"/>
          </a:p>
          <a:p>
            <a:r>
              <a:rPr lang="de-DE" sz="2400" dirty="0" smtClean="0"/>
              <a:t>Nach der Erarbeitungszeit wird einer von euch der Gruppe die Ergebnisse präsentieren.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AUFGABE 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625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Erarbeitet, </a:t>
            </a:r>
          </a:p>
          <a:p>
            <a:pPr lvl="1"/>
            <a:r>
              <a:rPr lang="de-DE" dirty="0" smtClean="0"/>
              <a:t>wie die Häuser aussehen, wie sie heißen und was der Name bedeutet. </a:t>
            </a:r>
          </a:p>
          <a:p>
            <a:pPr lvl="1"/>
            <a:r>
              <a:rPr lang="de-DE" dirty="0" smtClean="0"/>
              <a:t>das </a:t>
            </a:r>
            <a:r>
              <a:rPr lang="de-DE" dirty="0"/>
              <a:t>Empfinden des Betrachters.</a:t>
            </a:r>
          </a:p>
          <a:p>
            <a:endParaRPr lang="de-DE" dirty="0" smtClean="0"/>
          </a:p>
          <a:p>
            <a:r>
              <a:rPr lang="de-DE" dirty="0" smtClean="0"/>
              <a:t>Textstelle</a:t>
            </a:r>
            <a:r>
              <a:rPr lang="de-DE" dirty="0"/>
              <a:t>: </a:t>
            </a: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www.projekt-gutenberg.org/keller/kleider/kleid007.html</a:t>
            </a:r>
            <a:endParaRPr lang="de-DE" dirty="0" smtClean="0"/>
          </a:p>
          <a:p>
            <a:r>
              <a:rPr lang="de-DE" dirty="0" smtClean="0"/>
              <a:t>Vorletzter Absatz von „</a:t>
            </a:r>
            <a:r>
              <a:rPr lang="de-DE" dirty="0"/>
              <a:t>Mit ganz anderer </a:t>
            </a:r>
            <a:r>
              <a:rPr lang="de-DE" dirty="0" smtClean="0"/>
              <a:t>Miene“ </a:t>
            </a:r>
            <a:r>
              <a:rPr lang="de-DE" dirty="0"/>
              <a:t>bis „zum Einhorn und dergleichen</a:t>
            </a:r>
            <a:r>
              <a:rPr lang="de-DE" dirty="0" smtClean="0"/>
              <a:t>.“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Gruppe 1: Die Häuser des Mittelalters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445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Erarbeitet, </a:t>
            </a:r>
          </a:p>
          <a:p>
            <a:pPr lvl="1"/>
            <a:r>
              <a:rPr lang="de-DE" dirty="0"/>
              <a:t>wie die Häuser aussehen, wie sie heißen und was der Name bedeutet. </a:t>
            </a:r>
          </a:p>
          <a:p>
            <a:pPr lvl="1"/>
            <a:r>
              <a:rPr lang="de-DE" dirty="0"/>
              <a:t>das Empfinden des Betrachters.</a:t>
            </a:r>
          </a:p>
          <a:p>
            <a:r>
              <a:rPr lang="de-DE" dirty="0" smtClean="0"/>
              <a:t>Textstelle</a:t>
            </a:r>
            <a:r>
              <a:rPr lang="de-DE" dirty="0"/>
              <a:t>: </a:t>
            </a: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www.projekt-gutenberg.org/keller/kleider/kleid007.html</a:t>
            </a:r>
            <a:endParaRPr lang="de-DE" dirty="0" smtClean="0"/>
          </a:p>
          <a:p>
            <a:r>
              <a:rPr lang="de-DE" dirty="0" smtClean="0"/>
              <a:t>Vorletzter Absatz von „</a:t>
            </a:r>
            <a:r>
              <a:rPr lang="de-DE" dirty="0"/>
              <a:t>Die Zeit der </a:t>
            </a:r>
            <a:r>
              <a:rPr lang="de-DE" dirty="0" smtClean="0"/>
              <a:t>Aufklärung“ bis zum Ende </a:t>
            </a:r>
            <a:r>
              <a:rPr lang="de-DE" dirty="0"/>
              <a:t>des Absatzes „etwas schuldig </a:t>
            </a:r>
            <a:r>
              <a:rPr lang="de-DE" dirty="0" smtClean="0"/>
              <a:t>blieb“.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Gruppe 2: Die Häuser der Aufklärung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732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Erarbeitet, </a:t>
            </a:r>
          </a:p>
          <a:p>
            <a:pPr lvl="1"/>
            <a:r>
              <a:rPr lang="de-DE" dirty="0"/>
              <a:t>wie die Häuser aussehen, wie sie heißen und was der Name bedeutet. </a:t>
            </a:r>
          </a:p>
          <a:p>
            <a:pPr lvl="1"/>
            <a:r>
              <a:rPr lang="de-DE" dirty="0"/>
              <a:t>das Empfinden des Betrachters.</a:t>
            </a:r>
          </a:p>
          <a:p>
            <a:r>
              <a:rPr lang="de-DE" dirty="0" smtClean="0"/>
              <a:t>Textstelle</a:t>
            </a:r>
            <a:r>
              <a:rPr lang="de-DE" dirty="0"/>
              <a:t>: </a:t>
            </a: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www.projekt-gutenberg.org/keller/kleider/kleid007.html</a:t>
            </a:r>
            <a:endParaRPr lang="de-DE" dirty="0" smtClean="0"/>
          </a:p>
          <a:p>
            <a:r>
              <a:rPr lang="de-DE" dirty="0" smtClean="0"/>
              <a:t>Letzter Absatz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Gruppe 3: Die Häuser der Moderne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743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Erarbeitet, </a:t>
            </a:r>
            <a:r>
              <a:rPr lang="de-DE" dirty="0" smtClean="0"/>
              <a:t>wie die Stadt auf Wenzel wirkt und wie er sich fühlt.</a:t>
            </a:r>
            <a:endParaRPr lang="de-DE" dirty="0"/>
          </a:p>
          <a:p>
            <a:r>
              <a:rPr lang="de-DE" dirty="0" smtClean="0"/>
              <a:t>Textstelle</a:t>
            </a:r>
            <a:r>
              <a:rPr lang="de-DE" dirty="0"/>
              <a:t>: </a:t>
            </a: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www.projekt-gutenberg.org/keller/kleider/kleid008.html</a:t>
            </a:r>
            <a:endParaRPr lang="de-DE" dirty="0" smtClean="0"/>
          </a:p>
          <a:p>
            <a:r>
              <a:rPr lang="de-DE" dirty="0" smtClean="0"/>
              <a:t>Zweiter und dritter Absatz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Gruppe 4: Wirkung auf Wenzel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98305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Bildschirmpräsentation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Gottfried Kellers „Kleider machen Leute“ im Fernunterricht Präsentation 7 Wenzels Spaziergang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51</cp:revision>
  <cp:lastPrinted>2021-01-01T16:18:49Z</cp:lastPrinted>
  <dcterms:created xsi:type="dcterms:W3CDTF">2020-12-28T09:22:44Z</dcterms:created>
  <dcterms:modified xsi:type="dcterms:W3CDTF">2021-04-27T12:14:31Z</dcterms:modified>
</cp:coreProperties>
</file>