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96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7" r:id="rId12"/>
    <p:sldId id="268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7777E5-1C89-4125-8FDF-41A8F796FBEB}" v="18" dt="2021-01-12T11:09:41.8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69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Perschke" userId="779c382757932f28" providerId="LiveId" clId="{8F7777E5-1C89-4125-8FDF-41A8F796FBEB}"/>
    <pc:docChg chg="undo redo custSel addSld delSld modSld modMainMaster">
      <pc:chgData name="Thomas Perschke" userId="779c382757932f28" providerId="LiveId" clId="{8F7777E5-1C89-4125-8FDF-41A8F796FBEB}" dt="2021-01-12T11:10:23.686" v="515" actId="20577"/>
      <pc:docMkLst>
        <pc:docMk/>
      </pc:docMkLst>
      <pc:sldChg chg="modSp mod">
        <pc:chgData name="Thomas Perschke" userId="779c382757932f28" providerId="LiveId" clId="{8F7777E5-1C89-4125-8FDF-41A8F796FBEB}" dt="2021-01-05T07:52:12.856" v="37" actId="20577"/>
        <pc:sldMkLst>
          <pc:docMk/>
          <pc:sldMk cId="4243326792" sldId="256"/>
        </pc:sldMkLst>
        <pc:spChg chg="mod">
          <ac:chgData name="Thomas Perschke" userId="779c382757932f28" providerId="LiveId" clId="{8F7777E5-1C89-4125-8FDF-41A8F796FBEB}" dt="2021-01-05T07:52:02.190" v="29" actId="20577"/>
          <ac:spMkLst>
            <pc:docMk/>
            <pc:sldMk cId="4243326792" sldId="256"/>
            <ac:spMk id="2" creationId="{95ED66BB-C280-4BE4-A245-A7A615346DEF}"/>
          </ac:spMkLst>
        </pc:spChg>
        <pc:spChg chg="mod">
          <ac:chgData name="Thomas Perschke" userId="779c382757932f28" providerId="LiveId" clId="{8F7777E5-1C89-4125-8FDF-41A8F796FBEB}" dt="2021-01-05T07:52:12.856" v="37" actId="20577"/>
          <ac:spMkLst>
            <pc:docMk/>
            <pc:sldMk cId="4243326792" sldId="256"/>
            <ac:spMk id="3" creationId="{C2001BE9-7628-446C-8101-4C57CDD3F108}"/>
          </ac:spMkLst>
        </pc:spChg>
      </pc:sldChg>
      <pc:sldChg chg="modSp mod">
        <pc:chgData name="Thomas Perschke" userId="779c382757932f28" providerId="LiveId" clId="{8F7777E5-1C89-4125-8FDF-41A8F796FBEB}" dt="2021-01-12T11:10:23.686" v="515" actId="20577"/>
        <pc:sldMkLst>
          <pc:docMk/>
          <pc:sldMk cId="3394090520" sldId="257"/>
        </pc:sldMkLst>
        <pc:spChg chg="mod">
          <ac:chgData name="Thomas Perschke" userId="779c382757932f28" providerId="LiveId" clId="{8F7777E5-1C89-4125-8FDF-41A8F796FBEB}" dt="2021-01-12T11:10:23.686" v="515" actId="20577"/>
          <ac:spMkLst>
            <pc:docMk/>
            <pc:sldMk cId="3394090520" sldId="257"/>
            <ac:spMk id="3" creationId="{291DBBEC-A4F7-4799-8417-276A2163FF44}"/>
          </ac:spMkLst>
        </pc:spChg>
        <pc:spChg chg="mod">
          <ac:chgData name="Thomas Perschke" userId="779c382757932f28" providerId="LiveId" clId="{8F7777E5-1C89-4125-8FDF-41A8F796FBEB}" dt="2021-01-05T07:53:26.453" v="122" actId="20577"/>
          <ac:spMkLst>
            <pc:docMk/>
            <pc:sldMk cId="3394090520" sldId="257"/>
            <ac:spMk id="4" creationId="{4D0FD69A-D2AC-47C6-BB88-4D1F6568BDB5}"/>
          </ac:spMkLst>
        </pc:spChg>
      </pc:sldChg>
      <pc:sldChg chg="addSp delSp modSp add del mod delAnim">
        <pc:chgData name="Thomas Perschke" userId="779c382757932f28" providerId="LiveId" clId="{8F7777E5-1C89-4125-8FDF-41A8F796FBEB}" dt="2021-01-12T11:10:06.310" v="496" actId="1440"/>
        <pc:sldMkLst>
          <pc:docMk/>
          <pc:sldMk cId="2260713273" sldId="258"/>
        </pc:sldMkLst>
        <pc:spChg chg="mod">
          <ac:chgData name="Thomas Perschke" userId="779c382757932f28" providerId="LiveId" clId="{8F7777E5-1C89-4125-8FDF-41A8F796FBEB}" dt="2021-01-05T13:32:58.611" v="368" actId="20577"/>
          <ac:spMkLst>
            <pc:docMk/>
            <pc:sldMk cId="2260713273" sldId="258"/>
            <ac:spMk id="2" creationId="{23E2F552-E68B-4586-A2F8-0ABC1C5A5B4E}"/>
          </ac:spMkLst>
        </pc:spChg>
        <pc:spChg chg="mod">
          <ac:chgData name="Thomas Perschke" userId="779c382757932f28" providerId="LiveId" clId="{8F7777E5-1C89-4125-8FDF-41A8F796FBEB}" dt="2021-01-05T07:55:21.748" v="147"/>
          <ac:spMkLst>
            <pc:docMk/>
            <pc:sldMk cId="2260713273" sldId="258"/>
            <ac:spMk id="4" creationId="{9D13C9AF-BFB0-4717-8615-654F43038672}"/>
          </ac:spMkLst>
        </pc:spChg>
        <pc:spChg chg="add del mod">
          <ac:chgData name="Thomas Perschke" userId="779c382757932f28" providerId="LiveId" clId="{8F7777E5-1C89-4125-8FDF-41A8F796FBEB}" dt="2021-01-12T11:05:29.631" v="448" actId="478"/>
          <ac:spMkLst>
            <pc:docMk/>
            <pc:sldMk cId="2260713273" sldId="258"/>
            <ac:spMk id="7" creationId="{A987F2EC-774C-429F-9A34-C4594CBF1388}"/>
          </ac:spMkLst>
        </pc:spChg>
        <pc:spChg chg="add del mod">
          <ac:chgData name="Thomas Perschke" userId="779c382757932f28" providerId="LiveId" clId="{8F7777E5-1C89-4125-8FDF-41A8F796FBEB}" dt="2021-01-12T11:05:13.299" v="440" actId="478"/>
          <ac:spMkLst>
            <pc:docMk/>
            <pc:sldMk cId="2260713273" sldId="258"/>
            <ac:spMk id="9" creationId="{BDFBA0EF-B0A9-42FB-9692-4B44630FC08A}"/>
          </ac:spMkLst>
        </pc:spChg>
        <pc:spChg chg="add mod">
          <ac:chgData name="Thomas Perschke" userId="779c382757932f28" providerId="LiveId" clId="{8F7777E5-1C89-4125-8FDF-41A8F796FBEB}" dt="2021-01-12T11:08:49.164" v="479"/>
          <ac:spMkLst>
            <pc:docMk/>
            <pc:sldMk cId="2260713273" sldId="258"/>
            <ac:spMk id="18" creationId="{45E5E73E-208D-41C4-BD07-10992A0C954E}"/>
          </ac:spMkLst>
        </pc:spChg>
        <pc:spChg chg="add mod">
          <ac:chgData name="Thomas Perschke" userId="779c382757932f28" providerId="LiveId" clId="{8F7777E5-1C89-4125-8FDF-41A8F796FBEB}" dt="2021-01-12T11:08:38.813" v="476" actId="1076"/>
          <ac:spMkLst>
            <pc:docMk/>
            <pc:sldMk cId="2260713273" sldId="258"/>
            <ac:spMk id="20" creationId="{63B574CD-A8AE-4AD3-B1C3-8BB0EACD2BA3}"/>
          </ac:spMkLst>
        </pc:spChg>
        <pc:spChg chg="add mod">
          <ac:chgData name="Thomas Perschke" userId="779c382757932f28" providerId="LiveId" clId="{8F7777E5-1C89-4125-8FDF-41A8F796FBEB}" dt="2021-01-12T11:08:58.554" v="483" actId="1076"/>
          <ac:spMkLst>
            <pc:docMk/>
            <pc:sldMk cId="2260713273" sldId="258"/>
            <ac:spMk id="22" creationId="{6BA32046-84E2-4952-B464-26D689DF01C9}"/>
          </ac:spMkLst>
        </pc:spChg>
        <pc:spChg chg="add mod">
          <ac:chgData name="Thomas Perschke" userId="779c382757932f28" providerId="LiveId" clId="{8F7777E5-1C89-4125-8FDF-41A8F796FBEB}" dt="2021-01-12T11:09:56.927" v="494" actId="1076"/>
          <ac:spMkLst>
            <pc:docMk/>
            <pc:sldMk cId="2260713273" sldId="258"/>
            <ac:spMk id="24" creationId="{ECC138D3-BF86-40A2-8221-D915F6715CFE}"/>
          </ac:spMkLst>
        </pc:spChg>
        <pc:picChg chg="del">
          <ac:chgData name="Thomas Perschke" userId="779c382757932f28" providerId="LiveId" clId="{8F7777E5-1C89-4125-8FDF-41A8F796FBEB}" dt="2021-01-05T07:55:44.693" v="176" actId="478"/>
          <ac:picMkLst>
            <pc:docMk/>
            <pc:sldMk cId="2260713273" sldId="258"/>
            <ac:picMk id="8" creationId="{C8B20920-1DA4-4CEC-9B9E-65ADFD14BD99}"/>
          </ac:picMkLst>
        </pc:picChg>
        <pc:picChg chg="add mod">
          <ac:chgData name="Thomas Perschke" userId="779c382757932f28" providerId="LiveId" clId="{8F7777E5-1C89-4125-8FDF-41A8F796FBEB}" dt="2021-01-12T11:05:36.915" v="450" actId="1076"/>
          <ac:picMkLst>
            <pc:docMk/>
            <pc:sldMk cId="2260713273" sldId="258"/>
            <ac:picMk id="10" creationId="{4D890EA8-B430-4B7E-BE59-2DDD63A2272D}"/>
          </ac:picMkLst>
        </pc:picChg>
        <pc:picChg chg="del">
          <ac:chgData name="Thomas Perschke" userId="779c382757932f28" providerId="LiveId" clId="{8F7777E5-1C89-4125-8FDF-41A8F796FBEB}" dt="2021-01-05T07:55:47.011" v="178" actId="478"/>
          <ac:picMkLst>
            <pc:docMk/>
            <pc:sldMk cId="2260713273" sldId="258"/>
            <ac:picMk id="12" creationId="{CAAFD5DB-5961-4A70-8E2E-07254CCD4FFB}"/>
          </ac:picMkLst>
        </pc:picChg>
        <pc:picChg chg="add mod">
          <ac:chgData name="Thomas Perschke" userId="779c382757932f28" providerId="LiveId" clId="{8F7777E5-1C89-4125-8FDF-41A8F796FBEB}" dt="2021-01-12T11:06:18.458" v="456" actId="1076"/>
          <ac:picMkLst>
            <pc:docMk/>
            <pc:sldMk cId="2260713273" sldId="258"/>
            <ac:picMk id="12" creationId="{ED15A280-D9B2-42DE-B7DB-252219A6E21A}"/>
          </ac:picMkLst>
        </pc:picChg>
        <pc:picChg chg="add mod">
          <ac:chgData name="Thomas Perschke" userId="779c382757932f28" providerId="LiveId" clId="{8F7777E5-1C89-4125-8FDF-41A8F796FBEB}" dt="2021-01-12T11:10:06.310" v="496" actId="1440"/>
          <ac:picMkLst>
            <pc:docMk/>
            <pc:sldMk cId="2260713273" sldId="258"/>
            <ac:picMk id="14" creationId="{37E95A3B-9461-46ED-B6B6-6C9CB75D51C9}"/>
          </ac:picMkLst>
        </pc:picChg>
        <pc:picChg chg="add mod">
          <ac:chgData name="Thomas Perschke" userId="779c382757932f28" providerId="LiveId" clId="{8F7777E5-1C89-4125-8FDF-41A8F796FBEB}" dt="2021-01-12T11:10:02.671" v="495" actId="1440"/>
          <ac:picMkLst>
            <pc:docMk/>
            <pc:sldMk cId="2260713273" sldId="258"/>
            <ac:picMk id="16" creationId="{4EC93C9D-F76F-4828-8F6B-E89791F8B857}"/>
          </ac:picMkLst>
        </pc:picChg>
        <pc:picChg chg="del">
          <ac:chgData name="Thomas Perschke" userId="779c382757932f28" providerId="LiveId" clId="{8F7777E5-1C89-4125-8FDF-41A8F796FBEB}" dt="2021-01-05T07:55:45.307" v="177" actId="478"/>
          <ac:picMkLst>
            <pc:docMk/>
            <pc:sldMk cId="2260713273" sldId="258"/>
            <ac:picMk id="16" creationId="{D90A1408-46CC-4232-8903-7D57AC993B5B}"/>
          </ac:picMkLst>
        </pc:picChg>
      </pc:sldChg>
      <pc:sldChg chg="modSp mod">
        <pc:chgData name="Thomas Perschke" userId="779c382757932f28" providerId="LiveId" clId="{8F7777E5-1C89-4125-8FDF-41A8F796FBEB}" dt="2021-01-05T13:24:02.552" v="351" actId="20577"/>
        <pc:sldMkLst>
          <pc:docMk/>
          <pc:sldMk cId="2109384594" sldId="259"/>
        </pc:sldMkLst>
        <pc:spChg chg="mod">
          <ac:chgData name="Thomas Perschke" userId="779c382757932f28" providerId="LiveId" clId="{8F7777E5-1C89-4125-8FDF-41A8F796FBEB}" dt="2021-01-05T13:23:44.996" v="339" actId="20577"/>
          <ac:spMkLst>
            <pc:docMk/>
            <pc:sldMk cId="2109384594" sldId="259"/>
            <ac:spMk id="2" creationId="{5DE9C7CD-9638-4491-94F9-8B8CA55166A6}"/>
          </ac:spMkLst>
        </pc:spChg>
        <pc:spChg chg="mod">
          <ac:chgData name="Thomas Perschke" userId="779c382757932f28" providerId="LiveId" clId="{8F7777E5-1C89-4125-8FDF-41A8F796FBEB}" dt="2021-01-05T13:24:02.552" v="351" actId="20577"/>
          <ac:spMkLst>
            <pc:docMk/>
            <pc:sldMk cId="2109384594" sldId="259"/>
            <ac:spMk id="4" creationId="{F72A8CB2-CCC3-4EF7-9FDB-52C6EA89DCE7}"/>
          </ac:spMkLst>
        </pc:spChg>
      </pc:sldChg>
      <pc:sldChg chg="addSp delSp modSp mod">
        <pc:chgData name="Thomas Perschke" userId="779c382757932f28" providerId="LiveId" clId="{8F7777E5-1C89-4125-8FDF-41A8F796FBEB}" dt="2021-01-05T13:24:26.606" v="353"/>
        <pc:sldMkLst>
          <pc:docMk/>
          <pc:sldMk cId="1057303723" sldId="260"/>
        </pc:sldMkLst>
        <pc:spChg chg="del">
          <ac:chgData name="Thomas Perschke" userId="779c382757932f28" providerId="LiveId" clId="{8F7777E5-1C89-4125-8FDF-41A8F796FBEB}" dt="2021-01-05T13:24:26.196" v="352" actId="478"/>
          <ac:spMkLst>
            <pc:docMk/>
            <pc:sldMk cId="1057303723" sldId="260"/>
            <ac:spMk id="4" creationId="{75B99F7B-96FC-4E30-8E3F-CB3DEF2EF299}"/>
          </ac:spMkLst>
        </pc:spChg>
        <pc:spChg chg="add mod">
          <ac:chgData name="Thomas Perschke" userId="779c382757932f28" providerId="LiveId" clId="{8F7777E5-1C89-4125-8FDF-41A8F796FBEB}" dt="2021-01-05T13:24:26.606" v="353"/>
          <ac:spMkLst>
            <pc:docMk/>
            <pc:sldMk cId="1057303723" sldId="260"/>
            <ac:spMk id="18" creationId="{466FEE9E-9452-4E0C-9D66-89DA40469C1F}"/>
          </ac:spMkLst>
        </pc:spChg>
      </pc:sldChg>
      <pc:sldChg chg="addSp delSp modSp mod">
        <pc:chgData name="Thomas Perschke" userId="779c382757932f28" providerId="LiveId" clId="{8F7777E5-1C89-4125-8FDF-41A8F796FBEB}" dt="2021-01-05T13:24:42.262" v="357"/>
        <pc:sldMkLst>
          <pc:docMk/>
          <pc:sldMk cId="3007222586" sldId="261"/>
        </pc:sldMkLst>
        <pc:spChg chg="del">
          <ac:chgData name="Thomas Perschke" userId="779c382757932f28" providerId="LiveId" clId="{8F7777E5-1C89-4125-8FDF-41A8F796FBEB}" dt="2021-01-05T13:24:41.697" v="356" actId="478"/>
          <ac:spMkLst>
            <pc:docMk/>
            <pc:sldMk cId="3007222586" sldId="261"/>
            <ac:spMk id="4" creationId="{75B99F7B-96FC-4E30-8E3F-CB3DEF2EF299}"/>
          </ac:spMkLst>
        </pc:spChg>
        <pc:spChg chg="add mod">
          <ac:chgData name="Thomas Perschke" userId="779c382757932f28" providerId="LiveId" clId="{8F7777E5-1C89-4125-8FDF-41A8F796FBEB}" dt="2021-01-05T13:24:42.262" v="357"/>
          <ac:spMkLst>
            <pc:docMk/>
            <pc:sldMk cId="3007222586" sldId="261"/>
            <ac:spMk id="27" creationId="{B06D3135-E59A-4BB0-8310-28920DB00996}"/>
          </ac:spMkLst>
        </pc:spChg>
      </pc:sldChg>
      <pc:sldChg chg="addSp delSp modSp mod">
        <pc:chgData name="Thomas Perschke" userId="779c382757932f28" providerId="LiveId" clId="{8F7777E5-1C89-4125-8FDF-41A8F796FBEB}" dt="2021-01-05T13:24:37.720" v="355"/>
        <pc:sldMkLst>
          <pc:docMk/>
          <pc:sldMk cId="3593911623" sldId="262"/>
        </pc:sldMkLst>
        <pc:spChg chg="del">
          <ac:chgData name="Thomas Perschke" userId="779c382757932f28" providerId="LiveId" clId="{8F7777E5-1C89-4125-8FDF-41A8F796FBEB}" dt="2021-01-05T13:24:37.107" v="354" actId="478"/>
          <ac:spMkLst>
            <pc:docMk/>
            <pc:sldMk cId="3593911623" sldId="262"/>
            <ac:spMk id="4" creationId="{75B99F7B-96FC-4E30-8E3F-CB3DEF2EF299}"/>
          </ac:spMkLst>
        </pc:spChg>
        <pc:spChg chg="add mod">
          <ac:chgData name="Thomas Perschke" userId="779c382757932f28" providerId="LiveId" clId="{8F7777E5-1C89-4125-8FDF-41A8F796FBEB}" dt="2021-01-05T13:24:37.720" v="355"/>
          <ac:spMkLst>
            <pc:docMk/>
            <pc:sldMk cId="3593911623" sldId="262"/>
            <ac:spMk id="18" creationId="{08B4E62C-2820-416C-BD8B-060B11252224}"/>
          </ac:spMkLst>
        </pc:spChg>
      </pc:sldChg>
      <pc:sldChg chg="addSp delSp modSp mod">
        <pc:chgData name="Thomas Perschke" userId="779c382757932f28" providerId="LiveId" clId="{8F7777E5-1C89-4125-8FDF-41A8F796FBEB}" dt="2021-01-05T13:24:45.978" v="359"/>
        <pc:sldMkLst>
          <pc:docMk/>
          <pc:sldMk cId="3557283416" sldId="263"/>
        </pc:sldMkLst>
        <pc:spChg chg="del">
          <ac:chgData name="Thomas Perschke" userId="779c382757932f28" providerId="LiveId" clId="{8F7777E5-1C89-4125-8FDF-41A8F796FBEB}" dt="2021-01-05T13:24:45.364" v="358" actId="478"/>
          <ac:spMkLst>
            <pc:docMk/>
            <pc:sldMk cId="3557283416" sldId="263"/>
            <ac:spMk id="4" creationId="{75B99F7B-96FC-4E30-8E3F-CB3DEF2EF299}"/>
          </ac:spMkLst>
        </pc:spChg>
        <pc:spChg chg="add mod">
          <ac:chgData name="Thomas Perschke" userId="779c382757932f28" providerId="LiveId" clId="{8F7777E5-1C89-4125-8FDF-41A8F796FBEB}" dt="2021-01-05T13:24:45.978" v="359"/>
          <ac:spMkLst>
            <pc:docMk/>
            <pc:sldMk cId="3557283416" sldId="263"/>
            <ac:spMk id="14" creationId="{66FD0E90-43B7-4110-9D9E-2D9A59DCCFA1}"/>
          </ac:spMkLst>
        </pc:spChg>
      </pc:sldChg>
      <pc:sldChg chg="addSp delSp modSp mod">
        <pc:chgData name="Thomas Perschke" userId="779c382757932f28" providerId="LiveId" clId="{8F7777E5-1C89-4125-8FDF-41A8F796FBEB}" dt="2021-01-05T13:24:50.052" v="361"/>
        <pc:sldMkLst>
          <pc:docMk/>
          <pc:sldMk cId="2116334062" sldId="264"/>
        </pc:sldMkLst>
        <pc:spChg chg="del">
          <ac:chgData name="Thomas Perschke" userId="779c382757932f28" providerId="LiveId" clId="{8F7777E5-1C89-4125-8FDF-41A8F796FBEB}" dt="2021-01-05T13:24:49.528" v="360" actId="478"/>
          <ac:spMkLst>
            <pc:docMk/>
            <pc:sldMk cId="2116334062" sldId="264"/>
            <ac:spMk id="4" creationId="{75B99F7B-96FC-4E30-8E3F-CB3DEF2EF299}"/>
          </ac:spMkLst>
        </pc:spChg>
        <pc:spChg chg="add mod">
          <ac:chgData name="Thomas Perschke" userId="779c382757932f28" providerId="LiveId" clId="{8F7777E5-1C89-4125-8FDF-41A8F796FBEB}" dt="2021-01-05T13:24:50.052" v="361"/>
          <ac:spMkLst>
            <pc:docMk/>
            <pc:sldMk cId="2116334062" sldId="264"/>
            <ac:spMk id="26" creationId="{A7C481FE-B433-4E45-AF85-0C37F91AEA75}"/>
          </ac:spMkLst>
        </pc:spChg>
      </pc:sldChg>
      <pc:sldChg chg="addSp delSp modSp mod">
        <pc:chgData name="Thomas Perschke" userId="779c382757932f28" providerId="LiveId" clId="{8F7777E5-1C89-4125-8FDF-41A8F796FBEB}" dt="2021-01-05T13:24:53.173" v="363"/>
        <pc:sldMkLst>
          <pc:docMk/>
          <pc:sldMk cId="4247039490" sldId="265"/>
        </pc:sldMkLst>
        <pc:spChg chg="del">
          <ac:chgData name="Thomas Perschke" userId="779c382757932f28" providerId="LiveId" clId="{8F7777E5-1C89-4125-8FDF-41A8F796FBEB}" dt="2021-01-05T13:24:52.811" v="362" actId="478"/>
          <ac:spMkLst>
            <pc:docMk/>
            <pc:sldMk cId="4247039490" sldId="265"/>
            <ac:spMk id="4" creationId="{75B99F7B-96FC-4E30-8E3F-CB3DEF2EF299}"/>
          </ac:spMkLst>
        </pc:spChg>
        <pc:spChg chg="add mod">
          <ac:chgData name="Thomas Perschke" userId="779c382757932f28" providerId="LiveId" clId="{8F7777E5-1C89-4125-8FDF-41A8F796FBEB}" dt="2021-01-05T13:24:53.173" v="363"/>
          <ac:spMkLst>
            <pc:docMk/>
            <pc:sldMk cId="4247039490" sldId="265"/>
            <ac:spMk id="27" creationId="{67C04780-1997-4803-B146-D440B0613C81}"/>
          </ac:spMkLst>
        </pc:spChg>
      </pc:sldChg>
      <pc:sldChg chg="modSp mod">
        <pc:chgData name="Thomas Perschke" userId="779c382757932f28" providerId="LiveId" clId="{8F7777E5-1C89-4125-8FDF-41A8F796FBEB}" dt="2021-01-05T07:59:32.845" v="314" actId="20577"/>
        <pc:sldMkLst>
          <pc:docMk/>
          <pc:sldMk cId="2567015622" sldId="266"/>
        </pc:sldMkLst>
        <pc:spChg chg="mod">
          <ac:chgData name="Thomas Perschke" userId="779c382757932f28" providerId="LiveId" clId="{8F7777E5-1C89-4125-8FDF-41A8F796FBEB}" dt="2021-01-05T07:58:16.975" v="241" actId="20577"/>
          <ac:spMkLst>
            <pc:docMk/>
            <pc:sldMk cId="2567015622" sldId="266"/>
            <ac:spMk id="2" creationId="{87E165F0-53FA-4800-A02B-B30200697F06}"/>
          </ac:spMkLst>
        </pc:spChg>
        <pc:spChg chg="mod">
          <ac:chgData name="Thomas Perschke" userId="779c382757932f28" providerId="LiveId" clId="{8F7777E5-1C89-4125-8FDF-41A8F796FBEB}" dt="2021-01-05T07:59:32.845" v="314" actId="20577"/>
          <ac:spMkLst>
            <pc:docMk/>
            <pc:sldMk cId="2567015622" sldId="266"/>
            <ac:spMk id="3" creationId="{291DBBEC-A4F7-4799-8417-276A2163FF44}"/>
          </ac:spMkLst>
        </pc:spChg>
      </pc:sldChg>
      <pc:sldChg chg="addSp delSp modSp new mod">
        <pc:chgData name="Thomas Perschke" userId="779c382757932f28" providerId="LiveId" clId="{8F7777E5-1C89-4125-8FDF-41A8F796FBEB}" dt="2021-01-05T13:25:09.038" v="365"/>
        <pc:sldMkLst>
          <pc:docMk/>
          <pc:sldMk cId="4019371936" sldId="267"/>
        </pc:sldMkLst>
        <pc:spChg chg="mod">
          <ac:chgData name="Thomas Perschke" userId="779c382757932f28" providerId="LiveId" clId="{8F7777E5-1C89-4125-8FDF-41A8F796FBEB}" dt="2021-01-05T07:57:37.621" v="219" actId="20577"/>
          <ac:spMkLst>
            <pc:docMk/>
            <pc:sldMk cId="4019371936" sldId="267"/>
            <ac:spMk id="2" creationId="{69292218-72D4-498C-9ECD-B23357683EA9}"/>
          </ac:spMkLst>
        </pc:spChg>
        <pc:spChg chg="del">
          <ac:chgData name="Thomas Perschke" userId="779c382757932f28" providerId="LiveId" clId="{8F7777E5-1C89-4125-8FDF-41A8F796FBEB}" dt="2021-01-05T13:25:08.631" v="364" actId="478"/>
          <ac:spMkLst>
            <pc:docMk/>
            <pc:sldMk cId="4019371936" sldId="267"/>
            <ac:spMk id="3" creationId="{825B0663-6E3D-4E46-834D-A7D4455FBB57}"/>
          </ac:spMkLst>
        </pc:spChg>
        <pc:spChg chg="add mod">
          <ac:chgData name="Thomas Perschke" userId="779c382757932f28" providerId="LiveId" clId="{8F7777E5-1C89-4125-8FDF-41A8F796FBEB}" dt="2021-01-05T13:25:09.038" v="365"/>
          <ac:spMkLst>
            <pc:docMk/>
            <pc:sldMk cId="4019371936" sldId="267"/>
            <ac:spMk id="7" creationId="{FDF81698-F299-46FC-8C97-4255996F2E2F}"/>
          </ac:spMkLst>
        </pc:spChg>
      </pc:sldChg>
      <pc:sldChg chg="addSp delSp modSp new mod">
        <pc:chgData name="Thomas Perschke" userId="779c382757932f28" providerId="LiveId" clId="{8F7777E5-1C89-4125-8FDF-41A8F796FBEB}" dt="2021-01-05T13:25:13.765" v="367"/>
        <pc:sldMkLst>
          <pc:docMk/>
          <pc:sldMk cId="3223870425" sldId="268"/>
        </pc:sldMkLst>
        <pc:spChg chg="mod">
          <ac:chgData name="Thomas Perschke" userId="779c382757932f28" providerId="LiveId" clId="{8F7777E5-1C89-4125-8FDF-41A8F796FBEB}" dt="2021-01-05T07:57:55.397" v="228" actId="20577"/>
          <ac:spMkLst>
            <pc:docMk/>
            <pc:sldMk cId="3223870425" sldId="268"/>
            <ac:spMk id="2" creationId="{04809F14-D916-470A-94F5-C5A8EFF56F1A}"/>
          </ac:spMkLst>
        </pc:spChg>
        <pc:spChg chg="del">
          <ac:chgData name="Thomas Perschke" userId="779c382757932f28" providerId="LiveId" clId="{8F7777E5-1C89-4125-8FDF-41A8F796FBEB}" dt="2021-01-05T13:25:13.446" v="366" actId="478"/>
          <ac:spMkLst>
            <pc:docMk/>
            <pc:sldMk cId="3223870425" sldId="268"/>
            <ac:spMk id="3" creationId="{4256B532-ECC1-40A7-85F0-594B88034CC9}"/>
          </ac:spMkLst>
        </pc:spChg>
        <pc:spChg chg="add mod">
          <ac:chgData name="Thomas Perschke" userId="779c382757932f28" providerId="LiveId" clId="{8F7777E5-1C89-4125-8FDF-41A8F796FBEB}" dt="2021-01-05T13:25:13.765" v="367"/>
          <ac:spMkLst>
            <pc:docMk/>
            <pc:sldMk cId="3223870425" sldId="268"/>
            <ac:spMk id="7" creationId="{0392835F-09DE-4E7A-8AAE-733EB7EF4685}"/>
          </ac:spMkLst>
        </pc:spChg>
      </pc:sldChg>
      <pc:sldMasterChg chg="modSldLayout">
        <pc:chgData name="Thomas Perschke" userId="779c382757932f28" providerId="LiveId" clId="{8F7777E5-1C89-4125-8FDF-41A8F796FBEB}" dt="2021-01-05T07:55:12.475" v="146" actId="20577"/>
        <pc:sldMasterMkLst>
          <pc:docMk/>
          <pc:sldMasterMk cId="0" sldId="2147483696"/>
        </pc:sldMasterMkLst>
        <pc:sldLayoutChg chg="modSp mod">
          <pc:chgData name="Thomas Perschke" userId="779c382757932f28" providerId="LiveId" clId="{8F7777E5-1C89-4125-8FDF-41A8F796FBEB}" dt="2021-01-05T07:53:44.904" v="130" actId="20577"/>
          <pc:sldLayoutMkLst>
            <pc:docMk/>
            <pc:sldMasterMk cId="0" sldId="2147483696"/>
            <pc:sldLayoutMk cId="0" sldId="2147483698"/>
          </pc:sldLayoutMkLst>
          <pc:spChg chg="mod">
            <ac:chgData name="Thomas Perschke" userId="779c382757932f28" providerId="LiveId" clId="{8F7777E5-1C89-4125-8FDF-41A8F796FBEB}" dt="2021-01-05T07:53:44.904" v="130" actId="20577"/>
            <ac:spMkLst>
              <pc:docMk/>
              <pc:sldMasterMk cId="0" sldId="2147483696"/>
              <pc:sldLayoutMk cId="0" sldId="2147483698"/>
              <ac:spMk id="7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4:32.372" v="131"/>
          <pc:sldLayoutMkLst>
            <pc:docMk/>
            <pc:sldMasterMk cId="0" sldId="2147483696"/>
            <pc:sldLayoutMk cId="0" sldId="2147483699"/>
          </pc:sldLayoutMkLst>
          <pc:spChg chg="mod">
            <ac:chgData name="Thomas Perschke" userId="779c382757932f28" providerId="LiveId" clId="{8F7777E5-1C89-4125-8FDF-41A8F796FBEB}" dt="2021-01-05T07:54:32.372" v="131"/>
            <ac:spMkLst>
              <pc:docMk/>
              <pc:sldMasterMk cId="0" sldId="2147483696"/>
              <pc:sldLayoutMk cId="0" sldId="2147483699"/>
              <ac:spMk id="7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4:39.901" v="132"/>
          <pc:sldLayoutMkLst>
            <pc:docMk/>
            <pc:sldMasterMk cId="0" sldId="2147483696"/>
            <pc:sldLayoutMk cId="0" sldId="2147483700"/>
          </pc:sldLayoutMkLst>
          <pc:spChg chg="mod">
            <ac:chgData name="Thomas Perschke" userId="779c382757932f28" providerId="LiveId" clId="{8F7777E5-1C89-4125-8FDF-41A8F796FBEB}" dt="2021-01-05T07:54:39.901" v="132"/>
            <ac:spMkLst>
              <pc:docMk/>
              <pc:sldMasterMk cId="0" sldId="2147483696"/>
              <pc:sldLayoutMk cId="0" sldId="2147483700"/>
              <ac:spMk id="8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4:43.990" v="134" actId="20577"/>
          <pc:sldLayoutMkLst>
            <pc:docMk/>
            <pc:sldMasterMk cId="0" sldId="2147483696"/>
            <pc:sldLayoutMk cId="0" sldId="2147483701"/>
          </pc:sldLayoutMkLst>
          <pc:spChg chg="mod">
            <ac:chgData name="Thomas Perschke" userId="779c382757932f28" providerId="LiveId" clId="{8F7777E5-1C89-4125-8FDF-41A8F796FBEB}" dt="2021-01-05T07:54:43.990" v="134" actId="20577"/>
            <ac:spMkLst>
              <pc:docMk/>
              <pc:sldMasterMk cId="0" sldId="2147483696"/>
              <pc:sldLayoutMk cId="0" sldId="2147483701"/>
              <ac:spMk id="7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4:48.156" v="135"/>
          <pc:sldLayoutMkLst>
            <pc:docMk/>
            <pc:sldMasterMk cId="0" sldId="2147483696"/>
            <pc:sldLayoutMk cId="0" sldId="2147483702"/>
          </pc:sldLayoutMkLst>
          <pc:spChg chg="mod">
            <ac:chgData name="Thomas Perschke" userId="779c382757932f28" providerId="LiveId" clId="{8F7777E5-1C89-4125-8FDF-41A8F796FBEB}" dt="2021-01-05T07:54:48.156" v="135"/>
            <ac:spMkLst>
              <pc:docMk/>
              <pc:sldMasterMk cId="0" sldId="2147483696"/>
              <pc:sldLayoutMk cId="0" sldId="2147483702"/>
              <ac:spMk id="3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4:54.273" v="138" actId="20577"/>
          <pc:sldLayoutMkLst>
            <pc:docMk/>
            <pc:sldMasterMk cId="0" sldId="2147483696"/>
            <pc:sldLayoutMk cId="0" sldId="2147483703"/>
          </pc:sldLayoutMkLst>
          <pc:spChg chg="mod">
            <ac:chgData name="Thomas Perschke" userId="779c382757932f28" providerId="LiveId" clId="{8F7777E5-1C89-4125-8FDF-41A8F796FBEB}" dt="2021-01-05T07:54:54.273" v="138" actId="20577"/>
            <ac:spMkLst>
              <pc:docMk/>
              <pc:sldMasterMk cId="0" sldId="2147483696"/>
              <pc:sldLayoutMk cId="0" sldId="2147483703"/>
              <ac:spMk id="2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4:59.424" v="140" actId="20577"/>
          <pc:sldLayoutMkLst>
            <pc:docMk/>
            <pc:sldMasterMk cId="0" sldId="2147483696"/>
            <pc:sldLayoutMk cId="0" sldId="2147483704"/>
          </pc:sldLayoutMkLst>
          <pc:spChg chg="mod">
            <ac:chgData name="Thomas Perschke" userId="779c382757932f28" providerId="LiveId" clId="{8F7777E5-1C89-4125-8FDF-41A8F796FBEB}" dt="2021-01-05T07:54:59.424" v="140" actId="20577"/>
            <ac:spMkLst>
              <pc:docMk/>
              <pc:sldMasterMk cId="0" sldId="2147483696"/>
              <pc:sldLayoutMk cId="0" sldId="2147483704"/>
              <ac:spMk id="9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5:04.397" v="142" actId="20577"/>
          <pc:sldLayoutMkLst>
            <pc:docMk/>
            <pc:sldMasterMk cId="0" sldId="2147483696"/>
            <pc:sldLayoutMk cId="0" sldId="2147483705"/>
          </pc:sldLayoutMkLst>
          <pc:spChg chg="mod">
            <ac:chgData name="Thomas Perschke" userId="779c382757932f28" providerId="LiveId" clId="{8F7777E5-1C89-4125-8FDF-41A8F796FBEB}" dt="2021-01-05T07:55:04.397" v="142" actId="20577"/>
            <ac:spMkLst>
              <pc:docMk/>
              <pc:sldMasterMk cId="0" sldId="2147483696"/>
              <pc:sldLayoutMk cId="0" sldId="2147483705"/>
              <ac:spMk id="8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5:08.672" v="144" actId="20577"/>
          <pc:sldLayoutMkLst>
            <pc:docMk/>
            <pc:sldMasterMk cId="0" sldId="2147483696"/>
            <pc:sldLayoutMk cId="0" sldId="2147483706"/>
          </pc:sldLayoutMkLst>
          <pc:spChg chg="mod">
            <ac:chgData name="Thomas Perschke" userId="779c382757932f28" providerId="LiveId" clId="{8F7777E5-1C89-4125-8FDF-41A8F796FBEB}" dt="2021-01-05T07:55:08.672" v="144" actId="20577"/>
            <ac:spMkLst>
              <pc:docMk/>
              <pc:sldMasterMk cId="0" sldId="2147483696"/>
              <pc:sldLayoutMk cId="0" sldId="2147483706"/>
              <ac:spMk id="4" creationId="{00000000-0000-0000-0000-000000000000}"/>
            </ac:spMkLst>
          </pc:spChg>
        </pc:sldLayoutChg>
        <pc:sldLayoutChg chg="modSp mod">
          <pc:chgData name="Thomas Perschke" userId="779c382757932f28" providerId="LiveId" clId="{8F7777E5-1C89-4125-8FDF-41A8F796FBEB}" dt="2021-01-05T07:55:12.475" v="146" actId="20577"/>
          <pc:sldLayoutMkLst>
            <pc:docMk/>
            <pc:sldMasterMk cId="0" sldId="2147483696"/>
            <pc:sldLayoutMk cId="0" sldId="2147483707"/>
          </pc:sldLayoutMkLst>
          <pc:spChg chg="mod">
            <ac:chgData name="Thomas Perschke" userId="779c382757932f28" providerId="LiveId" clId="{8F7777E5-1C89-4125-8FDF-41A8F796FBEB}" dt="2021-01-05T07:55:12.475" v="146" actId="20577"/>
            <ac:spMkLst>
              <pc:docMk/>
              <pc:sldMasterMk cId="0" sldId="2147483696"/>
              <pc:sldLayoutMk cId="0" sldId="2147483707"/>
              <ac:spMk id="4" creationId="{00000000-0000-0000-0000-000000000000}"/>
            </ac:spMkLst>
          </pc:spChg>
        </pc:sldLayoutChg>
      </pc:sldMasterChg>
    </pc:docChg>
  </pc:docChgLst>
  <pc:docChgLst>
    <pc:chgData name="Thomas Perschke" userId="779c382757932f28" providerId="LiveId" clId="{306C3731-B740-4C09-BB42-FBFD0DA98177}"/>
    <pc:docChg chg="undo custSel addSld delSld modSld sldOrd">
      <pc:chgData name="Thomas Perschke" userId="779c382757932f28" providerId="LiveId" clId="{306C3731-B740-4C09-BB42-FBFD0DA98177}" dt="2020-07-09T09:13:56.274" v="3407" actId="5793"/>
      <pc:docMkLst>
        <pc:docMk/>
      </pc:docMkLst>
      <pc:sldChg chg="modSp mod">
        <pc:chgData name="Thomas Perschke" userId="779c382757932f28" providerId="LiveId" clId="{306C3731-B740-4C09-BB42-FBFD0DA98177}" dt="2020-07-09T09:07:50.621" v="2722" actId="20577"/>
        <pc:sldMkLst>
          <pc:docMk/>
          <pc:sldMk cId="3394090520" sldId="257"/>
        </pc:sldMkLst>
        <pc:spChg chg="mod">
          <ac:chgData name="Thomas Perschke" userId="779c382757932f28" providerId="LiveId" clId="{306C3731-B740-4C09-BB42-FBFD0DA98177}" dt="2020-07-09T09:07:50.621" v="2722" actId="20577"/>
          <ac:spMkLst>
            <pc:docMk/>
            <pc:sldMk cId="3394090520" sldId="257"/>
            <ac:spMk id="3" creationId="{291DBBEC-A4F7-4799-8417-276A2163FF44}"/>
          </ac:spMkLst>
        </pc:spChg>
        <pc:spChg chg="mod">
          <ac:chgData name="Thomas Perschke" userId="779c382757932f28" providerId="LiveId" clId="{306C3731-B740-4C09-BB42-FBFD0DA98177}" dt="2020-07-09T07:13:49.766" v="165" actId="6549"/>
          <ac:spMkLst>
            <pc:docMk/>
            <pc:sldMk cId="3394090520" sldId="257"/>
            <ac:spMk id="4" creationId="{4D0FD69A-D2AC-47C6-BB88-4D1F6568BDB5}"/>
          </ac:spMkLst>
        </pc:spChg>
      </pc:sldChg>
      <pc:sldChg chg="addSp delSp modSp new del mod modAnim">
        <pc:chgData name="Thomas Perschke" userId="779c382757932f28" providerId="LiveId" clId="{306C3731-B740-4C09-BB42-FBFD0DA98177}" dt="2020-07-09T07:08:32.567" v="71" actId="47"/>
        <pc:sldMkLst>
          <pc:docMk/>
          <pc:sldMk cId="2040617408" sldId="258"/>
        </pc:sldMkLst>
        <pc:spChg chg="mod">
          <ac:chgData name="Thomas Perschke" userId="779c382757932f28" providerId="LiveId" clId="{306C3731-B740-4C09-BB42-FBFD0DA98177}" dt="2020-07-09T07:01:39.933" v="24" actId="20577"/>
          <ac:spMkLst>
            <pc:docMk/>
            <pc:sldMk cId="2040617408" sldId="258"/>
            <ac:spMk id="2" creationId="{4E9521B9-776F-4182-8124-3E025B7AC303}"/>
          </ac:spMkLst>
        </pc:spChg>
        <pc:spChg chg="del">
          <ac:chgData name="Thomas Perschke" userId="779c382757932f28" providerId="LiveId" clId="{306C3731-B740-4C09-BB42-FBFD0DA98177}" dt="2020-07-09T07:03:13.916" v="32" actId="478"/>
          <ac:spMkLst>
            <pc:docMk/>
            <pc:sldMk cId="2040617408" sldId="258"/>
            <ac:spMk id="3" creationId="{0DFFE84D-2F88-46A6-8072-2C7616054480}"/>
          </ac:spMkLst>
        </pc:spChg>
        <pc:picChg chg="add del mod">
          <ac:chgData name="Thomas Perschke" userId="779c382757932f28" providerId="LiveId" clId="{306C3731-B740-4C09-BB42-FBFD0DA98177}" dt="2020-07-09T07:03:09.888" v="31" actId="478"/>
          <ac:picMkLst>
            <pc:docMk/>
            <pc:sldMk cId="2040617408" sldId="258"/>
            <ac:picMk id="8" creationId="{25978A05-1930-4084-9215-1E7775F196A5}"/>
          </ac:picMkLst>
        </pc:picChg>
        <pc:picChg chg="add del mod">
          <ac:chgData name="Thomas Perschke" userId="779c382757932f28" providerId="LiveId" clId="{306C3731-B740-4C09-BB42-FBFD0DA98177}" dt="2020-07-09T07:06:40.824" v="64" actId="478"/>
          <ac:picMkLst>
            <pc:docMk/>
            <pc:sldMk cId="2040617408" sldId="258"/>
            <ac:picMk id="10" creationId="{6B072A98-FC4B-49FE-991B-11AAF78829F5}"/>
          </ac:picMkLst>
        </pc:picChg>
        <pc:picChg chg="add del mod">
          <ac:chgData name="Thomas Perschke" userId="779c382757932f28" providerId="LiveId" clId="{306C3731-B740-4C09-BB42-FBFD0DA98177}" dt="2020-07-09T07:06:41.566" v="65" actId="478"/>
          <ac:picMkLst>
            <pc:docMk/>
            <pc:sldMk cId="2040617408" sldId="258"/>
            <ac:picMk id="12" creationId="{7581204D-3E54-4082-974D-5E4159355F41}"/>
          </ac:picMkLst>
        </pc:picChg>
        <pc:picChg chg="add del mod">
          <ac:chgData name="Thomas Perschke" userId="779c382757932f28" providerId="LiveId" clId="{306C3731-B740-4C09-BB42-FBFD0DA98177}" dt="2020-07-09T07:06:42.085" v="66" actId="478"/>
          <ac:picMkLst>
            <pc:docMk/>
            <pc:sldMk cId="2040617408" sldId="258"/>
            <ac:picMk id="14" creationId="{EC50EC28-AA12-445C-B114-9B362F7F5AA7}"/>
          </ac:picMkLst>
        </pc:picChg>
        <pc:picChg chg="add mod">
          <ac:chgData name="Thomas Perschke" userId="779c382757932f28" providerId="LiveId" clId="{306C3731-B740-4C09-BB42-FBFD0DA98177}" dt="2020-07-09T07:07:01.381" v="69" actId="1076"/>
          <ac:picMkLst>
            <pc:docMk/>
            <pc:sldMk cId="2040617408" sldId="258"/>
            <ac:picMk id="16" creationId="{B5B43151-F83C-423C-A657-D3231FAA7A61}"/>
          </ac:picMkLst>
        </pc:picChg>
      </pc:sldChg>
      <pc:sldChg chg="addSp delSp modSp new mod modAnim">
        <pc:chgData name="Thomas Perschke" userId="779c382757932f28" providerId="LiveId" clId="{306C3731-B740-4C09-BB42-FBFD0DA98177}" dt="2020-07-09T09:03:53.273" v="2632"/>
        <pc:sldMkLst>
          <pc:docMk/>
          <pc:sldMk cId="2260713273" sldId="258"/>
        </pc:sldMkLst>
        <pc:spChg chg="mod">
          <ac:chgData name="Thomas Perschke" userId="779c382757932f28" providerId="LiveId" clId="{306C3731-B740-4C09-BB42-FBFD0DA98177}" dt="2020-07-09T07:11:47.442" v="117" actId="20577"/>
          <ac:spMkLst>
            <pc:docMk/>
            <pc:sldMk cId="2260713273" sldId="258"/>
            <ac:spMk id="2" creationId="{23E2F552-E68B-4586-A2F8-0ABC1C5A5B4E}"/>
          </ac:spMkLst>
        </pc:spChg>
        <pc:spChg chg="del">
          <ac:chgData name="Thomas Perschke" userId="779c382757932f28" providerId="LiveId" clId="{306C3731-B740-4C09-BB42-FBFD0DA98177}" dt="2020-07-09T07:09:01.293" v="73" actId="478"/>
          <ac:spMkLst>
            <pc:docMk/>
            <pc:sldMk cId="2260713273" sldId="258"/>
            <ac:spMk id="3" creationId="{DAEAD91A-E03D-453B-8776-A67E5E0ABDF1}"/>
          </ac:spMkLst>
        </pc:spChg>
        <pc:picChg chg="add mod">
          <ac:chgData name="Thomas Perschke" userId="779c382757932f28" providerId="LiveId" clId="{306C3731-B740-4C09-BB42-FBFD0DA98177}" dt="2020-07-09T07:10:24.931" v="91" actId="14100"/>
          <ac:picMkLst>
            <pc:docMk/>
            <pc:sldMk cId="2260713273" sldId="258"/>
            <ac:picMk id="8" creationId="{C8B20920-1DA4-4CEC-9B9E-65ADFD14BD99}"/>
          </ac:picMkLst>
        </pc:picChg>
        <pc:picChg chg="add del mod">
          <ac:chgData name="Thomas Perschke" userId="779c382757932f28" providerId="LiveId" clId="{306C3731-B740-4C09-BB42-FBFD0DA98177}" dt="2020-07-09T07:10:42.835" v="96" actId="478"/>
          <ac:picMkLst>
            <pc:docMk/>
            <pc:sldMk cId="2260713273" sldId="258"/>
            <ac:picMk id="10" creationId="{1938AD7B-0FFA-41F8-906C-6692AD684727}"/>
          </ac:picMkLst>
        </pc:picChg>
        <pc:picChg chg="add mod">
          <ac:chgData name="Thomas Perschke" userId="779c382757932f28" providerId="LiveId" clId="{306C3731-B740-4C09-BB42-FBFD0DA98177}" dt="2020-07-09T07:11:08.412" v="102" actId="14100"/>
          <ac:picMkLst>
            <pc:docMk/>
            <pc:sldMk cId="2260713273" sldId="258"/>
            <ac:picMk id="12" creationId="{CAAFD5DB-5961-4A70-8E2E-07254CCD4FFB}"/>
          </ac:picMkLst>
        </pc:picChg>
        <pc:picChg chg="add del mod">
          <ac:chgData name="Thomas Perschke" userId="779c382757932f28" providerId="LiveId" clId="{306C3731-B740-4C09-BB42-FBFD0DA98177}" dt="2020-07-09T07:10:26.840" v="92" actId="478"/>
          <ac:picMkLst>
            <pc:docMk/>
            <pc:sldMk cId="2260713273" sldId="258"/>
            <ac:picMk id="14" creationId="{1D8942D6-EBC9-4CC7-A278-BA65D0043D63}"/>
          </ac:picMkLst>
        </pc:picChg>
        <pc:picChg chg="add mod">
          <ac:chgData name="Thomas Perschke" userId="779c382757932f28" providerId="LiveId" clId="{306C3731-B740-4C09-BB42-FBFD0DA98177}" dt="2020-07-09T07:11:02.366" v="100" actId="14100"/>
          <ac:picMkLst>
            <pc:docMk/>
            <pc:sldMk cId="2260713273" sldId="258"/>
            <ac:picMk id="16" creationId="{D90A1408-46CC-4232-8903-7D57AC993B5B}"/>
          </ac:picMkLst>
        </pc:picChg>
      </pc:sldChg>
      <pc:sldChg chg="addSp delSp modSp new mod modAnim">
        <pc:chgData name="Thomas Perschke" userId="779c382757932f28" providerId="LiveId" clId="{306C3731-B740-4C09-BB42-FBFD0DA98177}" dt="2020-07-09T09:05:17.720" v="2660" actId="1076"/>
        <pc:sldMkLst>
          <pc:docMk/>
          <pc:sldMk cId="2109384594" sldId="259"/>
        </pc:sldMkLst>
        <pc:spChg chg="mod">
          <ac:chgData name="Thomas Perschke" userId="779c382757932f28" providerId="LiveId" clId="{306C3731-B740-4C09-BB42-FBFD0DA98177}" dt="2020-07-09T09:04:10.413" v="2636" actId="20577"/>
          <ac:spMkLst>
            <pc:docMk/>
            <pc:sldMk cId="2109384594" sldId="259"/>
            <ac:spMk id="2" creationId="{5DE9C7CD-9638-4491-94F9-8B8CA55166A6}"/>
          </ac:spMkLst>
        </pc:spChg>
        <pc:spChg chg="del">
          <ac:chgData name="Thomas Perschke" userId="779c382757932f28" providerId="LiveId" clId="{306C3731-B740-4C09-BB42-FBFD0DA98177}" dt="2020-07-09T07:14:58.731" v="167" actId="478"/>
          <ac:spMkLst>
            <pc:docMk/>
            <pc:sldMk cId="2109384594" sldId="259"/>
            <ac:spMk id="3" creationId="{FBD188F9-D89D-4DCE-B0A9-994D8A4A1E78}"/>
          </ac:spMkLst>
        </pc:spChg>
        <pc:spChg chg="add mod">
          <ac:chgData name="Thomas Perschke" userId="779c382757932f28" providerId="LiveId" clId="{306C3731-B740-4C09-BB42-FBFD0DA98177}" dt="2020-07-09T07:40:07.928" v="404" actId="1076"/>
          <ac:spMkLst>
            <pc:docMk/>
            <pc:sldMk cId="2109384594" sldId="259"/>
            <ac:spMk id="12" creationId="{068C7BE6-D89D-4DAA-84A7-CE97173E5B75}"/>
          </ac:spMkLst>
        </pc:spChg>
        <pc:spChg chg="add mod">
          <ac:chgData name="Thomas Perschke" userId="779c382757932f28" providerId="LiveId" clId="{306C3731-B740-4C09-BB42-FBFD0DA98177}" dt="2020-07-09T08:13:22.121" v="1183" actId="164"/>
          <ac:spMkLst>
            <pc:docMk/>
            <pc:sldMk cId="2109384594" sldId="259"/>
            <ac:spMk id="39" creationId="{D9C27FDC-083F-4715-A890-F85A8E8C5E13}"/>
          </ac:spMkLst>
        </pc:spChg>
        <pc:spChg chg="add mod">
          <ac:chgData name="Thomas Perschke" userId="779c382757932f28" providerId="LiveId" clId="{306C3731-B740-4C09-BB42-FBFD0DA98177}" dt="2020-07-09T07:41:15.408" v="432" actId="1076"/>
          <ac:spMkLst>
            <pc:docMk/>
            <pc:sldMk cId="2109384594" sldId="259"/>
            <ac:spMk id="56" creationId="{3A5AE5E0-0B81-476C-85DE-A17D9F786063}"/>
          </ac:spMkLst>
        </pc:spChg>
        <pc:spChg chg="add mod">
          <ac:chgData name="Thomas Perschke" userId="779c382757932f28" providerId="LiveId" clId="{306C3731-B740-4C09-BB42-FBFD0DA98177}" dt="2020-07-09T07:41:18.774" v="433" actId="1076"/>
          <ac:spMkLst>
            <pc:docMk/>
            <pc:sldMk cId="2109384594" sldId="259"/>
            <ac:spMk id="57" creationId="{7C7EF797-ABE6-4486-A785-2B928503D081}"/>
          </ac:spMkLst>
        </pc:spChg>
        <pc:spChg chg="add mod">
          <ac:chgData name="Thomas Perschke" userId="779c382757932f28" providerId="LiveId" clId="{306C3731-B740-4C09-BB42-FBFD0DA98177}" dt="2020-07-09T07:41:34.164" v="439" actId="1076"/>
          <ac:spMkLst>
            <pc:docMk/>
            <pc:sldMk cId="2109384594" sldId="259"/>
            <ac:spMk id="58" creationId="{5827EB25-26BB-4920-A278-7C8485AE83E2}"/>
          </ac:spMkLst>
        </pc:spChg>
        <pc:spChg chg="add mod">
          <ac:chgData name="Thomas Perschke" userId="779c382757932f28" providerId="LiveId" clId="{306C3731-B740-4C09-BB42-FBFD0DA98177}" dt="2020-07-09T07:42:34.559" v="486" actId="1076"/>
          <ac:spMkLst>
            <pc:docMk/>
            <pc:sldMk cId="2109384594" sldId="259"/>
            <ac:spMk id="59" creationId="{18E39B98-E12C-4970-ADA4-A42705CEA378}"/>
          </ac:spMkLst>
        </pc:spChg>
        <pc:spChg chg="add mod">
          <ac:chgData name="Thomas Perschke" userId="779c382757932f28" providerId="LiveId" clId="{306C3731-B740-4C09-BB42-FBFD0DA98177}" dt="2020-07-09T07:43:36.374" v="515" actId="255"/>
          <ac:spMkLst>
            <pc:docMk/>
            <pc:sldMk cId="2109384594" sldId="259"/>
            <ac:spMk id="60" creationId="{7D5A7B0E-3CD8-4A78-9346-DD8662D3D2C2}"/>
          </ac:spMkLst>
        </pc:spChg>
        <pc:spChg chg="add del">
          <ac:chgData name="Thomas Perschke" userId="779c382757932f28" providerId="LiveId" clId="{306C3731-B740-4C09-BB42-FBFD0DA98177}" dt="2020-07-09T07:43:42.535" v="517" actId="478"/>
          <ac:spMkLst>
            <pc:docMk/>
            <pc:sldMk cId="2109384594" sldId="259"/>
            <ac:spMk id="64" creationId="{169F0102-5888-4453-8F55-151C0A28FC4D}"/>
          </ac:spMkLst>
        </pc:spChg>
        <pc:spChg chg="add mod">
          <ac:chgData name="Thomas Perschke" userId="779c382757932f28" providerId="LiveId" clId="{306C3731-B740-4C09-BB42-FBFD0DA98177}" dt="2020-07-09T07:43:53.734" v="535" actId="20577"/>
          <ac:spMkLst>
            <pc:docMk/>
            <pc:sldMk cId="2109384594" sldId="259"/>
            <ac:spMk id="65" creationId="{0D025323-8CE5-46F3-AB37-ACE38DE18CC6}"/>
          </ac:spMkLst>
        </pc:spChg>
        <pc:spChg chg="add mod">
          <ac:chgData name="Thomas Perschke" userId="779c382757932f28" providerId="LiveId" clId="{306C3731-B740-4C09-BB42-FBFD0DA98177}" dt="2020-07-09T07:45:36.156" v="544" actId="13822"/>
          <ac:spMkLst>
            <pc:docMk/>
            <pc:sldMk cId="2109384594" sldId="259"/>
            <ac:spMk id="68" creationId="{A9EFF9EC-B612-4084-9F54-716882B5E69C}"/>
          </ac:spMkLst>
        </pc:spChg>
        <pc:spChg chg="add mod">
          <ac:chgData name="Thomas Perschke" userId="779c382757932f28" providerId="LiveId" clId="{306C3731-B740-4C09-BB42-FBFD0DA98177}" dt="2020-07-09T07:45:50.395" v="546" actId="1076"/>
          <ac:spMkLst>
            <pc:docMk/>
            <pc:sldMk cId="2109384594" sldId="259"/>
            <ac:spMk id="69" creationId="{EB7A159E-9CB3-42D0-91EA-FF05A0771F13}"/>
          </ac:spMkLst>
        </pc:spChg>
        <pc:spChg chg="add mod">
          <ac:chgData name="Thomas Perschke" userId="779c382757932f28" providerId="LiveId" clId="{306C3731-B740-4C09-BB42-FBFD0DA98177}" dt="2020-07-09T07:46:01.828" v="549" actId="1076"/>
          <ac:spMkLst>
            <pc:docMk/>
            <pc:sldMk cId="2109384594" sldId="259"/>
            <ac:spMk id="70" creationId="{4EB584D9-81D7-4D5C-B3BA-8B783720C7AC}"/>
          </ac:spMkLst>
        </pc:spChg>
        <pc:spChg chg="add mod">
          <ac:chgData name="Thomas Perschke" userId="779c382757932f28" providerId="LiveId" clId="{306C3731-B740-4C09-BB42-FBFD0DA98177}" dt="2020-07-09T07:46:11.307" v="552" actId="1076"/>
          <ac:spMkLst>
            <pc:docMk/>
            <pc:sldMk cId="2109384594" sldId="259"/>
            <ac:spMk id="71" creationId="{2A32B8A4-E566-4930-8DC4-201CC8814621}"/>
          </ac:spMkLst>
        </pc:spChg>
        <pc:spChg chg="add mod">
          <ac:chgData name="Thomas Perschke" userId="779c382757932f28" providerId="LiveId" clId="{306C3731-B740-4C09-BB42-FBFD0DA98177}" dt="2020-07-09T07:46:18.701" v="554" actId="1076"/>
          <ac:spMkLst>
            <pc:docMk/>
            <pc:sldMk cId="2109384594" sldId="259"/>
            <ac:spMk id="72" creationId="{2BDA3396-9CAF-45A7-AA83-D3331341C5C5}"/>
          </ac:spMkLst>
        </pc:spChg>
        <pc:spChg chg="add mod">
          <ac:chgData name="Thomas Perschke" userId="779c382757932f28" providerId="LiveId" clId="{306C3731-B740-4C09-BB42-FBFD0DA98177}" dt="2020-07-09T07:46:27.708" v="558" actId="1076"/>
          <ac:spMkLst>
            <pc:docMk/>
            <pc:sldMk cId="2109384594" sldId="259"/>
            <ac:spMk id="73" creationId="{85A59836-D696-4C43-91AB-982F42C404E5}"/>
          </ac:spMkLst>
        </pc:spChg>
        <pc:grpChg chg="add mod">
          <ac:chgData name="Thomas Perschke" userId="779c382757932f28" providerId="LiveId" clId="{306C3731-B740-4C09-BB42-FBFD0DA98177}" dt="2020-07-09T07:19:07.303" v="250" actId="164"/>
          <ac:grpSpMkLst>
            <pc:docMk/>
            <pc:sldMk cId="2109384594" sldId="259"/>
            <ac:grpSpMk id="13" creationId="{C95A15BA-5B2E-4411-A904-293502A094C5}"/>
          </ac:grpSpMkLst>
        </pc:grpChg>
        <pc:grpChg chg="add mod">
          <ac:chgData name="Thomas Perschke" userId="779c382757932f28" providerId="LiveId" clId="{306C3731-B740-4C09-BB42-FBFD0DA98177}" dt="2020-07-09T08:02:50.643" v="888" actId="1038"/>
          <ac:grpSpMkLst>
            <pc:docMk/>
            <pc:sldMk cId="2109384594" sldId="259"/>
            <ac:grpSpMk id="22" creationId="{24E34561-8A42-454C-8950-B880C04D72A4}"/>
          </ac:grpSpMkLst>
        </pc:grpChg>
        <pc:grpChg chg="add del mod">
          <ac:chgData name="Thomas Perschke" userId="779c382757932f28" providerId="LiveId" clId="{306C3731-B740-4C09-BB42-FBFD0DA98177}" dt="2020-07-09T07:38:57.365" v="385" actId="165"/>
          <ac:grpSpMkLst>
            <pc:docMk/>
            <pc:sldMk cId="2109384594" sldId="259"/>
            <ac:grpSpMk id="55" creationId="{66F2BD90-26AB-432B-B1A7-CCCFBAC28240}"/>
          </ac:grpSpMkLst>
        </pc:grpChg>
        <pc:grpChg chg="add mod">
          <ac:chgData name="Thomas Perschke" userId="779c382757932f28" providerId="LiveId" clId="{306C3731-B740-4C09-BB42-FBFD0DA98177}" dt="2020-07-09T08:13:22.121" v="1183" actId="164"/>
          <ac:grpSpMkLst>
            <pc:docMk/>
            <pc:sldMk cId="2109384594" sldId="259"/>
            <ac:grpSpMk id="74" creationId="{D626B431-6675-4130-AF10-C66A2AD3B234}"/>
          </ac:grpSpMkLst>
        </pc:grpChg>
        <pc:picChg chg="add mod">
          <ac:chgData name="Thomas Perschke" userId="779c382757932f28" providerId="LiveId" clId="{306C3731-B740-4C09-BB42-FBFD0DA98177}" dt="2020-07-09T07:19:07.303" v="250" actId="164"/>
          <ac:picMkLst>
            <pc:docMk/>
            <pc:sldMk cId="2109384594" sldId="259"/>
            <ac:picMk id="8" creationId="{EEDEF49E-A3DA-43AA-B6EE-D4EA31ECB0E2}"/>
          </ac:picMkLst>
        </pc:picChg>
        <pc:picChg chg="add mod">
          <ac:chgData name="Thomas Perschke" userId="779c382757932f28" providerId="LiveId" clId="{306C3731-B740-4C09-BB42-FBFD0DA98177}" dt="2020-07-09T07:19:07.303" v="250" actId="164"/>
          <ac:picMkLst>
            <pc:docMk/>
            <pc:sldMk cId="2109384594" sldId="259"/>
            <ac:picMk id="9" creationId="{852630D1-77F1-497E-92ED-BA7569384ADA}"/>
          </ac:picMkLst>
        </pc:picChg>
        <pc:picChg chg="add mod">
          <ac:chgData name="Thomas Perschke" userId="779c382757932f28" providerId="LiveId" clId="{306C3731-B740-4C09-BB42-FBFD0DA98177}" dt="2020-07-09T07:19:07.303" v="250" actId="164"/>
          <ac:picMkLst>
            <pc:docMk/>
            <pc:sldMk cId="2109384594" sldId="259"/>
            <ac:picMk id="11" creationId="{758D1B82-C7AB-4CA7-8199-9FC6DF657AC6}"/>
          </ac:picMkLst>
        </pc:picChg>
        <pc:picChg chg="add mod">
          <ac:chgData name="Thomas Perschke" userId="779c382757932f28" providerId="LiveId" clId="{306C3731-B740-4C09-BB42-FBFD0DA98177}" dt="2020-07-09T07:21:35.420" v="277" actId="164"/>
          <ac:picMkLst>
            <pc:docMk/>
            <pc:sldMk cId="2109384594" sldId="259"/>
            <ac:picMk id="15" creationId="{506AC29F-5F28-4D9B-A2DA-EB21D0162AC5}"/>
          </ac:picMkLst>
        </pc:picChg>
        <pc:picChg chg="add mod">
          <ac:chgData name="Thomas Perschke" userId="779c382757932f28" providerId="LiveId" clId="{306C3731-B740-4C09-BB42-FBFD0DA98177}" dt="2020-07-09T07:21:35.420" v="277" actId="164"/>
          <ac:picMkLst>
            <pc:docMk/>
            <pc:sldMk cId="2109384594" sldId="259"/>
            <ac:picMk id="17" creationId="{FF9F27DC-B137-4A81-9404-2DC09B3EF58E}"/>
          </ac:picMkLst>
        </pc:picChg>
        <pc:picChg chg="add del mod">
          <ac:chgData name="Thomas Perschke" userId="779c382757932f28" providerId="LiveId" clId="{306C3731-B740-4C09-BB42-FBFD0DA98177}" dt="2020-07-09T07:21:03.864" v="268" actId="478"/>
          <ac:picMkLst>
            <pc:docMk/>
            <pc:sldMk cId="2109384594" sldId="259"/>
            <ac:picMk id="19" creationId="{F0DFEEED-93FD-4762-93CF-9ABDA9B27FFE}"/>
          </ac:picMkLst>
        </pc:picChg>
        <pc:picChg chg="add mod">
          <ac:chgData name="Thomas Perschke" userId="779c382757932f28" providerId="LiveId" clId="{306C3731-B740-4C09-BB42-FBFD0DA98177}" dt="2020-07-09T07:21:35.420" v="277" actId="164"/>
          <ac:picMkLst>
            <pc:docMk/>
            <pc:sldMk cId="2109384594" sldId="259"/>
            <ac:picMk id="21" creationId="{F4C76CE1-78E9-40E7-88BA-FB3E0B7FA6AF}"/>
          </ac:picMkLst>
        </pc:picChg>
        <pc:picChg chg="add mod">
          <ac:chgData name="Thomas Perschke" userId="779c382757932f28" providerId="LiveId" clId="{306C3731-B740-4C09-BB42-FBFD0DA98177}" dt="2020-07-09T08:13:22.121" v="1183" actId="164"/>
          <ac:picMkLst>
            <pc:docMk/>
            <pc:sldMk cId="2109384594" sldId="259"/>
            <ac:picMk id="24" creationId="{FAB750B7-FCCB-407C-A1C5-8649DD6D38C2}"/>
          </ac:picMkLst>
        </pc:picChg>
        <pc:picChg chg="add mod">
          <ac:chgData name="Thomas Perschke" userId="779c382757932f28" providerId="LiveId" clId="{306C3731-B740-4C09-BB42-FBFD0DA98177}" dt="2020-07-09T08:13:22.121" v="1183" actId="164"/>
          <ac:picMkLst>
            <pc:docMk/>
            <pc:sldMk cId="2109384594" sldId="259"/>
            <ac:picMk id="26" creationId="{91138AF4-43F0-49FC-9BC5-46AD8F36D562}"/>
          </ac:picMkLst>
        </pc:picChg>
        <pc:picChg chg="add mod">
          <ac:chgData name="Thomas Perschke" userId="779c382757932f28" providerId="LiveId" clId="{306C3731-B740-4C09-BB42-FBFD0DA98177}" dt="2020-07-09T08:13:22.121" v="1183" actId="164"/>
          <ac:picMkLst>
            <pc:docMk/>
            <pc:sldMk cId="2109384594" sldId="259"/>
            <ac:picMk id="28" creationId="{284E4ABE-3E17-49F2-90CA-0441D15EE89E}"/>
          </ac:picMkLst>
        </pc:picChg>
        <pc:picChg chg="add mod">
          <ac:chgData name="Thomas Perschke" userId="779c382757932f28" providerId="LiveId" clId="{306C3731-B740-4C09-BB42-FBFD0DA98177}" dt="2020-07-09T08:13:22.121" v="1183" actId="164"/>
          <ac:picMkLst>
            <pc:docMk/>
            <pc:sldMk cId="2109384594" sldId="259"/>
            <ac:picMk id="30" creationId="{28257E47-BCC5-446C-9FF0-60D960192220}"/>
          </ac:picMkLst>
        </pc:picChg>
        <pc:picChg chg="add mod">
          <ac:chgData name="Thomas Perschke" userId="779c382757932f28" providerId="LiveId" clId="{306C3731-B740-4C09-BB42-FBFD0DA98177}" dt="2020-07-09T08:13:22.121" v="1183" actId="164"/>
          <ac:picMkLst>
            <pc:docMk/>
            <pc:sldMk cId="2109384594" sldId="259"/>
            <ac:picMk id="32" creationId="{2AA64739-4D26-4424-96CE-5D273D269373}"/>
          </ac:picMkLst>
        </pc:picChg>
        <pc:picChg chg="add mod">
          <ac:chgData name="Thomas Perschke" userId="779c382757932f28" providerId="LiveId" clId="{306C3731-B740-4C09-BB42-FBFD0DA98177}" dt="2020-07-09T08:13:22.121" v="1183" actId="164"/>
          <ac:picMkLst>
            <pc:docMk/>
            <pc:sldMk cId="2109384594" sldId="259"/>
            <ac:picMk id="34" creationId="{8E4D0563-2AAE-445D-BC80-08A864C56362}"/>
          </ac:picMkLst>
        </pc:picChg>
        <pc:picChg chg="add mod">
          <ac:chgData name="Thomas Perschke" userId="779c382757932f28" providerId="LiveId" clId="{306C3731-B740-4C09-BB42-FBFD0DA98177}" dt="2020-07-09T08:13:22.121" v="1183" actId="164"/>
          <ac:picMkLst>
            <pc:docMk/>
            <pc:sldMk cId="2109384594" sldId="259"/>
            <ac:picMk id="36" creationId="{B89D6F39-893B-4DE9-B84F-1DC818F2C192}"/>
          </ac:picMkLst>
        </pc:picChg>
        <pc:picChg chg="add mod">
          <ac:chgData name="Thomas Perschke" userId="779c382757932f28" providerId="LiveId" clId="{306C3731-B740-4C09-BB42-FBFD0DA98177}" dt="2020-07-09T08:13:22.121" v="1183" actId="164"/>
          <ac:picMkLst>
            <pc:docMk/>
            <pc:sldMk cId="2109384594" sldId="259"/>
            <ac:picMk id="38" creationId="{DA097F97-8EBB-48E9-8FBB-549B99B5CC44}"/>
          </ac:picMkLst>
        </pc:picChg>
        <pc:picChg chg="add mod">
          <ac:chgData name="Thomas Perschke" userId="779c382757932f28" providerId="LiveId" clId="{306C3731-B740-4C09-BB42-FBFD0DA98177}" dt="2020-07-09T07:39:15.849" v="387" actId="1076"/>
          <ac:picMkLst>
            <pc:docMk/>
            <pc:sldMk cId="2109384594" sldId="259"/>
            <ac:picMk id="40" creationId="{92C1A7A5-04BD-4EF2-8C10-40D923D117D5}"/>
          </ac:picMkLst>
        </pc:picChg>
        <pc:picChg chg="add mod">
          <ac:chgData name="Thomas Perschke" userId="779c382757932f28" providerId="LiveId" clId="{306C3731-B740-4C09-BB42-FBFD0DA98177}" dt="2020-07-09T07:39:15.849" v="387" actId="1076"/>
          <ac:picMkLst>
            <pc:docMk/>
            <pc:sldMk cId="2109384594" sldId="259"/>
            <ac:picMk id="42" creationId="{F43A8D7F-BE7D-4C96-AAE6-90BC9AEDBEB7}"/>
          </ac:picMkLst>
        </pc:picChg>
        <pc:picChg chg="add mod">
          <ac:chgData name="Thomas Perschke" userId="779c382757932f28" providerId="LiveId" clId="{306C3731-B740-4C09-BB42-FBFD0DA98177}" dt="2020-07-09T08:36:26.041" v="1824" actId="1076"/>
          <ac:picMkLst>
            <pc:docMk/>
            <pc:sldMk cId="2109384594" sldId="259"/>
            <ac:picMk id="44" creationId="{89DC7AD3-1250-478C-8D6C-3758E9DE4EE6}"/>
          </ac:picMkLst>
        </pc:picChg>
        <pc:picChg chg="add mod">
          <ac:chgData name="Thomas Perschke" userId="779c382757932f28" providerId="LiveId" clId="{306C3731-B740-4C09-BB42-FBFD0DA98177}" dt="2020-07-09T08:36:26.041" v="1824" actId="1076"/>
          <ac:picMkLst>
            <pc:docMk/>
            <pc:sldMk cId="2109384594" sldId="259"/>
            <ac:picMk id="46" creationId="{3C97506E-C002-4A1C-B7AD-6DACD5524608}"/>
          </ac:picMkLst>
        </pc:picChg>
        <pc:picChg chg="add mod">
          <ac:chgData name="Thomas Perschke" userId="779c382757932f28" providerId="LiveId" clId="{306C3731-B740-4C09-BB42-FBFD0DA98177}" dt="2020-07-09T07:39:20.857" v="388" actId="1076"/>
          <ac:picMkLst>
            <pc:docMk/>
            <pc:sldMk cId="2109384594" sldId="259"/>
            <ac:picMk id="48" creationId="{C3FD93CB-9D01-4001-AA96-F233A7A32ADC}"/>
          </ac:picMkLst>
        </pc:picChg>
        <pc:picChg chg="add mod topLvl">
          <ac:chgData name="Thomas Perschke" userId="779c382757932f28" providerId="LiveId" clId="{306C3731-B740-4C09-BB42-FBFD0DA98177}" dt="2020-07-09T07:39:29.837" v="391" actId="1076"/>
          <ac:picMkLst>
            <pc:docMk/>
            <pc:sldMk cId="2109384594" sldId="259"/>
            <ac:picMk id="50" creationId="{0F749C76-78A8-408D-86E8-15191B870D0F}"/>
          </ac:picMkLst>
        </pc:picChg>
        <pc:picChg chg="add mod topLvl">
          <ac:chgData name="Thomas Perschke" userId="779c382757932f28" providerId="LiveId" clId="{306C3731-B740-4C09-BB42-FBFD0DA98177}" dt="2020-07-09T07:39:29.837" v="391" actId="1076"/>
          <ac:picMkLst>
            <pc:docMk/>
            <pc:sldMk cId="2109384594" sldId="259"/>
            <ac:picMk id="52" creationId="{78F70FF0-A5E1-4ECF-A416-F2C8689678E0}"/>
          </ac:picMkLst>
        </pc:picChg>
        <pc:picChg chg="add mod">
          <ac:chgData name="Thomas Perschke" userId="779c382757932f28" providerId="LiveId" clId="{306C3731-B740-4C09-BB42-FBFD0DA98177}" dt="2020-07-09T07:42:51.887" v="506" actId="1076"/>
          <ac:picMkLst>
            <pc:docMk/>
            <pc:sldMk cId="2109384594" sldId="259"/>
            <ac:picMk id="54" creationId="{7F276E2F-4F69-4089-9418-76111E68A0FE}"/>
          </ac:picMkLst>
        </pc:picChg>
        <pc:picChg chg="add mod">
          <ac:chgData name="Thomas Perschke" userId="779c382757932f28" providerId="LiveId" clId="{306C3731-B740-4C09-BB42-FBFD0DA98177}" dt="2020-07-09T07:43:57.286" v="536" actId="1076"/>
          <ac:picMkLst>
            <pc:docMk/>
            <pc:sldMk cId="2109384594" sldId="259"/>
            <ac:picMk id="62" creationId="{1269117D-40D8-4CB4-B5AC-714DF2EB5FB3}"/>
          </ac:picMkLst>
        </pc:picChg>
        <pc:picChg chg="add mod">
          <ac:chgData name="Thomas Perschke" userId="779c382757932f28" providerId="LiveId" clId="{306C3731-B740-4C09-BB42-FBFD0DA98177}" dt="2020-07-09T07:45:11.458" v="541" actId="1076"/>
          <ac:picMkLst>
            <pc:docMk/>
            <pc:sldMk cId="2109384594" sldId="259"/>
            <ac:picMk id="67" creationId="{CB43F9FE-3DD4-4A01-A0B5-4DF81CA036EB}"/>
          </ac:picMkLst>
        </pc:picChg>
        <pc:picChg chg="add mod">
          <ac:chgData name="Thomas Perschke" userId="779c382757932f28" providerId="LiveId" clId="{306C3731-B740-4C09-BB42-FBFD0DA98177}" dt="2020-07-09T09:05:17.720" v="2660" actId="1076"/>
          <ac:picMkLst>
            <pc:docMk/>
            <pc:sldMk cId="2109384594" sldId="259"/>
            <ac:picMk id="75" creationId="{6B82CB24-4474-40E3-9A61-EF4EE9E578D4}"/>
          </ac:picMkLst>
        </pc:picChg>
      </pc:sldChg>
      <pc:sldChg chg="addSp delSp modSp new mod">
        <pc:chgData name="Thomas Perschke" userId="779c382757932f28" providerId="LiveId" clId="{306C3731-B740-4C09-BB42-FBFD0DA98177}" dt="2020-07-09T08:20:52.785" v="1328" actId="20577"/>
        <pc:sldMkLst>
          <pc:docMk/>
          <pc:sldMk cId="1057303723" sldId="260"/>
        </pc:sldMkLst>
        <pc:spChg chg="mod">
          <ac:chgData name="Thomas Perschke" userId="779c382757932f28" providerId="LiveId" clId="{306C3731-B740-4C09-BB42-FBFD0DA98177}" dt="2020-07-09T07:55:58.549" v="581" actId="688"/>
          <ac:spMkLst>
            <pc:docMk/>
            <pc:sldMk cId="1057303723" sldId="260"/>
            <ac:spMk id="2" creationId="{5DDCA224-0D68-42E0-A607-A1D1FAA60A00}"/>
          </ac:spMkLst>
        </pc:spChg>
        <pc:spChg chg="add del mod">
          <ac:chgData name="Thomas Perschke" userId="779c382757932f28" providerId="LiveId" clId="{306C3731-B740-4C09-BB42-FBFD0DA98177}" dt="2020-07-09T08:20:52.785" v="1328" actId="20577"/>
          <ac:spMkLst>
            <pc:docMk/>
            <pc:sldMk cId="1057303723" sldId="260"/>
            <ac:spMk id="3" creationId="{7A4593E8-225F-47DF-9587-CE4B214D56B8}"/>
          </ac:spMkLst>
        </pc:spChg>
        <pc:grpChg chg="add mod">
          <ac:chgData name="Thomas Perschke" userId="779c382757932f28" providerId="LiveId" clId="{306C3731-B740-4C09-BB42-FBFD0DA98177}" dt="2020-07-09T07:57:15.234" v="596" actId="1076"/>
          <ac:grpSpMkLst>
            <pc:docMk/>
            <pc:sldMk cId="1057303723" sldId="260"/>
            <ac:grpSpMk id="7" creationId="{CB1A343E-5944-4A37-A098-D2C1967821AE}"/>
          </ac:grpSpMkLst>
        </pc:grpChg>
        <pc:picChg chg="mod">
          <ac:chgData name="Thomas Perschke" userId="779c382757932f28" providerId="LiveId" clId="{306C3731-B740-4C09-BB42-FBFD0DA98177}" dt="2020-07-09T07:56:08.055" v="582"/>
          <ac:picMkLst>
            <pc:docMk/>
            <pc:sldMk cId="1057303723" sldId="260"/>
            <ac:picMk id="8" creationId="{8B1D31BE-591D-4FB8-8183-8E0B8BD82F04}"/>
          </ac:picMkLst>
        </pc:picChg>
        <pc:picChg chg="mod">
          <ac:chgData name="Thomas Perschke" userId="779c382757932f28" providerId="LiveId" clId="{306C3731-B740-4C09-BB42-FBFD0DA98177}" dt="2020-07-09T07:56:08.055" v="582"/>
          <ac:picMkLst>
            <pc:docMk/>
            <pc:sldMk cId="1057303723" sldId="260"/>
            <ac:picMk id="9" creationId="{AF6A7C66-1736-495C-8C33-4881DA1B2333}"/>
          </ac:picMkLst>
        </pc:picChg>
        <pc:picChg chg="mod">
          <ac:chgData name="Thomas Perschke" userId="779c382757932f28" providerId="LiveId" clId="{306C3731-B740-4C09-BB42-FBFD0DA98177}" dt="2020-07-09T07:56:08.055" v="582"/>
          <ac:picMkLst>
            <pc:docMk/>
            <pc:sldMk cId="1057303723" sldId="260"/>
            <ac:picMk id="10" creationId="{2FD8AACE-7628-40BF-A34C-BDBE4313C2F6}"/>
          </ac:picMkLst>
        </pc:picChg>
        <pc:picChg chg="add mod">
          <ac:chgData name="Thomas Perschke" userId="779c382757932f28" providerId="LiveId" clId="{306C3731-B740-4C09-BB42-FBFD0DA98177}" dt="2020-07-09T08:00:34.654" v="733" actId="1076"/>
          <ac:picMkLst>
            <pc:docMk/>
            <pc:sldMk cId="1057303723" sldId="260"/>
            <ac:picMk id="12" creationId="{2FC88160-E835-430A-A823-0BCF1EFC9ADE}"/>
          </ac:picMkLst>
        </pc:picChg>
        <pc:picChg chg="add mod">
          <ac:chgData name="Thomas Perschke" userId="779c382757932f28" providerId="LiveId" clId="{306C3731-B740-4C09-BB42-FBFD0DA98177}" dt="2020-07-09T08:00:34.654" v="733" actId="1076"/>
          <ac:picMkLst>
            <pc:docMk/>
            <pc:sldMk cId="1057303723" sldId="260"/>
            <ac:picMk id="13" creationId="{C5CB94DE-3643-4D40-A945-DE3D027C2EB8}"/>
          </ac:picMkLst>
        </pc:picChg>
        <pc:picChg chg="add mod">
          <ac:chgData name="Thomas Perschke" userId="779c382757932f28" providerId="LiveId" clId="{306C3731-B740-4C09-BB42-FBFD0DA98177}" dt="2020-07-09T08:00:34.654" v="733" actId="1076"/>
          <ac:picMkLst>
            <pc:docMk/>
            <pc:sldMk cId="1057303723" sldId="260"/>
            <ac:picMk id="14" creationId="{37E76C84-03F9-4F20-85FA-F36DC7A81362}"/>
          </ac:picMkLst>
        </pc:picChg>
        <pc:picChg chg="add mod">
          <ac:chgData name="Thomas Perschke" userId="779c382757932f28" providerId="LiveId" clId="{306C3731-B740-4C09-BB42-FBFD0DA98177}" dt="2020-07-09T08:20:18.798" v="1242" actId="1076"/>
          <ac:picMkLst>
            <pc:docMk/>
            <pc:sldMk cId="1057303723" sldId="260"/>
            <ac:picMk id="16" creationId="{921AA843-C063-4128-9D6F-4D694509DF25}"/>
          </ac:picMkLst>
        </pc:picChg>
        <pc:picChg chg="add mod">
          <ac:chgData name="Thomas Perschke" userId="779c382757932f28" providerId="LiveId" clId="{306C3731-B740-4C09-BB42-FBFD0DA98177}" dt="2020-07-09T08:20:16.581" v="1241" actId="1076"/>
          <ac:picMkLst>
            <pc:docMk/>
            <pc:sldMk cId="1057303723" sldId="260"/>
            <ac:picMk id="17" creationId="{1675F370-F4E2-4673-84EE-8BD1FAD6B46F}"/>
          </ac:picMkLst>
        </pc:picChg>
        <pc:picChg chg="add mod">
          <ac:chgData name="Thomas Perschke" userId="779c382757932f28" providerId="LiveId" clId="{306C3731-B740-4C09-BB42-FBFD0DA98177}" dt="2020-07-09T08:20:13.473" v="1240" actId="1076"/>
          <ac:picMkLst>
            <pc:docMk/>
            <pc:sldMk cId="1057303723" sldId="260"/>
            <ac:picMk id="19" creationId="{FD1FF369-402C-4875-BE59-7526E20C84A0}"/>
          </ac:picMkLst>
        </pc:picChg>
      </pc:sldChg>
      <pc:sldChg chg="addSp delSp modSp add mod">
        <pc:chgData name="Thomas Perschke" userId="779c382757932f28" providerId="LiveId" clId="{306C3731-B740-4C09-BB42-FBFD0DA98177}" dt="2020-07-09T08:29:44.221" v="1612" actId="1076"/>
        <pc:sldMkLst>
          <pc:docMk/>
          <pc:sldMk cId="3007222586" sldId="261"/>
        </pc:sldMkLst>
        <pc:spChg chg="mod">
          <ac:chgData name="Thomas Perschke" userId="779c382757932f28" providerId="LiveId" clId="{306C3731-B740-4C09-BB42-FBFD0DA98177}" dt="2020-07-09T08:14:04.808" v="1210" actId="20577"/>
          <ac:spMkLst>
            <pc:docMk/>
            <pc:sldMk cId="3007222586" sldId="261"/>
            <ac:spMk id="2" creationId="{5DDCA224-0D68-42E0-A607-A1D1FAA60A00}"/>
          </ac:spMkLst>
        </pc:spChg>
        <pc:spChg chg="mod">
          <ac:chgData name="Thomas Perschke" userId="779c382757932f28" providerId="LiveId" clId="{306C3731-B740-4C09-BB42-FBFD0DA98177}" dt="2020-07-09T08:28:15.404" v="1601" actId="20577"/>
          <ac:spMkLst>
            <pc:docMk/>
            <pc:sldMk cId="3007222586" sldId="261"/>
            <ac:spMk id="3" creationId="{7A4593E8-225F-47DF-9587-CE4B214D56B8}"/>
          </ac:spMkLst>
        </pc:spChg>
        <pc:spChg chg="add del mod">
          <ac:chgData name="Thomas Perschke" userId="779c382757932f28" providerId="LiveId" clId="{306C3731-B740-4C09-BB42-FBFD0DA98177}" dt="2020-07-09T08:14:22.339" v="1212" actId="478"/>
          <ac:spMkLst>
            <pc:docMk/>
            <pc:sldMk cId="3007222586" sldId="261"/>
            <ac:spMk id="11" creationId="{E4A7679F-F7B5-45FB-9335-7C1D50A4B7C5}"/>
          </ac:spMkLst>
        </pc:spChg>
        <pc:spChg chg="add del mod">
          <ac:chgData name="Thomas Perschke" userId="779c382757932f28" providerId="LiveId" clId="{306C3731-B740-4C09-BB42-FBFD0DA98177}" dt="2020-07-09T08:14:24.408" v="1213" actId="478"/>
          <ac:spMkLst>
            <pc:docMk/>
            <pc:sldMk cId="3007222586" sldId="261"/>
            <ac:spMk id="23" creationId="{FB15235C-AC8B-4E76-A241-EE02E8E8C225}"/>
          </ac:spMkLst>
        </pc:spChg>
        <pc:spChg chg="add del mod">
          <ac:chgData name="Thomas Perschke" userId="779c382757932f28" providerId="LiveId" clId="{306C3731-B740-4C09-BB42-FBFD0DA98177}" dt="2020-07-09T08:11:42.880" v="1154" actId="478"/>
          <ac:spMkLst>
            <pc:docMk/>
            <pc:sldMk cId="3007222586" sldId="261"/>
            <ac:spMk id="26" creationId="{47F89398-1B21-4760-BB69-E765A3E37449}"/>
          </ac:spMkLst>
        </pc:spChg>
        <pc:spChg chg="add del mod">
          <ac:chgData name="Thomas Perschke" userId="779c382757932f28" providerId="LiveId" clId="{306C3731-B740-4C09-BB42-FBFD0DA98177}" dt="2020-07-09T08:11:36.736" v="1152" actId="478"/>
          <ac:spMkLst>
            <pc:docMk/>
            <pc:sldMk cId="3007222586" sldId="261"/>
            <ac:spMk id="30" creationId="{69986582-9A72-4C15-A679-0311B9D510D5}"/>
          </ac:spMkLst>
        </pc:spChg>
        <pc:spChg chg="add mod">
          <ac:chgData name="Thomas Perschke" userId="779c382757932f28" providerId="LiveId" clId="{306C3731-B740-4C09-BB42-FBFD0DA98177}" dt="2020-07-09T08:26:06.473" v="1357" actId="1076"/>
          <ac:spMkLst>
            <pc:docMk/>
            <pc:sldMk cId="3007222586" sldId="261"/>
            <ac:spMk id="48" creationId="{1B9907C4-38D8-4CED-B980-06CEE592CF93}"/>
          </ac:spMkLst>
        </pc:spChg>
        <pc:spChg chg="add mod">
          <ac:chgData name="Thomas Perschke" userId="779c382757932f28" providerId="LiveId" clId="{306C3731-B740-4C09-BB42-FBFD0DA98177}" dt="2020-07-09T08:29:27.678" v="1609" actId="14100"/>
          <ac:spMkLst>
            <pc:docMk/>
            <pc:sldMk cId="3007222586" sldId="261"/>
            <ac:spMk id="59" creationId="{93BC3A3D-CFE7-46AC-8FDF-AA9F4B9A57DB}"/>
          </ac:spMkLst>
        </pc:spChg>
        <pc:grpChg chg="del">
          <ac:chgData name="Thomas Perschke" userId="779c382757932f28" providerId="LiveId" clId="{306C3731-B740-4C09-BB42-FBFD0DA98177}" dt="2020-07-09T08:03:07.607" v="892" actId="478"/>
          <ac:grpSpMkLst>
            <pc:docMk/>
            <pc:sldMk cId="3007222586" sldId="261"/>
            <ac:grpSpMk id="7" creationId="{CB1A343E-5944-4A37-A098-D2C1967821AE}"/>
          </ac:grpSpMkLst>
        </pc:grpChg>
        <pc:grpChg chg="add del mod">
          <ac:chgData name="Thomas Perschke" userId="779c382757932f28" providerId="LiveId" clId="{306C3731-B740-4C09-BB42-FBFD0DA98177}" dt="2020-07-09T08:28:43.771" v="1602" actId="21"/>
          <ac:grpSpMkLst>
            <pc:docMk/>
            <pc:sldMk cId="3007222586" sldId="261"/>
            <ac:grpSpMk id="15" creationId="{18D0BD75-B09A-4EF2-8A53-1B4580C98AC9}"/>
          </ac:grpSpMkLst>
        </pc:grpChg>
        <pc:grpChg chg="add mod">
          <ac:chgData name="Thomas Perschke" userId="779c382757932f28" providerId="LiveId" clId="{306C3731-B740-4C09-BB42-FBFD0DA98177}" dt="2020-07-09T08:28:52.133" v="1605"/>
          <ac:grpSpMkLst>
            <pc:docMk/>
            <pc:sldMk cId="3007222586" sldId="261"/>
            <ac:grpSpMk id="50" creationId="{E809B265-0FB6-4826-A504-2C57A4CDB33D}"/>
          </ac:grpSpMkLst>
        </pc:grpChg>
        <pc:picChg chg="del">
          <ac:chgData name="Thomas Perschke" userId="779c382757932f28" providerId="LiveId" clId="{306C3731-B740-4C09-BB42-FBFD0DA98177}" dt="2020-07-09T08:06:13.749" v="1082" actId="478"/>
          <ac:picMkLst>
            <pc:docMk/>
            <pc:sldMk cId="3007222586" sldId="261"/>
            <ac:picMk id="12" creationId="{2FC88160-E835-430A-A823-0BCF1EFC9ADE}"/>
          </ac:picMkLst>
        </pc:picChg>
        <pc:picChg chg="del">
          <ac:chgData name="Thomas Perschke" userId="779c382757932f28" providerId="LiveId" clId="{306C3731-B740-4C09-BB42-FBFD0DA98177}" dt="2020-07-09T08:06:10.889" v="1079" actId="478"/>
          <ac:picMkLst>
            <pc:docMk/>
            <pc:sldMk cId="3007222586" sldId="261"/>
            <ac:picMk id="13" creationId="{C5CB94DE-3643-4D40-A945-DE3D027C2EB8}"/>
          </ac:picMkLst>
        </pc:picChg>
        <pc:picChg chg="del mod">
          <ac:chgData name="Thomas Perschke" userId="779c382757932f28" providerId="LiveId" clId="{306C3731-B740-4C09-BB42-FBFD0DA98177}" dt="2020-07-09T08:06:11.565" v="1081" actId="478"/>
          <ac:picMkLst>
            <pc:docMk/>
            <pc:sldMk cId="3007222586" sldId="261"/>
            <ac:picMk id="14" creationId="{37E76C84-03F9-4F20-85FA-F36DC7A81362}"/>
          </ac:picMkLst>
        </pc:picChg>
        <pc:picChg chg="del">
          <ac:chgData name="Thomas Perschke" userId="779c382757932f28" providerId="LiveId" clId="{306C3731-B740-4C09-BB42-FBFD0DA98177}" dt="2020-07-09T08:06:10.442" v="1078" actId="478"/>
          <ac:picMkLst>
            <pc:docMk/>
            <pc:sldMk cId="3007222586" sldId="261"/>
            <ac:picMk id="16" creationId="{921AA843-C063-4128-9D6F-4D694509DF25}"/>
          </ac:picMkLst>
        </pc:picChg>
        <pc:picChg chg="mod">
          <ac:chgData name="Thomas Perschke" userId="779c382757932f28" providerId="LiveId" clId="{306C3731-B740-4C09-BB42-FBFD0DA98177}" dt="2020-07-09T08:03:07.974" v="893"/>
          <ac:picMkLst>
            <pc:docMk/>
            <pc:sldMk cId="3007222586" sldId="261"/>
            <ac:picMk id="17" creationId="{35861E6A-A5F1-4C6E-BBF7-2899E085CCC0}"/>
          </ac:picMkLst>
        </pc:picChg>
        <pc:picChg chg="mod">
          <ac:chgData name="Thomas Perschke" userId="779c382757932f28" providerId="LiveId" clId="{306C3731-B740-4C09-BB42-FBFD0DA98177}" dt="2020-07-09T08:03:07.974" v="893"/>
          <ac:picMkLst>
            <pc:docMk/>
            <pc:sldMk cId="3007222586" sldId="261"/>
            <ac:picMk id="18" creationId="{964F7A5E-2852-416B-B447-43EA0B188DD6}"/>
          </ac:picMkLst>
        </pc:picChg>
        <pc:picChg chg="mod">
          <ac:chgData name="Thomas Perschke" userId="779c382757932f28" providerId="LiveId" clId="{306C3731-B740-4C09-BB42-FBFD0DA98177}" dt="2020-07-09T08:03:07.974" v="893"/>
          <ac:picMkLst>
            <pc:docMk/>
            <pc:sldMk cId="3007222586" sldId="261"/>
            <ac:picMk id="19" creationId="{926A2020-B713-4C71-A251-89C7A2D3E905}"/>
          </ac:picMkLst>
        </pc:picChg>
        <pc:picChg chg="add del mod">
          <ac:chgData name="Thomas Perschke" userId="779c382757932f28" providerId="LiveId" clId="{306C3731-B740-4C09-BB42-FBFD0DA98177}" dt="2020-07-09T08:14:19.816" v="1211" actId="478"/>
          <ac:picMkLst>
            <pc:docMk/>
            <pc:sldMk cId="3007222586" sldId="261"/>
            <ac:picMk id="21" creationId="{0B9D8F61-8F75-4CBF-AD1C-10A91408E771}"/>
          </ac:picMkLst>
        </pc:picChg>
        <pc:picChg chg="add del mod">
          <ac:chgData name="Thomas Perschke" userId="779c382757932f28" providerId="LiveId" clId="{306C3731-B740-4C09-BB42-FBFD0DA98177}" dt="2020-07-09T08:14:19.816" v="1211" actId="478"/>
          <ac:picMkLst>
            <pc:docMk/>
            <pc:sldMk cId="3007222586" sldId="261"/>
            <ac:picMk id="24" creationId="{D566D388-0943-4E0E-8B6F-FA10AE0A2086}"/>
          </ac:picMkLst>
        </pc:picChg>
        <pc:picChg chg="add del mod">
          <ac:chgData name="Thomas Perschke" userId="779c382757932f28" providerId="LiveId" clId="{306C3731-B740-4C09-BB42-FBFD0DA98177}" dt="2020-07-09T08:14:19.816" v="1211" actId="478"/>
          <ac:picMkLst>
            <pc:docMk/>
            <pc:sldMk cId="3007222586" sldId="261"/>
            <ac:picMk id="27" creationId="{5BD463FA-3EB3-431D-9CC9-9F19D4FB66E6}"/>
          </ac:picMkLst>
        </pc:picChg>
        <pc:picChg chg="add del mod">
          <ac:chgData name="Thomas Perschke" userId="779c382757932f28" providerId="LiveId" clId="{306C3731-B740-4C09-BB42-FBFD0DA98177}" dt="2020-07-09T08:14:19.816" v="1211" actId="478"/>
          <ac:picMkLst>
            <pc:docMk/>
            <pc:sldMk cId="3007222586" sldId="261"/>
            <ac:picMk id="28" creationId="{DDF381D4-AF5E-45F5-AD2F-8FCBA926AA84}"/>
          </ac:picMkLst>
        </pc:picChg>
        <pc:picChg chg="add del mod">
          <ac:chgData name="Thomas Perschke" userId="779c382757932f28" providerId="LiveId" clId="{306C3731-B740-4C09-BB42-FBFD0DA98177}" dt="2020-07-09T08:14:19.816" v="1211" actId="478"/>
          <ac:picMkLst>
            <pc:docMk/>
            <pc:sldMk cId="3007222586" sldId="261"/>
            <ac:picMk id="31" creationId="{1BE9840B-4834-4DDB-A3AB-18BC208DCFC1}"/>
          </ac:picMkLst>
        </pc:picChg>
        <pc:picChg chg="add mod">
          <ac:chgData name="Thomas Perschke" userId="779c382757932f28" providerId="LiveId" clId="{306C3731-B740-4C09-BB42-FBFD0DA98177}" dt="2020-07-09T08:15:27.607" v="1219" actId="1076"/>
          <ac:picMkLst>
            <pc:docMk/>
            <pc:sldMk cId="3007222586" sldId="261"/>
            <ac:picMk id="33" creationId="{46201EF2-074D-40EB-8F97-00C6FAF4155C}"/>
          </ac:picMkLst>
        </pc:picChg>
        <pc:picChg chg="add mod">
          <ac:chgData name="Thomas Perschke" userId="779c382757932f28" providerId="LiveId" clId="{306C3731-B740-4C09-BB42-FBFD0DA98177}" dt="2020-07-09T08:15:26.065" v="1218" actId="1076"/>
          <ac:picMkLst>
            <pc:docMk/>
            <pc:sldMk cId="3007222586" sldId="261"/>
            <ac:picMk id="34" creationId="{0F88AEE8-AC90-4964-8C38-26FCBF94DB51}"/>
          </ac:picMkLst>
        </pc:picChg>
        <pc:picChg chg="add mod">
          <ac:chgData name="Thomas Perschke" userId="779c382757932f28" providerId="LiveId" clId="{306C3731-B740-4C09-BB42-FBFD0DA98177}" dt="2020-07-09T08:15:57.225" v="1223" actId="14100"/>
          <ac:picMkLst>
            <pc:docMk/>
            <pc:sldMk cId="3007222586" sldId="261"/>
            <ac:picMk id="36" creationId="{53B33E61-B772-427D-BAE4-F52380D2277D}"/>
          </ac:picMkLst>
        </pc:picChg>
        <pc:picChg chg="add del">
          <ac:chgData name="Thomas Perschke" userId="779c382757932f28" providerId="LiveId" clId="{306C3731-B740-4C09-BB42-FBFD0DA98177}" dt="2020-07-09T08:17:00.406" v="1225" actId="21"/>
          <ac:picMkLst>
            <pc:docMk/>
            <pc:sldMk cId="3007222586" sldId="261"/>
            <ac:picMk id="38" creationId="{E8E66A9E-2F2F-41B4-A879-8B600BB08406}"/>
          </ac:picMkLst>
        </pc:picChg>
        <pc:picChg chg="add mod">
          <ac:chgData name="Thomas Perschke" userId="779c382757932f28" providerId="LiveId" clId="{306C3731-B740-4C09-BB42-FBFD0DA98177}" dt="2020-07-09T08:22:22.202" v="1336" actId="14100"/>
          <ac:picMkLst>
            <pc:docMk/>
            <pc:sldMk cId="3007222586" sldId="261"/>
            <ac:picMk id="40" creationId="{B275513C-092E-4791-ADB2-42E2F1484F68}"/>
          </ac:picMkLst>
        </pc:picChg>
        <pc:picChg chg="add mod">
          <ac:chgData name="Thomas Perschke" userId="779c382757932f28" providerId="LiveId" clId="{306C3731-B740-4C09-BB42-FBFD0DA98177}" dt="2020-07-09T08:22:10.410" v="1335" actId="1076"/>
          <ac:picMkLst>
            <pc:docMk/>
            <pc:sldMk cId="3007222586" sldId="261"/>
            <ac:picMk id="41" creationId="{FCE1C39B-8538-4D78-958B-696606111106}"/>
          </ac:picMkLst>
        </pc:picChg>
        <pc:picChg chg="add mod">
          <ac:chgData name="Thomas Perschke" userId="779c382757932f28" providerId="LiveId" clId="{306C3731-B740-4C09-BB42-FBFD0DA98177}" dt="2020-07-09T08:24:57.911" v="1346" actId="1076"/>
          <ac:picMkLst>
            <pc:docMk/>
            <pc:sldMk cId="3007222586" sldId="261"/>
            <ac:picMk id="43" creationId="{5E7F3A96-31E1-4F27-A046-7251A58165F6}"/>
          </ac:picMkLst>
        </pc:picChg>
        <pc:picChg chg="add mod">
          <ac:chgData name="Thomas Perschke" userId="779c382757932f28" providerId="LiveId" clId="{306C3731-B740-4C09-BB42-FBFD0DA98177}" dt="2020-07-09T08:25:06.051" v="1348" actId="1076"/>
          <ac:picMkLst>
            <pc:docMk/>
            <pc:sldMk cId="3007222586" sldId="261"/>
            <ac:picMk id="45" creationId="{8A78EEDD-48A8-4291-A942-044695770DF0}"/>
          </ac:picMkLst>
        </pc:picChg>
        <pc:picChg chg="add mod">
          <ac:chgData name="Thomas Perschke" userId="779c382757932f28" providerId="LiveId" clId="{306C3731-B740-4C09-BB42-FBFD0DA98177}" dt="2020-07-09T08:29:44.221" v="1612" actId="1076"/>
          <ac:picMkLst>
            <pc:docMk/>
            <pc:sldMk cId="3007222586" sldId="261"/>
            <ac:picMk id="47" creationId="{CD59F97D-21ED-4EAB-87E7-C2A42EC1D4D3}"/>
          </ac:picMkLst>
        </pc:picChg>
        <pc:picChg chg="add mod">
          <ac:chgData name="Thomas Perschke" userId="779c382757932f28" providerId="LiveId" clId="{306C3731-B740-4C09-BB42-FBFD0DA98177}" dt="2020-07-09T08:26:47.004" v="1362" actId="1076"/>
          <ac:picMkLst>
            <pc:docMk/>
            <pc:sldMk cId="3007222586" sldId="261"/>
            <ac:picMk id="49" creationId="{32EB2A52-9FE9-4A91-BF2F-8B5055C5A5BC}"/>
          </ac:picMkLst>
        </pc:picChg>
        <pc:picChg chg="mod">
          <ac:chgData name="Thomas Perschke" userId="779c382757932f28" providerId="LiveId" clId="{306C3731-B740-4C09-BB42-FBFD0DA98177}" dt="2020-07-09T08:28:52.133" v="1605"/>
          <ac:picMkLst>
            <pc:docMk/>
            <pc:sldMk cId="3007222586" sldId="261"/>
            <ac:picMk id="51" creationId="{6C92677D-B1E0-463B-B18A-9920708DBF12}"/>
          </ac:picMkLst>
        </pc:picChg>
        <pc:picChg chg="mod">
          <ac:chgData name="Thomas Perschke" userId="779c382757932f28" providerId="LiveId" clId="{306C3731-B740-4C09-BB42-FBFD0DA98177}" dt="2020-07-09T08:28:52.133" v="1605"/>
          <ac:picMkLst>
            <pc:docMk/>
            <pc:sldMk cId="3007222586" sldId="261"/>
            <ac:picMk id="52" creationId="{4B7EAC21-7153-4ADA-A580-B1FA718D1B6E}"/>
          </ac:picMkLst>
        </pc:picChg>
        <pc:picChg chg="mod">
          <ac:chgData name="Thomas Perschke" userId="779c382757932f28" providerId="LiveId" clId="{306C3731-B740-4C09-BB42-FBFD0DA98177}" dt="2020-07-09T08:28:52.133" v="1605"/>
          <ac:picMkLst>
            <pc:docMk/>
            <pc:sldMk cId="3007222586" sldId="261"/>
            <ac:picMk id="53" creationId="{7D74D538-352E-4BAD-A49D-8EC3476C310D}"/>
          </ac:picMkLst>
        </pc:picChg>
        <pc:picChg chg="mod">
          <ac:chgData name="Thomas Perschke" userId="779c382757932f28" providerId="LiveId" clId="{306C3731-B740-4C09-BB42-FBFD0DA98177}" dt="2020-07-09T08:28:52.133" v="1605"/>
          <ac:picMkLst>
            <pc:docMk/>
            <pc:sldMk cId="3007222586" sldId="261"/>
            <ac:picMk id="54" creationId="{F6837E85-BB20-4DE3-BD1B-F115D3D26964}"/>
          </ac:picMkLst>
        </pc:picChg>
        <pc:picChg chg="mod">
          <ac:chgData name="Thomas Perschke" userId="779c382757932f28" providerId="LiveId" clId="{306C3731-B740-4C09-BB42-FBFD0DA98177}" dt="2020-07-09T08:28:52.133" v="1605"/>
          <ac:picMkLst>
            <pc:docMk/>
            <pc:sldMk cId="3007222586" sldId="261"/>
            <ac:picMk id="55" creationId="{7C1C7717-2195-48FB-8905-C42958E1BD45}"/>
          </ac:picMkLst>
        </pc:picChg>
        <pc:picChg chg="mod">
          <ac:chgData name="Thomas Perschke" userId="779c382757932f28" providerId="LiveId" clId="{306C3731-B740-4C09-BB42-FBFD0DA98177}" dt="2020-07-09T08:28:52.133" v="1605"/>
          <ac:picMkLst>
            <pc:docMk/>
            <pc:sldMk cId="3007222586" sldId="261"/>
            <ac:picMk id="56" creationId="{A8161B34-DA9E-451B-B1C4-8FD6609D1C07}"/>
          </ac:picMkLst>
        </pc:picChg>
        <pc:picChg chg="mod">
          <ac:chgData name="Thomas Perschke" userId="779c382757932f28" providerId="LiveId" clId="{306C3731-B740-4C09-BB42-FBFD0DA98177}" dt="2020-07-09T08:28:52.133" v="1605"/>
          <ac:picMkLst>
            <pc:docMk/>
            <pc:sldMk cId="3007222586" sldId="261"/>
            <ac:picMk id="57" creationId="{542668DF-7E65-4656-935A-73682BAC9A99}"/>
          </ac:picMkLst>
        </pc:picChg>
        <pc:picChg chg="mod">
          <ac:chgData name="Thomas Perschke" userId="779c382757932f28" providerId="LiveId" clId="{306C3731-B740-4C09-BB42-FBFD0DA98177}" dt="2020-07-09T08:28:52.133" v="1605"/>
          <ac:picMkLst>
            <pc:docMk/>
            <pc:sldMk cId="3007222586" sldId="261"/>
            <ac:picMk id="58" creationId="{B2EF5738-19F0-40A4-81DB-BAED556D0465}"/>
          </ac:picMkLst>
        </pc:picChg>
      </pc:sldChg>
      <pc:sldChg chg="addSp delSp modSp add mod ord">
        <pc:chgData name="Thomas Perschke" userId="779c382757932f28" providerId="LiveId" clId="{306C3731-B740-4C09-BB42-FBFD0DA98177}" dt="2020-07-09T08:28:50.168" v="1604" actId="21"/>
        <pc:sldMkLst>
          <pc:docMk/>
          <pc:sldMk cId="3593911623" sldId="262"/>
        </pc:sldMkLst>
        <pc:spChg chg="del mod topLvl">
          <ac:chgData name="Thomas Perschke" userId="779c382757932f28" providerId="LiveId" clId="{306C3731-B740-4C09-BB42-FBFD0DA98177}" dt="2020-07-09T08:13:45.439" v="1191" actId="478"/>
          <ac:spMkLst>
            <pc:docMk/>
            <pc:sldMk cId="3593911623" sldId="262"/>
            <ac:spMk id="35" creationId="{C8B03F5B-5D6B-4953-995A-270648ABA5CA}"/>
          </ac:spMkLst>
        </pc:spChg>
        <pc:grpChg chg="add del mod">
          <ac:chgData name="Thomas Perschke" userId="779c382757932f28" providerId="LiveId" clId="{306C3731-B740-4C09-BB42-FBFD0DA98177}" dt="2020-07-09T08:28:50.168" v="1604" actId="21"/>
          <ac:grpSpMkLst>
            <pc:docMk/>
            <pc:sldMk cId="3593911623" sldId="262"/>
            <ac:grpSpMk id="7" creationId="{D0074E7B-0A0E-41EE-907B-BF7D13012FB1}"/>
          </ac:grpSpMkLst>
        </pc:grpChg>
        <pc:grpChg chg="del">
          <ac:chgData name="Thomas Perschke" userId="779c382757932f28" providerId="LiveId" clId="{306C3731-B740-4C09-BB42-FBFD0DA98177}" dt="2020-07-09T08:13:25.820" v="1184" actId="478"/>
          <ac:grpSpMkLst>
            <pc:docMk/>
            <pc:sldMk cId="3593911623" sldId="262"/>
            <ac:grpSpMk id="15" creationId="{18D0BD75-B09A-4EF2-8A53-1B4580C98AC9}"/>
          </ac:grpSpMkLst>
        </pc:grpChg>
        <pc:grpChg chg="add del mod">
          <ac:chgData name="Thomas Perschke" userId="779c382757932f28" providerId="LiveId" clId="{306C3731-B740-4C09-BB42-FBFD0DA98177}" dt="2020-07-09T08:13:42.392" v="1190" actId="165"/>
          <ac:grpSpMkLst>
            <pc:docMk/>
            <pc:sldMk cId="3593911623" sldId="262"/>
            <ac:grpSpMk id="20" creationId="{FB30F4D3-1EC6-4959-AC57-4D3A37088AC4}"/>
          </ac:grpSpMkLst>
        </pc:grpChg>
        <pc:grpChg chg="add mod">
          <ac:chgData name="Thomas Perschke" userId="779c382757932f28" providerId="LiveId" clId="{306C3731-B740-4C09-BB42-FBFD0DA98177}" dt="2020-07-09T08:28:47.605" v="1603"/>
          <ac:grpSpMkLst>
            <pc:docMk/>
            <pc:sldMk cId="3593911623" sldId="262"/>
            <ac:grpSpMk id="36" creationId="{3B6BA362-7EF7-4474-A231-5006549999E0}"/>
          </ac:grpSpMkLst>
        </pc:grpChg>
        <pc:picChg chg="mod topLvl">
          <ac:chgData name="Thomas Perschke" userId="779c382757932f28" providerId="LiveId" clId="{306C3731-B740-4C09-BB42-FBFD0DA98177}" dt="2020-07-09T08:13:50.677" v="1192" actId="164"/>
          <ac:picMkLst>
            <pc:docMk/>
            <pc:sldMk cId="3593911623" sldId="262"/>
            <ac:picMk id="22" creationId="{BD289ED4-2B79-436C-95C5-CD65EF32A500}"/>
          </ac:picMkLst>
        </pc:picChg>
        <pc:picChg chg="mod topLvl">
          <ac:chgData name="Thomas Perschke" userId="779c382757932f28" providerId="LiveId" clId="{306C3731-B740-4C09-BB42-FBFD0DA98177}" dt="2020-07-09T08:13:50.677" v="1192" actId="164"/>
          <ac:picMkLst>
            <pc:docMk/>
            <pc:sldMk cId="3593911623" sldId="262"/>
            <ac:picMk id="25" creationId="{2B763F80-AE3E-4F90-B236-D7FB741CC825}"/>
          </ac:picMkLst>
        </pc:picChg>
        <pc:picChg chg="mod topLvl">
          <ac:chgData name="Thomas Perschke" userId="779c382757932f28" providerId="LiveId" clId="{306C3731-B740-4C09-BB42-FBFD0DA98177}" dt="2020-07-09T08:13:50.677" v="1192" actId="164"/>
          <ac:picMkLst>
            <pc:docMk/>
            <pc:sldMk cId="3593911623" sldId="262"/>
            <ac:picMk id="26" creationId="{0F955356-D72C-4744-AC09-59CDDA9FF935}"/>
          </ac:picMkLst>
        </pc:picChg>
        <pc:picChg chg="mod topLvl">
          <ac:chgData name="Thomas Perschke" userId="779c382757932f28" providerId="LiveId" clId="{306C3731-B740-4C09-BB42-FBFD0DA98177}" dt="2020-07-09T08:13:50.677" v="1192" actId="164"/>
          <ac:picMkLst>
            <pc:docMk/>
            <pc:sldMk cId="3593911623" sldId="262"/>
            <ac:picMk id="29" creationId="{A253BC68-F6A6-4CDA-93F8-138D87714F95}"/>
          </ac:picMkLst>
        </pc:picChg>
        <pc:picChg chg="mod topLvl">
          <ac:chgData name="Thomas Perschke" userId="779c382757932f28" providerId="LiveId" clId="{306C3731-B740-4C09-BB42-FBFD0DA98177}" dt="2020-07-09T08:13:50.677" v="1192" actId="164"/>
          <ac:picMkLst>
            <pc:docMk/>
            <pc:sldMk cId="3593911623" sldId="262"/>
            <ac:picMk id="30" creationId="{28C1CF11-9E29-4A69-BAF5-08A14F7B5999}"/>
          </ac:picMkLst>
        </pc:picChg>
        <pc:picChg chg="mod topLvl">
          <ac:chgData name="Thomas Perschke" userId="779c382757932f28" providerId="LiveId" clId="{306C3731-B740-4C09-BB42-FBFD0DA98177}" dt="2020-07-09T08:13:50.677" v="1192" actId="164"/>
          <ac:picMkLst>
            <pc:docMk/>
            <pc:sldMk cId="3593911623" sldId="262"/>
            <ac:picMk id="32" creationId="{D0FE5864-1321-4A80-B2E5-0A345CB59380}"/>
          </ac:picMkLst>
        </pc:picChg>
        <pc:picChg chg="mod topLvl">
          <ac:chgData name="Thomas Perschke" userId="779c382757932f28" providerId="LiveId" clId="{306C3731-B740-4C09-BB42-FBFD0DA98177}" dt="2020-07-09T08:13:50.677" v="1192" actId="164"/>
          <ac:picMkLst>
            <pc:docMk/>
            <pc:sldMk cId="3593911623" sldId="262"/>
            <ac:picMk id="33" creationId="{E92DF6B2-BE41-4DD8-AD45-1E8E1791C702}"/>
          </ac:picMkLst>
        </pc:picChg>
        <pc:picChg chg="mod topLvl">
          <ac:chgData name="Thomas Perschke" userId="779c382757932f28" providerId="LiveId" clId="{306C3731-B740-4C09-BB42-FBFD0DA98177}" dt="2020-07-09T08:13:50.677" v="1192" actId="164"/>
          <ac:picMkLst>
            <pc:docMk/>
            <pc:sldMk cId="3593911623" sldId="262"/>
            <ac:picMk id="34" creationId="{FB473198-3A2E-4294-88F4-358282007AC9}"/>
          </ac:picMkLst>
        </pc:picChg>
        <pc:picChg chg="mod">
          <ac:chgData name="Thomas Perschke" userId="779c382757932f28" providerId="LiveId" clId="{306C3731-B740-4C09-BB42-FBFD0DA98177}" dt="2020-07-09T08:28:47.605" v="1603"/>
          <ac:picMkLst>
            <pc:docMk/>
            <pc:sldMk cId="3593911623" sldId="262"/>
            <ac:picMk id="37" creationId="{359D2957-43FF-4E8B-AB54-D7FD5C3458E1}"/>
          </ac:picMkLst>
        </pc:picChg>
        <pc:picChg chg="mod">
          <ac:chgData name="Thomas Perschke" userId="779c382757932f28" providerId="LiveId" clId="{306C3731-B740-4C09-BB42-FBFD0DA98177}" dt="2020-07-09T08:28:47.605" v="1603"/>
          <ac:picMkLst>
            <pc:docMk/>
            <pc:sldMk cId="3593911623" sldId="262"/>
            <ac:picMk id="38" creationId="{72981146-B54D-40DD-A046-85F1C0D3010D}"/>
          </ac:picMkLst>
        </pc:picChg>
        <pc:picChg chg="mod">
          <ac:chgData name="Thomas Perschke" userId="779c382757932f28" providerId="LiveId" clId="{306C3731-B740-4C09-BB42-FBFD0DA98177}" dt="2020-07-09T08:28:47.605" v="1603"/>
          <ac:picMkLst>
            <pc:docMk/>
            <pc:sldMk cId="3593911623" sldId="262"/>
            <ac:picMk id="39" creationId="{A587F2AC-754A-49C7-9B32-D5832B05FFB9}"/>
          </ac:picMkLst>
        </pc:picChg>
      </pc:sldChg>
      <pc:sldChg chg="addSp delSp modSp add mod">
        <pc:chgData name="Thomas Perschke" userId="779c382757932f28" providerId="LiveId" clId="{306C3731-B740-4C09-BB42-FBFD0DA98177}" dt="2020-07-09T08:35:58.613" v="1820" actId="20577"/>
        <pc:sldMkLst>
          <pc:docMk/>
          <pc:sldMk cId="3557283416" sldId="263"/>
        </pc:sldMkLst>
        <pc:spChg chg="mod">
          <ac:chgData name="Thomas Perschke" userId="779c382757932f28" providerId="LiveId" clId="{306C3731-B740-4C09-BB42-FBFD0DA98177}" dt="2020-07-09T08:30:51.396" v="1638" actId="20577"/>
          <ac:spMkLst>
            <pc:docMk/>
            <pc:sldMk cId="3557283416" sldId="263"/>
            <ac:spMk id="2" creationId="{5DDCA224-0D68-42E0-A607-A1D1FAA60A00}"/>
          </ac:spMkLst>
        </pc:spChg>
        <pc:spChg chg="mod">
          <ac:chgData name="Thomas Perschke" userId="779c382757932f28" providerId="LiveId" clId="{306C3731-B740-4C09-BB42-FBFD0DA98177}" dt="2020-07-09T08:35:58.613" v="1820" actId="20577"/>
          <ac:spMkLst>
            <pc:docMk/>
            <pc:sldMk cId="3557283416" sldId="263"/>
            <ac:spMk id="3" creationId="{7A4593E8-225F-47DF-9587-CE4B214D56B8}"/>
          </ac:spMkLst>
        </pc:spChg>
        <pc:spChg chg="del">
          <ac:chgData name="Thomas Perschke" userId="779c382757932f28" providerId="LiveId" clId="{306C3731-B740-4C09-BB42-FBFD0DA98177}" dt="2020-07-09T08:30:56.186" v="1639" actId="478"/>
          <ac:spMkLst>
            <pc:docMk/>
            <pc:sldMk cId="3557283416" sldId="263"/>
            <ac:spMk id="48" creationId="{1B9907C4-38D8-4CED-B980-06CEE592CF93}"/>
          </ac:spMkLst>
        </pc:spChg>
        <pc:spChg chg="del">
          <ac:chgData name="Thomas Perschke" userId="779c382757932f28" providerId="LiveId" clId="{306C3731-B740-4C09-BB42-FBFD0DA98177}" dt="2020-07-09T08:30:56.186" v="1639" actId="478"/>
          <ac:spMkLst>
            <pc:docMk/>
            <pc:sldMk cId="3557283416" sldId="263"/>
            <ac:spMk id="59" creationId="{93BC3A3D-CFE7-46AC-8FDF-AA9F4B9A57DB}"/>
          </ac:spMkLst>
        </pc:spChg>
        <pc:grpChg chg="add mod">
          <ac:chgData name="Thomas Perschke" userId="779c382757932f28" providerId="LiveId" clId="{306C3731-B740-4C09-BB42-FBFD0DA98177}" dt="2020-07-09T08:30:42.319" v="1620" actId="164"/>
          <ac:grpSpMkLst>
            <pc:docMk/>
            <pc:sldMk cId="3557283416" sldId="263"/>
            <ac:grpSpMk id="7" creationId="{D19A7C95-8EDA-43A1-B35B-FD422BCF4940}"/>
          </ac:grpSpMkLst>
        </pc:grpChg>
        <pc:grpChg chg="del">
          <ac:chgData name="Thomas Perschke" userId="779c382757932f28" providerId="LiveId" clId="{306C3731-B740-4C09-BB42-FBFD0DA98177}" dt="2020-07-09T08:30:13.416" v="1614" actId="478"/>
          <ac:grpSpMkLst>
            <pc:docMk/>
            <pc:sldMk cId="3557283416" sldId="263"/>
            <ac:grpSpMk id="50" creationId="{E809B265-0FB6-4826-A504-2C57A4CDB33D}"/>
          </ac:grpSpMkLst>
        </pc:grpChg>
        <pc:picChg chg="add mod">
          <ac:chgData name="Thomas Perschke" userId="779c382757932f28" providerId="LiveId" clId="{306C3731-B740-4C09-BB42-FBFD0DA98177}" dt="2020-07-09T08:33:10.916" v="1668" actId="1076"/>
          <ac:picMkLst>
            <pc:docMk/>
            <pc:sldMk cId="3557283416" sldId="263"/>
            <ac:picMk id="9" creationId="{F4E91597-E9E3-4DFF-9D2A-515A62637A9C}"/>
          </ac:picMkLst>
        </pc:picChg>
        <pc:picChg chg="add mod ord">
          <ac:chgData name="Thomas Perschke" userId="779c382757932f28" providerId="LiveId" clId="{306C3731-B740-4C09-BB42-FBFD0DA98177}" dt="2020-07-09T08:33:03.474" v="1666" actId="1076"/>
          <ac:picMkLst>
            <pc:docMk/>
            <pc:sldMk cId="3557283416" sldId="263"/>
            <ac:picMk id="11" creationId="{840EF64D-523E-4209-9867-07EC2D6DE3FE}"/>
          </ac:picMkLst>
        </pc:picChg>
        <pc:picChg chg="add mod">
          <ac:chgData name="Thomas Perschke" userId="779c382757932f28" providerId="LiveId" clId="{306C3731-B740-4C09-BB42-FBFD0DA98177}" dt="2020-07-09T08:30:42.319" v="1620" actId="164"/>
          <ac:picMkLst>
            <pc:docMk/>
            <pc:sldMk cId="3557283416" sldId="263"/>
            <ac:picMk id="27" creationId="{20C0C9F0-59E6-4988-BC94-04B4ACE1DA1E}"/>
          </ac:picMkLst>
        </pc:picChg>
        <pc:picChg chg="add mod">
          <ac:chgData name="Thomas Perschke" userId="779c382757932f28" providerId="LiveId" clId="{306C3731-B740-4C09-BB42-FBFD0DA98177}" dt="2020-07-09T08:30:42.319" v="1620" actId="164"/>
          <ac:picMkLst>
            <pc:docMk/>
            <pc:sldMk cId="3557283416" sldId="263"/>
            <ac:picMk id="28" creationId="{18151A78-2562-44B7-8DEE-07D23C4E1BDF}"/>
          </ac:picMkLst>
        </pc:picChg>
        <pc:picChg chg="add mod">
          <ac:chgData name="Thomas Perschke" userId="779c382757932f28" providerId="LiveId" clId="{306C3731-B740-4C09-BB42-FBFD0DA98177}" dt="2020-07-09T08:31:51.703" v="1649" actId="1076"/>
          <ac:picMkLst>
            <pc:docMk/>
            <pc:sldMk cId="3557283416" sldId="263"/>
            <ac:picMk id="30" creationId="{8F9EBC49-0734-43D4-882C-C685CECACB3A}"/>
          </ac:picMkLst>
        </pc:picChg>
        <pc:picChg chg="del">
          <ac:chgData name="Thomas Perschke" userId="779c382757932f28" providerId="LiveId" clId="{306C3731-B740-4C09-BB42-FBFD0DA98177}" dt="2020-07-09T08:30:56.186" v="1639" actId="478"/>
          <ac:picMkLst>
            <pc:docMk/>
            <pc:sldMk cId="3557283416" sldId="263"/>
            <ac:picMk id="33" creationId="{46201EF2-074D-40EB-8F97-00C6FAF4155C}"/>
          </ac:picMkLst>
        </pc:picChg>
        <pc:picChg chg="del">
          <ac:chgData name="Thomas Perschke" userId="779c382757932f28" providerId="LiveId" clId="{306C3731-B740-4C09-BB42-FBFD0DA98177}" dt="2020-07-09T08:30:59.519" v="1645" actId="478"/>
          <ac:picMkLst>
            <pc:docMk/>
            <pc:sldMk cId="3557283416" sldId="263"/>
            <ac:picMk id="34" creationId="{0F88AEE8-AC90-4964-8C38-26FCBF94DB51}"/>
          </ac:picMkLst>
        </pc:picChg>
        <pc:picChg chg="add mod">
          <ac:chgData name="Thomas Perschke" userId="779c382757932f28" providerId="LiveId" clId="{306C3731-B740-4C09-BB42-FBFD0DA98177}" dt="2020-07-09T08:33:43.532" v="1673" actId="1076"/>
          <ac:picMkLst>
            <pc:docMk/>
            <pc:sldMk cId="3557283416" sldId="263"/>
            <ac:picMk id="35" creationId="{B1C521A2-182B-4E84-8562-2F22A1FB235E}"/>
          </ac:picMkLst>
        </pc:picChg>
        <pc:picChg chg="del">
          <ac:chgData name="Thomas Perschke" userId="779c382757932f28" providerId="LiveId" clId="{306C3731-B740-4C09-BB42-FBFD0DA98177}" dt="2020-07-09T08:30:58.818" v="1644" actId="478"/>
          <ac:picMkLst>
            <pc:docMk/>
            <pc:sldMk cId="3557283416" sldId="263"/>
            <ac:picMk id="36" creationId="{53B33E61-B772-427D-BAE4-F52380D2277D}"/>
          </ac:picMkLst>
        </pc:picChg>
        <pc:picChg chg="del">
          <ac:chgData name="Thomas Perschke" userId="779c382757932f28" providerId="LiveId" clId="{306C3731-B740-4C09-BB42-FBFD0DA98177}" dt="2020-07-09T08:30:58.346" v="1643" actId="478"/>
          <ac:picMkLst>
            <pc:docMk/>
            <pc:sldMk cId="3557283416" sldId="263"/>
            <ac:picMk id="40" creationId="{B275513C-092E-4791-ADB2-42E2F1484F68}"/>
          </ac:picMkLst>
        </pc:picChg>
        <pc:picChg chg="del mod">
          <ac:chgData name="Thomas Perschke" userId="779c382757932f28" providerId="LiveId" clId="{306C3731-B740-4C09-BB42-FBFD0DA98177}" dt="2020-07-09T08:30:57.919" v="1642" actId="478"/>
          <ac:picMkLst>
            <pc:docMk/>
            <pc:sldMk cId="3557283416" sldId="263"/>
            <ac:picMk id="41" creationId="{FCE1C39B-8538-4D78-958B-696606111106}"/>
          </ac:picMkLst>
        </pc:picChg>
        <pc:picChg chg="del">
          <ac:chgData name="Thomas Perschke" userId="779c382757932f28" providerId="LiveId" clId="{306C3731-B740-4C09-BB42-FBFD0DA98177}" dt="2020-07-09T08:30:57.109" v="1640" actId="478"/>
          <ac:picMkLst>
            <pc:docMk/>
            <pc:sldMk cId="3557283416" sldId="263"/>
            <ac:picMk id="43" creationId="{5E7F3A96-31E1-4F27-A046-7251A58165F6}"/>
          </ac:picMkLst>
        </pc:picChg>
        <pc:picChg chg="del">
          <ac:chgData name="Thomas Perschke" userId="779c382757932f28" providerId="LiveId" clId="{306C3731-B740-4C09-BB42-FBFD0DA98177}" dt="2020-07-09T08:30:56.186" v="1639" actId="478"/>
          <ac:picMkLst>
            <pc:docMk/>
            <pc:sldMk cId="3557283416" sldId="263"/>
            <ac:picMk id="45" creationId="{8A78EEDD-48A8-4291-A942-044695770DF0}"/>
          </ac:picMkLst>
        </pc:picChg>
        <pc:picChg chg="del">
          <ac:chgData name="Thomas Perschke" userId="779c382757932f28" providerId="LiveId" clId="{306C3731-B740-4C09-BB42-FBFD0DA98177}" dt="2020-07-09T08:30:56.186" v="1639" actId="478"/>
          <ac:picMkLst>
            <pc:docMk/>
            <pc:sldMk cId="3557283416" sldId="263"/>
            <ac:picMk id="47" creationId="{CD59F97D-21ED-4EAB-87E7-C2A42EC1D4D3}"/>
          </ac:picMkLst>
        </pc:picChg>
        <pc:picChg chg="del">
          <ac:chgData name="Thomas Perschke" userId="779c382757932f28" providerId="LiveId" clId="{306C3731-B740-4C09-BB42-FBFD0DA98177}" dt="2020-07-09T08:30:56.186" v="1639" actId="478"/>
          <ac:picMkLst>
            <pc:docMk/>
            <pc:sldMk cId="3557283416" sldId="263"/>
            <ac:picMk id="49" creationId="{32EB2A52-9FE9-4A91-BF2F-8B5055C5A5BC}"/>
          </ac:picMkLst>
        </pc:picChg>
      </pc:sldChg>
      <pc:sldChg chg="addSp delSp modSp add mod">
        <pc:chgData name="Thomas Perschke" userId="779c382757932f28" providerId="LiveId" clId="{306C3731-B740-4C09-BB42-FBFD0DA98177}" dt="2020-07-09T09:00:59.072" v="2370" actId="1076"/>
        <pc:sldMkLst>
          <pc:docMk/>
          <pc:sldMk cId="2116334062" sldId="264"/>
        </pc:sldMkLst>
        <pc:spChg chg="mod">
          <ac:chgData name="Thomas Perschke" userId="779c382757932f28" providerId="LiveId" clId="{306C3731-B740-4C09-BB42-FBFD0DA98177}" dt="2020-07-09T08:37:18.418" v="1862" actId="20577"/>
          <ac:spMkLst>
            <pc:docMk/>
            <pc:sldMk cId="2116334062" sldId="264"/>
            <ac:spMk id="2" creationId="{5DDCA224-0D68-42E0-A607-A1D1FAA60A00}"/>
          </ac:spMkLst>
        </pc:spChg>
        <pc:spChg chg="mod">
          <ac:chgData name="Thomas Perschke" userId="779c382757932f28" providerId="LiveId" clId="{306C3731-B740-4C09-BB42-FBFD0DA98177}" dt="2020-07-09T08:50:43.884" v="2213"/>
          <ac:spMkLst>
            <pc:docMk/>
            <pc:sldMk cId="2116334062" sldId="264"/>
            <ac:spMk id="3" creationId="{7A4593E8-225F-47DF-9587-CE4B214D56B8}"/>
          </ac:spMkLst>
        </pc:spChg>
        <pc:grpChg chg="del">
          <ac:chgData name="Thomas Perschke" userId="779c382757932f28" providerId="LiveId" clId="{306C3731-B740-4C09-BB42-FBFD0DA98177}" dt="2020-07-09T08:36:39.628" v="1826" actId="478"/>
          <ac:grpSpMkLst>
            <pc:docMk/>
            <pc:sldMk cId="2116334062" sldId="264"/>
            <ac:grpSpMk id="7" creationId="{D19A7C95-8EDA-43A1-B35B-FD422BCF4940}"/>
          </ac:grpSpMkLst>
        </pc:grpChg>
        <pc:grpChg chg="add mod">
          <ac:chgData name="Thomas Perschke" userId="779c382757932f28" providerId="LiveId" clId="{306C3731-B740-4C09-BB42-FBFD0DA98177}" dt="2020-07-09T08:36:52.889" v="1831" actId="1076"/>
          <ac:grpSpMkLst>
            <pc:docMk/>
            <pc:sldMk cId="2116334062" sldId="264"/>
            <ac:grpSpMk id="8" creationId="{8A938788-C645-4735-8EF9-C9CB9B4AD280}"/>
          </ac:grpSpMkLst>
        </pc:grpChg>
        <pc:picChg chg="del">
          <ac:chgData name="Thomas Perschke" userId="779c382757932f28" providerId="LiveId" clId="{306C3731-B740-4C09-BB42-FBFD0DA98177}" dt="2020-07-09T08:37:02.625" v="1832" actId="478"/>
          <ac:picMkLst>
            <pc:docMk/>
            <pc:sldMk cId="2116334062" sldId="264"/>
            <ac:picMk id="9" creationId="{F4E91597-E9E3-4DFF-9D2A-515A62637A9C}"/>
          </ac:picMkLst>
        </pc:picChg>
        <pc:picChg chg="del">
          <ac:chgData name="Thomas Perschke" userId="779c382757932f28" providerId="LiveId" clId="{306C3731-B740-4C09-BB42-FBFD0DA98177}" dt="2020-07-09T08:37:02.625" v="1832" actId="478"/>
          <ac:picMkLst>
            <pc:docMk/>
            <pc:sldMk cId="2116334062" sldId="264"/>
            <ac:picMk id="11" creationId="{840EF64D-523E-4209-9867-07EC2D6DE3FE}"/>
          </ac:picMkLst>
        </pc:picChg>
        <pc:picChg chg="add mod">
          <ac:chgData name="Thomas Perschke" userId="779c382757932f28" providerId="LiveId" clId="{306C3731-B740-4C09-BB42-FBFD0DA98177}" dt="2020-07-09T08:42:52.846" v="1919" actId="1076"/>
          <ac:picMkLst>
            <pc:docMk/>
            <pc:sldMk cId="2116334062" sldId="264"/>
            <ac:picMk id="12" creationId="{C0C5B7A1-2675-4E02-B0E4-F8F51C3C13F7}"/>
          </ac:picMkLst>
        </pc:picChg>
        <pc:picChg chg="add mod">
          <ac:chgData name="Thomas Perschke" userId="779c382757932f28" providerId="LiveId" clId="{306C3731-B740-4C09-BB42-FBFD0DA98177}" dt="2020-07-09T08:36:47.679" v="1829" actId="164"/>
          <ac:picMkLst>
            <pc:docMk/>
            <pc:sldMk cId="2116334062" sldId="264"/>
            <ac:picMk id="14" creationId="{FB245DD6-0DE7-46C7-B72F-24F69E2397A3}"/>
          </ac:picMkLst>
        </pc:picChg>
        <pc:picChg chg="add mod">
          <ac:chgData name="Thomas Perschke" userId="779c382757932f28" providerId="LiveId" clId="{306C3731-B740-4C09-BB42-FBFD0DA98177}" dt="2020-07-09T08:36:47.679" v="1829" actId="164"/>
          <ac:picMkLst>
            <pc:docMk/>
            <pc:sldMk cId="2116334062" sldId="264"/>
            <ac:picMk id="15" creationId="{1C48A124-4794-43B6-AB6E-BB2001C9C2DC}"/>
          </ac:picMkLst>
        </pc:picChg>
        <pc:picChg chg="add mod">
          <ac:chgData name="Thomas Perschke" userId="779c382757932f28" providerId="LiveId" clId="{306C3731-B740-4C09-BB42-FBFD0DA98177}" dt="2020-07-09T08:36:47.679" v="1829" actId="164"/>
          <ac:picMkLst>
            <pc:docMk/>
            <pc:sldMk cId="2116334062" sldId="264"/>
            <ac:picMk id="16" creationId="{6C6D323A-E060-40CF-83D1-F889F6987D95}"/>
          </ac:picMkLst>
        </pc:picChg>
        <pc:picChg chg="add mod">
          <ac:chgData name="Thomas Perschke" userId="779c382757932f28" providerId="LiveId" clId="{306C3731-B740-4C09-BB42-FBFD0DA98177}" dt="2020-07-09T08:42:54.447" v="1920" actId="1076"/>
          <ac:picMkLst>
            <pc:docMk/>
            <pc:sldMk cId="2116334062" sldId="264"/>
            <ac:picMk id="17" creationId="{84970289-354E-4E66-BDD9-33CBA5D1EAC0}"/>
          </ac:picMkLst>
        </pc:picChg>
        <pc:picChg chg="add mod">
          <ac:chgData name="Thomas Perschke" userId="779c382757932f28" providerId="LiveId" clId="{306C3731-B740-4C09-BB42-FBFD0DA98177}" dt="2020-07-09T08:43:15.179" v="1929" actId="1076"/>
          <ac:picMkLst>
            <pc:docMk/>
            <pc:sldMk cId="2116334062" sldId="264"/>
            <ac:picMk id="19" creationId="{55EC02B2-47C6-4B0E-9D24-B9769DC05C82}"/>
          </ac:picMkLst>
        </pc:picChg>
        <pc:picChg chg="add mod">
          <ac:chgData name="Thomas Perschke" userId="779c382757932f28" providerId="LiveId" clId="{306C3731-B740-4C09-BB42-FBFD0DA98177}" dt="2020-07-09T08:43:13.886" v="1928" actId="1076"/>
          <ac:picMkLst>
            <pc:docMk/>
            <pc:sldMk cId="2116334062" sldId="264"/>
            <ac:picMk id="21" creationId="{DC7DF5CD-38CB-4407-9234-1A0C34244689}"/>
          </ac:picMkLst>
        </pc:picChg>
        <pc:picChg chg="add mod">
          <ac:chgData name="Thomas Perschke" userId="779c382757932f28" providerId="LiveId" clId="{306C3731-B740-4C09-BB42-FBFD0DA98177}" dt="2020-07-09T08:43:17.660" v="1930" actId="1076"/>
          <ac:picMkLst>
            <pc:docMk/>
            <pc:sldMk cId="2116334062" sldId="264"/>
            <ac:picMk id="23" creationId="{234B37F0-1502-4BD4-8A12-AB9DA6D3F593}"/>
          </ac:picMkLst>
        </pc:picChg>
        <pc:picChg chg="add mod">
          <ac:chgData name="Thomas Perschke" userId="779c382757932f28" providerId="LiveId" clId="{306C3731-B740-4C09-BB42-FBFD0DA98177}" dt="2020-07-09T08:44:43.442" v="1949" actId="1076"/>
          <ac:picMkLst>
            <pc:docMk/>
            <pc:sldMk cId="2116334062" sldId="264"/>
            <ac:picMk id="25" creationId="{987EBCAA-8F36-4E8C-810A-32FB88F5651E}"/>
          </ac:picMkLst>
        </pc:picChg>
        <pc:picChg chg="add mod">
          <ac:chgData name="Thomas Perschke" userId="779c382757932f28" providerId="LiveId" clId="{306C3731-B740-4C09-BB42-FBFD0DA98177}" dt="2020-07-09T08:43:19.285" v="1931" actId="1076"/>
          <ac:picMkLst>
            <pc:docMk/>
            <pc:sldMk cId="2116334062" sldId="264"/>
            <ac:picMk id="29" creationId="{1BCF323D-7AD7-47D0-8AC0-F351D4165904}"/>
          </ac:picMkLst>
        </pc:picChg>
        <pc:picChg chg="del">
          <ac:chgData name="Thomas Perschke" userId="779c382757932f28" providerId="LiveId" clId="{306C3731-B740-4C09-BB42-FBFD0DA98177}" dt="2020-07-09T08:37:02.625" v="1832" actId="478"/>
          <ac:picMkLst>
            <pc:docMk/>
            <pc:sldMk cId="2116334062" sldId="264"/>
            <ac:picMk id="30" creationId="{8F9EBC49-0734-43D4-882C-C685CECACB3A}"/>
          </ac:picMkLst>
        </pc:picChg>
        <pc:picChg chg="add mod">
          <ac:chgData name="Thomas Perschke" userId="779c382757932f28" providerId="LiveId" clId="{306C3731-B740-4C09-BB42-FBFD0DA98177}" dt="2020-07-09T08:43:41.699" v="1936" actId="1076"/>
          <ac:picMkLst>
            <pc:docMk/>
            <pc:sldMk cId="2116334062" sldId="264"/>
            <ac:picMk id="32" creationId="{84323800-1368-488C-8FE6-E1D79891BC4F}"/>
          </ac:picMkLst>
        </pc:picChg>
        <pc:picChg chg="add mod">
          <ac:chgData name="Thomas Perschke" userId="779c382757932f28" providerId="LiveId" clId="{306C3731-B740-4C09-BB42-FBFD0DA98177}" dt="2020-07-09T08:44:01.445" v="1939" actId="1076"/>
          <ac:picMkLst>
            <pc:docMk/>
            <pc:sldMk cId="2116334062" sldId="264"/>
            <ac:picMk id="34" creationId="{7F0E01D3-5FFB-4927-A95D-AFEC9D2827F7}"/>
          </ac:picMkLst>
        </pc:picChg>
        <pc:picChg chg="del">
          <ac:chgData name="Thomas Perschke" userId="779c382757932f28" providerId="LiveId" clId="{306C3731-B740-4C09-BB42-FBFD0DA98177}" dt="2020-07-09T08:37:02.625" v="1832" actId="478"/>
          <ac:picMkLst>
            <pc:docMk/>
            <pc:sldMk cId="2116334062" sldId="264"/>
            <ac:picMk id="35" creationId="{B1C521A2-182B-4E84-8562-2F22A1FB235E}"/>
          </ac:picMkLst>
        </pc:picChg>
        <pc:picChg chg="add mod">
          <ac:chgData name="Thomas Perschke" userId="779c382757932f28" providerId="LiveId" clId="{306C3731-B740-4C09-BB42-FBFD0DA98177}" dt="2020-07-09T08:44:39.037" v="1947" actId="1076"/>
          <ac:picMkLst>
            <pc:docMk/>
            <pc:sldMk cId="2116334062" sldId="264"/>
            <ac:picMk id="37" creationId="{A27F2D33-DBAB-44EA-B56F-E1607E0E9FFE}"/>
          </ac:picMkLst>
        </pc:picChg>
        <pc:picChg chg="add mod">
          <ac:chgData name="Thomas Perschke" userId="779c382757932f28" providerId="LiveId" clId="{306C3731-B740-4C09-BB42-FBFD0DA98177}" dt="2020-07-09T08:45:05.914" v="1952" actId="1076"/>
          <ac:picMkLst>
            <pc:docMk/>
            <pc:sldMk cId="2116334062" sldId="264"/>
            <ac:picMk id="39" creationId="{94CEE3E1-57BD-457B-B4B8-338EF123C6D8}"/>
          </ac:picMkLst>
        </pc:picChg>
        <pc:picChg chg="add mod">
          <ac:chgData name="Thomas Perschke" userId="779c382757932f28" providerId="LiveId" clId="{306C3731-B740-4C09-BB42-FBFD0DA98177}" dt="2020-07-09T08:50:48.425" v="2215" actId="1076"/>
          <ac:picMkLst>
            <pc:docMk/>
            <pc:sldMk cId="2116334062" sldId="264"/>
            <ac:picMk id="40" creationId="{03277144-DB9F-402E-93B8-B8FEBAD1CB8C}"/>
          </ac:picMkLst>
        </pc:picChg>
        <pc:picChg chg="add mod">
          <ac:chgData name="Thomas Perschke" userId="779c382757932f28" providerId="LiveId" clId="{306C3731-B740-4C09-BB42-FBFD0DA98177}" dt="2020-07-09T09:00:59.072" v="2370" actId="1076"/>
          <ac:picMkLst>
            <pc:docMk/>
            <pc:sldMk cId="2116334062" sldId="264"/>
            <ac:picMk id="42" creationId="{5FC84C27-1F81-4C8B-9DDC-2406E7FF655E}"/>
          </ac:picMkLst>
        </pc:picChg>
        <pc:picChg chg="add del">
          <ac:chgData name="Thomas Perschke" userId="779c382757932f28" providerId="LiveId" clId="{306C3731-B740-4C09-BB42-FBFD0DA98177}" dt="2020-07-09T08:47:18.135" v="2007" actId="22"/>
          <ac:picMkLst>
            <pc:docMk/>
            <pc:sldMk cId="2116334062" sldId="264"/>
            <ac:picMk id="44" creationId="{39DF4DCC-46D7-405A-8F32-518ABD45C23E}"/>
          </ac:picMkLst>
        </pc:picChg>
        <pc:picChg chg="add mod">
          <ac:chgData name="Thomas Perschke" userId="779c382757932f28" providerId="LiveId" clId="{306C3731-B740-4C09-BB42-FBFD0DA98177}" dt="2020-07-09T08:51:29.296" v="2223" actId="1076"/>
          <ac:picMkLst>
            <pc:docMk/>
            <pc:sldMk cId="2116334062" sldId="264"/>
            <ac:picMk id="45" creationId="{44F0367E-7F09-42AE-BAD4-55969AD19453}"/>
          </ac:picMkLst>
        </pc:picChg>
      </pc:sldChg>
      <pc:sldChg chg="new del">
        <pc:chgData name="Thomas Perschke" userId="779c382757932f28" providerId="LiveId" clId="{306C3731-B740-4C09-BB42-FBFD0DA98177}" dt="2020-07-09T08:49:06.333" v="2094" actId="680"/>
        <pc:sldMkLst>
          <pc:docMk/>
          <pc:sldMk cId="2353963416" sldId="265"/>
        </pc:sldMkLst>
      </pc:sldChg>
      <pc:sldChg chg="addSp delSp modSp add mod">
        <pc:chgData name="Thomas Perschke" userId="779c382757932f28" providerId="LiveId" clId="{306C3731-B740-4C09-BB42-FBFD0DA98177}" dt="2020-07-09T09:07:00.069" v="2702" actId="20577"/>
        <pc:sldMkLst>
          <pc:docMk/>
          <pc:sldMk cId="4247039490" sldId="265"/>
        </pc:sldMkLst>
        <pc:spChg chg="mod">
          <ac:chgData name="Thomas Perschke" userId="779c382757932f28" providerId="LiveId" clId="{306C3731-B740-4C09-BB42-FBFD0DA98177}" dt="2020-07-09T08:49:29.086" v="2113" actId="20577"/>
          <ac:spMkLst>
            <pc:docMk/>
            <pc:sldMk cId="4247039490" sldId="265"/>
            <ac:spMk id="2" creationId="{5DDCA224-0D68-42E0-A607-A1D1FAA60A00}"/>
          </ac:spMkLst>
        </pc:spChg>
        <pc:spChg chg="mod">
          <ac:chgData name="Thomas Perschke" userId="779c382757932f28" providerId="LiveId" clId="{306C3731-B740-4C09-BB42-FBFD0DA98177}" dt="2020-07-09T09:07:00.069" v="2702" actId="20577"/>
          <ac:spMkLst>
            <pc:docMk/>
            <pc:sldMk cId="4247039490" sldId="265"/>
            <ac:spMk id="3" creationId="{7A4593E8-225F-47DF-9587-CE4B214D56B8}"/>
          </ac:spMkLst>
        </pc:spChg>
        <pc:spChg chg="mod">
          <ac:chgData name="Thomas Perschke" userId="779c382757932f28" providerId="LiveId" clId="{306C3731-B740-4C09-BB42-FBFD0DA98177}" dt="2020-07-09T08:59:55.313" v="2364" actId="1076"/>
          <ac:spMkLst>
            <pc:docMk/>
            <pc:sldMk cId="4247039490" sldId="265"/>
            <ac:spMk id="5" creationId="{AA7DD14C-B524-47D7-9477-BA507A094B42}"/>
          </ac:spMkLst>
        </pc:spChg>
        <pc:picChg chg="add mod">
          <ac:chgData name="Thomas Perschke" userId="779c382757932f28" providerId="LiveId" clId="{306C3731-B740-4C09-BB42-FBFD0DA98177}" dt="2020-07-09T08:54:49.128" v="2254" actId="1076"/>
          <ac:picMkLst>
            <pc:docMk/>
            <pc:sldMk cId="4247039490" sldId="265"/>
            <ac:picMk id="9" creationId="{226AE4A7-FA0D-4CE0-BBC8-CD10C460586D}"/>
          </ac:picMkLst>
        </pc:picChg>
        <pc:picChg chg="add mod">
          <ac:chgData name="Thomas Perschke" userId="779c382757932f28" providerId="LiveId" clId="{306C3731-B740-4C09-BB42-FBFD0DA98177}" dt="2020-07-09T08:53:10.918" v="2234" actId="1076"/>
          <ac:picMkLst>
            <pc:docMk/>
            <pc:sldMk cId="4247039490" sldId="265"/>
            <ac:picMk id="11" creationId="{E3084B60-CC19-4E88-8F17-782FB6F720DF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12" creationId="{C0C5B7A1-2675-4E02-B0E4-F8F51C3C13F7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17" creationId="{84970289-354E-4E66-BDD9-33CBA5D1EAC0}"/>
          </ac:picMkLst>
        </pc:picChg>
        <pc:picChg chg="add mod">
          <ac:chgData name="Thomas Perschke" userId="779c382757932f28" providerId="LiveId" clId="{306C3731-B740-4C09-BB42-FBFD0DA98177}" dt="2020-07-09T08:53:32.969" v="2238" actId="1076"/>
          <ac:picMkLst>
            <pc:docMk/>
            <pc:sldMk cId="4247039490" sldId="265"/>
            <ac:picMk id="18" creationId="{84D2520B-1E22-41CA-BC56-48090118D5BF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19" creationId="{55EC02B2-47C6-4B0E-9D24-B9769DC05C82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21" creationId="{DC7DF5CD-38CB-4407-9234-1A0C34244689}"/>
          </ac:picMkLst>
        </pc:picChg>
        <pc:picChg chg="add mod">
          <ac:chgData name="Thomas Perschke" userId="779c382757932f28" providerId="LiveId" clId="{306C3731-B740-4C09-BB42-FBFD0DA98177}" dt="2020-07-09T08:54:45.107" v="2253" actId="14100"/>
          <ac:picMkLst>
            <pc:docMk/>
            <pc:sldMk cId="4247039490" sldId="265"/>
            <ac:picMk id="22" creationId="{3A648D19-2950-46A7-B72F-9F17BF9A7D0D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23" creationId="{234B37F0-1502-4BD4-8A12-AB9DA6D3F593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25" creationId="{987EBCAA-8F36-4E8C-810A-32FB88F5651E}"/>
          </ac:picMkLst>
        </pc:picChg>
        <pc:picChg chg="add mod">
          <ac:chgData name="Thomas Perschke" userId="779c382757932f28" providerId="LiveId" clId="{306C3731-B740-4C09-BB42-FBFD0DA98177}" dt="2020-07-09T08:54:34.928" v="2250" actId="1076"/>
          <ac:picMkLst>
            <pc:docMk/>
            <pc:sldMk cId="4247039490" sldId="265"/>
            <ac:picMk id="26" creationId="{6DC392CA-B682-4A30-BF4F-78AD829E2BEA}"/>
          </ac:picMkLst>
        </pc:picChg>
        <pc:picChg chg="add mod">
          <ac:chgData name="Thomas Perschke" userId="779c382757932f28" providerId="LiveId" clId="{306C3731-B740-4C09-BB42-FBFD0DA98177}" dt="2020-07-09T08:56:58.535" v="2276" actId="1076"/>
          <ac:picMkLst>
            <pc:docMk/>
            <pc:sldMk cId="4247039490" sldId="265"/>
            <ac:picMk id="28" creationId="{FAF3EA7A-8756-4672-BCA1-48F82A8EE6D6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29" creationId="{1BCF323D-7AD7-47D0-8AC0-F351D4165904}"/>
          </ac:picMkLst>
        </pc:picChg>
        <pc:picChg chg="add mod">
          <ac:chgData name="Thomas Perschke" userId="779c382757932f28" providerId="LiveId" clId="{306C3731-B740-4C09-BB42-FBFD0DA98177}" dt="2020-07-09T08:58:07.934" v="2352" actId="1076"/>
          <ac:picMkLst>
            <pc:docMk/>
            <pc:sldMk cId="4247039490" sldId="265"/>
            <ac:picMk id="31" creationId="{0D5BA67A-5D20-4112-A01D-0F6D695486CF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32" creationId="{84323800-1368-488C-8FE6-E1D79891BC4F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34" creationId="{7F0E01D3-5FFB-4927-A95D-AFEC9D2827F7}"/>
          </ac:picMkLst>
        </pc:picChg>
        <pc:picChg chg="add mod">
          <ac:chgData name="Thomas Perschke" userId="779c382757932f28" providerId="LiveId" clId="{306C3731-B740-4C09-BB42-FBFD0DA98177}" dt="2020-07-09T08:57:43.843" v="2349" actId="1076"/>
          <ac:picMkLst>
            <pc:docMk/>
            <pc:sldMk cId="4247039490" sldId="265"/>
            <ac:picMk id="35" creationId="{C321F2BA-38A8-407A-AD39-AB0694FA3938}"/>
          </ac:picMkLst>
        </pc:picChg>
        <pc:picChg chg="add mod">
          <ac:chgData name="Thomas Perschke" userId="779c382757932f28" providerId="LiveId" clId="{306C3731-B740-4C09-BB42-FBFD0DA98177}" dt="2020-07-09T08:56:21.455" v="2269" actId="1076"/>
          <ac:picMkLst>
            <pc:docMk/>
            <pc:sldMk cId="4247039490" sldId="265"/>
            <ac:picMk id="36" creationId="{093989F0-861B-4533-BF38-0D364E56AEB2}"/>
          </ac:picMkLst>
        </pc:picChg>
        <pc:picChg chg="del">
          <ac:chgData name="Thomas Perschke" userId="779c382757932f28" providerId="LiveId" clId="{306C3731-B740-4C09-BB42-FBFD0DA98177}" dt="2020-07-09T08:51:00.303" v="2216" actId="478"/>
          <ac:picMkLst>
            <pc:docMk/>
            <pc:sldMk cId="4247039490" sldId="265"/>
            <ac:picMk id="37" creationId="{A27F2D33-DBAB-44EA-B56F-E1607E0E9FFE}"/>
          </ac:picMkLst>
        </pc:picChg>
        <pc:picChg chg="add mod">
          <ac:chgData name="Thomas Perschke" userId="779c382757932f28" providerId="LiveId" clId="{306C3731-B740-4C09-BB42-FBFD0DA98177}" dt="2020-07-09T08:56:17.468" v="2268" actId="1076"/>
          <ac:picMkLst>
            <pc:docMk/>
            <pc:sldMk cId="4247039490" sldId="265"/>
            <ac:picMk id="38" creationId="{BAAA8C73-F51A-4689-8721-C18EE4E0DD99}"/>
          </ac:picMkLst>
        </pc:picChg>
        <pc:picChg chg="del">
          <ac:chgData name="Thomas Perschke" userId="779c382757932f28" providerId="LiveId" clId="{306C3731-B740-4C09-BB42-FBFD0DA98177}" dt="2020-07-09T08:51:01.921" v="2218" actId="478"/>
          <ac:picMkLst>
            <pc:docMk/>
            <pc:sldMk cId="4247039490" sldId="265"/>
            <ac:picMk id="39" creationId="{94CEE3E1-57BD-457B-B4B8-338EF123C6D8}"/>
          </ac:picMkLst>
        </pc:picChg>
        <pc:picChg chg="del mod">
          <ac:chgData name="Thomas Perschke" userId="779c382757932f28" providerId="LiveId" clId="{306C3731-B740-4C09-BB42-FBFD0DA98177}" dt="2020-07-09T08:51:02.484" v="2219" actId="478"/>
          <ac:picMkLst>
            <pc:docMk/>
            <pc:sldMk cId="4247039490" sldId="265"/>
            <ac:picMk id="40" creationId="{03277144-DB9F-402E-93B8-B8FEBAD1CB8C}"/>
          </ac:picMkLst>
        </pc:picChg>
        <pc:picChg chg="add mod">
          <ac:chgData name="Thomas Perschke" userId="779c382757932f28" providerId="LiveId" clId="{306C3731-B740-4C09-BB42-FBFD0DA98177}" dt="2020-07-09T08:56:22.633" v="2270" actId="1076"/>
          <ac:picMkLst>
            <pc:docMk/>
            <pc:sldMk cId="4247039490" sldId="265"/>
            <ac:picMk id="41" creationId="{71197A7A-35B1-4B17-A1A1-923F36CFA33C}"/>
          </ac:picMkLst>
        </pc:picChg>
        <pc:picChg chg="del mod">
          <ac:chgData name="Thomas Perschke" userId="779c382757932f28" providerId="LiveId" clId="{306C3731-B740-4C09-BB42-FBFD0DA98177}" dt="2020-07-09T08:51:01.379" v="2217" actId="478"/>
          <ac:picMkLst>
            <pc:docMk/>
            <pc:sldMk cId="4247039490" sldId="265"/>
            <ac:picMk id="42" creationId="{5FC84C27-1F81-4C8B-9DDC-2406E7FF655E}"/>
          </ac:picMkLst>
        </pc:picChg>
        <pc:picChg chg="add mod">
          <ac:chgData name="Thomas Perschke" userId="779c382757932f28" providerId="LiveId" clId="{306C3731-B740-4C09-BB42-FBFD0DA98177}" dt="2020-07-09T08:56:24.733" v="2271" actId="1076"/>
          <ac:picMkLst>
            <pc:docMk/>
            <pc:sldMk cId="4247039490" sldId="265"/>
            <ac:picMk id="43" creationId="{445EB6CF-0089-4C94-84FC-26C21775EEF4}"/>
          </ac:picMkLst>
        </pc:picChg>
        <pc:picChg chg="add mod">
          <ac:chgData name="Thomas Perschke" userId="779c382757932f28" providerId="LiveId" clId="{306C3731-B740-4C09-BB42-FBFD0DA98177}" dt="2020-07-09T08:59:20.012" v="2358" actId="1076"/>
          <ac:picMkLst>
            <pc:docMk/>
            <pc:sldMk cId="4247039490" sldId="265"/>
            <ac:picMk id="44" creationId="{7A69672D-E129-4A3C-9E34-CB3C08BC816A}"/>
          </ac:picMkLst>
        </pc:picChg>
        <pc:picChg chg="add mod">
          <ac:chgData name="Thomas Perschke" userId="779c382757932f28" providerId="LiveId" clId="{306C3731-B740-4C09-BB42-FBFD0DA98177}" dt="2020-07-09T08:59:54.883" v="2363" actId="1076"/>
          <ac:picMkLst>
            <pc:docMk/>
            <pc:sldMk cId="4247039490" sldId="265"/>
            <ac:picMk id="46" creationId="{753DFDC2-39CC-4E76-AB76-A60C216C3E22}"/>
          </ac:picMkLst>
        </pc:picChg>
        <pc:picChg chg="add mod">
          <ac:chgData name="Thomas Perschke" userId="779c382757932f28" providerId="LiveId" clId="{306C3731-B740-4C09-BB42-FBFD0DA98177}" dt="2020-07-09T09:00:41.312" v="2369" actId="1076"/>
          <ac:picMkLst>
            <pc:docMk/>
            <pc:sldMk cId="4247039490" sldId="265"/>
            <ac:picMk id="48" creationId="{9AA0219E-BB23-4DD9-9D8C-1729C7ED6A68}"/>
          </ac:picMkLst>
        </pc:picChg>
      </pc:sldChg>
      <pc:sldChg chg="modSp add mod ord">
        <pc:chgData name="Thomas Perschke" userId="779c382757932f28" providerId="LiveId" clId="{306C3731-B740-4C09-BB42-FBFD0DA98177}" dt="2020-07-09T09:13:56.274" v="3407" actId="5793"/>
        <pc:sldMkLst>
          <pc:docMk/>
          <pc:sldMk cId="2567015622" sldId="266"/>
        </pc:sldMkLst>
        <pc:spChg chg="mod">
          <ac:chgData name="Thomas Perschke" userId="779c382757932f28" providerId="LiveId" clId="{306C3731-B740-4C09-BB42-FBFD0DA98177}" dt="2020-07-09T09:07:40.004" v="2713" actId="20577"/>
          <ac:spMkLst>
            <pc:docMk/>
            <pc:sldMk cId="2567015622" sldId="266"/>
            <ac:spMk id="2" creationId="{87E165F0-53FA-4800-A02B-B30200697F06}"/>
          </ac:spMkLst>
        </pc:spChg>
        <pc:spChg chg="mod">
          <ac:chgData name="Thomas Perschke" userId="779c382757932f28" providerId="LiveId" clId="{306C3731-B740-4C09-BB42-FBFD0DA98177}" dt="2020-07-09T09:13:56.274" v="3407" actId="5793"/>
          <ac:spMkLst>
            <pc:docMk/>
            <pc:sldMk cId="2567015622" sldId="266"/>
            <ac:spMk id="3" creationId="{291DBBEC-A4F7-4799-8417-276A2163FF4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6D6A3-4DBD-416B-ACC0-A467D96AC078}" type="datetimeFigureOut">
              <a:rPr lang="de-DE" smtClean="0"/>
              <a:t>12.01.2021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02B58-7235-4254-BE22-B67D073D79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0973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09.07.2020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249074"/>
            <a:ext cx="7729728" cy="56991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7889" y="1164866"/>
            <a:ext cx="10106108" cy="457516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541028" y="6238816"/>
            <a:ext cx="2753746" cy="323968"/>
          </a:xfrm>
        </p:spPr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84855" y="6236208"/>
            <a:ext cx="5901189" cy="320040"/>
          </a:xfrm>
        </p:spPr>
        <p:txBody>
          <a:bodyPr/>
          <a:lstStyle/>
          <a:p>
            <a:r>
              <a:rPr lang="en-US" dirty="0"/>
              <a:t>Webinar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490447" y="6217920"/>
            <a:ext cx="365760" cy="365760"/>
          </a:xfrm>
        </p:spPr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de-DE"/>
              <a:t>09.07.2020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22.png"/><Relationship Id="rId7" Type="http://schemas.openxmlformats.org/officeDocument/2006/relationships/image" Target="../media/image68.png"/><Relationship Id="rId12" Type="http://schemas.openxmlformats.org/officeDocument/2006/relationships/image" Target="../media/image73.jpeg"/><Relationship Id="rId17" Type="http://schemas.openxmlformats.org/officeDocument/2006/relationships/image" Target="../media/image78.png"/><Relationship Id="rId2" Type="http://schemas.openxmlformats.org/officeDocument/2006/relationships/image" Target="../media/image21.png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4" Type="http://schemas.openxmlformats.org/officeDocument/2006/relationships/image" Target="../media/image23.png"/><Relationship Id="rId9" Type="http://schemas.openxmlformats.org/officeDocument/2006/relationships/image" Target="../media/image70.png"/><Relationship Id="rId14" Type="http://schemas.openxmlformats.org/officeDocument/2006/relationships/image" Target="../media/image7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gentner@khs-ds.de" TargetMode="External"/><Relationship Id="rId2" Type="http://schemas.openxmlformats.org/officeDocument/2006/relationships/hyperlink" Target="mailto:thomas.perschke@nbs-rottweil.d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lfb.dyndns.info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lfb.dyndns.info/we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fb.dyndns.info/pma/" TargetMode="External"/><Relationship Id="rId5" Type="http://schemas.openxmlformats.org/officeDocument/2006/relationships/image" Target="../media/image4.emf"/><Relationship Id="rId4" Type="http://schemas.openxmlformats.org/officeDocument/2006/relationships/image" Target="../media/image3.png"/><Relationship Id="rId9" Type="http://schemas.openxmlformats.org/officeDocument/2006/relationships/hyperlink" Target="http://owncloud.dyndns-at-home.com/index.php/s/t2JFHmEQqpCinL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emf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sv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6.emf"/><Relationship Id="rId7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emf"/><Relationship Id="rId5" Type="http://schemas.openxmlformats.org/officeDocument/2006/relationships/image" Target="../media/image32.png"/><Relationship Id="rId4" Type="http://schemas.openxmlformats.org/officeDocument/2006/relationships/image" Target="../media/image7.png"/><Relationship Id="rId9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hyperlink" Target="https://www.google.de/search?q=stuttgart&amp;num=5&amp;lr=lang_e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10.png"/><Relationship Id="rId5" Type="http://schemas.openxmlformats.org/officeDocument/2006/relationships/image" Target="../media/image38.png"/><Relationship Id="rId10" Type="http://schemas.openxmlformats.org/officeDocument/2006/relationships/image" Target="../media/image9.png"/><Relationship Id="rId4" Type="http://schemas.openxmlformats.org/officeDocument/2006/relationships/hyperlink" Target="https://chart.googleapis.com/chart?cht=qr&amp;chs=250x250&amp;chl=Wirtschaftsinformatik" TargetMode="Externa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1.png"/><Relationship Id="rId7" Type="http://schemas.openxmlformats.org/officeDocument/2006/relationships/image" Target="../media/image46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4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11.png"/><Relationship Id="rId5" Type="http://schemas.openxmlformats.org/officeDocument/2006/relationships/image" Target="../media/image44.emf"/><Relationship Id="rId15" Type="http://schemas.openxmlformats.org/officeDocument/2006/relationships/image" Target="../media/image15.png"/><Relationship Id="rId10" Type="http://schemas.openxmlformats.org/officeDocument/2006/relationships/image" Target="../media/image3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22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21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23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ED66BB-C280-4BE4-A245-A7A615346D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Dynamische Webseiten mit PHP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001BE9-7628-446C-8101-4C57CDD3F1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12.01.2021</a:t>
            </a:r>
          </a:p>
        </p:txBody>
      </p:sp>
    </p:spTree>
    <p:extLst>
      <p:ext uri="{BB962C8B-B14F-4D97-AF65-F5344CB8AC3E}">
        <p14:creationId xmlns:p14="http://schemas.microsoft.com/office/powerpoint/2010/main" val="4243326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DCA224-0D68-42E0-A607-A1D1FAA6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49074"/>
            <a:ext cx="7729728" cy="569910"/>
          </a:xfrm>
        </p:spPr>
        <p:txBody>
          <a:bodyPr>
            <a:noAutofit/>
          </a:bodyPr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PHP – Kontrollstrukturen</a:t>
            </a:r>
            <a:endParaRPr lang="de-DE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4593E8-225F-47DF-9587-CE4B214D5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309" y="1149305"/>
            <a:ext cx="5351907" cy="4575161"/>
          </a:xfrm>
        </p:spPr>
        <p:txBody>
          <a:bodyPr/>
          <a:lstStyle/>
          <a:p>
            <a:r>
              <a:rPr lang="de-DE" dirty="0"/>
              <a:t>Einführung:</a:t>
            </a:r>
          </a:p>
          <a:p>
            <a:pPr lvl="1"/>
            <a:r>
              <a:rPr lang="de-DE" dirty="0"/>
              <a:t>Varianten einer Alternative</a:t>
            </a:r>
          </a:p>
          <a:p>
            <a:pPr lvl="1"/>
            <a:r>
              <a:rPr lang="de-DE" dirty="0"/>
              <a:t>Logische Operatoren</a:t>
            </a:r>
            <a:br>
              <a:rPr lang="de-DE" dirty="0"/>
            </a:br>
            <a:endParaRPr lang="de-DE" dirty="0"/>
          </a:p>
          <a:p>
            <a:pPr lvl="1"/>
            <a:endParaRPr lang="de-DE" dirty="0"/>
          </a:p>
          <a:p>
            <a:r>
              <a:rPr lang="de-DE" dirty="0"/>
              <a:t>Idee: </a:t>
            </a:r>
          </a:p>
          <a:p>
            <a:pPr lvl="1"/>
            <a:r>
              <a:rPr lang="de-DE" dirty="0"/>
              <a:t>Vergleich mit anderen Programmiersprachen</a:t>
            </a:r>
          </a:p>
          <a:p>
            <a:pPr lvl="1"/>
            <a:r>
              <a:rPr lang="de-DE" dirty="0"/>
              <a:t>Zufallszahlen für mehr Motivation</a:t>
            </a:r>
          </a:p>
          <a:p>
            <a:pPr lvl="1"/>
            <a:r>
              <a:rPr lang="de-DE" dirty="0"/>
              <a:t>Übung</a:t>
            </a:r>
          </a:p>
          <a:p>
            <a:pPr lvl="1"/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7DD14C-B524-47D7-9477-BA507A094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530" y="6234678"/>
            <a:ext cx="5901189" cy="320040"/>
          </a:xfrm>
        </p:spPr>
        <p:txBody>
          <a:bodyPr/>
          <a:lstStyle/>
          <a:p>
            <a:r>
              <a:rPr lang="en-US" dirty="0"/>
              <a:t>Webinar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0A424E-11AF-4F04-BDE3-3B60D7FAC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A938788-C645-4735-8EF9-C9CB9B4AD280}"/>
              </a:ext>
            </a:extLst>
          </p:cNvPr>
          <p:cNvGrpSpPr/>
          <p:nvPr/>
        </p:nvGrpSpPr>
        <p:grpSpPr>
          <a:xfrm>
            <a:off x="184855" y="247566"/>
            <a:ext cx="925947" cy="421213"/>
            <a:chOff x="56039" y="204368"/>
            <a:chExt cx="2008263" cy="913558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FB245DD6-0DE7-46C7-B72F-24F69E239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772" y="204368"/>
              <a:ext cx="1486172" cy="221961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C48A124-4794-43B6-AB6E-BB2001C9C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179" y="494032"/>
              <a:ext cx="937123" cy="21244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6C6D323A-E060-40CF-83D1-F889F6987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039" y="783448"/>
              <a:ext cx="1779476" cy="334478"/>
            </a:xfrm>
            <a:prstGeom prst="rect">
              <a:avLst/>
            </a:prstGeom>
          </p:spPr>
        </p:pic>
      </p:grpSp>
      <p:pic>
        <p:nvPicPr>
          <p:cNvPr id="9" name="Grafik 8">
            <a:extLst>
              <a:ext uri="{FF2B5EF4-FFF2-40B4-BE49-F238E27FC236}">
                <a16:creationId xmlns:a16="http://schemas.microsoft.com/office/drawing/2014/main" id="{226AE4A7-FA0D-4CE0-BBC8-CD10C46058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2953" y="1666737"/>
            <a:ext cx="1979507" cy="139093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E3084B60-CC19-4E88-8F17-782FB6F720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3993" y="1117508"/>
            <a:ext cx="2233224" cy="1244694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4D2520B-1E22-41CA-BC56-48090118D5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1310" y="2483224"/>
            <a:ext cx="2058589" cy="2330824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A648D19-2950-46A7-B72F-9F17BF9A7D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69910" y="3341178"/>
            <a:ext cx="2156500" cy="627543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6DC392CA-B682-4A30-BF4F-78AD829E2B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62953" y="4197905"/>
            <a:ext cx="2156500" cy="616143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C321F2BA-38A8-407A-AD39-AB0694FA3938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66" y="4340723"/>
            <a:ext cx="2261667" cy="747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093989F0-861B-4533-BF38-0D364E56AEB2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510" y="5397955"/>
            <a:ext cx="850265" cy="325755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BAAA8C73-F51A-4689-8721-C18EE4E0DD99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345" y="5073072"/>
            <a:ext cx="636270" cy="408940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1197A7A-35B1-4B17-A1A1-923F36CFA33C}"/>
              </a:ext>
            </a:extLst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07" y="5088714"/>
            <a:ext cx="1198880" cy="413385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445EB6CF-0089-4C94-84FC-26C21775EEF4}"/>
              </a:ext>
            </a:extLst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881" y="5740492"/>
            <a:ext cx="1266190" cy="368300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FAF3EA7A-8756-4672-BCA1-48F82A8EE6D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89194" y="5837799"/>
            <a:ext cx="1030391" cy="408940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0D5BA67A-5D20-4112-A01D-0F6D695486C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69690" y="5397955"/>
            <a:ext cx="1673038" cy="554104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7A69672D-E129-4A3C-9E34-CB3C08BC816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104075" y="4857190"/>
            <a:ext cx="1639665" cy="580070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753DFDC2-39CC-4E76-AB76-A60C216C3E2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31296" y="5674616"/>
            <a:ext cx="1383856" cy="408941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9AA0219E-BB23-4DD9-9D8C-1729C7ED6A6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913642" y="6331577"/>
            <a:ext cx="1413583" cy="326500"/>
          </a:xfrm>
          <a:prstGeom prst="rect">
            <a:avLst/>
          </a:prstGeom>
        </p:spPr>
      </p:pic>
      <p:sp>
        <p:nvSpPr>
          <p:cNvPr id="27" name="Datumsplatzhalter 3">
            <a:extLst>
              <a:ext uri="{FF2B5EF4-FFF2-40B4-BE49-F238E27FC236}">
                <a16:creationId xmlns:a16="http://schemas.microsoft.com/office/drawing/2014/main" id="{67C04780-1997-4803-B146-D440B0613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1028" y="6238816"/>
            <a:ext cx="2753746" cy="323968"/>
          </a:xfrm>
        </p:spPr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039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292218-72D4-498C-9ECD-B23357683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Datenbankzugriff mit PHP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4CCB65C-9E0E-4C00-89D4-236E218AE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691F022-0036-4122-AAC9-015AF7756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2FF1FC-EC62-46A2-9E82-2969EF4EC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FDF81698-F299-46FC-8C97-4255996F2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4152" y="3196932"/>
            <a:ext cx="683784" cy="464136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todo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9371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809F14-D916-470A-94F5-C5A8EFF56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Cookies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5E290E9-7B55-489D-8EE8-830F33698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12.01.2021</a:t>
            </a:r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CC67B0-203E-4E06-A994-D76BB2D5F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A93D6C4-A43E-4EAD-A40D-A4D155FE5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392835F-09DE-4E7A-8AAE-733EB7EF4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4152" y="3196932"/>
            <a:ext cx="683784" cy="464136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todo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23870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E165F0-53FA-4800-A02B-B30200697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KontAKT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1DBBEC-A4F7-4799-8417-276A2163F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de-DE" dirty="0"/>
              <a:t>E-Mail:	</a:t>
            </a:r>
            <a:r>
              <a:rPr lang="de-DE" dirty="0">
                <a:hlinkClick r:id="rId2"/>
              </a:rPr>
              <a:t>thomas.perschke@nbs-rottweil.de</a:t>
            </a:r>
            <a:br>
              <a:rPr lang="de-DE" dirty="0"/>
            </a:br>
            <a:r>
              <a:rPr lang="de-DE" dirty="0"/>
              <a:t>		</a:t>
            </a:r>
            <a:r>
              <a:rPr lang="de-DE" dirty="0">
                <a:hlinkClick r:id="rId3"/>
              </a:rPr>
              <a:t>gentner@khs-ds.de</a:t>
            </a:r>
            <a:r>
              <a:rPr lang="de-DE" dirty="0"/>
              <a:t> </a:t>
            </a:r>
          </a:p>
          <a:p>
            <a:pPr lvl="1"/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0FD69A-D2AC-47C6-BB88-4D1F6568B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09.07.2020</a:t>
            </a:r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45ADB16-0C85-425E-BDF6-B43D40425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E1A94E-3807-4FB1-B51E-CA5D4CB73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01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E165F0-53FA-4800-A02B-B30200697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Tagesordnung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1DBBEC-A4F7-4799-8417-276A2163F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889" y="1164866"/>
            <a:ext cx="10106108" cy="4800054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dirty="0"/>
              <a:t>Begrüßung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Vorstellungsrunde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Einführung der Arbeitsumgebung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Inhalte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Überblick 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Technische Arbeitsumgebung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Uniform </a:t>
            </a:r>
            <a:r>
              <a:rPr lang="de-DE" dirty="0" err="1"/>
              <a:t>Resource</a:t>
            </a:r>
            <a:r>
              <a:rPr lang="de-DE" dirty="0"/>
              <a:t> Locator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HTML-Formulare (GET/POST)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PHP-Einführung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Einfache </a:t>
            </a:r>
            <a:r>
              <a:rPr lang="de-DE" dirty="0" err="1"/>
              <a:t>Sprachkonstrukte</a:t>
            </a:r>
            <a:endParaRPr lang="de-DE" dirty="0"/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Kontrollstrukturen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Auswertung von Formulardaten, Validierung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Datenbankzugriff mit PHP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Cookies</a:t>
            </a:r>
          </a:p>
          <a:p>
            <a:pPr marL="571500" lvl="1" indent="-342900">
              <a:buFont typeface="+mj-lt"/>
              <a:buAutoNum type="arabicPeriod"/>
            </a:pPr>
            <a:r>
              <a:rPr lang="de-DE" dirty="0"/>
              <a:t>Ausblick</a:t>
            </a:r>
          </a:p>
          <a:p>
            <a:pPr marL="571500" lvl="1" indent="-342900">
              <a:buFont typeface="+mj-lt"/>
              <a:buAutoNum type="arabicPeriod"/>
            </a:pPr>
            <a:endParaRPr lang="de-DE" dirty="0"/>
          </a:p>
          <a:p>
            <a:pPr marL="342900" indent="-342900">
              <a:buFont typeface="+mj-lt"/>
              <a:buAutoNum type="arabicPeriod"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0FD69A-D2AC-47C6-BB88-4D1F6568B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45ADB16-0C85-425E-BDF6-B43D40425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E1A94E-3807-4FB1-B51E-CA5D4CB73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090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E2F552-E68B-4586-A2F8-0ABC1C5A5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Arbeitsumgebung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D13C9AF-BFB0-4717-8615-654F43038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  <a:p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3D27A3-100A-40FC-BA56-56795C76A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Webinar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572A46-DF1E-4280-94E6-5AF4D9A5A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D890EA8-B430-4B7E-BE59-2DDD63A22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70" y="1287532"/>
            <a:ext cx="3524503" cy="2745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D15A280-D9B2-42DE-B7DB-252219A6E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341" y="3490848"/>
            <a:ext cx="3777841" cy="2215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7E95A3B-9461-46ED-B6B6-6C9CB75D51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7461" y="1339970"/>
            <a:ext cx="4312869" cy="2458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4EC93C9D-F76F-4828-8F6B-E89791F8B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3557" y="3365591"/>
            <a:ext cx="3560102" cy="227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45E5E73E-208D-41C4-BD07-10992A0C954E}"/>
              </a:ext>
            </a:extLst>
          </p:cNvPr>
          <p:cNvSpPr txBox="1"/>
          <p:nvPr/>
        </p:nvSpPr>
        <p:spPr>
          <a:xfrm>
            <a:off x="7164118" y="5702696"/>
            <a:ext cx="26989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>
                <a:hlinkClick r:id="rId6"/>
              </a:rPr>
              <a:t>http://lfb.dyndns.info/pma/</a:t>
            </a:r>
            <a:r>
              <a:rPr lang="de-DE"/>
              <a:t> </a:t>
            </a:r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63B574CD-A8AE-4AD3-B1C3-8BB0EACD2BA3}"/>
              </a:ext>
            </a:extLst>
          </p:cNvPr>
          <p:cNvSpPr txBox="1"/>
          <p:nvPr/>
        </p:nvSpPr>
        <p:spPr>
          <a:xfrm>
            <a:off x="8330279" y="970638"/>
            <a:ext cx="25951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7"/>
              </a:rPr>
              <a:t>http://lfb.dyndns.info/we/</a:t>
            </a:r>
            <a:r>
              <a:rPr lang="de-DE" dirty="0"/>
              <a:t>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6BA32046-84E2-4952-B464-26D689DF01C9}"/>
              </a:ext>
            </a:extLst>
          </p:cNvPr>
          <p:cNvSpPr txBox="1"/>
          <p:nvPr/>
        </p:nvSpPr>
        <p:spPr>
          <a:xfrm>
            <a:off x="1214542" y="918200"/>
            <a:ext cx="22587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8"/>
              </a:rPr>
              <a:t>http://lfb.dyndns.info/</a:t>
            </a:r>
            <a:r>
              <a:rPr lang="de-DE" dirty="0"/>
              <a:t> 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ECC138D3-BF86-40A2-8221-D915F6715CFE}"/>
              </a:ext>
            </a:extLst>
          </p:cNvPr>
          <p:cNvSpPr txBox="1"/>
          <p:nvPr/>
        </p:nvSpPr>
        <p:spPr>
          <a:xfrm>
            <a:off x="1151822" y="5754662"/>
            <a:ext cx="5268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hlinkClick r:id="rId9"/>
              </a:rPr>
              <a:t>http://owncloud.dyndns-at-home.com/index.php/s/t2JFHmEQqpCinLf</a:t>
            </a:r>
            <a:r>
              <a:rPr lang="de-DE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0713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E9C7CD-9638-4491-94F9-8B8CA5516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Inhaltsübersicht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72A8CB2-CCC3-4EF7-9FDB-52C6EA89D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83FAE63-61A3-46C0-B1CF-EE719C204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Webinar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FB0EFF-B28C-4404-960B-470FD83E1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C95A15BA-5B2E-4411-A904-293502A094C5}"/>
              </a:ext>
            </a:extLst>
          </p:cNvPr>
          <p:cNvGrpSpPr/>
          <p:nvPr/>
        </p:nvGrpSpPr>
        <p:grpSpPr>
          <a:xfrm>
            <a:off x="691919" y="1460299"/>
            <a:ext cx="2826622" cy="1271082"/>
            <a:chOff x="691919" y="1460299"/>
            <a:chExt cx="2826622" cy="1271082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EEDEF49E-A3DA-43AA-B6EE-D4EA31ECB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9184" y="2220090"/>
              <a:ext cx="729622" cy="485351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852630D1-77F1-497E-92ED-BA7569384AD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919" y="1592317"/>
              <a:ext cx="1036320" cy="7804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758D1B82-C7AB-4CA7-8199-9FC6DF657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3600" y="1460299"/>
              <a:ext cx="1324941" cy="1271082"/>
            </a:xfrm>
            <a:prstGeom prst="rect">
              <a:avLst/>
            </a:prstGeom>
          </p:spPr>
        </p:pic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068C7BE6-D89D-4DAA-84A7-CE97173E5B75}"/>
              </a:ext>
            </a:extLst>
          </p:cNvPr>
          <p:cNvSpPr txBox="1"/>
          <p:nvPr/>
        </p:nvSpPr>
        <p:spPr>
          <a:xfrm>
            <a:off x="467343" y="1064245"/>
            <a:ext cx="1485471" cy="469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Arbeitsumgebung</a:t>
            </a:r>
          </a:p>
          <a:p>
            <a:pPr algn="ctr"/>
            <a:r>
              <a:rPr lang="de-DE" sz="1000" dirty="0"/>
              <a:t>Client-Server Prinzip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24E34561-8A42-454C-8950-B880C04D72A4}"/>
              </a:ext>
            </a:extLst>
          </p:cNvPr>
          <p:cNvGrpSpPr/>
          <p:nvPr/>
        </p:nvGrpSpPr>
        <p:grpSpPr>
          <a:xfrm>
            <a:off x="4857269" y="1626753"/>
            <a:ext cx="2493332" cy="1151161"/>
            <a:chOff x="4798015" y="1460299"/>
            <a:chExt cx="2493332" cy="1151161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506AC29F-5F28-4D9B-A2DA-EB21D0162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8015" y="1460299"/>
              <a:ext cx="2493331" cy="621480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FF9F27DC-B137-4A81-9404-2DC09B3EF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8015" y="2134004"/>
              <a:ext cx="1433885" cy="477456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F4C76CE1-78E9-40E7-88BA-FB3E0B7FA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18985" y="2246104"/>
              <a:ext cx="972362" cy="161202"/>
            </a:xfrm>
            <a:prstGeom prst="rect">
              <a:avLst/>
            </a:prstGeom>
          </p:spPr>
        </p:pic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D626B431-6675-4130-AF10-C66A2AD3B234}"/>
              </a:ext>
            </a:extLst>
          </p:cNvPr>
          <p:cNvGrpSpPr/>
          <p:nvPr/>
        </p:nvGrpSpPr>
        <p:grpSpPr>
          <a:xfrm>
            <a:off x="8441386" y="1626753"/>
            <a:ext cx="3386494" cy="1372547"/>
            <a:chOff x="8441386" y="1626753"/>
            <a:chExt cx="3386494" cy="1372547"/>
          </a:xfrm>
        </p:grpSpPr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FAB750B7-FCCB-407C-A1C5-8649DD6D3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89918" y="1626753"/>
              <a:ext cx="1932080" cy="709001"/>
            </a:xfrm>
            <a:prstGeom prst="rect">
              <a:avLst/>
            </a:prstGeom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91138AF4-43F0-49FC-9BC5-46AD8F36D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441386" y="2444808"/>
              <a:ext cx="2241788" cy="311401"/>
            </a:xfrm>
            <a:prstGeom prst="rect">
              <a:avLst/>
            </a:prstGeom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284E4ABE-3E17-49F2-90CA-0441D15EE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567869" y="1626753"/>
              <a:ext cx="260011" cy="641163"/>
            </a:xfrm>
            <a:prstGeom prst="rect">
              <a:avLst/>
            </a:prstGeom>
          </p:spPr>
        </p:pic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28257E47-BCC5-446C-9FF0-60D960192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167967" y="2117506"/>
              <a:ext cx="502512" cy="680091"/>
            </a:xfrm>
            <a:prstGeom prst="rect">
              <a:avLst/>
            </a:prstGeom>
          </p:spPr>
        </p:pic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2AA64739-4D26-4424-96CE-5D273D269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825595" y="1694410"/>
              <a:ext cx="684744" cy="118480"/>
            </a:xfrm>
            <a:prstGeom prst="rect">
              <a:avLst/>
            </a:prstGeom>
          </p:spPr>
        </p:pic>
        <p:pic>
          <p:nvPicPr>
            <p:cNvPr id="34" name="Grafik 33">
              <a:extLst>
                <a:ext uri="{FF2B5EF4-FFF2-40B4-BE49-F238E27FC236}">
                  <a16:creationId xmlns:a16="http://schemas.microsoft.com/office/drawing/2014/main" id="{8E4D0563-2AAE-445D-BC80-08A864C56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167967" y="1857858"/>
              <a:ext cx="290240" cy="123395"/>
            </a:xfrm>
            <a:prstGeom prst="rect">
              <a:avLst/>
            </a:prstGeom>
          </p:spPr>
        </p:pic>
        <p:pic>
          <p:nvPicPr>
            <p:cNvPr id="36" name="Grafik 35">
              <a:extLst>
                <a:ext uri="{FF2B5EF4-FFF2-40B4-BE49-F238E27FC236}">
                  <a16:creationId xmlns:a16="http://schemas.microsoft.com/office/drawing/2014/main" id="{B89D6F39-893B-4DE9-B84F-1DC818F2C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921900" y="1857858"/>
              <a:ext cx="175221" cy="161203"/>
            </a:xfrm>
            <a:prstGeom prst="rect">
              <a:avLst/>
            </a:prstGeom>
          </p:spPr>
        </p:pic>
        <p:pic>
          <p:nvPicPr>
            <p:cNvPr id="38" name="Grafik 37">
              <a:extLst>
                <a:ext uri="{FF2B5EF4-FFF2-40B4-BE49-F238E27FC236}">
                  <a16:creationId xmlns:a16="http://schemas.microsoft.com/office/drawing/2014/main" id="{DA097F97-8EBB-48E9-8FBB-549B99B5C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919359" y="2088060"/>
              <a:ext cx="174863" cy="161202"/>
            </a:xfrm>
            <a:prstGeom prst="rect">
              <a:avLst/>
            </a:prstGeom>
          </p:spPr>
        </p:pic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D9C27FDC-083F-4715-A890-F85A8E8C5E13}"/>
                </a:ext>
              </a:extLst>
            </p:cNvPr>
            <p:cNvSpPr txBox="1"/>
            <p:nvPr/>
          </p:nvSpPr>
          <p:spPr>
            <a:xfrm>
              <a:off x="10521998" y="2783856"/>
              <a:ext cx="78377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/>
                <a:t>GET   POST</a:t>
              </a:r>
            </a:p>
          </p:txBody>
        </p:sp>
      </p:grpSp>
      <p:pic>
        <p:nvPicPr>
          <p:cNvPr id="40" name="Grafik 39">
            <a:extLst>
              <a:ext uri="{FF2B5EF4-FFF2-40B4-BE49-F238E27FC236}">
                <a16:creationId xmlns:a16="http://schemas.microsoft.com/office/drawing/2014/main" id="{92C1A7A5-04BD-4EF2-8C10-40D923D117D5}"/>
              </a:ext>
            </a:extLst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18" y="4382143"/>
            <a:ext cx="3031671" cy="477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F43A8D7F-BE7D-4C96-AAE6-90BC9AEDBEB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322332" y="5015052"/>
            <a:ext cx="590811" cy="408615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89DC7AD3-1250-478C-8D6C-3758E9DE4EE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484995" y="4549906"/>
            <a:ext cx="1486172" cy="221961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3C97506E-C002-4A1C-B7AD-6DACD552460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77402" y="4839570"/>
            <a:ext cx="937123" cy="212446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C3FD93CB-9D01-4001-AA96-F233A7A32AD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206262" y="5128986"/>
            <a:ext cx="1779476" cy="334478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0F749C76-78A8-408D-86E8-15191B870D0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78833" y="4549906"/>
            <a:ext cx="1440765" cy="780415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78F70FF0-A5E1-4ECF-A416-F2C8689678E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69668" y="5223223"/>
            <a:ext cx="1398746" cy="386307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7F276E2F-4F69-4089-9418-76111E68A0F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409184" y="5557861"/>
            <a:ext cx="1367246" cy="535394"/>
          </a:xfrm>
          <a:prstGeom prst="rect">
            <a:avLst/>
          </a:prstGeom>
        </p:spPr>
      </p:pic>
      <p:sp>
        <p:nvSpPr>
          <p:cNvPr id="56" name="Textfeld 55">
            <a:extLst>
              <a:ext uri="{FF2B5EF4-FFF2-40B4-BE49-F238E27FC236}">
                <a16:creationId xmlns:a16="http://schemas.microsoft.com/office/drawing/2014/main" id="{3A5AE5E0-0B81-476C-85DE-A17D9F786063}"/>
              </a:ext>
            </a:extLst>
          </p:cNvPr>
          <p:cNvSpPr txBox="1"/>
          <p:nvPr/>
        </p:nvSpPr>
        <p:spPr>
          <a:xfrm>
            <a:off x="4853293" y="1189231"/>
            <a:ext cx="508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URL</a:t>
            </a:r>
            <a:endParaRPr lang="de-DE" sz="1000" dirty="0"/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7C7EF797-ABE6-4486-A785-2B928503D081}"/>
              </a:ext>
            </a:extLst>
          </p:cNvPr>
          <p:cNvSpPr txBox="1"/>
          <p:nvPr/>
        </p:nvSpPr>
        <p:spPr>
          <a:xfrm>
            <a:off x="8365193" y="1185388"/>
            <a:ext cx="1459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HTML-Formulare</a:t>
            </a:r>
            <a:endParaRPr lang="de-DE" sz="1000" dirty="0"/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5827EB25-26BB-4920-A278-7C8485AE83E2}"/>
              </a:ext>
            </a:extLst>
          </p:cNvPr>
          <p:cNvSpPr txBox="1"/>
          <p:nvPr/>
        </p:nvSpPr>
        <p:spPr>
          <a:xfrm>
            <a:off x="8541028" y="3981537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PHP</a:t>
            </a:r>
            <a:endParaRPr lang="de-DE" sz="1000" dirty="0"/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18E39B98-E12C-4970-ADA4-A42705CEA378}"/>
              </a:ext>
            </a:extLst>
          </p:cNvPr>
          <p:cNvSpPr txBox="1"/>
          <p:nvPr/>
        </p:nvSpPr>
        <p:spPr>
          <a:xfrm>
            <a:off x="5206262" y="4045395"/>
            <a:ext cx="1560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PHP</a:t>
            </a:r>
          </a:p>
          <a:p>
            <a:r>
              <a:rPr lang="de-DE" sz="1000" dirty="0"/>
              <a:t>einfache </a:t>
            </a:r>
            <a:r>
              <a:rPr lang="de-DE" sz="1000" dirty="0" err="1"/>
              <a:t>Sprachkonstrukte</a:t>
            </a:r>
            <a:endParaRPr lang="de-DE" sz="600" dirty="0"/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7D5A7B0E-3CD8-4A78-9346-DD8662D3D2C2}"/>
              </a:ext>
            </a:extLst>
          </p:cNvPr>
          <p:cNvSpPr txBox="1"/>
          <p:nvPr/>
        </p:nvSpPr>
        <p:spPr>
          <a:xfrm>
            <a:off x="2378833" y="4126620"/>
            <a:ext cx="1178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PHP</a:t>
            </a:r>
          </a:p>
          <a:p>
            <a:r>
              <a:rPr lang="de-DE" sz="1000" dirty="0"/>
              <a:t>Kontrollstrukturen</a:t>
            </a:r>
          </a:p>
        </p:txBody>
      </p:sp>
      <p:pic>
        <p:nvPicPr>
          <p:cNvPr id="62" name="Grafik 61" descr="Datenbank">
            <a:extLst>
              <a:ext uri="{FF2B5EF4-FFF2-40B4-BE49-F238E27FC236}">
                <a16:creationId xmlns:a16="http://schemas.microsoft.com/office/drawing/2014/main" id="{1269117D-40D8-4CB4-B5AC-714DF2EB5FB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49990" y="3754618"/>
            <a:ext cx="754065" cy="754065"/>
          </a:xfrm>
          <a:prstGeom prst="rect">
            <a:avLst/>
          </a:prstGeom>
        </p:spPr>
      </p:pic>
      <p:sp>
        <p:nvSpPr>
          <p:cNvPr id="65" name="Textfeld 64">
            <a:extLst>
              <a:ext uri="{FF2B5EF4-FFF2-40B4-BE49-F238E27FC236}">
                <a16:creationId xmlns:a16="http://schemas.microsoft.com/office/drawing/2014/main" id="{0D025323-8CE5-46F3-AB37-ACE38DE18CC6}"/>
              </a:ext>
            </a:extLst>
          </p:cNvPr>
          <p:cNvSpPr txBox="1"/>
          <p:nvPr/>
        </p:nvSpPr>
        <p:spPr>
          <a:xfrm>
            <a:off x="595467" y="3278619"/>
            <a:ext cx="1063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PHP</a:t>
            </a:r>
          </a:p>
          <a:p>
            <a:r>
              <a:rPr lang="de-DE" sz="1000" dirty="0"/>
              <a:t>Datenbankzugriff</a:t>
            </a:r>
          </a:p>
        </p:txBody>
      </p:sp>
      <p:pic>
        <p:nvPicPr>
          <p:cNvPr id="67" name="Grafik 66" descr="Platte">
            <a:extLst>
              <a:ext uri="{FF2B5EF4-FFF2-40B4-BE49-F238E27FC236}">
                <a16:creationId xmlns:a16="http://schemas.microsoft.com/office/drawing/2014/main" id="{CB43F9FE-3DD4-4A01-A0B5-4DF81CA036E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416188" y="3912341"/>
            <a:ext cx="240747" cy="240747"/>
          </a:xfrm>
          <a:prstGeom prst="rect">
            <a:avLst/>
          </a:prstGeom>
        </p:spPr>
      </p:pic>
      <p:sp>
        <p:nvSpPr>
          <p:cNvPr id="68" name="Pfeil: nach rechts 67">
            <a:extLst>
              <a:ext uri="{FF2B5EF4-FFF2-40B4-BE49-F238E27FC236}">
                <a16:creationId xmlns:a16="http://schemas.microsoft.com/office/drawing/2014/main" id="{A9EFF9EC-B612-4084-9F54-716882B5E69C}"/>
              </a:ext>
            </a:extLst>
          </p:cNvPr>
          <p:cNvSpPr/>
          <p:nvPr/>
        </p:nvSpPr>
        <p:spPr>
          <a:xfrm>
            <a:off x="3876254" y="1935151"/>
            <a:ext cx="678379" cy="38630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Pfeil: nach rechts 68">
            <a:extLst>
              <a:ext uri="{FF2B5EF4-FFF2-40B4-BE49-F238E27FC236}">
                <a16:creationId xmlns:a16="http://schemas.microsoft.com/office/drawing/2014/main" id="{EB7A159E-9CB3-42D0-91EA-FF05A0771F13}"/>
              </a:ext>
            </a:extLst>
          </p:cNvPr>
          <p:cNvSpPr/>
          <p:nvPr/>
        </p:nvSpPr>
        <p:spPr>
          <a:xfrm>
            <a:off x="7588554" y="1935151"/>
            <a:ext cx="678379" cy="38630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Pfeil: nach rechts 69">
            <a:extLst>
              <a:ext uri="{FF2B5EF4-FFF2-40B4-BE49-F238E27FC236}">
                <a16:creationId xmlns:a16="http://schemas.microsoft.com/office/drawing/2014/main" id="{4EB584D9-81D7-4D5C-B3BA-8B783720C7AC}"/>
              </a:ext>
            </a:extLst>
          </p:cNvPr>
          <p:cNvSpPr/>
          <p:nvPr/>
        </p:nvSpPr>
        <p:spPr>
          <a:xfrm rot="5400000">
            <a:off x="9728414" y="3296939"/>
            <a:ext cx="678379" cy="38630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1" name="Pfeil: nach rechts 70">
            <a:extLst>
              <a:ext uri="{FF2B5EF4-FFF2-40B4-BE49-F238E27FC236}">
                <a16:creationId xmlns:a16="http://schemas.microsoft.com/office/drawing/2014/main" id="{2A32B8A4-E566-4930-8DC4-201CC8814621}"/>
              </a:ext>
            </a:extLst>
          </p:cNvPr>
          <p:cNvSpPr/>
          <p:nvPr/>
        </p:nvSpPr>
        <p:spPr>
          <a:xfrm rot="10800000">
            <a:off x="7580852" y="4695849"/>
            <a:ext cx="678379" cy="38630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Pfeil: nach rechts 71">
            <a:extLst>
              <a:ext uri="{FF2B5EF4-FFF2-40B4-BE49-F238E27FC236}">
                <a16:creationId xmlns:a16="http://schemas.microsoft.com/office/drawing/2014/main" id="{2BDA3396-9CAF-45A7-AA83-D3331341C5C5}"/>
              </a:ext>
            </a:extLst>
          </p:cNvPr>
          <p:cNvSpPr/>
          <p:nvPr/>
        </p:nvSpPr>
        <p:spPr>
          <a:xfrm rot="10800000">
            <a:off x="4296737" y="4695849"/>
            <a:ext cx="678379" cy="38630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" name="Pfeil: nach rechts 72">
            <a:extLst>
              <a:ext uri="{FF2B5EF4-FFF2-40B4-BE49-F238E27FC236}">
                <a16:creationId xmlns:a16="http://schemas.microsoft.com/office/drawing/2014/main" id="{85A59836-D696-4C43-91AB-982F42C404E5}"/>
              </a:ext>
            </a:extLst>
          </p:cNvPr>
          <p:cNvSpPr/>
          <p:nvPr/>
        </p:nvSpPr>
        <p:spPr>
          <a:xfrm rot="13481108">
            <a:off x="1403435" y="4485468"/>
            <a:ext cx="678379" cy="38630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5" name="Grafik 74">
            <a:extLst>
              <a:ext uri="{FF2B5EF4-FFF2-40B4-BE49-F238E27FC236}">
                <a16:creationId xmlns:a16="http://schemas.microsoft.com/office/drawing/2014/main" id="{6B82CB24-4474-40E3-9A61-EF4EE9E578D4}"/>
              </a:ext>
            </a:extLst>
          </p:cNvPr>
          <p:cNvPicPr/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07" y="5071170"/>
            <a:ext cx="859742" cy="302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9384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DCA224-0D68-42E0-A607-A1D1FAA6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49074"/>
            <a:ext cx="7729728" cy="569910"/>
          </a:xfrm>
        </p:spPr>
        <p:txBody>
          <a:bodyPr>
            <a:normAutofit fontScale="90000"/>
          </a:bodyPr>
          <a:lstStyle/>
          <a:p>
            <a:r>
              <a:rPr lang="de-DE" dirty="0"/>
              <a:t>Arbeitsumgebung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4593E8-225F-47DF-9587-CE4B214D5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990" y="1164913"/>
            <a:ext cx="10106108" cy="4575161"/>
          </a:xfrm>
        </p:spPr>
        <p:txBody>
          <a:bodyPr/>
          <a:lstStyle/>
          <a:p>
            <a:r>
              <a:rPr lang="de-DE" dirty="0"/>
              <a:t>Einführung:</a:t>
            </a:r>
          </a:p>
          <a:p>
            <a:pPr lvl="1"/>
            <a:r>
              <a:rPr lang="de-DE" dirty="0"/>
              <a:t>Überblick Infrastruktur</a:t>
            </a:r>
          </a:p>
          <a:p>
            <a:pPr lvl="1"/>
            <a:r>
              <a:rPr lang="de-DE" dirty="0"/>
              <a:t>Starten des </a:t>
            </a:r>
            <a:r>
              <a:rPr lang="de-DE" dirty="0" err="1"/>
              <a:t>WebServer</a:t>
            </a:r>
            <a:r>
              <a:rPr lang="de-DE" dirty="0"/>
              <a:t> (</a:t>
            </a:r>
            <a:r>
              <a:rPr lang="de-DE" dirty="0" err="1"/>
              <a:t>Schulstick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</a:t>
            </a:r>
            <a:r>
              <a:rPr lang="de-DE" dirty="0"/>
              <a:t> XAMPP)</a:t>
            </a:r>
          </a:p>
          <a:p>
            <a:pPr lvl="1"/>
            <a:r>
              <a:rPr lang="de-DE" dirty="0" err="1"/>
              <a:t>Documentroot</a:t>
            </a:r>
            <a:endParaRPr lang="de-DE" dirty="0"/>
          </a:p>
          <a:p>
            <a:pPr lvl="1"/>
            <a:r>
              <a:rPr lang="de-DE" dirty="0"/>
              <a:t>Webseite erstellen</a:t>
            </a:r>
          </a:p>
          <a:p>
            <a:endParaRPr lang="de-DE" dirty="0"/>
          </a:p>
          <a:p>
            <a:r>
              <a:rPr lang="de-DE" dirty="0"/>
              <a:t>Idee: </a:t>
            </a:r>
          </a:p>
          <a:p>
            <a:pPr lvl="1"/>
            <a:r>
              <a:rPr lang="de-DE" dirty="0"/>
              <a:t>Grobes Verständnis für Client-Server-Prinzip</a:t>
            </a:r>
          </a:p>
          <a:p>
            <a:pPr lvl="1"/>
            <a:r>
              <a:rPr lang="de-DE" dirty="0"/>
              <a:t>Durchgängige Client-Server-Umgebung</a:t>
            </a:r>
          </a:p>
          <a:p>
            <a:pPr lvl="1"/>
            <a:r>
              <a:rPr lang="de-DE" dirty="0"/>
              <a:t>Strukturierte Dateiablage</a:t>
            </a:r>
          </a:p>
          <a:p>
            <a:pPr lvl="1"/>
            <a:r>
              <a:rPr lang="de-DE" dirty="0"/>
              <a:t>Reaktivierung der Kenntnisse aus </a:t>
            </a:r>
            <a:br>
              <a:rPr lang="de-DE" dirty="0"/>
            </a:br>
            <a:r>
              <a:rPr lang="de-DE" dirty="0"/>
              <a:t>der Eingangsklasse</a:t>
            </a:r>
          </a:p>
          <a:p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7DD14C-B524-47D7-9477-BA507A094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Webinar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0A424E-11AF-4F04-BDE3-3B60D7FAC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CB1A343E-5944-4A37-A098-D2C1967821AE}"/>
              </a:ext>
            </a:extLst>
          </p:cNvPr>
          <p:cNvGrpSpPr/>
          <p:nvPr/>
        </p:nvGrpSpPr>
        <p:grpSpPr>
          <a:xfrm>
            <a:off x="130919" y="117564"/>
            <a:ext cx="1488875" cy="631751"/>
            <a:chOff x="691919" y="1460299"/>
            <a:chExt cx="2826622" cy="1271082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8B1D31BE-591D-4FB8-8183-8E0B8BD82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9184" y="2220090"/>
              <a:ext cx="729622" cy="485351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AF6A7C66-1736-495C-8C33-4881DA1B2333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919" y="1592317"/>
              <a:ext cx="1036320" cy="7804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2FD8AACE-7628-40BF-A34C-BDBE4313C2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3600" y="1460299"/>
              <a:ext cx="1324941" cy="1271082"/>
            </a:xfrm>
            <a:prstGeom prst="rect">
              <a:avLst/>
            </a:prstGeom>
          </p:spPr>
        </p:pic>
      </p:grpSp>
      <p:pic>
        <p:nvPicPr>
          <p:cNvPr id="12" name="Grafik 11">
            <a:extLst>
              <a:ext uri="{FF2B5EF4-FFF2-40B4-BE49-F238E27FC236}">
                <a16:creationId xmlns:a16="http://schemas.microsoft.com/office/drawing/2014/main" id="{2FC88160-E835-430A-A823-0BCF1EFC9A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4920" y="1343519"/>
            <a:ext cx="2864580" cy="126249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5CB94DE-3643-4D40-A945-DE3D027C2EB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634" y="3111886"/>
            <a:ext cx="1155921" cy="914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7E76C84-03F9-4F20-85FA-F36DC7A81362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915" y="2165323"/>
            <a:ext cx="1935549" cy="1257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21AA843-C063-4128-9D6F-4D694509DF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0988" y="4825224"/>
            <a:ext cx="3101237" cy="137015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1675F370-F4E2-4673-84EE-8BD1FAD6B46F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8955392" y="4731405"/>
            <a:ext cx="1188309" cy="1557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D1FF369-402C-4875-BE59-7526E20C84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83230" y="4089917"/>
            <a:ext cx="1974206" cy="1497106"/>
          </a:xfrm>
          <a:prstGeom prst="rect">
            <a:avLst/>
          </a:prstGeom>
        </p:spPr>
      </p:pic>
      <p:sp>
        <p:nvSpPr>
          <p:cNvPr id="18" name="Datumsplatzhalter 3">
            <a:extLst>
              <a:ext uri="{FF2B5EF4-FFF2-40B4-BE49-F238E27FC236}">
                <a16:creationId xmlns:a16="http://schemas.microsoft.com/office/drawing/2014/main" id="{466FEE9E-9452-4E0C-9D66-89DA40469C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1028" y="6238816"/>
            <a:ext cx="2753746" cy="323968"/>
          </a:xfrm>
        </p:spPr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303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DCA224-0D68-42E0-A607-A1D1FAA6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49074"/>
            <a:ext cx="7729728" cy="569910"/>
          </a:xfrm>
        </p:spPr>
        <p:txBody>
          <a:bodyPr>
            <a:noAutofit/>
          </a:bodyPr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Uniform </a:t>
            </a:r>
            <a:r>
              <a:rPr lang="de-DE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Resource</a:t>
            </a:r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Locator</a:t>
            </a:r>
            <a:endParaRPr lang="de-DE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4593E8-225F-47DF-9587-CE4B214D5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990" y="1164913"/>
            <a:ext cx="5351907" cy="4575161"/>
          </a:xfrm>
        </p:spPr>
        <p:txBody>
          <a:bodyPr/>
          <a:lstStyle/>
          <a:p>
            <a:r>
              <a:rPr lang="de-DE" dirty="0"/>
              <a:t>Einführung:</a:t>
            </a:r>
          </a:p>
          <a:p>
            <a:pPr lvl="1"/>
            <a:r>
              <a:rPr lang="de-DE" dirty="0"/>
              <a:t>Aufruf einer Internetressource</a:t>
            </a:r>
          </a:p>
          <a:p>
            <a:pPr lvl="1"/>
            <a:r>
              <a:rPr lang="de-DE" dirty="0"/>
              <a:t>Aufbau einer URL</a:t>
            </a:r>
          </a:p>
          <a:p>
            <a:pPr lvl="1"/>
            <a:r>
              <a:rPr lang="de-DE" dirty="0"/>
              <a:t>Speziell Aufbau der Query-Komponente</a:t>
            </a:r>
          </a:p>
          <a:p>
            <a:pPr lvl="1"/>
            <a:r>
              <a:rPr lang="de-DE" dirty="0"/>
              <a:t>URL </a:t>
            </a:r>
            <a:r>
              <a:rPr lang="de-DE" dirty="0">
                <a:sym typeface="Wingdings" panose="05000000000000000000" pitchFamily="2" charset="2"/>
              </a:rPr>
              <a:t> Dateisystem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Idee: </a:t>
            </a:r>
          </a:p>
          <a:p>
            <a:pPr lvl="1"/>
            <a:r>
              <a:rPr lang="de-DE" dirty="0"/>
              <a:t>Vorbereitung Formulare </a:t>
            </a:r>
            <a:r>
              <a:rPr lang="de-DE" dirty="0">
                <a:sym typeface="Wingdings" panose="05000000000000000000" pitchFamily="2" charset="2"/>
              </a:rPr>
              <a:t> Query-</a:t>
            </a:r>
            <a:r>
              <a:rPr lang="de-DE" dirty="0" err="1">
                <a:sym typeface="Wingdings" panose="05000000000000000000" pitchFamily="2" charset="2"/>
              </a:rPr>
              <a:t>Komponent</a:t>
            </a:r>
            <a:r>
              <a:rPr lang="de-DE" dirty="0">
                <a:sym typeface="Wingdings" panose="05000000000000000000" pitchFamily="2" charset="2"/>
              </a:rPr>
              <a:t> (GET)</a:t>
            </a:r>
          </a:p>
          <a:p>
            <a:pPr lvl="1"/>
            <a:r>
              <a:rPr lang="de-DE" dirty="0"/>
              <a:t>Dateiablage</a:t>
            </a:r>
          </a:p>
          <a:p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7DD14C-B524-47D7-9477-BA507A094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Webinar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0A424E-11AF-4F04-BDE3-3B60D7FAC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4A7679F-F7B5-45FB-9335-7C1D50A4B7C5}"/>
              </a:ext>
            </a:extLst>
          </p:cNvPr>
          <p:cNvSpPr txBox="1"/>
          <p:nvPr/>
        </p:nvSpPr>
        <p:spPr>
          <a:xfrm>
            <a:off x="5703872" y="1503692"/>
            <a:ext cx="596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hlinkClick r:id="rId2"/>
              </a:rPr>
              <a:t>https://www.google.de/search?q=stuttgart&amp;num=5&amp;lr=lang_es</a:t>
            </a:r>
            <a:endParaRPr lang="de-DE" dirty="0"/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0B9D8F61-8F75-4CBF-AD1C-10A91408E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0164" y="1976047"/>
            <a:ext cx="3256635" cy="1748671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FB15235C-AC8B-4E76-A241-EE02E8E8C225}"/>
              </a:ext>
            </a:extLst>
          </p:cNvPr>
          <p:cNvSpPr txBox="1"/>
          <p:nvPr/>
        </p:nvSpPr>
        <p:spPr>
          <a:xfrm>
            <a:off x="5734537" y="4753693"/>
            <a:ext cx="64574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https://chart.googleapis.com/chart?cht=qr&amp;chs=250x250&amp;chl=Wirtschaftsinformatik</a:t>
            </a:r>
            <a:endParaRPr lang="de-DE" sz="1400" dirty="0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D566D388-0943-4E0E-8B6F-FA10AE0A208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383" y="3751507"/>
            <a:ext cx="840575" cy="821193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5BD463FA-3EB3-431D-9CC9-9F19D4FB66E6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345" y="5423312"/>
            <a:ext cx="871220" cy="664845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DDF381D4-AF5E-45F5-AD2F-8FCBA926AA8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5" y="5423311"/>
            <a:ext cx="772101" cy="664845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1BE9840B-4834-4DDB-A3AB-18BC208DCFC1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64" y="5447825"/>
            <a:ext cx="1287145" cy="642620"/>
          </a:xfrm>
          <a:prstGeom prst="rect">
            <a:avLst/>
          </a:prstGeom>
        </p:spPr>
      </p:pic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3B6BA362-7EF7-4474-A231-5006549999E0}"/>
              </a:ext>
            </a:extLst>
          </p:cNvPr>
          <p:cNvGrpSpPr/>
          <p:nvPr/>
        </p:nvGrpSpPr>
        <p:grpSpPr>
          <a:xfrm>
            <a:off x="237560" y="161611"/>
            <a:ext cx="1054527" cy="640930"/>
            <a:chOff x="4798015" y="1460299"/>
            <a:chExt cx="2493332" cy="1151161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359D2957-43FF-4E8B-AB54-D7FD5C345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98015" y="1460299"/>
              <a:ext cx="2493331" cy="621480"/>
            </a:xfrm>
            <a:prstGeom prst="rect">
              <a:avLst/>
            </a:prstGeom>
          </p:spPr>
        </p:pic>
        <p:pic>
          <p:nvPicPr>
            <p:cNvPr id="38" name="Grafik 37">
              <a:extLst>
                <a:ext uri="{FF2B5EF4-FFF2-40B4-BE49-F238E27FC236}">
                  <a16:creationId xmlns:a16="http://schemas.microsoft.com/office/drawing/2014/main" id="{72981146-B54D-40DD-A046-85F1C0D30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98015" y="2134004"/>
              <a:ext cx="1433885" cy="477456"/>
            </a:xfrm>
            <a:prstGeom prst="rect">
              <a:avLst/>
            </a:prstGeom>
          </p:spPr>
        </p:pic>
        <p:pic>
          <p:nvPicPr>
            <p:cNvPr id="39" name="Grafik 38">
              <a:extLst>
                <a:ext uri="{FF2B5EF4-FFF2-40B4-BE49-F238E27FC236}">
                  <a16:creationId xmlns:a16="http://schemas.microsoft.com/office/drawing/2014/main" id="{A587F2AC-754A-49C7-9B32-D5832B05F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318985" y="2246104"/>
              <a:ext cx="972362" cy="161202"/>
            </a:xfrm>
            <a:prstGeom prst="rect">
              <a:avLst/>
            </a:prstGeom>
          </p:spPr>
        </p:pic>
      </p:grpSp>
      <p:sp>
        <p:nvSpPr>
          <p:cNvPr id="18" name="Datumsplatzhalter 3">
            <a:extLst>
              <a:ext uri="{FF2B5EF4-FFF2-40B4-BE49-F238E27FC236}">
                <a16:creationId xmlns:a16="http://schemas.microsoft.com/office/drawing/2014/main" id="{08B4E62C-2820-416C-BD8B-060B11252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1028" y="6238816"/>
            <a:ext cx="2753746" cy="323968"/>
          </a:xfrm>
        </p:spPr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911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DCA224-0D68-42E0-A607-A1D1FAA6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49074"/>
            <a:ext cx="7729728" cy="569910"/>
          </a:xfrm>
        </p:spPr>
        <p:txBody>
          <a:bodyPr>
            <a:noAutofit/>
          </a:bodyPr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HTML-Formulare</a:t>
            </a:r>
            <a:endParaRPr lang="de-DE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4593E8-225F-47DF-9587-CE4B214D5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990" y="1164913"/>
            <a:ext cx="5351907" cy="4575161"/>
          </a:xfrm>
        </p:spPr>
        <p:txBody>
          <a:bodyPr/>
          <a:lstStyle/>
          <a:p>
            <a:r>
              <a:rPr lang="de-DE" dirty="0"/>
              <a:t>Einführung:</a:t>
            </a:r>
          </a:p>
          <a:p>
            <a:pPr lvl="1"/>
            <a:r>
              <a:rPr lang="de-DE" dirty="0"/>
              <a:t>Arten der Eingabefelder</a:t>
            </a:r>
          </a:p>
          <a:p>
            <a:pPr lvl="1"/>
            <a:r>
              <a:rPr lang="de-DE" dirty="0"/>
              <a:t>Codierung der Formulardaten</a:t>
            </a:r>
          </a:p>
          <a:p>
            <a:pPr lvl="1"/>
            <a:r>
              <a:rPr lang="de-DE" dirty="0"/>
              <a:t>GET / POST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Idee: </a:t>
            </a:r>
          </a:p>
          <a:p>
            <a:pPr lvl="1"/>
            <a:r>
              <a:rPr lang="de-DE" dirty="0"/>
              <a:t>Noch keine eigene Auswertung möglich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Dienste nutzen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An vorige Inhalte anknüpfen</a:t>
            </a:r>
            <a:endParaRPr lang="de-DE" dirty="0"/>
          </a:p>
          <a:p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7DD14C-B524-47D7-9477-BA507A094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Webinar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0A424E-11AF-4F04-BDE3-3B60D7FAC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46201EF2-074D-40EB-8F97-00C6FAF41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294" y="1668262"/>
            <a:ext cx="4294094" cy="2105879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0F88AEE8-AC90-4964-8C38-26FCBF94DB5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177" y="1124211"/>
            <a:ext cx="2018030" cy="709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53B33E61-B772-427D-BAE4-F52380D22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2746" y="3964375"/>
            <a:ext cx="5093418" cy="709930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B275513C-092E-4791-ADB2-42E2F1484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4859" y="4333020"/>
            <a:ext cx="1327383" cy="2164957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FCE1C39B-8538-4D78-958B-69660611110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706347" y="5043483"/>
            <a:ext cx="1405190" cy="1454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5E7F3A96-31E1-4F27-A046-7251A58165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6886" y="5043482"/>
            <a:ext cx="1465138" cy="1454495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8A78EEDD-48A8-4291-A942-044695770D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48623">
            <a:off x="9128096" y="5222763"/>
            <a:ext cx="2464904" cy="178616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CD59F97D-21ED-4EAB-87E7-C2A42EC1D4D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5264" y="1312148"/>
            <a:ext cx="679633" cy="2767715"/>
          </a:xfrm>
          <a:prstGeom prst="rect">
            <a:avLst/>
          </a:prstGeom>
        </p:spPr>
      </p:pic>
      <p:sp>
        <p:nvSpPr>
          <p:cNvPr id="48" name="Textfeld 47">
            <a:extLst>
              <a:ext uri="{FF2B5EF4-FFF2-40B4-BE49-F238E27FC236}">
                <a16:creationId xmlns:a16="http://schemas.microsoft.com/office/drawing/2014/main" id="{1B9907C4-38D8-4CED-B980-06CEE592CF93}"/>
              </a:ext>
            </a:extLst>
          </p:cNvPr>
          <p:cNvSpPr txBox="1"/>
          <p:nvPr/>
        </p:nvSpPr>
        <p:spPr>
          <a:xfrm>
            <a:off x="10337672" y="561697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POST</a:t>
            </a:r>
          </a:p>
        </p:txBody>
      </p:sp>
      <p:pic>
        <p:nvPicPr>
          <p:cNvPr id="49" name="Grafik 48">
            <a:extLst>
              <a:ext uri="{FF2B5EF4-FFF2-40B4-BE49-F238E27FC236}">
                <a16:creationId xmlns:a16="http://schemas.microsoft.com/office/drawing/2014/main" id="{32EB2A52-9FE9-4A91-BF2F-8B5055C5A5BC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868" y="4862594"/>
            <a:ext cx="334414" cy="326703"/>
          </a:xfrm>
          <a:prstGeom prst="rect">
            <a:avLst/>
          </a:prstGeom>
        </p:spPr>
      </p:pic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E809B265-0FB6-4826-A504-2C57A4CDB33D}"/>
              </a:ext>
            </a:extLst>
          </p:cNvPr>
          <p:cNvGrpSpPr/>
          <p:nvPr/>
        </p:nvGrpSpPr>
        <p:grpSpPr>
          <a:xfrm>
            <a:off x="184855" y="249074"/>
            <a:ext cx="1439186" cy="667199"/>
            <a:chOff x="0" y="68297"/>
            <a:chExt cx="1319917" cy="456348"/>
          </a:xfrm>
        </p:grpSpPr>
        <p:pic>
          <p:nvPicPr>
            <p:cNvPr id="51" name="Grafik 50">
              <a:extLst>
                <a:ext uri="{FF2B5EF4-FFF2-40B4-BE49-F238E27FC236}">
                  <a16:creationId xmlns:a16="http://schemas.microsoft.com/office/drawing/2014/main" id="{6C92677D-B1E0-463B-B18A-9920708DB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7892" y="68297"/>
              <a:ext cx="753046" cy="276340"/>
            </a:xfrm>
            <a:prstGeom prst="rect">
              <a:avLst/>
            </a:prstGeom>
          </p:spPr>
        </p:pic>
        <p:pic>
          <p:nvPicPr>
            <p:cNvPr id="52" name="Grafik 51">
              <a:extLst>
                <a:ext uri="{FF2B5EF4-FFF2-40B4-BE49-F238E27FC236}">
                  <a16:creationId xmlns:a16="http://schemas.microsoft.com/office/drawing/2014/main" id="{4B7EAC21-7153-4ADA-A580-B1FA718D1B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387142"/>
              <a:ext cx="873757" cy="121371"/>
            </a:xfrm>
            <a:prstGeom prst="rect">
              <a:avLst/>
            </a:prstGeom>
          </p:spPr>
        </p:pic>
        <p:pic>
          <p:nvPicPr>
            <p:cNvPr id="53" name="Grafik 52">
              <a:extLst>
                <a:ext uri="{FF2B5EF4-FFF2-40B4-BE49-F238E27FC236}">
                  <a16:creationId xmlns:a16="http://schemas.microsoft.com/office/drawing/2014/main" id="{7D74D538-352E-4BAD-A49D-8EC3476C3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218575" y="68297"/>
              <a:ext cx="101342" cy="249899"/>
            </a:xfrm>
            <a:prstGeom prst="rect">
              <a:avLst/>
            </a:prstGeom>
          </p:spPr>
        </p:pic>
        <p:pic>
          <p:nvPicPr>
            <p:cNvPr id="54" name="Grafik 53">
              <a:extLst>
                <a:ext uri="{FF2B5EF4-FFF2-40B4-BE49-F238E27FC236}">
                  <a16:creationId xmlns:a16="http://schemas.microsoft.com/office/drawing/2014/main" id="{F6837E85-BB20-4DE3-BD1B-F115D3D26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62710" y="259573"/>
              <a:ext cx="195859" cy="265072"/>
            </a:xfrm>
            <a:prstGeom prst="rect">
              <a:avLst/>
            </a:prstGeom>
          </p:spPr>
        </p:pic>
        <p:pic>
          <p:nvPicPr>
            <p:cNvPr id="55" name="Grafik 54">
              <a:extLst>
                <a:ext uri="{FF2B5EF4-FFF2-40B4-BE49-F238E27FC236}">
                  <a16:creationId xmlns:a16="http://schemas.microsoft.com/office/drawing/2014/main" id="{7C1C7717-2195-48FB-8905-C42958E1B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29267" y="94667"/>
              <a:ext cx="266885" cy="46179"/>
            </a:xfrm>
            <a:prstGeom prst="rect">
              <a:avLst/>
            </a:prstGeom>
          </p:spPr>
        </p:pic>
        <p:pic>
          <p:nvPicPr>
            <p:cNvPr id="56" name="Grafik 55">
              <a:extLst>
                <a:ext uri="{FF2B5EF4-FFF2-40B4-BE49-F238E27FC236}">
                  <a16:creationId xmlns:a16="http://schemas.microsoft.com/office/drawing/2014/main" id="{A8161B34-DA9E-451B-B1C4-8FD6609D1C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062710" y="158372"/>
              <a:ext cx="113124" cy="48094"/>
            </a:xfrm>
            <a:prstGeom prst="rect">
              <a:avLst/>
            </a:prstGeom>
          </p:spPr>
        </p:pic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542668DF-7E65-4656-935A-73682BAC9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66803" y="158372"/>
              <a:ext cx="68294" cy="62830"/>
            </a:xfrm>
            <a:prstGeom prst="rect">
              <a:avLst/>
            </a:prstGeom>
          </p:spPr>
        </p:pic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2EF5738-19F0-40A4-81DB-BAED556D0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965813" y="248096"/>
              <a:ext cx="68154" cy="62830"/>
            </a:xfrm>
            <a:prstGeom prst="rect">
              <a:avLst/>
            </a:prstGeom>
          </p:spPr>
        </p:pic>
      </p:grpSp>
      <p:sp>
        <p:nvSpPr>
          <p:cNvPr id="59" name="Pfeil: nach oben und unten 58">
            <a:extLst>
              <a:ext uri="{FF2B5EF4-FFF2-40B4-BE49-F238E27FC236}">
                <a16:creationId xmlns:a16="http://schemas.microsoft.com/office/drawing/2014/main" id="{93BC3A3D-CFE7-46AC-8FDF-AA9F4B9A57DB}"/>
              </a:ext>
            </a:extLst>
          </p:cNvPr>
          <p:cNvSpPr/>
          <p:nvPr/>
        </p:nvSpPr>
        <p:spPr>
          <a:xfrm>
            <a:off x="9287124" y="3480243"/>
            <a:ext cx="302150" cy="52237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Datumsplatzhalter 3">
            <a:extLst>
              <a:ext uri="{FF2B5EF4-FFF2-40B4-BE49-F238E27FC236}">
                <a16:creationId xmlns:a16="http://schemas.microsoft.com/office/drawing/2014/main" id="{B06D3135-E59A-4BB0-8310-28920DB009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1028" y="6238816"/>
            <a:ext cx="2753746" cy="323968"/>
          </a:xfrm>
        </p:spPr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222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840EF64D-523E-4209-9867-07EC2D6DE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940" y="4151786"/>
            <a:ext cx="3956414" cy="219934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DDCA224-0D68-42E0-A607-A1D1FAA6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49074"/>
            <a:ext cx="7729728" cy="569910"/>
          </a:xfrm>
        </p:spPr>
        <p:txBody>
          <a:bodyPr>
            <a:noAutofit/>
          </a:bodyPr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PHP - Einführung</a:t>
            </a:r>
            <a:endParaRPr lang="de-DE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4593E8-225F-47DF-9587-CE4B214D5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990" y="1164913"/>
            <a:ext cx="5351907" cy="4575161"/>
          </a:xfrm>
        </p:spPr>
        <p:txBody>
          <a:bodyPr/>
          <a:lstStyle/>
          <a:p>
            <a:r>
              <a:rPr lang="de-DE" dirty="0"/>
              <a:t>Einführung:</a:t>
            </a:r>
          </a:p>
          <a:p>
            <a:pPr lvl="1"/>
            <a:r>
              <a:rPr lang="de-DE" dirty="0"/>
              <a:t>Ablauf bei Abruf einer PHP-Seite</a:t>
            </a:r>
          </a:p>
          <a:p>
            <a:pPr lvl="1"/>
            <a:r>
              <a:rPr lang="de-DE" dirty="0"/>
              <a:t>PHP-Interpreter </a:t>
            </a:r>
          </a:p>
          <a:p>
            <a:pPr lvl="1"/>
            <a:r>
              <a:rPr lang="de-DE" dirty="0"/>
              <a:t>Erste Übungen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Idee: </a:t>
            </a:r>
          </a:p>
          <a:p>
            <a:pPr lvl="1"/>
            <a:r>
              <a:rPr lang="de-DE" dirty="0"/>
              <a:t>Funktionstest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7DD14C-B524-47D7-9477-BA507A094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Webinar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0A424E-11AF-4F04-BDE3-3B60D7FAC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19A7C95-8EDA-43A1-B35B-FD422BCF4940}"/>
              </a:ext>
            </a:extLst>
          </p:cNvPr>
          <p:cNvGrpSpPr/>
          <p:nvPr/>
        </p:nvGrpSpPr>
        <p:grpSpPr>
          <a:xfrm>
            <a:off x="262393" y="297654"/>
            <a:ext cx="1626800" cy="561731"/>
            <a:chOff x="262393" y="297654"/>
            <a:chExt cx="1626800" cy="561731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20C0C9F0-59E6-4988-BC94-04B4ACE1DA1E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393" y="297654"/>
              <a:ext cx="1626800" cy="256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18151A78-2562-44B7-8DEE-07D23C4E1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3310" y="640122"/>
              <a:ext cx="317030" cy="219263"/>
            </a:xfrm>
            <a:prstGeom prst="rect">
              <a:avLst/>
            </a:prstGeom>
          </p:spPr>
        </p:pic>
      </p:grpSp>
      <p:pic>
        <p:nvPicPr>
          <p:cNvPr id="30" name="Grafik 29">
            <a:extLst>
              <a:ext uri="{FF2B5EF4-FFF2-40B4-BE49-F238E27FC236}">
                <a16:creationId xmlns:a16="http://schemas.microsoft.com/office/drawing/2014/main" id="{8F9EBC49-0734-43D4-882C-C685CECACB3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375" y="1265032"/>
            <a:ext cx="5836920" cy="1459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4E91597-E9E3-4DFF-9D2A-515A62637A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2162" y="3055313"/>
            <a:ext cx="4352515" cy="1987334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B1C521A2-182B-4E84-8562-2F22A1FB235E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507" y="5160022"/>
            <a:ext cx="2030170" cy="961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66FD0E90-43B7-4110-9D9E-2D9A59DCCF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1028" y="6238816"/>
            <a:ext cx="2753746" cy="323968"/>
          </a:xfrm>
        </p:spPr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283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DCA224-0D68-42E0-A607-A1D1FAA6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49074"/>
            <a:ext cx="7729728" cy="569910"/>
          </a:xfrm>
        </p:spPr>
        <p:txBody>
          <a:bodyPr>
            <a:noAutofit/>
          </a:bodyPr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PHP – einfache </a:t>
            </a:r>
            <a:r>
              <a:rPr lang="de-DE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Sprachkonstrukte</a:t>
            </a:r>
            <a:endParaRPr lang="de-DE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4593E8-225F-47DF-9587-CE4B214D5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309" y="1149305"/>
            <a:ext cx="5351907" cy="4575161"/>
          </a:xfrm>
        </p:spPr>
        <p:txBody>
          <a:bodyPr/>
          <a:lstStyle/>
          <a:p>
            <a:r>
              <a:rPr lang="de-DE" dirty="0"/>
              <a:t>Einführung:</a:t>
            </a:r>
          </a:p>
          <a:p>
            <a:pPr lvl="1"/>
            <a:r>
              <a:rPr lang="de-DE" dirty="0"/>
              <a:t>Ausgabe über echo</a:t>
            </a:r>
          </a:p>
          <a:p>
            <a:pPr lvl="1"/>
            <a:r>
              <a:rPr lang="de-DE" dirty="0"/>
              <a:t>Variablen / Typenkonzept / Typenkonvertierung</a:t>
            </a:r>
          </a:p>
          <a:p>
            <a:pPr lvl="1"/>
            <a:r>
              <a:rPr lang="de-DE" dirty="0"/>
              <a:t>Punkt-Operator</a:t>
            </a:r>
          </a:p>
          <a:p>
            <a:pPr lvl="1"/>
            <a:r>
              <a:rPr lang="de-DE" dirty="0"/>
              <a:t>Anführungszeichen</a:t>
            </a:r>
          </a:p>
          <a:p>
            <a:pPr lvl="1"/>
            <a:endParaRPr lang="de-DE" dirty="0"/>
          </a:p>
          <a:p>
            <a:r>
              <a:rPr lang="de-DE" dirty="0"/>
              <a:t>Idee: </a:t>
            </a:r>
          </a:p>
          <a:p>
            <a:pPr lvl="1"/>
            <a:r>
              <a:rPr lang="de-DE" dirty="0"/>
              <a:t>Vergleich mit anderen Programmiersprachen</a:t>
            </a:r>
          </a:p>
          <a:p>
            <a:pPr lvl="1"/>
            <a:r>
              <a:rPr lang="de-DE" dirty="0"/>
              <a:t>Übung</a:t>
            </a:r>
          </a:p>
          <a:p>
            <a:pPr lvl="1"/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7DD14C-B524-47D7-9477-BA507A094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Webinar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0A424E-11AF-4F04-BDE3-3B60D7FAC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A938788-C645-4735-8EF9-C9CB9B4AD280}"/>
              </a:ext>
            </a:extLst>
          </p:cNvPr>
          <p:cNvGrpSpPr/>
          <p:nvPr/>
        </p:nvGrpSpPr>
        <p:grpSpPr>
          <a:xfrm>
            <a:off x="184855" y="247566"/>
            <a:ext cx="925947" cy="421213"/>
            <a:chOff x="56039" y="204368"/>
            <a:chExt cx="2008263" cy="913558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FB245DD6-0DE7-46C7-B72F-24F69E239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772" y="204368"/>
              <a:ext cx="1486172" cy="221961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C48A124-4794-43B6-AB6E-BB2001C9C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179" y="494032"/>
              <a:ext cx="937123" cy="21244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6C6D323A-E060-40CF-83D1-F889F6987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039" y="783448"/>
              <a:ext cx="1779476" cy="334478"/>
            </a:xfrm>
            <a:prstGeom prst="rect">
              <a:avLst/>
            </a:prstGeom>
          </p:spPr>
        </p:pic>
      </p:grpSp>
      <p:pic>
        <p:nvPicPr>
          <p:cNvPr id="12" name="Grafik 11">
            <a:extLst>
              <a:ext uri="{FF2B5EF4-FFF2-40B4-BE49-F238E27FC236}">
                <a16:creationId xmlns:a16="http://schemas.microsoft.com/office/drawing/2014/main" id="{C0C5B7A1-2675-4E02-B0E4-F8F51C3C13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6244" y="1149305"/>
            <a:ext cx="2049353" cy="34364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4970289-354E-4E66-BDD9-33CBA5D1EA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3240" y="1754429"/>
            <a:ext cx="2730388" cy="281161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55EC02B2-47C6-4B0E-9D24-B9769DC05C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8001" y="2291514"/>
            <a:ext cx="1305838" cy="27491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C7DF5CD-38CB-4407-9234-1A0C342446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8029" y="2198106"/>
            <a:ext cx="1355822" cy="293657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234B37F0-1502-4BD4-8A12-AB9DA6D3F5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8465" y="2744563"/>
            <a:ext cx="1839071" cy="28133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987EBCAA-8F36-4E8C-810A-32FB88F565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2415" y="4821122"/>
            <a:ext cx="1429322" cy="955887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1BCF323D-7AD7-47D0-8AC0-F351D416590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45008" y="3235546"/>
            <a:ext cx="4865352" cy="1260671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84323800-1368-488C-8FE6-E1D79891BC4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66051" y="4738331"/>
            <a:ext cx="1723859" cy="274426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7F0E01D3-5FFB-4927-A95D-AFEC9D2827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81612" y="5069319"/>
            <a:ext cx="3108835" cy="459495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A27F2D33-DBAB-44EA-B56F-E1607E0E9F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81612" y="5596320"/>
            <a:ext cx="3108836" cy="463196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94CEE3E1-57BD-457B-B4B8-338EF123C6D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72415" y="6167380"/>
            <a:ext cx="3493636" cy="441546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03277144-DB9F-402E-93B8-B8FEBAD1CB8C}"/>
              </a:ext>
            </a:extLst>
          </p:cNvPr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01" y="5133882"/>
            <a:ext cx="2610485" cy="846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5FC84C27-1F81-4C8B-9DDC-2406E7FF655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39935" y="4432542"/>
            <a:ext cx="1941782" cy="2176384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44F0367E-7F09-42AE-BAD4-55969AD19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0460" y="2672128"/>
            <a:ext cx="2349095" cy="44154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C277BEC-711E-4B4F-B83F-32BDD673B15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584652" y="4539720"/>
            <a:ext cx="4627563" cy="171603"/>
          </a:xfrm>
          <a:prstGeom prst="rect">
            <a:avLst/>
          </a:prstGeom>
        </p:spPr>
      </p:pic>
      <p:sp>
        <p:nvSpPr>
          <p:cNvPr id="26" name="Datumsplatzhalter 3">
            <a:extLst>
              <a:ext uri="{FF2B5EF4-FFF2-40B4-BE49-F238E27FC236}">
                <a16:creationId xmlns:a16="http://schemas.microsoft.com/office/drawing/2014/main" id="{A7C481FE-B433-4E45-AF85-0C37F91AEA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1028" y="6238816"/>
            <a:ext cx="2753746" cy="323968"/>
          </a:xfrm>
        </p:spPr>
        <p:txBody>
          <a:bodyPr/>
          <a:lstStyle/>
          <a:p>
            <a:r>
              <a:rPr lang="de-DE" dirty="0"/>
              <a:t>12.01.2021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334062"/>
      </p:ext>
    </p:extLst>
  </p:cSld>
  <p:clrMapOvr>
    <a:masterClrMapping/>
  </p:clrMapOvr>
</p:sld>
</file>

<file path=ppt/theme/theme1.xml><?xml version="1.0" encoding="utf-8"?>
<a:theme xmlns:a="http://schemas.openxmlformats.org/drawingml/2006/main" name="Paket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TM10001115[[fn=Paket]]</Template>
  <TotalTime>0</TotalTime>
  <Words>353</Words>
  <Application>Microsoft Office PowerPoint</Application>
  <PresentationFormat>Breitbild</PresentationFormat>
  <Paragraphs>139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7" baseType="lpstr">
      <vt:lpstr>Arial</vt:lpstr>
      <vt:lpstr>Calibri</vt:lpstr>
      <vt:lpstr>Gill Sans MT</vt:lpstr>
      <vt:lpstr>Paket</vt:lpstr>
      <vt:lpstr>Dynamische Webseiten mit PHP</vt:lpstr>
      <vt:lpstr>Tagesordnung</vt:lpstr>
      <vt:lpstr>Arbeitsumgebung</vt:lpstr>
      <vt:lpstr>Inhaltsübersicht</vt:lpstr>
      <vt:lpstr>Arbeitsumgebung</vt:lpstr>
      <vt:lpstr>Uniform Resource Locator</vt:lpstr>
      <vt:lpstr>HTML-Formulare</vt:lpstr>
      <vt:lpstr>PHP - Einführung</vt:lpstr>
      <vt:lpstr>PHP – einfache Sprachkonstrukte</vt:lpstr>
      <vt:lpstr>PHP – Kontrollstrukturen</vt:lpstr>
      <vt:lpstr>Datenbankzugriff mit PHP</vt:lpstr>
      <vt:lpstr>Cookies</vt:lpstr>
      <vt:lpstr>KontAKT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BP Winf, JGS2, DynWeb</dc:title>
  <dc:creator>Thomas Perschke</dc:creator>
  <cp:lastModifiedBy>Thomas Perschke</cp:lastModifiedBy>
  <cp:revision>2</cp:revision>
  <dcterms:created xsi:type="dcterms:W3CDTF">2020-07-09T06:50:34Z</dcterms:created>
  <dcterms:modified xsi:type="dcterms:W3CDTF">2021-01-12T11:10:25Z</dcterms:modified>
</cp:coreProperties>
</file>