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363" r:id="rId3"/>
    <p:sldId id="369" r:id="rId4"/>
    <p:sldId id="364" r:id="rId5"/>
    <p:sldId id="365" r:id="rId6"/>
    <p:sldId id="368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6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0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1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38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4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5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8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5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26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7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E7CB004B-D187-4076-B813-6110E6BD78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4835" r="-1" b="7593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7B8239B-2542-4E10-B07D-B9604637B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de-DE"/>
              <a:t>Die Wortarten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D6BBEF-A0A1-4DCC-B2D5-BE3654B84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/>
            <a:r>
              <a:rPr lang="de-DE" sz="3200"/>
              <a:t>Kennen und Unterscheiden</a:t>
            </a:r>
          </a:p>
        </p:txBody>
      </p:sp>
      <p:sp>
        <p:nvSpPr>
          <p:cNvPr id="34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6FBCF2D-EAB3-4CD7-A443-BCD204284761}"/>
              </a:ext>
            </a:extLst>
          </p:cNvPr>
          <p:cNvSpPr txBox="1"/>
          <p:nvPr/>
        </p:nvSpPr>
        <p:spPr>
          <a:xfrm>
            <a:off x="9278602" y="6387456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544726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5" name="Rectangle 17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de-DE" sz="6000" dirty="0"/>
              <a:t>Das </a:t>
            </a:r>
            <a:r>
              <a:rPr lang="en-US" altLang="de-DE" sz="6000" dirty="0" err="1"/>
              <a:t>Adjektiv</a:t>
            </a:r>
            <a:endParaRPr lang="en-US" altLang="de-DE" sz="6000" dirty="0"/>
          </a:p>
        </p:txBody>
      </p:sp>
      <p:sp>
        <p:nvSpPr>
          <p:cNvPr id="177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298595" y="552091"/>
            <a:ext cx="6052158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+mn-lt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A92AF6D-B892-4914-ADC1-30AB5AE0FD3B}"/>
              </a:ext>
            </a:extLst>
          </p:cNvPr>
          <p:cNvSpPr txBox="1"/>
          <p:nvPr/>
        </p:nvSpPr>
        <p:spPr>
          <a:xfrm>
            <a:off x="5388077" y="2172057"/>
            <a:ext cx="609600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Adjektiv gibt nähere Informationen zu dem Substantiv / Nomen, auf das es sich bezieht. </a:t>
            </a:r>
          </a:p>
          <a:p>
            <a:pPr lvl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lese gerade ein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spannendes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Buch.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Mit seiner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neuen digitalen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Kamera macht 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wunderschöne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Bilder.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B107DAA-D7C3-4227-8AD4-F228BF38558C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528410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5" name="Rectangle 17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de-DE" sz="6000" dirty="0"/>
              <a:t>Das </a:t>
            </a:r>
            <a:r>
              <a:rPr lang="en-US" altLang="de-DE" sz="6000"/>
              <a:t>Adjektiv</a:t>
            </a:r>
            <a:endParaRPr lang="en-US" altLang="de-DE" sz="6000" dirty="0"/>
          </a:p>
        </p:txBody>
      </p:sp>
      <p:sp>
        <p:nvSpPr>
          <p:cNvPr id="177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A92AF6D-B892-4914-ADC1-30AB5AE0FD3B}"/>
              </a:ext>
            </a:extLst>
          </p:cNvPr>
          <p:cNvSpPr txBox="1"/>
          <p:nvPr/>
        </p:nvSpPr>
        <p:spPr>
          <a:xfrm>
            <a:off x="5298595" y="552091"/>
            <a:ext cx="6052158" cy="5431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Mit Adjektiven können wir etwas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anschaulich und lebendig machen. </a:t>
            </a:r>
          </a:p>
          <a:p>
            <a:pPr eaLnBrk="1" hangingPunct="1"/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Junge ging in den Raum und schaute sich um.</a:t>
            </a:r>
          </a:p>
          <a:p>
            <a:pPr eaLnBrk="1" hangingPunct="1"/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eaLnBrk="1" hangingPunct="1">
              <a:buFont typeface="Symbol" panose="05050102010706020507" pitchFamily="18" charset="2"/>
              <a:buChar char="Þ"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kleine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Junge ging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langsam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großen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dunklen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Raum und schaute sich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ängstlich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um.</a:t>
            </a:r>
          </a:p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342900" indent="-342900" eaLnBrk="1" hangingPunct="1">
              <a:buFont typeface="Symbol" panose="05050102010706020507" pitchFamily="18" charset="2"/>
              <a:buChar char="Þ"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kleine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Junge ging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schnell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großen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hellen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Raum und schaute sich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neugierig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um.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298595" y="552091"/>
            <a:ext cx="6052158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+mn-lt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476AD65-2CE8-4390-9ADB-E563CCDC87F6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486176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5" name="Rectangle 17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de-DE" sz="6000" dirty="0"/>
              <a:t>Das </a:t>
            </a:r>
            <a:r>
              <a:rPr lang="en-US" altLang="de-DE" sz="6000" dirty="0" err="1"/>
              <a:t>Adjektiv</a:t>
            </a:r>
            <a:endParaRPr lang="en-US" altLang="de-DE" sz="6000" dirty="0"/>
          </a:p>
        </p:txBody>
      </p:sp>
      <p:sp>
        <p:nvSpPr>
          <p:cNvPr id="177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A92AF6D-B892-4914-ADC1-30AB5AE0FD3B}"/>
              </a:ext>
            </a:extLst>
          </p:cNvPr>
          <p:cNvSpPr txBox="1"/>
          <p:nvPr/>
        </p:nvSpPr>
        <p:spPr>
          <a:xfrm>
            <a:off x="5298595" y="552091"/>
            <a:ext cx="6052158" cy="5431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Adjektiv kann aber auch als Adverb nähere Informationen zu einem Verb geben, auf das es sich bezieht. </a:t>
            </a:r>
          </a:p>
          <a:p>
            <a:pPr eaLnBrk="1" hangingPunct="1"/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Lisa hat eine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schöne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Schrift. (Adjektiv)</a:t>
            </a:r>
          </a:p>
          <a:p>
            <a:pPr lvl="1"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 schreibt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schön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(Adverb)</a:t>
            </a:r>
          </a:p>
          <a:p>
            <a:pPr lvl="1" eaLnBrk="1" hangingPunct="1"/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Wenn sich das Adjektiv auf ein Verb bezieht, wird es nicht dekliniert.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/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298595" y="552091"/>
            <a:ext cx="6052158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+mn-lt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45BCA09-8131-4519-AF28-57CB7F5D5292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50494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6" name="Rectangle 17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de-DE" sz="6000" dirty="0"/>
              <a:t>Das </a:t>
            </a:r>
            <a:r>
              <a:rPr lang="en-US" altLang="de-DE" sz="6000" dirty="0" err="1"/>
              <a:t>Adjektiv</a:t>
            </a:r>
            <a:endParaRPr lang="en-US" altLang="de-DE" sz="6000" dirty="0"/>
          </a:p>
        </p:txBody>
      </p:sp>
      <p:sp>
        <p:nvSpPr>
          <p:cNvPr id="178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298595" y="552091"/>
            <a:ext cx="6052158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+mn-lt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580AB65-EBF4-4260-B5AF-A49E17ED3C4F}"/>
              </a:ext>
            </a:extLst>
          </p:cNvPr>
          <p:cNvSpPr txBox="1"/>
          <p:nvPr/>
        </p:nvSpPr>
        <p:spPr>
          <a:xfrm>
            <a:off x="5208344" y="1190536"/>
            <a:ext cx="614240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Mit Adjektiven können wir beschreiben (deskriptives Adjektiv)</a:t>
            </a:r>
          </a:p>
          <a:p>
            <a:pPr algn="l"/>
            <a:endParaRPr 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rotes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Auto</a:t>
            </a:r>
            <a:b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heißer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Tag</a:t>
            </a:r>
            <a:b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starker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Wind</a:t>
            </a:r>
          </a:p>
          <a:p>
            <a:pPr algn="l"/>
            <a:endParaRPr 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oder werten (evaluatives Adjektiv)</a:t>
            </a:r>
          </a:p>
          <a:p>
            <a:pPr algn="l"/>
            <a:endParaRPr 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guter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Aufsatz</a:t>
            </a:r>
            <a:b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schöner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Tag</a:t>
            </a:r>
            <a:b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schlechtes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Bild</a:t>
            </a:r>
          </a:p>
          <a:p>
            <a:pPr algn="l"/>
            <a:endParaRPr 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Adjektive lassen sich steigern.</a:t>
            </a:r>
          </a:p>
          <a:p>
            <a:endParaRPr lang="de-DE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FB2020C-E527-4287-A592-320A1DB05FF4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794859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5" name="Rectangle 17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de-DE" sz="6000" dirty="0"/>
              <a:t>Das </a:t>
            </a:r>
            <a:r>
              <a:rPr lang="en-US" altLang="de-DE" sz="6000"/>
              <a:t>Adjektiv</a:t>
            </a:r>
            <a:endParaRPr lang="en-US" altLang="de-DE" sz="6000" dirty="0"/>
          </a:p>
        </p:txBody>
      </p:sp>
      <p:sp>
        <p:nvSpPr>
          <p:cNvPr id="177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A92AF6D-B892-4914-ADC1-30AB5AE0FD3B}"/>
              </a:ext>
            </a:extLst>
          </p:cNvPr>
          <p:cNvSpPr txBox="1"/>
          <p:nvPr/>
        </p:nvSpPr>
        <p:spPr>
          <a:xfrm>
            <a:off x="5298595" y="877825"/>
            <a:ext cx="6052158" cy="5431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Adjektive lassen sich steigern.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Farbadjektive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kann man nicht steigern.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Blau kann nicht "blauer" werden, wir können es aber hellblau, dunkelblau, tiefblau machen.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/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298595" y="552091"/>
            <a:ext cx="6052158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+mn-lt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48E1A821-C9BB-4EC5-A0B1-FBCDA1027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229814"/>
              </p:ext>
            </p:extLst>
          </p:nvPr>
        </p:nvGraphicFramePr>
        <p:xfrm>
          <a:off x="5298594" y="1935726"/>
          <a:ext cx="6552416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0901">
                  <a:extLst>
                    <a:ext uri="{9D8B030D-6E8A-4147-A177-3AD203B41FA5}">
                      <a16:colId xmlns:a16="http://schemas.microsoft.com/office/drawing/2014/main" val="3857944260"/>
                    </a:ext>
                  </a:extLst>
                </a:gridCol>
                <a:gridCol w="1641987">
                  <a:extLst>
                    <a:ext uri="{9D8B030D-6E8A-4147-A177-3AD203B41FA5}">
                      <a16:colId xmlns:a16="http://schemas.microsoft.com/office/drawing/2014/main" val="1948130114"/>
                    </a:ext>
                  </a:extLst>
                </a:gridCol>
                <a:gridCol w="1936955">
                  <a:extLst>
                    <a:ext uri="{9D8B030D-6E8A-4147-A177-3AD203B41FA5}">
                      <a16:colId xmlns:a16="http://schemas.microsoft.com/office/drawing/2014/main" val="1797182269"/>
                    </a:ext>
                  </a:extLst>
                </a:gridCol>
                <a:gridCol w="1502573">
                  <a:extLst>
                    <a:ext uri="{9D8B030D-6E8A-4147-A177-3AD203B41FA5}">
                      <a16:colId xmlns:a16="http://schemas.microsoft.com/office/drawing/2014/main" val="708627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regelmäßig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regelmäßig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unregelmäßig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390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Positiv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groß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schnell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163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Komparativ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größer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schneller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besser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783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Superlativ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 größten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 schnellsten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 besten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780092"/>
                  </a:ext>
                </a:extLst>
              </a:tr>
            </a:tbl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C49B32CC-EF8C-4720-9A62-F2DDD8377E3C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263220401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</Words>
  <Application>Microsoft Office PowerPoint</Application>
  <PresentationFormat>Breitbild</PresentationFormat>
  <Paragraphs>58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Modern Love</vt:lpstr>
      <vt:lpstr>Symbol</vt:lpstr>
      <vt:lpstr>Tahoma</vt:lpstr>
      <vt:lpstr>The Hand</vt:lpstr>
      <vt:lpstr>SketchyVTI</vt:lpstr>
      <vt:lpstr>Die Wortarten</vt:lpstr>
      <vt:lpstr>Das Adjektiv</vt:lpstr>
      <vt:lpstr>Das Adjektiv</vt:lpstr>
      <vt:lpstr>Das Adjektiv</vt:lpstr>
      <vt:lpstr>Das Adjektiv</vt:lpstr>
      <vt:lpstr>Das Adjektiv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Wortarten</dc:title>
  <dc:creator>Blennemann</dc:creator>
  <cp:lastModifiedBy>Antje Blennemann</cp:lastModifiedBy>
  <cp:revision>2</cp:revision>
  <dcterms:created xsi:type="dcterms:W3CDTF">2020-11-27T13:32:06Z</dcterms:created>
  <dcterms:modified xsi:type="dcterms:W3CDTF">2020-12-29T11:48:01Z</dcterms:modified>
</cp:coreProperties>
</file>