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2432" y="-7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972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2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721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743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55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3659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76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65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07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82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78AD7-11D3-FA43-AC1D-87EE8B2CCE5C}" type="datetimeFigureOut">
              <a:rPr lang="de-DE" smtClean="0"/>
              <a:t>13.10.15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2BEF7-A699-934E-97D3-BDD94F8EA39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291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chseck 3"/>
          <p:cNvSpPr/>
          <p:nvPr/>
        </p:nvSpPr>
        <p:spPr>
          <a:xfrm>
            <a:off x="190500" y="26670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Sechseck 9"/>
          <p:cNvSpPr/>
          <p:nvPr/>
        </p:nvSpPr>
        <p:spPr>
          <a:xfrm>
            <a:off x="190500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Sechseck 10"/>
          <p:cNvSpPr/>
          <p:nvPr/>
        </p:nvSpPr>
        <p:spPr>
          <a:xfrm>
            <a:off x="190500" y="202692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Sechseck 15"/>
          <p:cNvSpPr/>
          <p:nvPr/>
        </p:nvSpPr>
        <p:spPr>
          <a:xfrm>
            <a:off x="190500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Sechseck 16"/>
          <p:cNvSpPr/>
          <p:nvPr/>
        </p:nvSpPr>
        <p:spPr>
          <a:xfrm>
            <a:off x="190500" y="37871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Sechseck 21"/>
          <p:cNvSpPr/>
          <p:nvPr/>
        </p:nvSpPr>
        <p:spPr>
          <a:xfrm>
            <a:off x="190500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Sechseck 22"/>
          <p:cNvSpPr/>
          <p:nvPr/>
        </p:nvSpPr>
        <p:spPr>
          <a:xfrm>
            <a:off x="862629" y="-1730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Sechseck 23"/>
          <p:cNvSpPr/>
          <p:nvPr/>
        </p:nvSpPr>
        <p:spPr>
          <a:xfrm>
            <a:off x="862629" y="7077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Sechseck 24"/>
          <p:cNvSpPr/>
          <p:nvPr/>
        </p:nvSpPr>
        <p:spPr>
          <a:xfrm>
            <a:off x="862629" y="158718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Sechseck 25"/>
          <p:cNvSpPr/>
          <p:nvPr/>
        </p:nvSpPr>
        <p:spPr>
          <a:xfrm>
            <a:off x="862629" y="246792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" name="Sechseck 26"/>
          <p:cNvSpPr/>
          <p:nvPr/>
        </p:nvSpPr>
        <p:spPr>
          <a:xfrm>
            <a:off x="862629" y="334740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Sechseck 27"/>
          <p:cNvSpPr/>
          <p:nvPr/>
        </p:nvSpPr>
        <p:spPr>
          <a:xfrm>
            <a:off x="862629" y="422814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Sechseck 28"/>
          <p:cNvSpPr/>
          <p:nvPr/>
        </p:nvSpPr>
        <p:spPr>
          <a:xfrm>
            <a:off x="1535145" y="26543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Sechseck 29"/>
          <p:cNvSpPr/>
          <p:nvPr/>
        </p:nvSpPr>
        <p:spPr>
          <a:xfrm>
            <a:off x="1535145" y="11461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Sechseck 30"/>
          <p:cNvSpPr/>
          <p:nvPr/>
        </p:nvSpPr>
        <p:spPr>
          <a:xfrm>
            <a:off x="1535145" y="202565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Sechseck 31"/>
          <p:cNvSpPr/>
          <p:nvPr/>
        </p:nvSpPr>
        <p:spPr>
          <a:xfrm>
            <a:off x="1535145" y="290639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" name="Sechseck 32"/>
          <p:cNvSpPr/>
          <p:nvPr/>
        </p:nvSpPr>
        <p:spPr>
          <a:xfrm>
            <a:off x="1535145" y="37858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Sechseck 33"/>
          <p:cNvSpPr/>
          <p:nvPr/>
        </p:nvSpPr>
        <p:spPr>
          <a:xfrm>
            <a:off x="1535145" y="46666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Sechseck 34"/>
          <p:cNvSpPr/>
          <p:nvPr/>
        </p:nvSpPr>
        <p:spPr>
          <a:xfrm>
            <a:off x="862629" y="510762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" name="Sechseck 35"/>
          <p:cNvSpPr/>
          <p:nvPr/>
        </p:nvSpPr>
        <p:spPr>
          <a:xfrm>
            <a:off x="1535145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Sechseck 36"/>
          <p:cNvSpPr/>
          <p:nvPr/>
        </p:nvSpPr>
        <p:spPr>
          <a:xfrm>
            <a:off x="190500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7" name="Sechseck 76"/>
          <p:cNvSpPr/>
          <p:nvPr/>
        </p:nvSpPr>
        <p:spPr>
          <a:xfrm>
            <a:off x="2212149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8" name="Sechseck 77"/>
          <p:cNvSpPr/>
          <p:nvPr/>
        </p:nvSpPr>
        <p:spPr>
          <a:xfrm>
            <a:off x="2212149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9" name="Sechseck 78"/>
          <p:cNvSpPr/>
          <p:nvPr/>
        </p:nvSpPr>
        <p:spPr>
          <a:xfrm>
            <a:off x="2212149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0" name="Sechseck 79"/>
          <p:cNvSpPr/>
          <p:nvPr/>
        </p:nvSpPr>
        <p:spPr>
          <a:xfrm>
            <a:off x="2212149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1" name="Sechseck 80"/>
          <p:cNvSpPr/>
          <p:nvPr/>
        </p:nvSpPr>
        <p:spPr>
          <a:xfrm>
            <a:off x="2212149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2" name="Sechseck 81"/>
          <p:cNvSpPr/>
          <p:nvPr/>
        </p:nvSpPr>
        <p:spPr>
          <a:xfrm>
            <a:off x="2212149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4" name="Sechseck 83"/>
          <p:cNvSpPr/>
          <p:nvPr/>
        </p:nvSpPr>
        <p:spPr>
          <a:xfrm>
            <a:off x="2884278" y="2679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5" name="Sechseck 84"/>
          <p:cNvSpPr/>
          <p:nvPr/>
        </p:nvSpPr>
        <p:spPr>
          <a:xfrm>
            <a:off x="2884278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Sechseck 85"/>
          <p:cNvSpPr/>
          <p:nvPr/>
        </p:nvSpPr>
        <p:spPr>
          <a:xfrm>
            <a:off x="2884278" y="20281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7" name="Sechseck 86"/>
          <p:cNvSpPr/>
          <p:nvPr/>
        </p:nvSpPr>
        <p:spPr>
          <a:xfrm>
            <a:off x="2884278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8" name="Sechseck 87"/>
          <p:cNvSpPr/>
          <p:nvPr/>
        </p:nvSpPr>
        <p:spPr>
          <a:xfrm>
            <a:off x="2884278" y="378841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Sechseck 88"/>
          <p:cNvSpPr/>
          <p:nvPr/>
        </p:nvSpPr>
        <p:spPr>
          <a:xfrm>
            <a:off x="3556794" y="-1743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0" name="Sechseck 89"/>
          <p:cNvSpPr/>
          <p:nvPr/>
        </p:nvSpPr>
        <p:spPr>
          <a:xfrm>
            <a:off x="3556794" y="7064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1" name="Sechseck 90"/>
          <p:cNvSpPr/>
          <p:nvPr/>
        </p:nvSpPr>
        <p:spPr>
          <a:xfrm>
            <a:off x="3556794" y="158591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2" name="Sechseck 91"/>
          <p:cNvSpPr/>
          <p:nvPr/>
        </p:nvSpPr>
        <p:spPr>
          <a:xfrm>
            <a:off x="3556794" y="246665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3" name="Sechseck 92"/>
          <p:cNvSpPr/>
          <p:nvPr/>
        </p:nvSpPr>
        <p:spPr>
          <a:xfrm>
            <a:off x="3556794" y="334613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4" name="Sechseck 93"/>
          <p:cNvSpPr/>
          <p:nvPr/>
        </p:nvSpPr>
        <p:spPr>
          <a:xfrm>
            <a:off x="3556794" y="422687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5" name="Sechseck 94"/>
          <p:cNvSpPr/>
          <p:nvPr/>
        </p:nvSpPr>
        <p:spPr>
          <a:xfrm>
            <a:off x="2884278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6" name="Sechseck 95"/>
          <p:cNvSpPr/>
          <p:nvPr/>
        </p:nvSpPr>
        <p:spPr>
          <a:xfrm>
            <a:off x="3556794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7" name="Sechseck 96"/>
          <p:cNvSpPr/>
          <p:nvPr/>
        </p:nvSpPr>
        <p:spPr>
          <a:xfrm>
            <a:off x="2212149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8" name="Sechseck 97"/>
          <p:cNvSpPr/>
          <p:nvPr/>
        </p:nvSpPr>
        <p:spPr>
          <a:xfrm>
            <a:off x="2884278" y="55460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Sechseck 43"/>
          <p:cNvSpPr/>
          <p:nvPr/>
        </p:nvSpPr>
        <p:spPr>
          <a:xfrm>
            <a:off x="862629" y="59883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5" name="Sechseck 44"/>
          <p:cNvSpPr/>
          <p:nvPr/>
        </p:nvSpPr>
        <p:spPr>
          <a:xfrm>
            <a:off x="2212149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6" name="Sechseck 45"/>
          <p:cNvSpPr/>
          <p:nvPr/>
        </p:nvSpPr>
        <p:spPr>
          <a:xfrm>
            <a:off x="3556794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Sechseck 46"/>
          <p:cNvSpPr/>
          <p:nvPr/>
        </p:nvSpPr>
        <p:spPr>
          <a:xfrm>
            <a:off x="2884278" y="640607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8" name="Sechseck 47"/>
          <p:cNvSpPr/>
          <p:nvPr/>
        </p:nvSpPr>
        <p:spPr>
          <a:xfrm>
            <a:off x="1535145" y="641680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9" name="Sechseck 48"/>
          <p:cNvSpPr/>
          <p:nvPr/>
        </p:nvSpPr>
        <p:spPr>
          <a:xfrm>
            <a:off x="190500" y="642683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0" name="Sechseck 49"/>
          <p:cNvSpPr/>
          <p:nvPr/>
        </p:nvSpPr>
        <p:spPr>
          <a:xfrm>
            <a:off x="1535145" y="-6115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Sechseck 51"/>
          <p:cNvSpPr/>
          <p:nvPr/>
        </p:nvSpPr>
        <p:spPr>
          <a:xfrm>
            <a:off x="2884278" y="-6140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3" name="Sechseck 52"/>
          <p:cNvSpPr/>
          <p:nvPr/>
        </p:nvSpPr>
        <p:spPr>
          <a:xfrm>
            <a:off x="190500" y="-61997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4" name="Sechseck 53"/>
          <p:cNvSpPr/>
          <p:nvPr/>
        </p:nvSpPr>
        <p:spPr>
          <a:xfrm>
            <a:off x="4216124" y="26670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5" name="Sechseck 54"/>
          <p:cNvSpPr/>
          <p:nvPr/>
        </p:nvSpPr>
        <p:spPr>
          <a:xfrm>
            <a:off x="4216124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6" name="Sechseck 55"/>
          <p:cNvSpPr/>
          <p:nvPr/>
        </p:nvSpPr>
        <p:spPr>
          <a:xfrm>
            <a:off x="4216124" y="202692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7" name="Sechseck 56"/>
          <p:cNvSpPr/>
          <p:nvPr/>
        </p:nvSpPr>
        <p:spPr>
          <a:xfrm>
            <a:off x="4216124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8" name="Sechseck 57"/>
          <p:cNvSpPr/>
          <p:nvPr/>
        </p:nvSpPr>
        <p:spPr>
          <a:xfrm>
            <a:off x="4216124" y="37871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9" name="Sechseck 58"/>
          <p:cNvSpPr/>
          <p:nvPr/>
        </p:nvSpPr>
        <p:spPr>
          <a:xfrm>
            <a:off x="4216124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0" name="Sechseck 59"/>
          <p:cNvSpPr/>
          <p:nvPr/>
        </p:nvSpPr>
        <p:spPr>
          <a:xfrm>
            <a:off x="4888253" y="-1730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1" name="Sechseck 60"/>
          <p:cNvSpPr/>
          <p:nvPr/>
        </p:nvSpPr>
        <p:spPr>
          <a:xfrm>
            <a:off x="4888253" y="7077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Sechseck 61"/>
          <p:cNvSpPr/>
          <p:nvPr/>
        </p:nvSpPr>
        <p:spPr>
          <a:xfrm>
            <a:off x="4888253" y="158718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Sechseck 62"/>
          <p:cNvSpPr/>
          <p:nvPr/>
        </p:nvSpPr>
        <p:spPr>
          <a:xfrm>
            <a:off x="4888253" y="246792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4" name="Sechseck 63"/>
          <p:cNvSpPr/>
          <p:nvPr/>
        </p:nvSpPr>
        <p:spPr>
          <a:xfrm>
            <a:off x="4888253" y="334740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5" name="Sechseck 64"/>
          <p:cNvSpPr/>
          <p:nvPr/>
        </p:nvSpPr>
        <p:spPr>
          <a:xfrm>
            <a:off x="4888253" y="422814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Sechseck 65"/>
          <p:cNvSpPr/>
          <p:nvPr/>
        </p:nvSpPr>
        <p:spPr>
          <a:xfrm>
            <a:off x="5560769" y="26543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7" name="Sechseck 66"/>
          <p:cNvSpPr/>
          <p:nvPr/>
        </p:nvSpPr>
        <p:spPr>
          <a:xfrm>
            <a:off x="5560769" y="11461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8" name="Sechseck 67"/>
          <p:cNvSpPr/>
          <p:nvPr/>
        </p:nvSpPr>
        <p:spPr>
          <a:xfrm>
            <a:off x="5560769" y="202565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Sechseck 68"/>
          <p:cNvSpPr/>
          <p:nvPr/>
        </p:nvSpPr>
        <p:spPr>
          <a:xfrm>
            <a:off x="5560769" y="290639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Sechseck 69"/>
          <p:cNvSpPr/>
          <p:nvPr/>
        </p:nvSpPr>
        <p:spPr>
          <a:xfrm>
            <a:off x="5560769" y="37858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Sechseck 70"/>
          <p:cNvSpPr/>
          <p:nvPr/>
        </p:nvSpPr>
        <p:spPr>
          <a:xfrm>
            <a:off x="5560769" y="46666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2" name="Sechseck 71"/>
          <p:cNvSpPr/>
          <p:nvPr/>
        </p:nvSpPr>
        <p:spPr>
          <a:xfrm>
            <a:off x="4888253" y="510762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3" name="Sechseck 72"/>
          <p:cNvSpPr/>
          <p:nvPr/>
        </p:nvSpPr>
        <p:spPr>
          <a:xfrm>
            <a:off x="5560769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4" name="Sechseck 73"/>
          <p:cNvSpPr/>
          <p:nvPr/>
        </p:nvSpPr>
        <p:spPr>
          <a:xfrm>
            <a:off x="4216124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5" name="Sechseck 74"/>
          <p:cNvSpPr/>
          <p:nvPr/>
        </p:nvSpPr>
        <p:spPr>
          <a:xfrm>
            <a:off x="6237773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6" name="Sechseck 75"/>
          <p:cNvSpPr/>
          <p:nvPr/>
        </p:nvSpPr>
        <p:spPr>
          <a:xfrm>
            <a:off x="6237773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3" name="Sechseck 82"/>
          <p:cNvSpPr/>
          <p:nvPr/>
        </p:nvSpPr>
        <p:spPr>
          <a:xfrm>
            <a:off x="6237773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9" name="Sechseck 98"/>
          <p:cNvSpPr/>
          <p:nvPr/>
        </p:nvSpPr>
        <p:spPr>
          <a:xfrm>
            <a:off x="6237773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0" name="Sechseck 99"/>
          <p:cNvSpPr/>
          <p:nvPr/>
        </p:nvSpPr>
        <p:spPr>
          <a:xfrm>
            <a:off x="6237773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1" name="Sechseck 100"/>
          <p:cNvSpPr/>
          <p:nvPr/>
        </p:nvSpPr>
        <p:spPr>
          <a:xfrm>
            <a:off x="6237773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2" name="Sechseck 101"/>
          <p:cNvSpPr/>
          <p:nvPr/>
        </p:nvSpPr>
        <p:spPr>
          <a:xfrm>
            <a:off x="6909902" y="26797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3" name="Sechseck 102"/>
          <p:cNvSpPr/>
          <p:nvPr/>
        </p:nvSpPr>
        <p:spPr>
          <a:xfrm>
            <a:off x="6909902" y="11474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4" name="Sechseck 103"/>
          <p:cNvSpPr/>
          <p:nvPr/>
        </p:nvSpPr>
        <p:spPr>
          <a:xfrm>
            <a:off x="6909902" y="20281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5" name="Sechseck 104"/>
          <p:cNvSpPr/>
          <p:nvPr/>
        </p:nvSpPr>
        <p:spPr>
          <a:xfrm>
            <a:off x="6909902" y="290766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6" name="Sechseck 105"/>
          <p:cNvSpPr/>
          <p:nvPr/>
        </p:nvSpPr>
        <p:spPr>
          <a:xfrm>
            <a:off x="6909902" y="378841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7" name="Sechseck 106"/>
          <p:cNvSpPr/>
          <p:nvPr/>
        </p:nvSpPr>
        <p:spPr>
          <a:xfrm>
            <a:off x="7582418" y="-17430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8" name="Sechseck 107"/>
          <p:cNvSpPr/>
          <p:nvPr/>
        </p:nvSpPr>
        <p:spPr>
          <a:xfrm>
            <a:off x="7582418" y="70643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9" name="Sechseck 108"/>
          <p:cNvSpPr/>
          <p:nvPr/>
        </p:nvSpPr>
        <p:spPr>
          <a:xfrm>
            <a:off x="7582418" y="158591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0" name="Sechseck 109"/>
          <p:cNvSpPr/>
          <p:nvPr/>
        </p:nvSpPr>
        <p:spPr>
          <a:xfrm>
            <a:off x="7582418" y="246665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Sechseck 110"/>
          <p:cNvSpPr/>
          <p:nvPr/>
        </p:nvSpPr>
        <p:spPr>
          <a:xfrm>
            <a:off x="7582418" y="334613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2" name="Sechseck 111"/>
          <p:cNvSpPr/>
          <p:nvPr/>
        </p:nvSpPr>
        <p:spPr>
          <a:xfrm>
            <a:off x="7582418" y="422687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3" name="Sechseck 112"/>
          <p:cNvSpPr/>
          <p:nvPr/>
        </p:nvSpPr>
        <p:spPr>
          <a:xfrm>
            <a:off x="6909902" y="466788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4" name="Sechseck 113"/>
          <p:cNvSpPr/>
          <p:nvPr/>
        </p:nvSpPr>
        <p:spPr>
          <a:xfrm>
            <a:off x="7582418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Sechseck 114"/>
          <p:cNvSpPr/>
          <p:nvPr/>
        </p:nvSpPr>
        <p:spPr>
          <a:xfrm>
            <a:off x="6237773" y="510762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6" name="Sechseck 115"/>
          <p:cNvSpPr/>
          <p:nvPr/>
        </p:nvSpPr>
        <p:spPr>
          <a:xfrm>
            <a:off x="6909902" y="554609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7" name="Sechseck 116"/>
          <p:cNvSpPr/>
          <p:nvPr/>
        </p:nvSpPr>
        <p:spPr>
          <a:xfrm>
            <a:off x="4888253" y="59663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8" name="Sechseck 117"/>
          <p:cNvSpPr/>
          <p:nvPr/>
        </p:nvSpPr>
        <p:spPr>
          <a:xfrm>
            <a:off x="6237773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9" name="Sechseck 118"/>
          <p:cNvSpPr/>
          <p:nvPr/>
        </p:nvSpPr>
        <p:spPr>
          <a:xfrm>
            <a:off x="7582418" y="598709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Sechseck 119"/>
          <p:cNvSpPr/>
          <p:nvPr/>
        </p:nvSpPr>
        <p:spPr>
          <a:xfrm>
            <a:off x="6909902" y="640607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Sechseck 120"/>
          <p:cNvSpPr/>
          <p:nvPr/>
        </p:nvSpPr>
        <p:spPr>
          <a:xfrm>
            <a:off x="5560769" y="641680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Sechseck 121"/>
          <p:cNvSpPr/>
          <p:nvPr/>
        </p:nvSpPr>
        <p:spPr>
          <a:xfrm>
            <a:off x="4240188" y="64281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3" name="Sechseck 122"/>
          <p:cNvSpPr/>
          <p:nvPr/>
        </p:nvSpPr>
        <p:spPr>
          <a:xfrm>
            <a:off x="5560769" y="-61150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4" name="Sechseck 123"/>
          <p:cNvSpPr/>
          <p:nvPr/>
        </p:nvSpPr>
        <p:spPr>
          <a:xfrm>
            <a:off x="6909902" y="-61404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5" name="Sechseck 124"/>
          <p:cNvSpPr/>
          <p:nvPr/>
        </p:nvSpPr>
        <p:spPr>
          <a:xfrm>
            <a:off x="4216124" y="-61997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Sechseck 125"/>
          <p:cNvSpPr/>
          <p:nvPr/>
        </p:nvSpPr>
        <p:spPr>
          <a:xfrm>
            <a:off x="8264525" y="26924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Sechseck 126"/>
          <p:cNvSpPr/>
          <p:nvPr/>
        </p:nvSpPr>
        <p:spPr>
          <a:xfrm>
            <a:off x="8264525" y="114871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Sechseck 127"/>
          <p:cNvSpPr/>
          <p:nvPr/>
        </p:nvSpPr>
        <p:spPr>
          <a:xfrm>
            <a:off x="8264525" y="20294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Sechseck 128"/>
          <p:cNvSpPr/>
          <p:nvPr/>
        </p:nvSpPr>
        <p:spPr>
          <a:xfrm>
            <a:off x="8264525" y="290893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Sechseck 129"/>
          <p:cNvSpPr/>
          <p:nvPr/>
        </p:nvSpPr>
        <p:spPr>
          <a:xfrm>
            <a:off x="8264525" y="378968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Sechseck 130"/>
          <p:cNvSpPr/>
          <p:nvPr/>
        </p:nvSpPr>
        <p:spPr>
          <a:xfrm>
            <a:off x="8937041" y="-17303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Sechseck 131"/>
          <p:cNvSpPr/>
          <p:nvPr/>
        </p:nvSpPr>
        <p:spPr>
          <a:xfrm>
            <a:off x="8937041" y="70770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Sechseck 132"/>
          <p:cNvSpPr/>
          <p:nvPr/>
        </p:nvSpPr>
        <p:spPr>
          <a:xfrm>
            <a:off x="8937041" y="158718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Sechseck 133"/>
          <p:cNvSpPr/>
          <p:nvPr/>
        </p:nvSpPr>
        <p:spPr>
          <a:xfrm>
            <a:off x="8937041" y="246792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5" name="Sechseck 134"/>
          <p:cNvSpPr/>
          <p:nvPr/>
        </p:nvSpPr>
        <p:spPr>
          <a:xfrm>
            <a:off x="8937041" y="334740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6" name="Sechseck 135"/>
          <p:cNvSpPr/>
          <p:nvPr/>
        </p:nvSpPr>
        <p:spPr>
          <a:xfrm>
            <a:off x="8937041" y="422814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7" name="Sechseck 136"/>
          <p:cNvSpPr/>
          <p:nvPr/>
        </p:nvSpPr>
        <p:spPr>
          <a:xfrm>
            <a:off x="8264525" y="466915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8" name="Sechseck 137"/>
          <p:cNvSpPr/>
          <p:nvPr/>
        </p:nvSpPr>
        <p:spPr>
          <a:xfrm>
            <a:off x="8937041" y="5108893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9" name="Sechseck 138"/>
          <p:cNvSpPr/>
          <p:nvPr/>
        </p:nvSpPr>
        <p:spPr>
          <a:xfrm>
            <a:off x="8264525" y="5547360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0" name="Sechseck 139"/>
          <p:cNvSpPr/>
          <p:nvPr/>
        </p:nvSpPr>
        <p:spPr>
          <a:xfrm>
            <a:off x="8937041" y="59883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1" name="Sechseck 140"/>
          <p:cNvSpPr/>
          <p:nvPr/>
        </p:nvSpPr>
        <p:spPr>
          <a:xfrm>
            <a:off x="8264525" y="6407344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2" name="Sechseck 141"/>
          <p:cNvSpPr/>
          <p:nvPr/>
        </p:nvSpPr>
        <p:spPr>
          <a:xfrm>
            <a:off x="8264525" y="-612775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3" name="Sechseck 142"/>
          <p:cNvSpPr/>
          <p:nvPr/>
        </p:nvSpPr>
        <p:spPr>
          <a:xfrm>
            <a:off x="-472457" y="-171768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4" name="Sechseck 143"/>
          <p:cNvSpPr/>
          <p:nvPr/>
        </p:nvSpPr>
        <p:spPr>
          <a:xfrm>
            <a:off x="-472457" y="70897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5" name="Sechseck 144"/>
          <p:cNvSpPr/>
          <p:nvPr/>
        </p:nvSpPr>
        <p:spPr>
          <a:xfrm>
            <a:off x="-472457" y="158845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6" name="Sechseck 145"/>
          <p:cNvSpPr/>
          <p:nvPr/>
        </p:nvSpPr>
        <p:spPr>
          <a:xfrm>
            <a:off x="-472457" y="246919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7" name="Sechseck 146"/>
          <p:cNvSpPr/>
          <p:nvPr/>
        </p:nvSpPr>
        <p:spPr>
          <a:xfrm>
            <a:off x="-472457" y="334867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Sechseck 147"/>
          <p:cNvSpPr/>
          <p:nvPr/>
        </p:nvSpPr>
        <p:spPr>
          <a:xfrm>
            <a:off x="-472457" y="4229417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Sechseck 148"/>
          <p:cNvSpPr/>
          <p:nvPr/>
        </p:nvSpPr>
        <p:spPr>
          <a:xfrm>
            <a:off x="-472457" y="5108892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0" name="Sechseck 149"/>
          <p:cNvSpPr/>
          <p:nvPr/>
        </p:nvSpPr>
        <p:spPr>
          <a:xfrm>
            <a:off x="-472457" y="6004559"/>
            <a:ext cx="879475" cy="879475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1103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 animBg="1"/>
      <p:bldP spid="31" grpId="0" animBg="1"/>
      <p:bldP spid="32" grpId="0" animBg="1"/>
      <p:bldP spid="34" grpId="0" animBg="1"/>
      <p:bldP spid="81" grpId="0" animBg="1"/>
      <p:bldP spid="82" grpId="0" animBg="1"/>
      <p:bldP spid="85" grpId="0" animBg="1"/>
      <p:bldP spid="87" grpId="0" animBg="1"/>
      <p:bldP spid="88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4" grpId="0" animBg="1"/>
      <p:bldP spid="65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4" grpId="0" animBg="1"/>
      <p:bldP spid="76" grpId="0" animBg="1"/>
      <p:bldP spid="83" grpId="0" animBg="1"/>
      <p:bldP spid="100" grpId="0" animBg="1"/>
      <p:bldP spid="101" grpId="0" animBg="1"/>
      <p:bldP spid="104" grpId="0" animBg="1"/>
      <p:bldP spid="105" grpId="0" animBg="1"/>
      <p:bldP spid="106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607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Bildschirmpräsentation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3" baseType="lpstr">
      <vt:lpstr>Office-Design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bilder-raten-vorlage</dc:title>
  <dc:subject/>
  <dc:creator>Lorenz Manthey</dc:creator>
  <cp:keywords/>
  <dc:description/>
  <cp:lastModifiedBy>Lorenz Manthey</cp:lastModifiedBy>
  <cp:revision>8</cp:revision>
  <dcterms:created xsi:type="dcterms:W3CDTF">2015-09-30T16:01:41Z</dcterms:created>
  <dcterms:modified xsi:type="dcterms:W3CDTF">2015-10-13T08:28:09Z</dcterms:modified>
  <cp:category/>
</cp:coreProperties>
</file>