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6" r:id="rId2"/>
    <p:sldId id="353" r:id="rId3"/>
    <p:sldId id="358" r:id="rId4"/>
    <p:sldId id="357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0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12/29/2020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962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302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717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0381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0844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359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892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5881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559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345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976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12/29/2020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269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55" r:id="rId6"/>
    <p:sldLayoutId id="2147483751" r:id="rId7"/>
    <p:sldLayoutId id="2147483752" r:id="rId8"/>
    <p:sldLayoutId id="2147483753" r:id="rId9"/>
    <p:sldLayoutId id="2147483754" r:id="rId10"/>
    <p:sldLayoutId id="2147483756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7B8239B-2542-4E10-B07D-B9604637BC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73445" y="640080"/>
            <a:ext cx="6475427" cy="3566160"/>
          </a:xfrm>
        </p:spPr>
        <p:txBody>
          <a:bodyPr anchor="b">
            <a:normAutofit/>
          </a:bodyPr>
          <a:lstStyle/>
          <a:p>
            <a:r>
              <a:rPr lang="de-DE" dirty="0"/>
              <a:t>Die Wortarten 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AD6BBEF-A0A1-4DCC-B2D5-BE3654B848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97760" y="4636008"/>
            <a:ext cx="6251111" cy="1572768"/>
          </a:xfrm>
        </p:spPr>
        <p:txBody>
          <a:bodyPr>
            <a:normAutofit/>
          </a:bodyPr>
          <a:lstStyle/>
          <a:p>
            <a:r>
              <a:rPr lang="de-DE" dirty="0"/>
              <a:t>Kennen und unterscheiden</a:t>
            </a:r>
          </a:p>
        </p:txBody>
      </p:sp>
      <p:sp>
        <p:nvSpPr>
          <p:cNvPr id="41" name="Rectangle 6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2862" y="4409267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C1C553"/>
          </a:solidFill>
          <a:ln w="38100" cap="rnd">
            <a:solidFill>
              <a:srgbClr val="C1C553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3">
            <a:extLst>
              <a:ext uri="{FF2B5EF4-FFF2-40B4-BE49-F238E27FC236}">
                <a16:creationId xmlns:a16="http://schemas.microsoft.com/office/drawing/2014/main" id="{E7CB004B-D187-4076-B813-6110E6BD787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235" r="47132" b="1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C6FBCF2D-EAB3-4CD7-A443-BCD204284761}"/>
              </a:ext>
            </a:extLst>
          </p:cNvPr>
          <p:cNvSpPr txBox="1"/>
          <p:nvPr/>
        </p:nvSpPr>
        <p:spPr>
          <a:xfrm>
            <a:off x="9278602" y="6387456"/>
            <a:ext cx="2910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de-DE" dirty="0"/>
              <a:t>Landesbildungsserver B.W. – www.deutsch-bw.de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4726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F5ADCD-B8F2-4D11-AA92-A3B956B20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Das Adverb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73B6B72-71E2-404A-A789-ABF99AD9E6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Das Adverb gibt nähere Informationen zur Tätigkeit, zum Verb. </a:t>
            </a:r>
          </a:p>
          <a:p>
            <a:pPr marL="0" indent="0">
              <a:buNone/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Wir unterscheiden zwischen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einem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temporalen Adverb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b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das den Zeitpunkt der Handlung angibt (</a:t>
            </a:r>
            <a:r>
              <a:rPr lang="de-DE" altLang="de-DE" sz="20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wann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geschieht es)</a:t>
            </a:r>
          </a:p>
          <a:p>
            <a:pPr marL="457200" lvl="1" indent="0">
              <a:buNone/>
            </a:pP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Ich gehe 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morgen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ins Freibad.</a:t>
            </a:r>
            <a:b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Wir haben 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heute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wieder viel Hausaufgaben, </a:t>
            </a:r>
            <a:b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deshalb fange ich 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jetzt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damit an. </a:t>
            </a:r>
          </a:p>
          <a:p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einem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lokalen Adverb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das den Ort der Handlung angibt (</a:t>
            </a:r>
            <a:r>
              <a:rPr lang="de-DE" altLang="de-DE" sz="20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geschieht es) </a:t>
            </a:r>
          </a:p>
          <a:p>
            <a:pPr marL="457200" lvl="1" indent="0">
              <a:buNone/>
            </a:pP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Ich habe ihn 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dort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gesehen.</a:t>
            </a:r>
            <a:b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Ich fühle mich 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hier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wie zuhause.</a:t>
            </a:r>
            <a:b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 muss doch 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irgendwo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sein. </a:t>
            </a:r>
          </a:p>
          <a:p>
            <a:pPr marL="0" indent="0">
              <a:buNone/>
            </a:pPr>
            <a:endParaRPr lang="de-DE" altLang="de-DE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de-DE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FC6F83B6-6318-4DDC-90F2-7F4A9836D26B}"/>
              </a:ext>
            </a:extLst>
          </p:cNvPr>
          <p:cNvSpPr txBox="1"/>
          <p:nvPr/>
        </p:nvSpPr>
        <p:spPr>
          <a:xfrm>
            <a:off x="838200" y="6381135"/>
            <a:ext cx="35887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1843775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F5ADCD-B8F2-4D11-AA92-A3B956B20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Das Adverb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73B6B72-71E2-404A-A789-ABF99AD9E6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Das Adverb gibt nähere Informationen zur Tätigkeit, zum Verb. </a:t>
            </a:r>
          </a:p>
          <a:p>
            <a:pPr marL="0" indent="0">
              <a:buNone/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Wir unterscheiden zwischen</a:t>
            </a:r>
          </a:p>
          <a:p>
            <a:pPr eaLnBrk="1" hangingPunct="1"/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und einem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modalen Adverb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das die Art und Weise, </a:t>
            </a:r>
            <a:r>
              <a:rPr lang="de-DE" altLang="de-DE" sz="20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wie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etwas gemacht wird, angibt</a:t>
            </a:r>
          </a:p>
          <a:p>
            <a:pPr marL="457200" lvl="1" indent="0">
              <a:buNone/>
            </a:pP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Ich habe ihm 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gerne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geholfen.</a:t>
            </a:r>
            <a:b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Er stürzte sich 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kopfüber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ins kalte Wasser.</a:t>
            </a:r>
            <a:b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Ich habe mich 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heimlich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aber doch über sein Missgeschick gefreut. </a:t>
            </a:r>
          </a:p>
          <a:p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sowie einem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kausalen Adverb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das den Grund für einen Sachverhalt oder eine Handlung angibt (</a:t>
            </a:r>
            <a:r>
              <a:rPr lang="de-DE" altLang="de-DE" sz="20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warum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).</a:t>
            </a:r>
          </a:p>
          <a:p>
            <a:pPr marL="457200" lvl="1" indent="0">
              <a:buNone/>
            </a:pP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Ich habe ihm 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sicherheitshalber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einen Mantel gegeben.</a:t>
            </a:r>
            <a:b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Er stürzte sich 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meinetwegen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ins kalte Wasser.</a:t>
            </a:r>
            <a:b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Die Katze ist 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umständehalber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gute Hände abzugeben.</a:t>
            </a:r>
            <a:r>
              <a:rPr lang="de-DE" altLang="de-DE" sz="1200" dirty="0"/>
              <a:t>..</a:t>
            </a:r>
          </a:p>
          <a:p>
            <a:pPr marL="457200" lvl="1" indent="0">
              <a:buNone/>
            </a:pPr>
            <a:endParaRPr lang="de-DE" altLang="de-DE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de-DE" altLang="de-DE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de-DE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FC6F83B6-6318-4DDC-90F2-7F4A9836D26B}"/>
              </a:ext>
            </a:extLst>
          </p:cNvPr>
          <p:cNvSpPr txBox="1"/>
          <p:nvPr/>
        </p:nvSpPr>
        <p:spPr>
          <a:xfrm>
            <a:off x="838200" y="6381135"/>
            <a:ext cx="35887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3172643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F5ADCD-B8F2-4D11-AA92-A3B956B20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Das Adverb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73B6B72-71E2-404A-A789-ABF99AD9E6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Einige Adverbien lassen sich steigern:</a:t>
            </a:r>
          </a:p>
          <a:p>
            <a:pPr marL="457200" lvl="1" indent="0">
              <a:buNone/>
            </a:pP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der Schule fühle ich mich 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gut / wohl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</a:p>
          <a:p>
            <a:pPr marL="457200" lvl="1" indent="0">
              <a:buNone/>
            </a:pP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aber zu Hause fühle ich mich 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besser / wohler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457200" lvl="1" indent="0">
              <a:buNone/>
            </a:pPr>
            <a:endParaRPr lang="de-DE" altLang="de-DE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Manchmal muss man hierbei auch das Adverb austauschen: </a:t>
            </a:r>
          </a:p>
          <a:p>
            <a:pPr marL="457200" lvl="1" indent="0">
              <a:buNone/>
            </a:pP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Ich gehe 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gerne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die Schule. </a:t>
            </a:r>
            <a:b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Aber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lieber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gehe ich ins Freibad. </a:t>
            </a:r>
            <a:b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Und </a:t>
            </a:r>
            <a:r>
              <a:rPr lang="de-DE" altLang="de-DE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 liebsten</a:t>
            </a:r>
            <a:r>
              <a:rPr lang="de-DE" altLang="de-D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gehe ich in Urlaub.</a:t>
            </a:r>
          </a:p>
          <a:p>
            <a:pPr marL="0" indent="0">
              <a:buNone/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0" indent="0">
              <a:buNone/>
            </a:pPr>
            <a:r>
              <a:rPr lang="de-DE" altLang="de-DE" dirty="0"/>
              <a:t> 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FC6F83B6-6318-4DDC-90F2-7F4A9836D26B}"/>
              </a:ext>
            </a:extLst>
          </p:cNvPr>
          <p:cNvSpPr txBox="1"/>
          <p:nvPr/>
        </p:nvSpPr>
        <p:spPr>
          <a:xfrm>
            <a:off x="838200" y="6381135"/>
            <a:ext cx="35887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3878548584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307</Words>
  <Application>Microsoft Office PowerPoint</Application>
  <PresentationFormat>Breitbild</PresentationFormat>
  <Paragraphs>30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9" baseType="lpstr">
      <vt:lpstr>Arial</vt:lpstr>
      <vt:lpstr>Modern Love</vt:lpstr>
      <vt:lpstr>Tahoma</vt:lpstr>
      <vt:lpstr>The Hand</vt:lpstr>
      <vt:lpstr>SketchyVTI</vt:lpstr>
      <vt:lpstr>Die Wortarten </vt:lpstr>
      <vt:lpstr>Das Adverb</vt:lpstr>
      <vt:lpstr>Das Adverb</vt:lpstr>
      <vt:lpstr>Das Adverb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Wortarten 2</dc:title>
  <dc:creator>Blennemann</dc:creator>
  <cp:lastModifiedBy>Antje Blennemann</cp:lastModifiedBy>
  <cp:revision>3</cp:revision>
  <dcterms:created xsi:type="dcterms:W3CDTF">2020-11-27T14:47:27Z</dcterms:created>
  <dcterms:modified xsi:type="dcterms:W3CDTF">2020-12-29T11:50:08Z</dcterms:modified>
</cp:coreProperties>
</file>