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53" r:id="rId3"/>
    <p:sldId id="358" r:id="rId4"/>
    <p:sldId id="357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3445" y="640080"/>
            <a:ext cx="6475427" cy="3566160"/>
          </a:xfrm>
        </p:spPr>
        <p:txBody>
          <a:bodyPr anchor="b">
            <a:normAutofit/>
          </a:bodyPr>
          <a:lstStyle/>
          <a:p>
            <a:r>
              <a:rPr lang="de-DE" dirty="0"/>
              <a:t>Die Wortarten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r>
              <a:rPr lang="de-DE" dirty="0"/>
              <a:t>Kennen und unterscheiden</a:t>
            </a:r>
          </a:p>
        </p:txBody>
      </p:sp>
      <p:sp>
        <p:nvSpPr>
          <p:cNvPr id="4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C1C553"/>
          </a:solidFill>
          <a:ln w="38100" cap="rnd">
            <a:solidFill>
              <a:srgbClr val="C1C55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5" r="47132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9278602" y="6387456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dirty="0"/>
              <a:t>Landesbildungsserver B.W. –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472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5ADCD-B8F2-4D11-AA92-A3B956B2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Adverb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6B72-71E2-404A-A789-ABF99AD9E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Adverb gibt nähere Informationen zur Tätigkeit, zum Verb.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unterscheiden zwischen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temporalen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den Zeitpunkt der Handlung angibt (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geschieht es)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gehe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morgen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ins Freibad.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haben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heute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wieder viel Hausaufgaben, 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deshalb fange 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jetzt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damit an.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den Ort der Handlung angibt (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geschieht es)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ihn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dort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gesehen.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fühle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wie zuhause.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muss doch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irgendwo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sein. </a:t>
            </a: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C6F83B6-6318-4DDC-90F2-7F4A9836D26B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843775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5ADCD-B8F2-4D11-AA92-A3B956B2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Adverb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6B72-71E2-404A-A789-ABF99AD9E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Adverb gibt nähere Informationen zur Tätigkeit, zum Verb. 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 unterscheiden zwischen</a:t>
            </a: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die Art und Weise, 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etwas gemacht wird, angibt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ihm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gerne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geholfen.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stürzte sich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kopfüber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ins kalte Wasser.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heimlich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aber doch über sein Missgeschick gefreut. </a:t>
            </a:r>
          </a:p>
          <a:p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sowie einem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kausalen Adverb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das den Grund für einen Sachverhalt oder eine Handlung angibt (</a:t>
            </a:r>
            <a:r>
              <a:rPr lang="de-DE" altLang="de-DE" sz="20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warum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habe ihm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sicherheitshalber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einen Mantel gegeben.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stürzte sich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meinetwegen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ins kalte Wasser.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Katze ist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umständehalber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gute Hände abzugeben.</a:t>
            </a:r>
            <a:r>
              <a:rPr lang="de-DE" altLang="de-DE" sz="1200" dirty="0"/>
              <a:t>..</a:t>
            </a:r>
          </a:p>
          <a:p>
            <a:pPr marL="457200" lvl="1" indent="0">
              <a:buNone/>
            </a:pPr>
            <a:endParaRPr lang="de-DE" altLang="de-DE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C6F83B6-6318-4DDC-90F2-7F4A9836D26B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172643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5ADCD-B8F2-4D11-AA92-A3B956B2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Adverb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B6B72-71E2-404A-A789-ABF99AD9E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Einige Adverbien lassen sich steigern: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der Schule fühle ich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gut / wohl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aber zu Hause fühle ich mich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besser / wohler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lvl="1" indent="0">
              <a:buNone/>
            </a:pPr>
            <a:endParaRPr lang="de-DE" altLang="de-DE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Manchmal muss man hierbei auch das Adverb austauschen: </a:t>
            </a:r>
          </a:p>
          <a:p>
            <a:pPr marL="457200" lvl="1" indent="0">
              <a:buNone/>
            </a:pP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gehe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gerne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die Schule. 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Aber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lieber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gehe ich ins Freibad. </a:t>
            </a:r>
            <a:b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 </a:t>
            </a:r>
            <a:r>
              <a:rPr lang="de-DE" altLang="de-DE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 liebsten</a:t>
            </a:r>
            <a:r>
              <a:rPr lang="de-DE" altLang="de-DE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gehe ich in Urlaub.</a:t>
            </a:r>
          </a:p>
          <a:p>
            <a:pPr marL="0" indent="0">
              <a:buNone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de-DE" altLang="de-DE" dirty="0"/>
              <a:t>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C6F83B6-6318-4DDC-90F2-7F4A9836D26B}"/>
              </a:ext>
            </a:extLst>
          </p:cNvPr>
          <p:cNvSpPr txBox="1"/>
          <p:nvPr/>
        </p:nvSpPr>
        <p:spPr>
          <a:xfrm>
            <a:off x="838200" y="6381135"/>
            <a:ext cx="3588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878548584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Breitbild</PresentationFormat>
  <Paragraphs>30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Modern Love</vt:lpstr>
      <vt:lpstr>Tahoma</vt:lpstr>
      <vt:lpstr>The Hand</vt:lpstr>
      <vt:lpstr>SketchyVTI</vt:lpstr>
      <vt:lpstr>Die Wortarten </vt:lpstr>
      <vt:lpstr>Das Adverb</vt:lpstr>
      <vt:lpstr>Das Adverb</vt:lpstr>
      <vt:lpstr>Das Adverb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 2</dc:title>
  <dc:creator>Blennemann</dc:creator>
  <cp:lastModifiedBy>Antje Blennemann</cp:lastModifiedBy>
  <cp:revision>3</cp:revision>
  <dcterms:created xsi:type="dcterms:W3CDTF">2020-11-27T14:47:27Z</dcterms:created>
  <dcterms:modified xsi:type="dcterms:W3CDTF">2020-12-29T11:50:08Z</dcterms:modified>
</cp:coreProperties>
</file>