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4"/>
  </p:sldMasterIdLst>
  <p:notesMasterIdLst>
    <p:notesMasterId r:id="rId7"/>
  </p:notesMasterIdLst>
  <p:sldIdLst>
    <p:sldId id="256" r:id="rId5"/>
    <p:sldId id="257" r:id="rId6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816" y="10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c7df5a24b957046_10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c7df5a24b957046_10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‹Nr.›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Ports – Die Anschlüsse des Mikrocontrollers</a:t>
            </a:r>
            <a:endParaRPr dirty="0"/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1485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So kommuniziert der Mikrocontroller mit seiner Umgebung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0" name="Google Shape;60;p14"/>
          <p:cNvGrpSpPr/>
          <p:nvPr/>
        </p:nvGrpSpPr>
        <p:grpSpPr>
          <a:xfrm>
            <a:off x="221812" y="231873"/>
            <a:ext cx="4941692" cy="4617877"/>
            <a:chOff x="5095590" y="278671"/>
            <a:chExt cx="4941692" cy="3457271"/>
          </a:xfrm>
        </p:grpSpPr>
        <p:sp>
          <p:nvSpPr>
            <p:cNvPr id="61" name="Google Shape;61;p14"/>
            <p:cNvSpPr/>
            <p:nvPr/>
          </p:nvSpPr>
          <p:spPr>
            <a:xfrm rot="8341007">
              <a:off x="5542267" y="864181"/>
              <a:ext cx="2440847" cy="2274339"/>
            </a:xfrm>
            <a:prstGeom prst="parallelogram">
              <a:avLst>
                <a:gd name="adj" fmla="val 86625"/>
              </a:avLst>
            </a:prstGeom>
            <a:solidFill>
              <a:srgbClr val="6AA84F"/>
            </a:solidFill>
            <a:ln w="9525" cap="flat" cmpd="sng">
              <a:solidFill>
                <a:srgbClr val="158158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62" name="Google Shape;62;p14"/>
            <p:cNvGrpSpPr/>
            <p:nvPr/>
          </p:nvGrpSpPr>
          <p:grpSpPr>
            <a:xfrm>
              <a:off x="6905563" y="278671"/>
              <a:ext cx="1644093" cy="3187895"/>
              <a:chOff x="7271300" y="8342"/>
              <a:chExt cx="1651193" cy="2670600"/>
            </a:xfrm>
          </p:grpSpPr>
          <p:grpSp>
            <p:nvGrpSpPr>
              <p:cNvPr id="63" name="Google Shape;63;p14"/>
              <p:cNvGrpSpPr/>
              <p:nvPr/>
            </p:nvGrpSpPr>
            <p:grpSpPr>
              <a:xfrm>
                <a:off x="7271300" y="382350"/>
                <a:ext cx="1647000" cy="477600"/>
                <a:chOff x="7271300" y="382350"/>
                <a:chExt cx="1647000" cy="477600"/>
              </a:xfrm>
            </p:grpSpPr>
            <p:sp>
              <p:nvSpPr>
                <p:cNvPr id="64" name="Google Shape;64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endPara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65" name="Google Shape;65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endPara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grpSp>
            <p:nvGrpSpPr>
              <p:cNvPr id="66" name="Google Shape;66;p14"/>
              <p:cNvGrpSpPr/>
              <p:nvPr/>
            </p:nvGrpSpPr>
            <p:grpSpPr>
              <a:xfrm>
                <a:off x="7271301" y="1110925"/>
                <a:ext cx="1647000" cy="477600"/>
                <a:chOff x="7271300" y="382350"/>
                <a:chExt cx="1647000" cy="477600"/>
              </a:xfrm>
            </p:grpSpPr>
            <p:sp>
              <p:nvSpPr>
                <p:cNvPr id="67" name="Google Shape;67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endPara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68" name="Google Shape;68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endPara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grpSp>
            <p:nvGrpSpPr>
              <p:cNvPr id="69" name="Google Shape;69;p14"/>
              <p:cNvGrpSpPr/>
              <p:nvPr/>
            </p:nvGrpSpPr>
            <p:grpSpPr>
              <a:xfrm>
                <a:off x="7271300" y="1839500"/>
                <a:ext cx="1647000" cy="477600"/>
                <a:chOff x="7271300" y="382350"/>
                <a:chExt cx="1647000" cy="477600"/>
              </a:xfrm>
            </p:grpSpPr>
            <p:sp>
              <p:nvSpPr>
                <p:cNvPr id="70" name="Google Shape;70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endPara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71" name="Google Shape;71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endPara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cxnSp>
            <p:nvCxnSpPr>
              <p:cNvPr id="72" name="Google Shape;72;p14"/>
              <p:cNvCxnSpPr/>
              <p:nvPr/>
            </p:nvCxnSpPr>
            <p:spPr>
              <a:xfrm flipH="1">
                <a:off x="7272468" y="8342"/>
                <a:ext cx="4200" cy="26706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B45F06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73" name="Google Shape;73;p14"/>
              <p:cNvCxnSpPr/>
              <p:nvPr/>
            </p:nvCxnSpPr>
            <p:spPr>
              <a:xfrm flipH="1">
                <a:off x="8918293" y="8342"/>
                <a:ext cx="4200" cy="26706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B45F06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sp>
          <p:nvSpPr>
            <p:cNvPr id="74" name="Google Shape;74;p14"/>
            <p:cNvSpPr/>
            <p:nvPr/>
          </p:nvSpPr>
          <p:spPr>
            <a:xfrm>
              <a:off x="6610701" y="724174"/>
              <a:ext cx="1939200" cy="270300"/>
            </a:xfrm>
            <a:prstGeom prst="parallelogram">
              <a:avLst>
                <a:gd name="adj" fmla="val 128575"/>
              </a:avLst>
            </a:prstGeom>
            <a:solidFill>
              <a:srgbClr val="783F04"/>
            </a:solidFill>
            <a:ln w="38100" cap="flat" cmpd="sng">
              <a:solidFill>
                <a:srgbClr val="B45F06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5" name="Google Shape;75;p14"/>
            <p:cNvSpPr/>
            <p:nvPr/>
          </p:nvSpPr>
          <p:spPr>
            <a:xfrm>
              <a:off x="6610701" y="1003925"/>
              <a:ext cx="1939200" cy="270300"/>
            </a:xfrm>
            <a:prstGeom prst="parallelogram">
              <a:avLst>
                <a:gd name="adj" fmla="val 128575"/>
              </a:avLst>
            </a:prstGeom>
            <a:solidFill>
              <a:srgbClr val="783F04"/>
            </a:solidFill>
            <a:ln w="38100" cap="flat" cmpd="sng">
              <a:solidFill>
                <a:srgbClr val="B45F06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6" name="Google Shape;76;p14"/>
            <p:cNvSpPr/>
            <p:nvPr/>
          </p:nvSpPr>
          <p:spPr>
            <a:xfrm>
              <a:off x="6610701" y="1312226"/>
              <a:ext cx="1939200" cy="270300"/>
            </a:xfrm>
            <a:prstGeom prst="parallelogram">
              <a:avLst>
                <a:gd name="adj" fmla="val 128575"/>
              </a:avLst>
            </a:prstGeom>
            <a:solidFill>
              <a:srgbClr val="783F04"/>
            </a:solidFill>
            <a:ln w="38100" cap="flat" cmpd="sng">
              <a:solidFill>
                <a:srgbClr val="B45F06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7" name="Google Shape;77;p14"/>
            <p:cNvSpPr/>
            <p:nvPr/>
          </p:nvSpPr>
          <p:spPr>
            <a:xfrm>
              <a:off x="6610701" y="1582527"/>
              <a:ext cx="1939200" cy="270300"/>
            </a:xfrm>
            <a:prstGeom prst="parallelogram">
              <a:avLst>
                <a:gd name="adj" fmla="val 128575"/>
              </a:avLst>
            </a:prstGeom>
            <a:solidFill>
              <a:srgbClr val="783F04"/>
            </a:solidFill>
            <a:ln w="38100" cap="flat" cmpd="sng">
              <a:solidFill>
                <a:srgbClr val="B45F06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8" name="Google Shape;78;p14"/>
            <p:cNvSpPr/>
            <p:nvPr/>
          </p:nvSpPr>
          <p:spPr>
            <a:xfrm>
              <a:off x="6610701" y="1852828"/>
              <a:ext cx="1939200" cy="270300"/>
            </a:xfrm>
            <a:prstGeom prst="parallelogram">
              <a:avLst>
                <a:gd name="adj" fmla="val 128575"/>
              </a:avLst>
            </a:prstGeom>
            <a:solidFill>
              <a:srgbClr val="783F04"/>
            </a:solidFill>
            <a:ln w="38100" cap="flat" cmpd="sng">
              <a:solidFill>
                <a:srgbClr val="B45F06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9" name="Google Shape;79;p14"/>
            <p:cNvSpPr/>
            <p:nvPr/>
          </p:nvSpPr>
          <p:spPr>
            <a:xfrm>
              <a:off x="6610701" y="2161128"/>
              <a:ext cx="1939200" cy="270300"/>
            </a:xfrm>
            <a:prstGeom prst="parallelogram">
              <a:avLst>
                <a:gd name="adj" fmla="val 128575"/>
              </a:avLst>
            </a:prstGeom>
            <a:solidFill>
              <a:srgbClr val="783F04"/>
            </a:solidFill>
            <a:ln w="38100" cap="flat" cmpd="sng">
              <a:solidFill>
                <a:srgbClr val="B45F06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0" name="Google Shape;80;p14"/>
            <p:cNvSpPr/>
            <p:nvPr/>
          </p:nvSpPr>
          <p:spPr>
            <a:xfrm>
              <a:off x="6610701" y="2469429"/>
              <a:ext cx="1939200" cy="270300"/>
            </a:xfrm>
            <a:prstGeom prst="parallelogram">
              <a:avLst>
                <a:gd name="adj" fmla="val 128575"/>
              </a:avLst>
            </a:prstGeom>
            <a:solidFill>
              <a:srgbClr val="783F04"/>
            </a:solidFill>
            <a:ln w="38100" cap="flat" cmpd="sng">
              <a:solidFill>
                <a:srgbClr val="B45F06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1" name="Google Shape;81;p14"/>
            <p:cNvSpPr/>
            <p:nvPr/>
          </p:nvSpPr>
          <p:spPr>
            <a:xfrm>
              <a:off x="6610698" y="2765418"/>
              <a:ext cx="1939200" cy="270300"/>
            </a:xfrm>
            <a:prstGeom prst="parallelogram">
              <a:avLst>
                <a:gd name="adj" fmla="val 128575"/>
              </a:avLst>
            </a:prstGeom>
            <a:solidFill>
              <a:srgbClr val="783F04"/>
            </a:solidFill>
            <a:ln w="38100" cap="flat" cmpd="sng">
              <a:solidFill>
                <a:srgbClr val="B45F06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" name="Google Shape;82;p14"/>
            <p:cNvSpPr/>
            <p:nvPr/>
          </p:nvSpPr>
          <p:spPr>
            <a:xfrm>
              <a:off x="6610701" y="3061406"/>
              <a:ext cx="1939200" cy="270300"/>
            </a:xfrm>
            <a:prstGeom prst="parallelogram">
              <a:avLst>
                <a:gd name="adj" fmla="val 128575"/>
              </a:avLst>
            </a:prstGeom>
            <a:solidFill>
              <a:srgbClr val="783F04"/>
            </a:solidFill>
            <a:ln w="38100" cap="flat" cmpd="sng">
              <a:solidFill>
                <a:srgbClr val="B45F06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83" name="Google Shape;83;p14"/>
            <p:cNvGrpSpPr/>
            <p:nvPr/>
          </p:nvGrpSpPr>
          <p:grpSpPr>
            <a:xfrm>
              <a:off x="6610554" y="548047"/>
              <a:ext cx="1644093" cy="3187895"/>
              <a:chOff x="7271300" y="8342"/>
              <a:chExt cx="1651193" cy="2670600"/>
            </a:xfrm>
          </p:grpSpPr>
          <p:grpSp>
            <p:nvGrpSpPr>
              <p:cNvPr id="84" name="Google Shape;84;p14"/>
              <p:cNvGrpSpPr/>
              <p:nvPr/>
            </p:nvGrpSpPr>
            <p:grpSpPr>
              <a:xfrm>
                <a:off x="7271300" y="382350"/>
                <a:ext cx="1647000" cy="477600"/>
                <a:chOff x="7271300" y="382350"/>
                <a:chExt cx="1647000" cy="477600"/>
              </a:xfrm>
            </p:grpSpPr>
            <p:sp>
              <p:nvSpPr>
                <p:cNvPr id="85" name="Google Shape;85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lang="en" sz="1600" b="0" i="0" u="none" strike="noStrike" cap="non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ODR</a:t>
                  </a:r>
                  <a:endParaRPr sz="1600" b="0" i="0" u="none" strike="noStrike" cap="non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86" name="Google Shape;86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lang="en" sz="1600" b="0" i="0" u="none" strike="noStrike" cap="non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IDR</a:t>
                  </a:r>
                  <a:endParaRPr sz="1600" b="0" i="0" u="none" strike="noStrike" cap="non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grpSp>
            <p:nvGrpSpPr>
              <p:cNvPr id="87" name="Google Shape;87;p14"/>
              <p:cNvGrpSpPr/>
              <p:nvPr/>
            </p:nvGrpSpPr>
            <p:grpSpPr>
              <a:xfrm>
                <a:off x="7271301" y="1110925"/>
                <a:ext cx="1647000" cy="477600"/>
                <a:chOff x="7271300" y="382350"/>
                <a:chExt cx="1647000" cy="477600"/>
              </a:xfrm>
            </p:grpSpPr>
            <p:sp>
              <p:nvSpPr>
                <p:cNvPr id="88" name="Google Shape;88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lang="en" sz="1600" b="0" i="0" u="none" strike="noStrike" cap="non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ODR</a:t>
                  </a:r>
                  <a:endParaRPr sz="1600" b="0" i="0" u="none" strike="noStrike" cap="non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89" name="Google Shape;89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lang="en" sz="1600" b="0" i="0" u="none" strike="noStrike" cap="non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IDR</a:t>
                  </a:r>
                  <a:endParaRPr sz="1600" b="0" i="0" u="none" strike="noStrike" cap="non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grpSp>
            <p:nvGrpSpPr>
              <p:cNvPr id="90" name="Google Shape;90;p14"/>
              <p:cNvGrpSpPr/>
              <p:nvPr/>
            </p:nvGrpSpPr>
            <p:grpSpPr>
              <a:xfrm>
                <a:off x="7271300" y="1839500"/>
                <a:ext cx="1647000" cy="477600"/>
                <a:chOff x="7271300" y="382350"/>
                <a:chExt cx="1647000" cy="477600"/>
              </a:xfrm>
            </p:grpSpPr>
            <p:sp>
              <p:nvSpPr>
                <p:cNvPr id="91" name="Google Shape;91;p14"/>
                <p:cNvSpPr/>
                <p:nvPr/>
              </p:nvSpPr>
              <p:spPr>
                <a:xfrm>
                  <a:off x="7271300" y="3823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lang="en" sz="1600" b="0" i="0" u="none" strike="noStrike" cap="non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ODR</a:t>
                  </a:r>
                  <a:endParaRPr sz="1600" b="0" i="0" u="none" strike="noStrike" cap="non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  <p:sp>
              <p:nvSpPr>
                <p:cNvPr id="92" name="Google Shape;92;p14"/>
                <p:cNvSpPr/>
                <p:nvPr/>
              </p:nvSpPr>
              <p:spPr>
                <a:xfrm>
                  <a:off x="7271300" y="621150"/>
                  <a:ext cx="1647000" cy="238800"/>
                </a:xfrm>
                <a:prstGeom prst="rect">
                  <a:avLst/>
                </a:prstGeom>
                <a:noFill/>
                <a:ln w="38100" cap="flat" cmpd="sng">
                  <a:solidFill>
                    <a:srgbClr val="B45F06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marR="0" lvl="0" indent="0" algn="l" rtl="0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>
                      <a:srgbClr val="000000"/>
                    </a:buClr>
                    <a:buSzPts val="1400"/>
                    <a:buFont typeface="Arial"/>
                    <a:buNone/>
                  </a:pPr>
                  <a:r>
                    <a:rPr lang="en" sz="1600" b="0" i="0" u="none" strike="noStrike" cap="none">
                      <a:solidFill>
                        <a:srgbClr val="00FFFF"/>
                      </a:solidFill>
                      <a:latin typeface="Arial"/>
                      <a:ea typeface="Arial"/>
                      <a:cs typeface="Arial"/>
                      <a:sym typeface="Arial"/>
                    </a:rPr>
                    <a:t>IDR</a:t>
                  </a:r>
                  <a:endParaRPr sz="1600" b="0" i="0" u="none" strike="noStrike" cap="none">
                    <a:solidFill>
                      <a:srgbClr val="00FFFF"/>
                    </a:solidFill>
                    <a:latin typeface="Arial"/>
                    <a:ea typeface="Arial"/>
                    <a:cs typeface="Arial"/>
                    <a:sym typeface="Arial"/>
                  </a:endParaRPr>
                </a:p>
              </p:txBody>
            </p:sp>
          </p:grpSp>
          <p:cxnSp>
            <p:nvCxnSpPr>
              <p:cNvPr id="93" name="Google Shape;93;p14"/>
              <p:cNvCxnSpPr/>
              <p:nvPr/>
            </p:nvCxnSpPr>
            <p:spPr>
              <a:xfrm flipH="1">
                <a:off x="7272468" y="8342"/>
                <a:ext cx="4200" cy="26706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B45F06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94" name="Google Shape;94;p14"/>
              <p:cNvCxnSpPr/>
              <p:nvPr/>
            </p:nvCxnSpPr>
            <p:spPr>
              <a:xfrm flipH="1">
                <a:off x="8918293" y="8342"/>
                <a:ext cx="4200" cy="2670600"/>
              </a:xfrm>
              <a:prstGeom prst="straightConnector1">
                <a:avLst/>
              </a:prstGeom>
              <a:noFill/>
              <a:ln w="38100" cap="flat" cmpd="sng">
                <a:solidFill>
                  <a:srgbClr val="B45F06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sp>
          <p:nvSpPr>
            <p:cNvPr id="95" name="Google Shape;95;p14"/>
            <p:cNvSpPr/>
            <p:nvPr/>
          </p:nvSpPr>
          <p:spPr>
            <a:xfrm rot="8369836">
              <a:off x="7231775" y="818381"/>
              <a:ext cx="2326615" cy="2332993"/>
            </a:xfrm>
            <a:prstGeom prst="parallelogram">
              <a:avLst>
                <a:gd name="adj" fmla="val 86625"/>
              </a:avLst>
            </a:prstGeom>
            <a:solidFill>
              <a:srgbClr val="6AA84F"/>
            </a:solidFill>
            <a:ln w="9525" cap="flat" cmpd="sng">
              <a:solidFill>
                <a:srgbClr val="158158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6" name="Google Shape;96;p14"/>
          <p:cNvSpPr/>
          <p:nvPr/>
        </p:nvSpPr>
        <p:spPr>
          <a:xfrm>
            <a:off x="1925680" y="824350"/>
            <a:ext cx="1348800" cy="351900"/>
          </a:xfrm>
          <a:prstGeom prst="ellipse">
            <a:avLst/>
          </a:prstGeom>
          <a:solidFill>
            <a:srgbClr val="9900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" sz="1800" b="0" i="0" u="none" strike="noStrike" cap="none">
                <a:solidFill>
                  <a:srgbClr val="00FFFF"/>
                </a:solidFill>
                <a:latin typeface="Arial"/>
                <a:ea typeface="Arial"/>
                <a:cs typeface="Arial"/>
                <a:sym typeface="Arial"/>
              </a:rPr>
              <a:t>GPIOA</a:t>
            </a:r>
            <a:endParaRPr sz="1800" b="0" i="0" u="none" strike="noStrike" cap="none">
              <a:solidFill>
                <a:srgbClr val="00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" name="Google Shape;97;p14"/>
          <p:cNvSpPr/>
          <p:nvPr/>
        </p:nvSpPr>
        <p:spPr>
          <a:xfrm>
            <a:off x="1925673" y="2006574"/>
            <a:ext cx="1348800" cy="351900"/>
          </a:xfrm>
          <a:prstGeom prst="ellipse">
            <a:avLst/>
          </a:prstGeom>
          <a:solidFill>
            <a:srgbClr val="9900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" sz="1800" b="0" i="0" u="none" strike="noStrike" cap="none">
                <a:solidFill>
                  <a:srgbClr val="00FFFF"/>
                </a:solidFill>
                <a:latin typeface="Arial"/>
                <a:ea typeface="Arial"/>
                <a:cs typeface="Arial"/>
                <a:sym typeface="Arial"/>
              </a:rPr>
              <a:t>GPIOB</a:t>
            </a:r>
            <a:endParaRPr sz="1800" b="0" i="0" u="none" strike="noStrike" cap="none">
              <a:solidFill>
                <a:srgbClr val="00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" name="Google Shape;98;p14"/>
          <p:cNvSpPr/>
          <p:nvPr/>
        </p:nvSpPr>
        <p:spPr>
          <a:xfrm>
            <a:off x="1925680" y="3188800"/>
            <a:ext cx="1288500" cy="351900"/>
          </a:xfrm>
          <a:prstGeom prst="ellipse">
            <a:avLst/>
          </a:prstGeom>
          <a:solidFill>
            <a:srgbClr val="990000"/>
          </a:solidFill>
          <a:ln w="9525" cap="flat" cmpd="sng">
            <a:solidFill>
              <a:srgbClr val="158158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lang="en" sz="1600" b="0" i="0" u="none" strike="noStrike" cap="none">
                <a:solidFill>
                  <a:srgbClr val="00FFFF"/>
                </a:solidFill>
                <a:latin typeface="Arial"/>
                <a:ea typeface="Arial"/>
                <a:cs typeface="Arial"/>
                <a:sym typeface="Arial"/>
              </a:rPr>
              <a:t>GPIOC</a:t>
            </a:r>
            <a:endParaRPr sz="1600" b="0" i="0" u="none" strike="noStrike" cap="none">
              <a:solidFill>
                <a:srgbClr val="00FF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" name="Google Shape;99;p14"/>
          <p:cNvSpPr txBox="1"/>
          <p:nvPr/>
        </p:nvSpPr>
        <p:spPr>
          <a:xfrm>
            <a:off x="1678773" y="4371025"/>
            <a:ext cx="1842600" cy="540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900"/>
              <a:buFont typeface="Arial"/>
              <a:buNone/>
            </a:pPr>
            <a:r>
              <a:rPr lang="en" sz="19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EA-Speicher</a:t>
            </a:r>
            <a:endParaRPr sz="19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0" name="Google Shape;100;p14"/>
          <p:cNvSpPr/>
          <p:nvPr/>
        </p:nvSpPr>
        <p:spPr>
          <a:xfrm>
            <a:off x="221803" y="1172400"/>
            <a:ext cx="910500" cy="27987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900"/>
              <a:t>CPU</a:t>
            </a:r>
            <a:endParaRPr sz="1900"/>
          </a:p>
        </p:txBody>
      </p:sp>
      <p:sp>
        <p:nvSpPr>
          <p:cNvPr id="101" name="Google Shape;101;p14"/>
          <p:cNvSpPr/>
          <p:nvPr/>
        </p:nvSpPr>
        <p:spPr>
          <a:xfrm>
            <a:off x="1132300" y="2154600"/>
            <a:ext cx="572400" cy="834300"/>
          </a:xfrm>
          <a:prstGeom prst="leftRightArrow">
            <a:avLst>
              <a:gd name="adj1" fmla="val 50000"/>
              <a:gd name="adj2" fmla="val 26963"/>
            </a:avLst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2" name="Google Shape;102;p14"/>
          <p:cNvSpPr/>
          <p:nvPr/>
        </p:nvSpPr>
        <p:spPr>
          <a:xfrm>
            <a:off x="19154" y="10"/>
            <a:ext cx="3957900" cy="5143500"/>
          </a:xfrm>
          <a:prstGeom prst="rect">
            <a:avLst/>
          </a:prstGeom>
          <a:noFill/>
          <a:ln w="38100" cap="flat" cmpd="sng">
            <a:solidFill>
              <a:srgbClr val="38761D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3" name="Google Shape;103;p14"/>
          <p:cNvSpPr txBox="1"/>
          <p:nvPr/>
        </p:nvSpPr>
        <p:spPr>
          <a:xfrm>
            <a:off x="19150" y="4602900"/>
            <a:ext cx="2015400" cy="540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/>
              <a:t>Mikrocontroller</a:t>
            </a:r>
            <a:endParaRPr sz="18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126E75B46905F644B082CF0E0FA2D5CB" ma:contentTypeVersion="" ma:contentTypeDescription="Ein neues Dokument erstellen." ma:contentTypeScope="" ma:versionID="13290f12e97b0a9c88d178a7fffc9292">
  <xsd:schema xmlns:xsd="http://www.w3.org/2001/XMLSchema" xmlns:xs="http://www.w3.org/2001/XMLSchema" xmlns:p="http://schemas.microsoft.com/office/2006/metadata/properties" xmlns:ns2="55696b60-0389-45c2-bb8c-032517eb46a2" targetNamespace="http://schemas.microsoft.com/office/2006/metadata/properties" ma:root="true" ma:fieldsID="402b5aa344d9f8ab2c8dc62f307f3dd3" ns2:_="">
    <xsd:import namespace="55696b60-0389-45c2-bb8c-032517eb46a2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696b60-0389-45c2-bb8c-032517eb46a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3781EC98-EFDA-444C-B6D0-3E32B7F8779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5696b60-0389-45c2-bb8c-032517eb46a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E0EC1319-BCE0-43D9-BDBD-3B7B5D5798D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1040A67E-C80C-4224-8287-9268159283DC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25</Words>
  <Application>Microsoft Office PowerPoint</Application>
  <PresentationFormat>Bildschirmpräsentation (16:9)</PresentationFormat>
  <Paragraphs>14</Paragraphs>
  <Slides>2</Slides>
  <Notes>2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4" baseType="lpstr">
      <vt:lpstr>Arial</vt:lpstr>
      <vt:lpstr>Simple Light</vt:lpstr>
      <vt:lpstr>Ports – Die Anschlüsse des Mikrocontrollers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Ports – Die Anschlüsse des Mikrocontrollers</dc:title>
  <cp:lastModifiedBy>Textbureau Strauß</cp:lastModifiedBy>
  <cp:revision>1</cp:revision>
  <dcterms:modified xsi:type="dcterms:W3CDTF">2021-06-14T19:04:27Z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0x010100126E75B46905F644B082CF0E0FA2D5CB</vt:lpwstr>
  </property>
</Properties>
</file>