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ustomXml" Target="../customXml/item1.xml"/><Relationship Id="rId21" Type="http://schemas.openxmlformats.org/officeDocument/2006/relationships/slide" Target="slides/slide16.xml"/><Relationship Id="rId3" Type="http://schemas.openxmlformats.org/officeDocument/2006/relationships/presProps" Target="presProps.xml"/><Relationship Id="rId25" Type="http://schemas.openxmlformats.org/officeDocument/2006/relationships/slide" Target="slides/slide20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0" Type="http://schemas.openxmlformats.org/officeDocument/2006/relationships/slide" Target="slides/slide15.xml"/><Relationship Id="rId2" Type="http://schemas.openxmlformats.org/officeDocument/2006/relationships/viewProps" Target="viewProps.xml"/><Relationship Id="rId16" Type="http://schemas.openxmlformats.org/officeDocument/2006/relationships/slide" Target="slides/slide11.xml"/><Relationship Id="rId24" Type="http://schemas.openxmlformats.org/officeDocument/2006/relationships/slide" Target="slides/slide19.xml"/><Relationship Id="rId1" Type="http://schemas.openxmlformats.org/officeDocument/2006/relationships/theme" Target="theme/theme2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3" Type="http://schemas.openxmlformats.org/officeDocument/2006/relationships/slide" Target="slides/slide18.xml"/><Relationship Id="rId5" Type="http://schemas.openxmlformats.org/officeDocument/2006/relationships/notesMaster" Target="notesMasters/notesMaster1.xml"/><Relationship Id="rId15" Type="http://schemas.openxmlformats.org/officeDocument/2006/relationships/slide" Target="slides/slide10.xml"/><Relationship Id="rId28" Type="http://schemas.openxmlformats.org/officeDocument/2006/relationships/customXml" Target="../customXml/item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22" Type="http://schemas.openxmlformats.org/officeDocument/2006/relationships/slide" Target="slides/slide1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7" Type="http://schemas.openxmlformats.org/officeDocument/2006/relationships/customXml" Target="../customXml/item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6" name="Google Shape;47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1" name="Google Shape;53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0" name="Google Shape;59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9" name="Google Shape;64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9" name="Google Shape;70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7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9" name="Google Shape;76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0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2" name="Google Shape;832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5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7" name="Google Shape;89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0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Google Shape;961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2" name="Google Shape;96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5" name="Shape 1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1026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7" name="Google Shape;102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" name="Google Shape;5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8" name="Shape 10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Google Shape;1089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0" name="Google Shape;1090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" name="Google Shape;15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0" name="Google Shape;31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5" name="Google Shape;36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0" name="Google Shape;42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Befehlspipeline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22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479" name="Google Shape;479;p22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22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1" name="Google Shape;481;p22"/>
          <p:cNvGrpSpPr/>
          <p:nvPr/>
        </p:nvGrpSpPr>
        <p:grpSpPr>
          <a:xfrm rot="-5400000">
            <a:off x="3265000" y="2651509"/>
            <a:ext cx="1916681" cy="284558"/>
            <a:chOff x="3177575" y="1150925"/>
            <a:chExt cx="1167000" cy="216000"/>
          </a:xfrm>
        </p:grpSpPr>
        <p:sp>
          <p:nvSpPr>
            <p:cNvPr id="482" name="Google Shape;482;p2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2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84" name="Google Shape;484;p22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5" name="Google Shape;485;p22"/>
          <p:cNvGrpSpPr/>
          <p:nvPr/>
        </p:nvGrpSpPr>
        <p:grpSpPr>
          <a:xfrm>
            <a:off x="7008458" y="1838617"/>
            <a:ext cx="569112" cy="1916704"/>
            <a:chOff x="5528720" y="1143838"/>
            <a:chExt cx="431996" cy="1167014"/>
          </a:xfrm>
        </p:grpSpPr>
        <p:grpSp>
          <p:nvGrpSpPr>
            <p:cNvPr id="486" name="Google Shape;486;p2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487" name="Google Shape;487;p2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8" name="Google Shape;488;p2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89" name="Google Shape;489;p2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490" name="Google Shape;490;p2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1" name="Google Shape;491;p2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92" name="Google Shape;492;p22"/>
          <p:cNvGrpSpPr/>
          <p:nvPr/>
        </p:nvGrpSpPr>
        <p:grpSpPr>
          <a:xfrm>
            <a:off x="8058586" y="1838617"/>
            <a:ext cx="569112" cy="1916704"/>
            <a:chOff x="5528720" y="1143838"/>
            <a:chExt cx="431996" cy="1167014"/>
          </a:xfrm>
        </p:grpSpPr>
        <p:grpSp>
          <p:nvGrpSpPr>
            <p:cNvPr id="493" name="Google Shape;493;p2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494" name="Google Shape;494;p2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5" name="Google Shape;495;p2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96" name="Google Shape;496;p2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497" name="Google Shape;497;p2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8" name="Google Shape;498;p2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99" name="Google Shape;499;p22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22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22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22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22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Google Shape;504;p22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5" name="Google Shape;505;p22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6" name="Google Shape;506;p22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22"/>
          <p:cNvSpPr/>
          <p:nvPr/>
        </p:nvSpPr>
        <p:spPr>
          <a:xfrm rot="9061">
            <a:off x="424296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08" name="Google Shape;508;p22"/>
          <p:cNvGrpSpPr/>
          <p:nvPr/>
        </p:nvGrpSpPr>
        <p:grpSpPr>
          <a:xfrm>
            <a:off x="500014" y="4535665"/>
            <a:ext cx="417430" cy="213350"/>
            <a:chOff x="779991" y="2682875"/>
            <a:chExt cx="3798272" cy="879430"/>
          </a:xfrm>
        </p:grpSpPr>
        <p:cxnSp>
          <p:nvCxnSpPr>
            <p:cNvPr id="509" name="Google Shape;509;p22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510" name="Google Shape;510;p22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511" name="Google Shape;511;p22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512" name="Google Shape;512;p22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513" name="Google Shape;513;p22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514" name="Google Shape;514;p22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515" name="Google Shape;515;p22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516" name="Google Shape;516;p22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517" name="Google Shape;517;p22"/>
            <p:cNvCxnSpPr>
              <a:stCxn id="518" idx="3"/>
              <a:endCxn id="507" idx="3"/>
            </p:cNvCxnSpPr>
            <p:nvPr/>
          </p:nvCxnSpPr>
          <p:spPr>
            <a:xfrm rot="5400000">
              <a:off x="823434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19" name="Google Shape;519;p22"/>
            <p:cNvCxnSpPr>
              <a:stCxn id="507" idx="3"/>
              <a:endCxn id="483" idx="3"/>
            </p:cNvCxnSpPr>
            <p:nvPr/>
          </p:nvCxnSpPr>
          <p:spPr>
            <a:xfrm flipH="1" rot="10800000">
              <a:off x="993397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20" name="Google Shape;520;p22"/>
            <p:cNvCxnSpPr>
              <a:stCxn id="506" idx="3"/>
              <a:endCxn id="507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21" name="Google Shape;521;p22"/>
          <p:cNvGrpSpPr/>
          <p:nvPr/>
        </p:nvGrpSpPr>
        <p:grpSpPr>
          <a:xfrm rot="-5400000">
            <a:off x="371754" y="2654711"/>
            <a:ext cx="1916681" cy="284558"/>
            <a:chOff x="3177575" y="1150925"/>
            <a:chExt cx="1167000" cy="216000"/>
          </a:xfrm>
        </p:grpSpPr>
        <p:sp>
          <p:nvSpPr>
            <p:cNvPr id="522" name="Google Shape;522;p2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2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3" name="Google Shape;523;p22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4" name="Google Shape;524;p22"/>
          <p:cNvSpPr txBox="1"/>
          <p:nvPr/>
        </p:nvSpPr>
        <p:spPr>
          <a:xfrm rot="-5399232">
            <a:off x="3107825" y="2494561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22"/>
          <p:cNvSpPr txBox="1"/>
          <p:nvPr/>
        </p:nvSpPr>
        <p:spPr>
          <a:xfrm>
            <a:off x="6426927" y="2541100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6" name="Google Shape;526;p22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7" name="Google Shape;527;p22"/>
          <p:cNvSpPr txBox="1"/>
          <p:nvPr/>
        </p:nvSpPr>
        <p:spPr>
          <a:xfrm flipH="1">
            <a:off x="917450" y="802561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p22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23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534" name="Google Shape;534;p23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5" name="Google Shape;535;p23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6" name="Google Shape;536;p23"/>
          <p:cNvGrpSpPr/>
          <p:nvPr/>
        </p:nvGrpSpPr>
        <p:grpSpPr>
          <a:xfrm rot="-5400000">
            <a:off x="3265002" y="2651509"/>
            <a:ext cx="1916681" cy="284558"/>
            <a:chOff x="3177575" y="1150925"/>
            <a:chExt cx="1167000" cy="216000"/>
          </a:xfrm>
        </p:grpSpPr>
        <p:sp>
          <p:nvSpPr>
            <p:cNvPr id="537" name="Google Shape;537;p2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p2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9" name="Google Shape;539;p23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40" name="Google Shape;540;p23"/>
          <p:cNvGrpSpPr/>
          <p:nvPr/>
        </p:nvGrpSpPr>
        <p:grpSpPr>
          <a:xfrm>
            <a:off x="7008452" y="1838617"/>
            <a:ext cx="569112" cy="1916704"/>
            <a:chOff x="5528720" y="1143838"/>
            <a:chExt cx="431996" cy="1167014"/>
          </a:xfrm>
        </p:grpSpPr>
        <p:grpSp>
          <p:nvGrpSpPr>
            <p:cNvPr id="541" name="Google Shape;541;p2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542" name="Google Shape;542;p2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3" name="Google Shape;543;p2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44" name="Google Shape;544;p2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545" name="Google Shape;545;p2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6" name="Google Shape;546;p2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547" name="Google Shape;547;p23"/>
          <p:cNvGrpSpPr/>
          <p:nvPr/>
        </p:nvGrpSpPr>
        <p:grpSpPr>
          <a:xfrm>
            <a:off x="8058580" y="1838617"/>
            <a:ext cx="569112" cy="1916704"/>
            <a:chOff x="5528720" y="1143838"/>
            <a:chExt cx="431996" cy="1167014"/>
          </a:xfrm>
        </p:grpSpPr>
        <p:grpSp>
          <p:nvGrpSpPr>
            <p:cNvPr id="548" name="Google Shape;548;p23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549" name="Google Shape;549;p2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0" name="Google Shape;550;p2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51" name="Google Shape;551;p23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552" name="Google Shape;552;p23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3" name="Google Shape;553;p23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554" name="Google Shape;554;p23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5" name="Google Shape;555;p23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23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23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p23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23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p23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1" name="Google Shape;561;p23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23"/>
          <p:cNvSpPr/>
          <p:nvPr/>
        </p:nvSpPr>
        <p:spPr>
          <a:xfrm rot="9061">
            <a:off x="424284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63" name="Google Shape;563;p23"/>
          <p:cNvGrpSpPr/>
          <p:nvPr/>
        </p:nvGrpSpPr>
        <p:grpSpPr>
          <a:xfrm>
            <a:off x="500014" y="4535664"/>
            <a:ext cx="417430" cy="213350"/>
            <a:chOff x="779991" y="2682875"/>
            <a:chExt cx="3798272" cy="879430"/>
          </a:xfrm>
        </p:grpSpPr>
        <p:cxnSp>
          <p:nvCxnSpPr>
            <p:cNvPr id="564" name="Google Shape;564;p23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565" name="Google Shape;565;p23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566" name="Google Shape;566;p23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567" name="Google Shape;567;p23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568" name="Google Shape;568;p23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569" name="Google Shape;569;p23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570" name="Google Shape;570;p23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571" name="Google Shape;571;p23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572" name="Google Shape;572;p23"/>
            <p:cNvCxnSpPr>
              <a:stCxn id="573" idx="3"/>
              <a:endCxn id="562" idx="3"/>
            </p:cNvCxnSpPr>
            <p:nvPr/>
          </p:nvCxnSpPr>
          <p:spPr>
            <a:xfrm rot="5400000">
              <a:off x="823436" y="3925162"/>
              <a:ext cx="674400" cy="334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74" name="Google Shape;574;p23"/>
            <p:cNvCxnSpPr>
              <a:stCxn id="562" idx="3"/>
              <a:endCxn id="538" idx="3"/>
            </p:cNvCxnSpPr>
            <p:nvPr/>
          </p:nvCxnSpPr>
          <p:spPr>
            <a:xfrm flipH="1" rot="10800000">
              <a:off x="993385" y="3752081"/>
              <a:ext cx="3227700" cy="6774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75" name="Google Shape;575;p23"/>
            <p:cNvCxnSpPr>
              <a:stCxn id="561" idx="3"/>
              <a:endCxn id="562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576" name="Google Shape;576;p23"/>
          <p:cNvGrpSpPr/>
          <p:nvPr/>
        </p:nvGrpSpPr>
        <p:grpSpPr>
          <a:xfrm rot="-5400000">
            <a:off x="371756" y="2654711"/>
            <a:ext cx="1916681" cy="284558"/>
            <a:chOff x="3177575" y="1150925"/>
            <a:chExt cx="1167000" cy="216000"/>
          </a:xfrm>
        </p:grpSpPr>
        <p:sp>
          <p:nvSpPr>
            <p:cNvPr id="577" name="Google Shape;577;p23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3" name="Google Shape;573;p23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8" name="Google Shape;578;p23"/>
          <p:cNvSpPr txBox="1"/>
          <p:nvPr/>
        </p:nvSpPr>
        <p:spPr>
          <a:xfrm rot="-5399232">
            <a:off x="3552013" y="1984324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9" name="Google Shape;579;p23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p23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p23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p23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83" name="Google Shape;583;p23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584" name="Google Shape;584;p23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5" name="Google Shape;585;p23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86" name="Google Shape;586;p23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p23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3.Takt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p24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593" name="Google Shape;593;p24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4" name="Google Shape;594;p24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95" name="Google Shape;595;p24"/>
          <p:cNvGrpSpPr/>
          <p:nvPr/>
        </p:nvGrpSpPr>
        <p:grpSpPr>
          <a:xfrm rot="-5400000">
            <a:off x="3265006" y="2651509"/>
            <a:ext cx="1916681" cy="284558"/>
            <a:chOff x="3177575" y="1150925"/>
            <a:chExt cx="1167000" cy="216000"/>
          </a:xfrm>
        </p:grpSpPr>
        <p:sp>
          <p:nvSpPr>
            <p:cNvPr id="596" name="Google Shape;596;p2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2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98" name="Google Shape;598;p24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99" name="Google Shape;599;p24"/>
          <p:cNvGrpSpPr/>
          <p:nvPr/>
        </p:nvGrpSpPr>
        <p:grpSpPr>
          <a:xfrm>
            <a:off x="7008440" y="1838617"/>
            <a:ext cx="569112" cy="1916704"/>
            <a:chOff x="5528720" y="1143838"/>
            <a:chExt cx="431996" cy="1167014"/>
          </a:xfrm>
        </p:grpSpPr>
        <p:grpSp>
          <p:nvGrpSpPr>
            <p:cNvPr id="600" name="Google Shape;600;p2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601" name="Google Shape;601;p2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2" name="Google Shape;602;p2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03" name="Google Shape;603;p2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604" name="Google Shape;604;p2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5" name="Google Shape;605;p2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06" name="Google Shape;606;p24"/>
          <p:cNvGrpSpPr/>
          <p:nvPr/>
        </p:nvGrpSpPr>
        <p:grpSpPr>
          <a:xfrm>
            <a:off x="8058568" y="1838617"/>
            <a:ext cx="569112" cy="1916704"/>
            <a:chOff x="5528720" y="1143838"/>
            <a:chExt cx="431996" cy="1167014"/>
          </a:xfrm>
        </p:grpSpPr>
        <p:grpSp>
          <p:nvGrpSpPr>
            <p:cNvPr id="607" name="Google Shape;607;p2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608" name="Google Shape;608;p2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9" name="Google Shape;609;p2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10" name="Google Shape;610;p2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611" name="Google Shape;611;p2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2" name="Google Shape;612;p2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613" name="Google Shape;613;p24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4" name="Google Shape;614;p24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5" name="Google Shape;615;p24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6" name="Google Shape;616;p24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7" name="Google Shape;617;p24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8" name="Google Shape;618;p24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p24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0" name="Google Shape;620;p24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1" name="Google Shape;621;p24"/>
          <p:cNvSpPr/>
          <p:nvPr/>
        </p:nvSpPr>
        <p:spPr>
          <a:xfrm rot="9061">
            <a:off x="424260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22" name="Google Shape;622;p24"/>
          <p:cNvGrpSpPr/>
          <p:nvPr/>
        </p:nvGrpSpPr>
        <p:grpSpPr>
          <a:xfrm>
            <a:off x="500014" y="4535662"/>
            <a:ext cx="417430" cy="213350"/>
            <a:chOff x="779991" y="2682875"/>
            <a:chExt cx="3798272" cy="879430"/>
          </a:xfrm>
        </p:grpSpPr>
        <p:cxnSp>
          <p:nvCxnSpPr>
            <p:cNvPr id="623" name="Google Shape;623;p24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624" name="Google Shape;624;p24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625" name="Google Shape;625;p24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626" name="Google Shape;626;p24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627" name="Google Shape;627;p24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628" name="Google Shape;628;p24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629" name="Google Shape;629;p24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630" name="Google Shape;630;p24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631" name="Google Shape;631;p24"/>
            <p:cNvCxnSpPr>
              <a:stCxn id="632" idx="3"/>
              <a:endCxn id="621" idx="3"/>
            </p:cNvCxnSpPr>
            <p:nvPr/>
          </p:nvCxnSpPr>
          <p:spPr>
            <a:xfrm rot="5400000">
              <a:off x="823440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33" name="Google Shape;633;p24"/>
            <p:cNvCxnSpPr>
              <a:stCxn id="621" idx="3"/>
              <a:endCxn id="597" idx="3"/>
            </p:cNvCxnSpPr>
            <p:nvPr/>
          </p:nvCxnSpPr>
          <p:spPr>
            <a:xfrm flipH="1" rot="10800000">
              <a:off x="993361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34" name="Google Shape;634;p24"/>
            <p:cNvCxnSpPr>
              <a:stCxn id="620" idx="3"/>
              <a:endCxn id="621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35" name="Google Shape;635;p24"/>
          <p:cNvGrpSpPr/>
          <p:nvPr/>
        </p:nvGrpSpPr>
        <p:grpSpPr>
          <a:xfrm rot="-5400000">
            <a:off x="371760" y="2654711"/>
            <a:ext cx="1916681" cy="284558"/>
            <a:chOff x="3177575" y="1150925"/>
            <a:chExt cx="1167000" cy="216000"/>
          </a:xfrm>
        </p:grpSpPr>
        <p:sp>
          <p:nvSpPr>
            <p:cNvPr id="636" name="Google Shape;636;p2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2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37" name="Google Shape;637;p24"/>
          <p:cNvSpPr txBox="1"/>
          <p:nvPr/>
        </p:nvSpPr>
        <p:spPr>
          <a:xfrm rot="-5399232">
            <a:off x="3552013" y="1984234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8" name="Google Shape;638;p24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9" name="Google Shape;639;p24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0" name="Google Shape;640;p24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1" name="Google Shape;641;p24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42" name="Google Shape;642;p24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643" name="Google Shape;643;p24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p24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45" name="Google Shape;645;p24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6" name="Google Shape;646;p24"/>
          <p:cNvSpPr txBox="1"/>
          <p:nvPr/>
        </p:nvSpPr>
        <p:spPr>
          <a:xfrm>
            <a:off x="2145799" y="191894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25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652" name="Google Shape;652;p25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3" name="Google Shape;653;p25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54" name="Google Shape;654;p25"/>
          <p:cNvGrpSpPr/>
          <p:nvPr/>
        </p:nvGrpSpPr>
        <p:grpSpPr>
          <a:xfrm rot="-5400000">
            <a:off x="3265006" y="2651509"/>
            <a:ext cx="1916681" cy="284558"/>
            <a:chOff x="3177575" y="1150925"/>
            <a:chExt cx="1167000" cy="216000"/>
          </a:xfrm>
        </p:grpSpPr>
        <p:sp>
          <p:nvSpPr>
            <p:cNvPr id="655" name="Google Shape;655;p2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Google Shape;656;p2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7" name="Google Shape;657;p25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58" name="Google Shape;658;p25"/>
          <p:cNvGrpSpPr/>
          <p:nvPr/>
        </p:nvGrpSpPr>
        <p:grpSpPr>
          <a:xfrm>
            <a:off x="7008440" y="1838617"/>
            <a:ext cx="569112" cy="1916704"/>
            <a:chOff x="5528720" y="1143838"/>
            <a:chExt cx="431996" cy="1167014"/>
          </a:xfrm>
        </p:grpSpPr>
        <p:grpSp>
          <p:nvGrpSpPr>
            <p:cNvPr id="659" name="Google Shape;659;p2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660" name="Google Shape;660;p2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1" name="Google Shape;661;p2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62" name="Google Shape;662;p2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663" name="Google Shape;663;p2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4" name="Google Shape;664;p2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665" name="Google Shape;665;p25"/>
          <p:cNvGrpSpPr/>
          <p:nvPr/>
        </p:nvGrpSpPr>
        <p:grpSpPr>
          <a:xfrm>
            <a:off x="8058568" y="1838617"/>
            <a:ext cx="569112" cy="1916704"/>
            <a:chOff x="5528720" y="1143838"/>
            <a:chExt cx="431996" cy="1167014"/>
          </a:xfrm>
        </p:grpSpPr>
        <p:grpSp>
          <p:nvGrpSpPr>
            <p:cNvPr id="666" name="Google Shape;666;p2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667" name="Google Shape;667;p2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8" name="Google Shape;668;p2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69" name="Google Shape;669;p2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670" name="Google Shape;670;p2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1" name="Google Shape;671;p2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672" name="Google Shape;672;p25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3" name="Google Shape;673;p25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4" name="Google Shape;674;p25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5" name="Google Shape;675;p25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p25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7" name="Google Shape;677;p25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8" name="Google Shape;678;p25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9" name="Google Shape;679;p25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0" name="Google Shape;680;p25"/>
          <p:cNvSpPr/>
          <p:nvPr/>
        </p:nvSpPr>
        <p:spPr>
          <a:xfrm rot="9061">
            <a:off x="424260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81" name="Google Shape;681;p25"/>
          <p:cNvGrpSpPr/>
          <p:nvPr/>
        </p:nvGrpSpPr>
        <p:grpSpPr>
          <a:xfrm>
            <a:off x="500014" y="4535662"/>
            <a:ext cx="417430" cy="213350"/>
            <a:chOff x="779991" y="2682875"/>
            <a:chExt cx="3798272" cy="879430"/>
          </a:xfrm>
        </p:grpSpPr>
        <p:cxnSp>
          <p:nvCxnSpPr>
            <p:cNvPr id="682" name="Google Shape;682;p25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683" name="Google Shape;683;p25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684" name="Google Shape;684;p25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685" name="Google Shape;685;p25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686" name="Google Shape;686;p25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687" name="Google Shape;687;p25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688" name="Google Shape;688;p25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689" name="Google Shape;689;p25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690" name="Google Shape;690;p25"/>
            <p:cNvCxnSpPr>
              <a:stCxn id="691" idx="3"/>
              <a:endCxn id="680" idx="3"/>
            </p:cNvCxnSpPr>
            <p:nvPr/>
          </p:nvCxnSpPr>
          <p:spPr>
            <a:xfrm rot="5400000">
              <a:off x="823440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92" name="Google Shape;692;p25"/>
            <p:cNvCxnSpPr>
              <a:stCxn id="680" idx="3"/>
              <a:endCxn id="656" idx="3"/>
            </p:cNvCxnSpPr>
            <p:nvPr/>
          </p:nvCxnSpPr>
          <p:spPr>
            <a:xfrm flipH="1" rot="10800000">
              <a:off x="993361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93" name="Google Shape;693;p25"/>
            <p:cNvCxnSpPr>
              <a:stCxn id="679" idx="3"/>
              <a:endCxn id="68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694" name="Google Shape;694;p25"/>
          <p:cNvGrpSpPr/>
          <p:nvPr/>
        </p:nvGrpSpPr>
        <p:grpSpPr>
          <a:xfrm rot="-5400000">
            <a:off x="371760" y="2654711"/>
            <a:ext cx="1916681" cy="284558"/>
            <a:chOff x="3177575" y="1150925"/>
            <a:chExt cx="1167000" cy="216000"/>
          </a:xfrm>
        </p:grpSpPr>
        <p:sp>
          <p:nvSpPr>
            <p:cNvPr id="695" name="Google Shape;695;p2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p2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96" name="Google Shape;696;p25"/>
          <p:cNvSpPr txBox="1"/>
          <p:nvPr/>
        </p:nvSpPr>
        <p:spPr>
          <a:xfrm rot="-5399232">
            <a:off x="3552013" y="1984234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7" name="Google Shape;697;p25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8" name="Google Shape;698;p25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9" name="Google Shape;699;p25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0" name="Google Shape;700;p25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01" name="Google Shape;701;p25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702" name="Google Shape;702;p25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oogle Shape;703;p25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04" name="Google Shape;704;p25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5" name="Google Shape;705;p25"/>
          <p:cNvSpPr txBox="1"/>
          <p:nvPr/>
        </p:nvSpPr>
        <p:spPr>
          <a:xfrm rot="1296671">
            <a:off x="2442319" y="2289114"/>
            <a:ext cx="1342362" cy="3226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 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6" name="Google Shape;706;p25"/>
          <p:cNvSpPr txBox="1"/>
          <p:nvPr/>
        </p:nvSpPr>
        <p:spPr>
          <a:xfrm>
            <a:off x="5412332" y="2229025"/>
            <a:ext cx="7947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p26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712" name="Google Shape;712;p26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3" name="Google Shape;713;p26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4" name="Google Shape;714;p26"/>
          <p:cNvGrpSpPr/>
          <p:nvPr/>
        </p:nvGrpSpPr>
        <p:grpSpPr>
          <a:xfrm rot="-5400000">
            <a:off x="3265006" y="2651509"/>
            <a:ext cx="1916681" cy="284558"/>
            <a:chOff x="3177575" y="1150925"/>
            <a:chExt cx="1167000" cy="216000"/>
          </a:xfrm>
        </p:grpSpPr>
        <p:sp>
          <p:nvSpPr>
            <p:cNvPr id="715" name="Google Shape;715;p2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6" name="Google Shape;716;p2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17" name="Google Shape;717;p26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18" name="Google Shape;718;p26"/>
          <p:cNvGrpSpPr/>
          <p:nvPr/>
        </p:nvGrpSpPr>
        <p:grpSpPr>
          <a:xfrm>
            <a:off x="7008440" y="1838617"/>
            <a:ext cx="569112" cy="1916704"/>
            <a:chOff x="5528720" y="1143838"/>
            <a:chExt cx="431996" cy="1167014"/>
          </a:xfrm>
        </p:grpSpPr>
        <p:grpSp>
          <p:nvGrpSpPr>
            <p:cNvPr id="719" name="Google Shape;719;p2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720" name="Google Shape;720;p2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1" name="Google Shape;721;p2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22" name="Google Shape;722;p2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723" name="Google Shape;723;p2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4" name="Google Shape;724;p2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25" name="Google Shape;725;p26"/>
          <p:cNvGrpSpPr/>
          <p:nvPr/>
        </p:nvGrpSpPr>
        <p:grpSpPr>
          <a:xfrm>
            <a:off x="8058568" y="1838617"/>
            <a:ext cx="569112" cy="1916704"/>
            <a:chOff x="5528720" y="1143838"/>
            <a:chExt cx="431996" cy="1167014"/>
          </a:xfrm>
        </p:grpSpPr>
        <p:grpSp>
          <p:nvGrpSpPr>
            <p:cNvPr id="726" name="Google Shape;726;p2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727" name="Google Shape;727;p2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8" name="Google Shape;728;p2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29" name="Google Shape;729;p2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730" name="Google Shape;730;p2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1" name="Google Shape;731;p2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732" name="Google Shape;732;p26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3" name="Google Shape;733;p26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p26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5" name="Google Shape;735;p26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6" name="Google Shape;736;p26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7" name="Google Shape;737;p26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8" name="Google Shape;738;p26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9" name="Google Shape;739;p26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0" name="Google Shape;740;p26"/>
          <p:cNvSpPr/>
          <p:nvPr/>
        </p:nvSpPr>
        <p:spPr>
          <a:xfrm rot="9061">
            <a:off x="424260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41" name="Google Shape;741;p26"/>
          <p:cNvGrpSpPr/>
          <p:nvPr/>
        </p:nvGrpSpPr>
        <p:grpSpPr>
          <a:xfrm>
            <a:off x="500014" y="4535662"/>
            <a:ext cx="417430" cy="213350"/>
            <a:chOff x="779991" y="2682875"/>
            <a:chExt cx="3798272" cy="879430"/>
          </a:xfrm>
        </p:grpSpPr>
        <p:cxnSp>
          <p:nvCxnSpPr>
            <p:cNvPr id="742" name="Google Shape;742;p26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743" name="Google Shape;743;p26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744" name="Google Shape;744;p26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745" name="Google Shape;745;p26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46" name="Google Shape;746;p26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47" name="Google Shape;747;p26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748" name="Google Shape;748;p26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749" name="Google Shape;749;p26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750" name="Google Shape;750;p26"/>
            <p:cNvCxnSpPr>
              <a:stCxn id="751" idx="3"/>
              <a:endCxn id="740" idx="3"/>
            </p:cNvCxnSpPr>
            <p:nvPr/>
          </p:nvCxnSpPr>
          <p:spPr>
            <a:xfrm rot="5400000">
              <a:off x="823440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52" name="Google Shape;752;p26"/>
            <p:cNvCxnSpPr>
              <a:stCxn id="740" idx="3"/>
              <a:endCxn id="716" idx="3"/>
            </p:cNvCxnSpPr>
            <p:nvPr/>
          </p:nvCxnSpPr>
          <p:spPr>
            <a:xfrm flipH="1" rot="10800000">
              <a:off x="993361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53" name="Google Shape;753;p26"/>
            <p:cNvCxnSpPr>
              <a:stCxn id="739" idx="3"/>
              <a:endCxn id="74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754" name="Google Shape;754;p26"/>
          <p:cNvGrpSpPr/>
          <p:nvPr/>
        </p:nvGrpSpPr>
        <p:grpSpPr>
          <a:xfrm rot="-5400000">
            <a:off x="371760" y="2654711"/>
            <a:ext cx="1916681" cy="284558"/>
            <a:chOff x="3177575" y="1150925"/>
            <a:chExt cx="1167000" cy="216000"/>
          </a:xfrm>
        </p:grpSpPr>
        <p:sp>
          <p:nvSpPr>
            <p:cNvPr id="755" name="Google Shape;755;p2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6AA84F"/>
                  </a:solidFill>
                  <a:latin typeface="Arial"/>
                  <a:ea typeface="Arial"/>
                  <a:cs typeface="Arial"/>
                  <a:sym typeface="Arial"/>
                </a:rPr>
                <a:t>R15 0x80000006</a:t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1" name="Google Shape;751;p2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56" name="Google Shape;756;p26"/>
          <p:cNvSpPr txBox="1"/>
          <p:nvPr/>
        </p:nvSpPr>
        <p:spPr>
          <a:xfrm rot="-5399232">
            <a:off x="3552013" y="1984234"/>
            <a:ext cx="1342500" cy="4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7" name="Google Shape;757;p26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8" name="Google Shape;758;p26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9" name="Google Shape;759;p26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0" name="Google Shape;760;p26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61" name="Google Shape;761;p26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762" name="Google Shape;762;p26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26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64" name="Google Shape;764;p26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5" name="Google Shape;765;p26"/>
          <p:cNvSpPr txBox="1"/>
          <p:nvPr/>
        </p:nvSpPr>
        <p:spPr>
          <a:xfrm rot="-5401536">
            <a:off x="3158125" y="2530452"/>
            <a:ext cx="13425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6" name="Google Shape;766;p26"/>
          <p:cNvSpPr txBox="1"/>
          <p:nvPr/>
        </p:nvSpPr>
        <p:spPr>
          <a:xfrm>
            <a:off x="6426927" y="2541100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0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p27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772" name="Google Shape;772;p27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3" name="Google Shape;773;p27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74" name="Google Shape;774;p27"/>
          <p:cNvGrpSpPr/>
          <p:nvPr/>
        </p:nvGrpSpPr>
        <p:grpSpPr>
          <a:xfrm rot="-5400000">
            <a:off x="3265006" y="2651509"/>
            <a:ext cx="1916681" cy="284558"/>
            <a:chOff x="3177575" y="1150925"/>
            <a:chExt cx="1167000" cy="216000"/>
          </a:xfrm>
        </p:grpSpPr>
        <p:sp>
          <p:nvSpPr>
            <p:cNvPr id="775" name="Google Shape;775;p2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6" name="Google Shape;776;p2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77" name="Google Shape;777;p27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78" name="Google Shape;778;p27"/>
          <p:cNvGrpSpPr/>
          <p:nvPr/>
        </p:nvGrpSpPr>
        <p:grpSpPr>
          <a:xfrm>
            <a:off x="7008440" y="1838617"/>
            <a:ext cx="569112" cy="1916704"/>
            <a:chOff x="5528720" y="1143838"/>
            <a:chExt cx="431996" cy="1167014"/>
          </a:xfrm>
        </p:grpSpPr>
        <p:grpSp>
          <p:nvGrpSpPr>
            <p:cNvPr id="779" name="Google Shape;779;p2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780" name="Google Shape;780;p2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1" name="Google Shape;781;p2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82" name="Google Shape;782;p2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783" name="Google Shape;783;p2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4" name="Google Shape;784;p2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85" name="Google Shape;785;p27"/>
          <p:cNvGrpSpPr/>
          <p:nvPr/>
        </p:nvGrpSpPr>
        <p:grpSpPr>
          <a:xfrm>
            <a:off x="8058568" y="1838617"/>
            <a:ext cx="569112" cy="1916704"/>
            <a:chOff x="5528720" y="1143838"/>
            <a:chExt cx="431996" cy="1167014"/>
          </a:xfrm>
        </p:grpSpPr>
        <p:grpSp>
          <p:nvGrpSpPr>
            <p:cNvPr id="786" name="Google Shape;786;p2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787" name="Google Shape;787;p2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8" name="Google Shape;788;p2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89" name="Google Shape;789;p2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790" name="Google Shape;790;p2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1" name="Google Shape;791;p2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792" name="Google Shape;792;p27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3" name="Google Shape;793;p27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4" name="Google Shape;794;p27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5" name="Google Shape;795;p27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6" name="Google Shape;796;p27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7" name="Google Shape;797;p27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p27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9" name="Google Shape;799;p27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0" name="Google Shape;800;p27"/>
          <p:cNvSpPr/>
          <p:nvPr/>
        </p:nvSpPr>
        <p:spPr>
          <a:xfrm rot="9061">
            <a:off x="424260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01" name="Google Shape;801;p27"/>
          <p:cNvGrpSpPr/>
          <p:nvPr/>
        </p:nvGrpSpPr>
        <p:grpSpPr>
          <a:xfrm>
            <a:off x="500014" y="4535662"/>
            <a:ext cx="417430" cy="213350"/>
            <a:chOff x="779991" y="2682875"/>
            <a:chExt cx="3798272" cy="879430"/>
          </a:xfrm>
        </p:grpSpPr>
        <p:cxnSp>
          <p:nvCxnSpPr>
            <p:cNvPr id="802" name="Google Shape;802;p27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803" name="Google Shape;803;p27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804" name="Google Shape;804;p27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805" name="Google Shape;805;p27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06" name="Google Shape;806;p27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07" name="Google Shape;807;p27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808" name="Google Shape;808;p27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809" name="Google Shape;809;p27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810" name="Google Shape;810;p27"/>
            <p:cNvCxnSpPr>
              <a:stCxn id="811" idx="3"/>
              <a:endCxn id="800" idx="3"/>
            </p:cNvCxnSpPr>
            <p:nvPr/>
          </p:nvCxnSpPr>
          <p:spPr>
            <a:xfrm rot="5400000">
              <a:off x="823440" y="3925162"/>
              <a:ext cx="674400" cy="334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2" name="Google Shape;812;p27"/>
            <p:cNvCxnSpPr>
              <a:stCxn id="800" idx="3"/>
              <a:endCxn id="776" idx="3"/>
            </p:cNvCxnSpPr>
            <p:nvPr/>
          </p:nvCxnSpPr>
          <p:spPr>
            <a:xfrm flipH="1" rot="10800000">
              <a:off x="993361" y="3752081"/>
              <a:ext cx="3227700" cy="6774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13" name="Google Shape;813;p27"/>
            <p:cNvCxnSpPr>
              <a:stCxn id="799" idx="3"/>
              <a:endCxn id="80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14" name="Google Shape;814;p27"/>
          <p:cNvGrpSpPr/>
          <p:nvPr/>
        </p:nvGrpSpPr>
        <p:grpSpPr>
          <a:xfrm rot="-5400000">
            <a:off x="371760" y="2654711"/>
            <a:ext cx="1916681" cy="284558"/>
            <a:chOff x="3177575" y="1150925"/>
            <a:chExt cx="1167000" cy="216000"/>
          </a:xfrm>
        </p:grpSpPr>
        <p:sp>
          <p:nvSpPr>
            <p:cNvPr id="815" name="Google Shape;815;p2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1" name="Google Shape;811;p2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16" name="Google Shape;816;p27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7" name="Google Shape;817;p27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8" name="Google Shape;818;p27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9" name="Google Shape;819;p27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20" name="Google Shape;820;p27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821" name="Google Shape;821;p27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27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23" name="Google Shape;823;p27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4" name="Google Shape;824;p27"/>
          <p:cNvSpPr txBox="1"/>
          <p:nvPr/>
        </p:nvSpPr>
        <p:spPr>
          <a:xfrm rot="-5399232">
            <a:off x="3552012" y="1886261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5" name="Google Shape;825;p27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6" name="Google Shape;826;p27"/>
          <p:cNvSpPr txBox="1"/>
          <p:nvPr/>
        </p:nvSpPr>
        <p:spPr>
          <a:xfrm flipH="1">
            <a:off x="1187850" y="4500474"/>
            <a:ext cx="25224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4. bzw. wieder 1. 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7" name="Google Shape;827;p27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8" name="Google Shape;828;p27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9" name="Google Shape;829;p27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3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28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835" name="Google Shape;835;p28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6" name="Google Shape;836;p28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37" name="Google Shape;837;p28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838" name="Google Shape;838;p2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9" name="Google Shape;839;p2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40" name="Google Shape;840;p28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41" name="Google Shape;841;p28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842" name="Google Shape;842;p2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843" name="Google Shape;843;p2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4" name="Google Shape;844;p2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45" name="Google Shape;845;p2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846" name="Google Shape;846;p2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7" name="Google Shape;847;p2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848" name="Google Shape;848;p28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849" name="Google Shape;849;p2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850" name="Google Shape;850;p2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1" name="Google Shape;851;p2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52" name="Google Shape;852;p2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853" name="Google Shape;853;p2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4" name="Google Shape;854;p2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855" name="Google Shape;855;p28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6" name="Google Shape;856;p28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7" name="Google Shape;857;p28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8" name="Google Shape;858;p28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9" name="Google Shape;859;p28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0" name="Google Shape;860;p28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1" name="Google Shape;861;p28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2" name="Google Shape;862;p28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3" name="Google Shape;863;p28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64" name="Google Shape;864;p28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865" name="Google Shape;865;p28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866" name="Google Shape;866;p28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867" name="Google Shape;867;p28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868" name="Google Shape;868;p28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69" name="Google Shape;869;p28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70" name="Google Shape;870;p28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871" name="Google Shape;871;p28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872" name="Google Shape;872;p28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873" name="Google Shape;873;p28"/>
            <p:cNvCxnSpPr>
              <a:stCxn id="874" idx="3"/>
              <a:endCxn id="863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5" name="Google Shape;875;p28"/>
            <p:cNvCxnSpPr>
              <a:stCxn id="863" idx="3"/>
              <a:endCxn id="839" idx="3"/>
            </p:cNvCxnSpPr>
            <p:nvPr/>
          </p:nvCxnSpPr>
          <p:spPr>
            <a:xfrm flipH="1" rot="10800000">
              <a:off x="993349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76" name="Google Shape;876;p28"/>
            <p:cNvCxnSpPr>
              <a:stCxn id="862" idx="3"/>
              <a:endCxn id="863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877" name="Google Shape;877;p28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878" name="Google Shape;878;p2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4" name="Google Shape;874;p2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79" name="Google Shape;879;p28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0" name="Google Shape;880;p28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1" name="Google Shape;881;p28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2" name="Google Shape;882;p28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83" name="Google Shape;883;p28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884" name="Google Shape;884;p28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5" name="Google Shape;885;p28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86" name="Google Shape;886;p28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7" name="Google Shape;887;p28"/>
          <p:cNvSpPr txBox="1"/>
          <p:nvPr/>
        </p:nvSpPr>
        <p:spPr>
          <a:xfrm rot="-5399232">
            <a:off x="3552012" y="1886214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8" name="Google Shape;888;p28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9" name="Google Shape;889;p28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0" name="Google Shape;890;p28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1" name="Google Shape;891;p28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2" name="Google Shape;892;p28"/>
          <p:cNvSpPr txBox="1"/>
          <p:nvPr/>
        </p:nvSpPr>
        <p:spPr>
          <a:xfrm>
            <a:off x="2145799" y="191894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3" name="Google Shape;893;p28"/>
          <p:cNvSpPr txBox="1"/>
          <p:nvPr/>
        </p:nvSpPr>
        <p:spPr>
          <a:xfrm rot="-5400000">
            <a:off x="6895649" y="370250"/>
            <a:ext cx="794700" cy="6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4" name="Google Shape;894;p28"/>
          <p:cNvSpPr txBox="1"/>
          <p:nvPr/>
        </p:nvSpPr>
        <p:spPr>
          <a:xfrm rot="-5400000">
            <a:off x="7167486" y="570439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8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p29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900" name="Google Shape;900;p29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1" name="Google Shape;901;p29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02" name="Google Shape;902;p29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903" name="Google Shape;903;p2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4" name="Google Shape;904;p2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05" name="Google Shape;905;p29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06" name="Google Shape;906;p29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907" name="Google Shape;907;p2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908" name="Google Shape;908;p2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9" name="Google Shape;909;p2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10" name="Google Shape;910;p2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911" name="Google Shape;911;p2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2" name="Google Shape;912;p2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913" name="Google Shape;913;p29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914" name="Google Shape;914;p2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915" name="Google Shape;915;p2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6" name="Google Shape;916;p2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17" name="Google Shape;917;p2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918" name="Google Shape;918;p2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9" name="Google Shape;919;p2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920" name="Google Shape;920;p29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1" name="Google Shape;921;p29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2" name="Google Shape;922;p29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3" name="Google Shape;923;p29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4" name="Google Shape;924;p29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5" name="Google Shape;925;p29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6" name="Google Shape;926;p29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7" name="Google Shape;927;p29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8" name="Google Shape;928;p29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29" name="Google Shape;929;p29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930" name="Google Shape;930;p29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931" name="Google Shape;931;p29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932" name="Google Shape;932;p29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933" name="Google Shape;933;p29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34" name="Google Shape;934;p29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35" name="Google Shape;935;p29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936" name="Google Shape;936;p29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937" name="Google Shape;937;p29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938" name="Google Shape;938;p29"/>
            <p:cNvCxnSpPr>
              <a:stCxn id="939" idx="3"/>
              <a:endCxn id="928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40" name="Google Shape;940;p29"/>
            <p:cNvCxnSpPr>
              <a:stCxn id="928" idx="3"/>
              <a:endCxn id="904" idx="3"/>
            </p:cNvCxnSpPr>
            <p:nvPr/>
          </p:nvCxnSpPr>
          <p:spPr>
            <a:xfrm flipH="1" rot="10800000">
              <a:off x="993349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41" name="Google Shape;941;p29"/>
            <p:cNvCxnSpPr>
              <a:stCxn id="927" idx="3"/>
              <a:endCxn id="928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942" name="Google Shape;942;p29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943" name="Google Shape;943;p2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9" name="Google Shape;939;p2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44" name="Google Shape;944;p29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5" name="Google Shape;945;p29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6" name="Google Shape;946;p29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7" name="Google Shape;947;p29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48" name="Google Shape;948;p29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949" name="Google Shape;949;p29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0" name="Google Shape;950;p29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51" name="Google Shape;951;p29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2" name="Google Shape;952;p29"/>
          <p:cNvSpPr txBox="1"/>
          <p:nvPr/>
        </p:nvSpPr>
        <p:spPr>
          <a:xfrm rot="-5399232">
            <a:off x="3552012" y="1886214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3" name="Google Shape;953;p29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4" name="Google Shape;954;p29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5" name="Google Shape;955;p29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6" name="Google Shape;956;p29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7" name="Google Shape;957;p29"/>
          <p:cNvSpPr txBox="1"/>
          <p:nvPr/>
        </p:nvSpPr>
        <p:spPr>
          <a:xfrm rot="1625860">
            <a:off x="2408245" y="2246826"/>
            <a:ext cx="1342235" cy="322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8" name="Google Shape;958;p29"/>
          <p:cNvSpPr txBox="1"/>
          <p:nvPr/>
        </p:nvSpPr>
        <p:spPr>
          <a:xfrm rot="-5400000">
            <a:off x="5407551" y="1149875"/>
            <a:ext cx="794700" cy="5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9" name="Google Shape;959;p29"/>
          <p:cNvSpPr txBox="1"/>
          <p:nvPr/>
        </p:nvSpPr>
        <p:spPr>
          <a:xfrm rot="-5400000">
            <a:off x="5643074" y="795264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3" name="Shape 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p30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965" name="Google Shape;965;p30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6" name="Google Shape;966;p30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67" name="Google Shape;967;p30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968" name="Google Shape;968;p3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9" name="Google Shape;969;p3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70" name="Google Shape;970;p30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71" name="Google Shape;971;p30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972" name="Google Shape;972;p3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973" name="Google Shape;973;p3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4" name="Google Shape;974;p3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75" name="Google Shape;975;p3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976" name="Google Shape;976;p3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7" name="Google Shape;977;p3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978" name="Google Shape;978;p30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979" name="Google Shape;979;p3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980" name="Google Shape;980;p3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1" name="Google Shape;981;p3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82" name="Google Shape;982;p3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983" name="Google Shape;983;p3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4" name="Google Shape;984;p3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985" name="Google Shape;985;p30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6" name="Google Shape;986;p30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7" name="Google Shape;987;p30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8" name="Google Shape;988;p30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9" name="Google Shape;989;p30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0" name="Google Shape;990;p30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1" name="Google Shape;991;p30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2" name="Google Shape;992;p30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3" name="Google Shape;993;p30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94" name="Google Shape;994;p30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995" name="Google Shape;995;p30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996" name="Google Shape;996;p30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997" name="Google Shape;997;p30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998" name="Google Shape;998;p30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99" name="Google Shape;999;p30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000" name="Google Shape;1000;p30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001" name="Google Shape;1001;p30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002" name="Google Shape;1002;p30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003" name="Google Shape;1003;p30"/>
            <p:cNvCxnSpPr>
              <a:stCxn id="1004" idx="3"/>
              <a:endCxn id="993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05" name="Google Shape;1005;p30"/>
            <p:cNvCxnSpPr>
              <a:stCxn id="993" idx="3"/>
              <a:endCxn id="969" idx="3"/>
            </p:cNvCxnSpPr>
            <p:nvPr/>
          </p:nvCxnSpPr>
          <p:spPr>
            <a:xfrm flipH="1" rot="10800000">
              <a:off x="993349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06" name="Google Shape;1006;p30"/>
            <p:cNvCxnSpPr>
              <a:stCxn id="992" idx="3"/>
              <a:endCxn id="993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07" name="Google Shape;1007;p30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1008" name="Google Shape;1008;p3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4" name="Google Shape;1004;p3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09" name="Google Shape;1009;p30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0" name="Google Shape;1010;p30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1" name="Google Shape;1011;p30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2" name="Google Shape;1012;p30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13" name="Google Shape;1013;p30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1014" name="Google Shape;1014;p30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5" name="Google Shape;1015;p30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16" name="Google Shape;1016;p30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7" name="Google Shape;1017;p30"/>
          <p:cNvSpPr txBox="1"/>
          <p:nvPr/>
        </p:nvSpPr>
        <p:spPr>
          <a:xfrm rot="-5399232">
            <a:off x="3552012" y="1886214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8" name="Google Shape;1018;p30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9" name="Google Shape;1019;p30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0" name="Google Shape;1020;p30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1" name="Google Shape;1021;p30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2" name="Google Shape;1022;p30"/>
          <p:cNvSpPr txBox="1"/>
          <p:nvPr/>
        </p:nvSpPr>
        <p:spPr>
          <a:xfrm rot="1625860">
            <a:off x="2670870" y="2471676"/>
            <a:ext cx="1342235" cy="322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3" name="Google Shape;1023;p30"/>
          <p:cNvSpPr txBox="1"/>
          <p:nvPr/>
        </p:nvSpPr>
        <p:spPr>
          <a:xfrm>
            <a:off x="4969906" y="2126099"/>
            <a:ext cx="794700" cy="5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 </a:t>
            </a:r>
            <a:r>
              <a:rPr b="0" i="0" lang="en" sz="2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4" name="Google Shape;1024;p30"/>
          <p:cNvSpPr txBox="1"/>
          <p:nvPr/>
        </p:nvSpPr>
        <p:spPr>
          <a:xfrm>
            <a:off x="5751599" y="2111339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8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Google Shape;1029;p31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030" name="Google Shape;1030;p31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1" name="Google Shape;1031;p31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32" name="Google Shape;1032;p31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1033" name="Google Shape;1033;p3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4" name="Google Shape;1034;p3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35" name="Google Shape;1035;p31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36" name="Google Shape;1036;p31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1037" name="Google Shape;1037;p3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038" name="Google Shape;1038;p3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9" name="Google Shape;1039;p3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40" name="Google Shape;1040;p3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041" name="Google Shape;1041;p3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2" name="Google Shape;1042;p3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043" name="Google Shape;1043;p31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1044" name="Google Shape;1044;p3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045" name="Google Shape;1045;p3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6" name="Google Shape;1046;p3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47" name="Google Shape;1047;p3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048" name="Google Shape;1048;p3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" name="Google Shape;1049;p3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050" name="Google Shape;1050;p31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9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75</a:t>
            </a:r>
            <a:endParaRPr b="0" i="0" sz="19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1" name="Google Shape;1051;p31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2" name="Google Shape;1052;p31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3" name="Google Shape;1053;p31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4" name="Google Shape;1054;p31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5" name="Google Shape;1055;p31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6" name="Google Shape;1056;p31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7" name="Google Shape;1057;p31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8" name="Google Shape;1058;p31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59" name="Google Shape;1059;p31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1060" name="Google Shape;1060;p31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061" name="Google Shape;1061;p31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062" name="Google Shape;1062;p31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063" name="Google Shape;1063;p31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064" name="Google Shape;1064;p31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065" name="Google Shape;1065;p31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066" name="Google Shape;1066;p31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067" name="Google Shape;1067;p31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068" name="Google Shape;1068;p31"/>
            <p:cNvCxnSpPr>
              <a:stCxn id="1069" idx="3"/>
              <a:endCxn id="1058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70" name="Google Shape;1070;p31"/>
            <p:cNvCxnSpPr>
              <a:stCxn id="1058" idx="3"/>
              <a:endCxn id="1034" idx="3"/>
            </p:cNvCxnSpPr>
            <p:nvPr/>
          </p:nvCxnSpPr>
          <p:spPr>
            <a:xfrm flipH="1" rot="10800000">
              <a:off x="993349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71" name="Google Shape;1071;p31"/>
            <p:cNvCxnSpPr>
              <a:stCxn id="1057" idx="3"/>
              <a:endCxn id="1058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72" name="Google Shape;1072;p31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1073" name="Google Shape;1073;p3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0x80000008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9" name="Google Shape;1069;p3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74" name="Google Shape;1074;p31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5" name="Google Shape;1075;p31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6" name="Google Shape;1076;p31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7" name="Google Shape;1077;p31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78" name="Google Shape;1078;p31"/>
          <p:cNvGrpSpPr/>
          <p:nvPr/>
        </p:nvGrpSpPr>
        <p:grpSpPr>
          <a:xfrm>
            <a:off x="917450" y="809826"/>
            <a:ext cx="4479400" cy="479400"/>
            <a:chOff x="917450" y="972125"/>
            <a:chExt cx="4479400" cy="479400"/>
          </a:xfrm>
        </p:grpSpPr>
        <p:sp>
          <p:nvSpPr>
            <p:cNvPr id="1079" name="Google Shape;1079;p31"/>
            <p:cNvSpPr txBox="1"/>
            <p:nvPr/>
          </p:nvSpPr>
          <p:spPr>
            <a:xfrm flipH="1">
              <a:off x="917450" y="972125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0" name="Google Shape;1080;p31"/>
            <p:cNvSpPr txBox="1"/>
            <p:nvPr/>
          </p:nvSpPr>
          <p:spPr>
            <a:xfrm flipH="1">
              <a:off x="3710250" y="972125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81" name="Google Shape;1081;p31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2" name="Google Shape;1082;p31"/>
          <p:cNvSpPr txBox="1"/>
          <p:nvPr/>
        </p:nvSpPr>
        <p:spPr>
          <a:xfrm rot="-5399232">
            <a:off x="3552012" y="1886214"/>
            <a:ext cx="13425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add R0,R1</a:t>
            </a:r>
            <a:endParaRPr b="0" i="0" sz="14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3" name="Google Shape;1083;p31"/>
          <p:cNvSpPr txBox="1"/>
          <p:nvPr/>
        </p:nvSpPr>
        <p:spPr>
          <a:xfrm rot="-5400000">
            <a:off x="7860416" y="2561950"/>
            <a:ext cx="7947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4" name="Google Shape;1084;p31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5" name="Google Shape;1085;p31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6" name="Google Shape;1086;p31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7" name="Google Shape;1087;p31"/>
          <p:cNvSpPr txBox="1"/>
          <p:nvPr/>
        </p:nvSpPr>
        <p:spPr>
          <a:xfrm rot="-5399232">
            <a:off x="3073204" y="247167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60" name="Google Shape;60;p14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2" name="Google Shape;62;p14"/>
          <p:cNvGrpSpPr/>
          <p:nvPr/>
        </p:nvGrpSpPr>
        <p:grpSpPr>
          <a:xfrm rot="-5400000">
            <a:off x="3264990" y="2651509"/>
            <a:ext cx="1916681" cy="284558"/>
            <a:chOff x="3177575" y="1150925"/>
            <a:chExt cx="1167000" cy="216000"/>
          </a:xfrm>
        </p:grpSpPr>
        <p:sp>
          <p:nvSpPr>
            <p:cNvPr id="63" name="Google Shape;63;p1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1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" name="Google Shape;65;p14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6" name="Google Shape;66;p14"/>
          <p:cNvGrpSpPr/>
          <p:nvPr/>
        </p:nvGrpSpPr>
        <p:grpSpPr>
          <a:xfrm>
            <a:off x="7008488" y="1838617"/>
            <a:ext cx="569112" cy="1916704"/>
            <a:chOff x="5528720" y="1143838"/>
            <a:chExt cx="431996" cy="1167014"/>
          </a:xfrm>
        </p:grpSpPr>
        <p:grpSp>
          <p:nvGrpSpPr>
            <p:cNvPr id="67" name="Google Shape;67;p1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68" name="Google Shape;68;p1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" name="Google Shape;69;p1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0" name="Google Shape;70;p1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71" name="Google Shape;71;p1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2;p1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3" name="Google Shape;73;p14"/>
          <p:cNvGrpSpPr/>
          <p:nvPr/>
        </p:nvGrpSpPr>
        <p:grpSpPr>
          <a:xfrm>
            <a:off x="8058616" y="1838617"/>
            <a:ext cx="569112" cy="1916704"/>
            <a:chOff x="5528720" y="1143838"/>
            <a:chExt cx="431996" cy="1167014"/>
          </a:xfrm>
        </p:grpSpPr>
        <p:grpSp>
          <p:nvGrpSpPr>
            <p:cNvPr id="74" name="Google Shape;74;p14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75" name="Google Shape;75;p1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76;p1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7" name="Google Shape;77;p14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78" name="Google Shape;78;p14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" name="Google Shape;79;p14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80" name="Google Shape;80;p14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4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4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4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4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4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4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4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4"/>
          <p:cNvSpPr/>
          <p:nvPr/>
        </p:nvSpPr>
        <p:spPr>
          <a:xfrm rot="9061">
            <a:off x="424356" y="4034829"/>
            <a:ext cx="569102" cy="787801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9" name="Google Shape;89;p14"/>
          <p:cNvGrpSpPr/>
          <p:nvPr/>
        </p:nvGrpSpPr>
        <p:grpSpPr>
          <a:xfrm>
            <a:off x="500014" y="4535670"/>
            <a:ext cx="417430" cy="213350"/>
            <a:chOff x="779991" y="2682875"/>
            <a:chExt cx="3798272" cy="879430"/>
          </a:xfrm>
        </p:grpSpPr>
        <p:cxnSp>
          <p:nvCxnSpPr>
            <p:cNvPr id="90" name="Google Shape;90;p14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91" name="Google Shape;91;p14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92" name="Google Shape;92;p14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93" name="Google Shape;93;p14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4" name="Google Shape;94;p14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95" name="Google Shape;95;p14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96" name="Google Shape;96;p14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97" name="Google Shape;97;p14"/>
          <p:cNvGrpSpPr/>
          <p:nvPr/>
        </p:nvGrpSpPr>
        <p:grpSpPr>
          <a:xfrm>
            <a:off x="993327" y="3752080"/>
            <a:ext cx="6785700" cy="677533"/>
            <a:chOff x="993327" y="3752080"/>
            <a:chExt cx="6785700" cy="677533"/>
          </a:xfrm>
        </p:grpSpPr>
        <p:cxnSp>
          <p:nvCxnSpPr>
            <p:cNvPr id="98" name="Google Shape;98;p14"/>
            <p:cNvCxnSpPr>
              <a:stCxn id="99" idx="3"/>
              <a:endCxn id="88" idx="3"/>
            </p:cNvCxnSpPr>
            <p:nvPr/>
          </p:nvCxnSpPr>
          <p:spPr>
            <a:xfrm rot="5400000">
              <a:off x="823424" y="3925162"/>
              <a:ext cx="674400" cy="3345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0" name="Google Shape;100;p14"/>
            <p:cNvCxnSpPr>
              <a:stCxn id="88" idx="3"/>
              <a:endCxn id="64" idx="3"/>
            </p:cNvCxnSpPr>
            <p:nvPr/>
          </p:nvCxnSpPr>
          <p:spPr>
            <a:xfrm flipH="1" rot="10800000">
              <a:off x="993457" y="3752080"/>
              <a:ext cx="3227700" cy="6774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1" name="Google Shape;101;p14"/>
            <p:cNvCxnSpPr>
              <a:stCxn id="87" idx="3"/>
              <a:endCxn id="88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2" name="Google Shape;102;p14"/>
          <p:cNvGrpSpPr/>
          <p:nvPr/>
        </p:nvGrpSpPr>
        <p:grpSpPr>
          <a:xfrm rot="-5400000">
            <a:off x="371744" y="2654711"/>
            <a:ext cx="1916681" cy="284558"/>
            <a:chOff x="3177575" y="1150925"/>
            <a:chExt cx="1167000" cy="216000"/>
          </a:xfrm>
        </p:grpSpPr>
        <p:sp>
          <p:nvSpPr>
            <p:cNvPr id="103" name="Google Shape;103;p14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R15 0x80000000</a:t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14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1" name="Shape 1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" name="Google Shape;1092;p32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093" name="Google Shape;1093;p32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4" name="Google Shape;1094;p32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95" name="Google Shape;1095;p32"/>
          <p:cNvGrpSpPr/>
          <p:nvPr/>
        </p:nvGrpSpPr>
        <p:grpSpPr>
          <a:xfrm rot="-5400000">
            <a:off x="3265008" y="2651509"/>
            <a:ext cx="1916681" cy="284558"/>
            <a:chOff x="3177575" y="1150925"/>
            <a:chExt cx="1167000" cy="216000"/>
          </a:xfrm>
        </p:grpSpPr>
        <p:sp>
          <p:nvSpPr>
            <p:cNvPr id="1096" name="Google Shape;1096;p3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7" name="Google Shape;1097;p3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98" name="Google Shape;1098;p32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99" name="Google Shape;1099;p32"/>
          <p:cNvGrpSpPr/>
          <p:nvPr/>
        </p:nvGrpSpPr>
        <p:grpSpPr>
          <a:xfrm>
            <a:off x="7008434" y="1838617"/>
            <a:ext cx="569112" cy="1916704"/>
            <a:chOff x="5528720" y="1143838"/>
            <a:chExt cx="431996" cy="1167014"/>
          </a:xfrm>
        </p:grpSpPr>
        <p:grpSp>
          <p:nvGrpSpPr>
            <p:cNvPr id="1100" name="Google Shape;1100;p3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101" name="Google Shape;1101;p3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2" name="Google Shape;1102;p3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03" name="Google Shape;1103;p3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104" name="Google Shape;1104;p3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5" name="Google Shape;1105;p3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106" name="Google Shape;1106;p32"/>
          <p:cNvGrpSpPr/>
          <p:nvPr/>
        </p:nvGrpSpPr>
        <p:grpSpPr>
          <a:xfrm>
            <a:off x="8058562" y="1838617"/>
            <a:ext cx="569112" cy="1916704"/>
            <a:chOff x="5528720" y="1143838"/>
            <a:chExt cx="431996" cy="1167014"/>
          </a:xfrm>
        </p:grpSpPr>
        <p:grpSp>
          <p:nvGrpSpPr>
            <p:cNvPr id="1107" name="Google Shape;1107;p32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108" name="Google Shape;1108;p3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9" name="Google Shape;1109;p3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10" name="Google Shape;1110;p32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111" name="Google Shape;1111;p32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2" name="Google Shape;1112;p32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113" name="Google Shape;1113;p32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4" name="Google Shape;1114;p32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5" name="Google Shape;1115;p32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6" name="Google Shape;1116;p32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7" name="Google Shape;1117;p32"/>
          <p:cNvSpPr/>
          <p:nvPr/>
        </p:nvSpPr>
        <p:spPr>
          <a:xfrm>
            <a:off x="4365575" y="211135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8" name="Google Shape;1118;p32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9" name="Google Shape;1119;p32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0" name="Google Shape;1120;p32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1" name="Google Shape;1121;p32"/>
          <p:cNvSpPr/>
          <p:nvPr/>
        </p:nvSpPr>
        <p:spPr>
          <a:xfrm rot="9061">
            <a:off x="424248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22" name="Google Shape;1122;p32"/>
          <p:cNvGrpSpPr/>
          <p:nvPr/>
        </p:nvGrpSpPr>
        <p:grpSpPr>
          <a:xfrm>
            <a:off x="500014" y="4535661"/>
            <a:ext cx="417430" cy="213350"/>
            <a:chOff x="779991" y="2682875"/>
            <a:chExt cx="3798272" cy="879430"/>
          </a:xfrm>
        </p:grpSpPr>
        <p:cxnSp>
          <p:nvCxnSpPr>
            <p:cNvPr id="1123" name="Google Shape;1123;p32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124" name="Google Shape;1124;p32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125" name="Google Shape;1125;p32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126" name="Google Shape;1126;p32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127" name="Google Shape;1127;p32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128" name="Google Shape;1128;p32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129" name="Google Shape;1129;p32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130" name="Google Shape;1130;p32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131" name="Google Shape;1131;p32"/>
            <p:cNvCxnSpPr>
              <a:stCxn id="1132" idx="3"/>
              <a:endCxn id="1121" idx="3"/>
            </p:cNvCxnSpPr>
            <p:nvPr/>
          </p:nvCxnSpPr>
          <p:spPr>
            <a:xfrm rot="5400000">
              <a:off x="823442" y="3925162"/>
              <a:ext cx="674400" cy="334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33" name="Google Shape;1133;p32"/>
            <p:cNvCxnSpPr>
              <a:stCxn id="1121" idx="3"/>
              <a:endCxn id="1097" idx="3"/>
            </p:cNvCxnSpPr>
            <p:nvPr/>
          </p:nvCxnSpPr>
          <p:spPr>
            <a:xfrm flipH="1" rot="10800000">
              <a:off x="993349" y="3752081"/>
              <a:ext cx="3227700" cy="6774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34" name="Google Shape;1134;p32"/>
            <p:cNvCxnSpPr>
              <a:stCxn id="1120" idx="3"/>
              <a:endCxn id="1121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135" name="Google Shape;1135;p32"/>
          <p:cNvGrpSpPr/>
          <p:nvPr/>
        </p:nvGrpSpPr>
        <p:grpSpPr>
          <a:xfrm rot="-5400000">
            <a:off x="371762" y="2654711"/>
            <a:ext cx="1916681" cy="284558"/>
            <a:chOff x="3177575" y="1150925"/>
            <a:chExt cx="1167000" cy="216000"/>
          </a:xfrm>
        </p:grpSpPr>
        <p:sp>
          <p:nvSpPr>
            <p:cNvPr id="1136" name="Google Shape;1136;p32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0x8000000A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2" name="Google Shape;1132;p32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37" name="Google Shape;1137;p32"/>
          <p:cNvSpPr txBox="1"/>
          <p:nvPr/>
        </p:nvSpPr>
        <p:spPr>
          <a:xfrm rot="-5400000">
            <a:off x="8093215" y="2633201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75</a:t>
            </a:r>
            <a:endParaRPr b="0" i="0" sz="23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8" name="Google Shape;1138;p32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9" name="Google Shape;1139;p32"/>
          <p:cNvSpPr txBox="1"/>
          <p:nvPr/>
        </p:nvSpPr>
        <p:spPr>
          <a:xfrm flipH="1">
            <a:off x="3710250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0" name="Google Shape;1140;p32"/>
          <p:cNvSpPr txBox="1"/>
          <p:nvPr/>
        </p:nvSpPr>
        <p:spPr>
          <a:xfrm flipH="1">
            <a:off x="917450" y="1034675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1" name="Google Shape;1141;p32"/>
          <p:cNvSpPr txBox="1"/>
          <p:nvPr/>
        </p:nvSpPr>
        <p:spPr>
          <a:xfrm flipH="1">
            <a:off x="917450" y="809826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2" name="Google Shape;1142;p32"/>
          <p:cNvSpPr txBox="1"/>
          <p:nvPr/>
        </p:nvSpPr>
        <p:spPr>
          <a:xfrm flipH="1">
            <a:off x="3710250" y="809826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3" name="Google Shape;1143;p32"/>
          <p:cNvSpPr txBox="1"/>
          <p:nvPr/>
        </p:nvSpPr>
        <p:spPr>
          <a:xfrm flipH="1">
            <a:off x="7647275" y="58500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4" name="Google Shape;1144;p32"/>
          <p:cNvSpPr txBox="1"/>
          <p:nvPr/>
        </p:nvSpPr>
        <p:spPr>
          <a:xfrm rot="-5400000">
            <a:off x="7751672" y="2670700"/>
            <a:ext cx="794700" cy="4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0" i="0" sz="23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5" name="Google Shape;1145;p32"/>
          <p:cNvSpPr txBox="1"/>
          <p:nvPr/>
        </p:nvSpPr>
        <p:spPr>
          <a:xfrm flipH="1">
            <a:off x="1187850" y="4500474"/>
            <a:ext cx="25224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5. bzw. wieder 2. 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6" name="Google Shape;1146;p32"/>
          <p:cNvSpPr txBox="1"/>
          <p:nvPr/>
        </p:nvSpPr>
        <p:spPr>
          <a:xfrm flipH="1">
            <a:off x="932750" y="1295378"/>
            <a:ext cx="79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7" name="Google Shape;1147;p32"/>
          <p:cNvSpPr txBox="1"/>
          <p:nvPr/>
        </p:nvSpPr>
        <p:spPr>
          <a:xfrm flipH="1">
            <a:off x="3735300" y="103466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8" name="Google Shape;1148;p32"/>
          <p:cNvSpPr txBox="1"/>
          <p:nvPr/>
        </p:nvSpPr>
        <p:spPr>
          <a:xfrm flipH="1">
            <a:off x="7647275" y="839625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9" name="Google Shape;1149;p32"/>
          <p:cNvSpPr txBox="1"/>
          <p:nvPr/>
        </p:nvSpPr>
        <p:spPr>
          <a:xfrm rot="-5399232">
            <a:off x="3498717" y="2071737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0" name="Google Shape;1150;p32"/>
          <p:cNvSpPr txBox="1"/>
          <p:nvPr/>
        </p:nvSpPr>
        <p:spPr>
          <a:xfrm flipH="1">
            <a:off x="3735289" y="1289214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Dekodieren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1" name="Google Shape;1151;p32"/>
          <p:cNvSpPr txBox="1"/>
          <p:nvPr/>
        </p:nvSpPr>
        <p:spPr>
          <a:xfrm flipH="1">
            <a:off x="7647263" y="1119550"/>
            <a:ext cx="16866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6AA84F"/>
                </a:solidFill>
                <a:latin typeface="Arial"/>
                <a:ea typeface="Arial"/>
                <a:cs typeface="Arial"/>
                <a:sym typeface="Arial"/>
              </a:rPr>
              <a:t>Ausführen</a:t>
            </a:r>
            <a:endParaRPr b="0" i="0" sz="1800" u="none" cap="none" strike="noStrike">
              <a:solidFill>
                <a:srgbClr val="6AA84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2" name="Google Shape;1152;p32"/>
          <p:cNvSpPr txBox="1"/>
          <p:nvPr/>
        </p:nvSpPr>
        <p:spPr>
          <a:xfrm flipH="1">
            <a:off x="932725" y="1514038"/>
            <a:ext cx="7947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5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09" name="Google Shape;109;p15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5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1" name="Google Shape;111;p15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12" name="Google Shape;112;p1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1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4" name="Google Shape;114;p15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5" name="Google Shape;115;p15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16" name="Google Shape;116;p1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17" name="Google Shape;117;p1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" name="Google Shape;118;p1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9" name="Google Shape;119;p1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20" name="Google Shape;120;p1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" name="Google Shape;121;p1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22" name="Google Shape;122;p15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23" name="Google Shape;123;p15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24" name="Google Shape;124;p1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" name="Google Shape;125;p1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6" name="Google Shape;126;p15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27" name="Google Shape;127;p15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" name="Google Shape;128;p15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29" name="Google Shape;129;p15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5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15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5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5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5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5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5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15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8" name="Google Shape;138;p15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39" name="Google Shape;139;p15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40" name="Google Shape;140;p15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41" name="Google Shape;141;p15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42" name="Google Shape;142;p15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43" name="Google Shape;143;p15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44" name="Google Shape;144;p15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45" name="Google Shape;145;p15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46" name="Google Shape;146;p15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47" name="Google Shape;147;p15"/>
            <p:cNvCxnSpPr>
              <a:stCxn id="148" idx="3"/>
              <a:endCxn id="137" idx="3"/>
            </p:cNvCxnSpPr>
            <p:nvPr/>
          </p:nvCxnSpPr>
          <p:spPr>
            <a:xfrm rot="5400000">
              <a:off x="823428" y="3925162"/>
              <a:ext cx="674400" cy="3345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9" name="Google Shape;149;p15"/>
            <p:cNvCxnSpPr>
              <a:stCxn id="137" idx="3"/>
              <a:endCxn id="113" idx="3"/>
            </p:cNvCxnSpPr>
            <p:nvPr/>
          </p:nvCxnSpPr>
          <p:spPr>
            <a:xfrm flipH="1" rot="10800000">
              <a:off x="993433" y="3752081"/>
              <a:ext cx="3227700" cy="6774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0" name="Google Shape;150;p15"/>
            <p:cNvCxnSpPr>
              <a:stCxn id="136" idx="3"/>
              <a:endCxn id="137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1" name="Google Shape;151;p15"/>
          <p:cNvGrpSpPr/>
          <p:nvPr/>
        </p:nvGrpSpPr>
        <p:grpSpPr>
          <a:xfrm rot="-5400000">
            <a:off x="371748" y="2654711"/>
            <a:ext cx="1916681" cy="284558"/>
            <a:chOff x="3177575" y="1150925"/>
            <a:chExt cx="1167000" cy="216000"/>
          </a:xfrm>
        </p:grpSpPr>
        <p:sp>
          <p:nvSpPr>
            <p:cNvPr id="152" name="Google Shape;152;p15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0x80000002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15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3" name="Google Shape;153;p15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5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1.Takt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6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160" name="Google Shape;160;p16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6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2" name="Google Shape;162;p16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163" name="Google Shape;163;p1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1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5" name="Google Shape;165;p16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6" name="Google Shape;166;p16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167" name="Google Shape;167;p1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68" name="Google Shape;168;p1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" name="Google Shape;169;p1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0" name="Google Shape;170;p1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71" name="Google Shape;171;p1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" name="Google Shape;172;p1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73" name="Google Shape;173;p16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174" name="Google Shape;174;p16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175" name="Google Shape;175;p1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" name="Google Shape;176;p1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7" name="Google Shape;177;p16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178" name="Google Shape;178;p16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" name="Google Shape;179;p16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80" name="Google Shape;180;p16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16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16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16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16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16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16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16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6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9" name="Google Shape;189;p16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190" name="Google Shape;190;p16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191" name="Google Shape;191;p16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192" name="Google Shape;192;p16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193" name="Google Shape;193;p16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94" name="Google Shape;194;p16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195" name="Google Shape;195;p16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196" name="Google Shape;196;p16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197" name="Google Shape;197;p16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198" name="Google Shape;198;p16"/>
            <p:cNvCxnSpPr>
              <a:stCxn id="199" idx="3"/>
              <a:endCxn id="188" idx="3"/>
            </p:cNvCxnSpPr>
            <p:nvPr/>
          </p:nvCxnSpPr>
          <p:spPr>
            <a:xfrm rot="5400000">
              <a:off x="823428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0" name="Google Shape;200;p16"/>
            <p:cNvCxnSpPr>
              <a:stCxn id="188" idx="3"/>
              <a:endCxn id="164" idx="3"/>
            </p:cNvCxnSpPr>
            <p:nvPr/>
          </p:nvCxnSpPr>
          <p:spPr>
            <a:xfrm flipH="1" rot="10800000">
              <a:off x="993433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1" name="Google Shape;201;p16"/>
            <p:cNvCxnSpPr>
              <a:stCxn id="187" idx="3"/>
              <a:endCxn id="188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02" name="Google Shape;202;p16"/>
          <p:cNvGrpSpPr/>
          <p:nvPr/>
        </p:nvGrpSpPr>
        <p:grpSpPr>
          <a:xfrm rot="-5400000">
            <a:off x="371748" y="2654711"/>
            <a:ext cx="1916681" cy="284558"/>
            <a:chOff x="3177575" y="1150925"/>
            <a:chExt cx="1167000" cy="216000"/>
          </a:xfrm>
        </p:grpSpPr>
        <p:sp>
          <p:nvSpPr>
            <p:cNvPr id="203" name="Google Shape;203;p16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0x80000002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16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4" name="Google Shape;204;p16"/>
          <p:cNvSpPr txBox="1"/>
          <p:nvPr/>
        </p:nvSpPr>
        <p:spPr>
          <a:xfrm>
            <a:off x="2145799" y="191894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16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7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11" name="Google Shape;211;p17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7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3" name="Google Shape;213;p17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214" name="Google Shape;214;p1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1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6" name="Google Shape;216;p17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7" name="Google Shape;217;p17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218" name="Google Shape;218;p1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19" name="Google Shape;219;p1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" name="Google Shape;220;p1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1" name="Google Shape;221;p1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22" name="Google Shape;222;p1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3" name="Google Shape;223;p1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4" name="Google Shape;224;p17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225" name="Google Shape;225;p17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26" name="Google Shape;226;p1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7" name="Google Shape;227;p1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28" name="Google Shape;228;p17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29" name="Google Shape;229;p17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" name="Google Shape;230;p17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31" name="Google Shape;231;p17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7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7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17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17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17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7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17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17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0" name="Google Shape;240;p17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241" name="Google Shape;241;p17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42" name="Google Shape;242;p17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43" name="Google Shape;243;p17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44" name="Google Shape;244;p17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45" name="Google Shape;245;p17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46" name="Google Shape;246;p17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47" name="Google Shape;247;p17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48" name="Google Shape;248;p17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249" name="Google Shape;249;p17"/>
            <p:cNvCxnSpPr>
              <a:stCxn id="250" idx="3"/>
              <a:endCxn id="239" idx="3"/>
            </p:cNvCxnSpPr>
            <p:nvPr/>
          </p:nvCxnSpPr>
          <p:spPr>
            <a:xfrm rot="5400000">
              <a:off x="823428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1" name="Google Shape;251;p17"/>
            <p:cNvCxnSpPr>
              <a:stCxn id="239" idx="3"/>
              <a:endCxn id="215" idx="3"/>
            </p:cNvCxnSpPr>
            <p:nvPr/>
          </p:nvCxnSpPr>
          <p:spPr>
            <a:xfrm flipH="1" rot="10800000">
              <a:off x="993433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2" name="Google Shape;252;p17"/>
            <p:cNvCxnSpPr>
              <a:stCxn id="238" idx="3"/>
              <a:endCxn id="239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53" name="Google Shape;253;p17"/>
          <p:cNvGrpSpPr/>
          <p:nvPr/>
        </p:nvGrpSpPr>
        <p:grpSpPr>
          <a:xfrm rot="-5400000">
            <a:off x="371748" y="2654711"/>
            <a:ext cx="1916681" cy="284558"/>
            <a:chOff x="3177575" y="1150925"/>
            <a:chExt cx="1167000" cy="216000"/>
          </a:xfrm>
        </p:grpSpPr>
        <p:sp>
          <p:nvSpPr>
            <p:cNvPr id="254" name="Google Shape;254;p17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0x80000002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17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5" name="Google Shape;255;p17"/>
          <p:cNvSpPr txBox="1"/>
          <p:nvPr/>
        </p:nvSpPr>
        <p:spPr>
          <a:xfrm>
            <a:off x="2105613" y="2405700"/>
            <a:ext cx="1342200" cy="3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17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8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262" name="Google Shape;262;p18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18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4" name="Google Shape;264;p18"/>
          <p:cNvGrpSpPr/>
          <p:nvPr/>
        </p:nvGrpSpPr>
        <p:grpSpPr>
          <a:xfrm rot="-5400000">
            <a:off x="3264994" y="2651509"/>
            <a:ext cx="1916681" cy="284558"/>
            <a:chOff x="3177575" y="1150925"/>
            <a:chExt cx="1167000" cy="216000"/>
          </a:xfrm>
        </p:grpSpPr>
        <p:sp>
          <p:nvSpPr>
            <p:cNvPr id="265" name="Google Shape;265;p1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1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7" name="Google Shape;267;p18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8" name="Google Shape;268;p18"/>
          <p:cNvGrpSpPr/>
          <p:nvPr/>
        </p:nvGrpSpPr>
        <p:grpSpPr>
          <a:xfrm>
            <a:off x="7008476" y="1838617"/>
            <a:ext cx="569112" cy="1916704"/>
            <a:chOff x="5528720" y="1143838"/>
            <a:chExt cx="431996" cy="1167014"/>
          </a:xfrm>
        </p:grpSpPr>
        <p:grpSp>
          <p:nvGrpSpPr>
            <p:cNvPr id="269" name="Google Shape;269;p1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70" name="Google Shape;270;p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" name="Google Shape;271;p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2" name="Google Shape;272;p1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73" name="Google Shape;273;p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" name="Google Shape;274;p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75" name="Google Shape;275;p18"/>
          <p:cNvGrpSpPr/>
          <p:nvPr/>
        </p:nvGrpSpPr>
        <p:grpSpPr>
          <a:xfrm>
            <a:off x="8058604" y="1838617"/>
            <a:ext cx="569112" cy="1916704"/>
            <a:chOff x="5528720" y="1143838"/>
            <a:chExt cx="431996" cy="1167014"/>
          </a:xfrm>
        </p:grpSpPr>
        <p:grpSp>
          <p:nvGrpSpPr>
            <p:cNvPr id="276" name="Google Shape;276;p18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277" name="Google Shape;277;p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" name="Google Shape;278;p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9" name="Google Shape;279;p18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280" name="Google Shape;280;p18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" name="Google Shape;281;p18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82" name="Google Shape;282;p18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18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18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18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18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18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18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18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18"/>
          <p:cNvSpPr/>
          <p:nvPr/>
        </p:nvSpPr>
        <p:spPr>
          <a:xfrm rot="9061">
            <a:off x="424332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1" name="Google Shape;291;p18"/>
          <p:cNvGrpSpPr/>
          <p:nvPr/>
        </p:nvGrpSpPr>
        <p:grpSpPr>
          <a:xfrm>
            <a:off x="500014" y="4535668"/>
            <a:ext cx="417430" cy="213350"/>
            <a:chOff x="779991" y="2682875"/>
            <a:chExt cx="3798272" cy="879430"/>
          </a:xfrm>
        </p:grpSpPr>
        <p:cxnSp>
          <p:nvCxnSpPr>
            <p:cNvPr id="292" name="Google Shape;292;p18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293" name="Google Shape;293;p18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294" name="Google Shape;294;p18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295" name="Google Shape;295;p18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96" name="Google Shape;296;p18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297" name="Google Shape;297;p18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298" name="Google Shape;298;p18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299" name="Google Shape;299;p18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300" name="Google Shape;300;p18"/>
            <p:cNvCxnSpPr>
              <a:stCxn id="301" idx="3"/>
              <a:endCxn id="290" idx="3"/>
            </p:cNvCxnSpPr>
            <p:nvPr/>
          </p:nvCxnSpPr>
          <p:spPr>
            <a:xfrm rot="5400000">
              <a:off x="823428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2" name="Google Shape;302;p18"/>
            <p:cNvCxnSpPr>
              <a:stCxn id="290" idx="3"/>
              <a:endCxn id="266" idx="3"/>
            </p:cNvCxnSpPr>
            <p:nvPr/>
          </p:nvCxnSpPr>
          <p:spPr>
            <a:xfrm flipH="1" rot="10800000">
              <a:off x="993433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3" name="Google Shape;303;p18"/>
            <p:cNvCxnSpPr>
              <a:stCxn id="289" idx="3"/>
              <a:endCxn id="290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04" name="Google Shape;304;p18"/>
          <p:cNvGrpSpPr/>
          <p:nvPr/>
        </p:nvGrpSpPr>
        <p:grpSpPr>
          <a:xfrm rot="-5400000">
            <a:off x="371748" y="2654711"/>
            <a:ext cx="1916681" cy="284558"/>
            <a:chOff x="3177575" y="1150925"/>
            <a:chExt cx="1167000" cy="216000"/>
          </a:xfrm>
        </p:grpSpPr>
        <p:sp>
          <p:nvSpPr>
            <p:cNvPr id="305" name="Google Shape;305;p18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R15 0x80000002</a:t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18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6" name="Google Shape;306;p18"/>
          <p:cNvSpPr txBox="1"/>
          <p:nvPr/>
        </p:nvSpPr>
        <p:spPr>
          <a:xfrm>
            <a:off x="2738849" y="2465904"/>
            <a:ext cx="1342200" cy="32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18"/>
          <p:cNvSpPr txBox="1"/>
          <p:nvPr/>
        </p:nvSpPr>
        <p:spPr>
          <a:xfrm flipH="1">
            <a:off x="917450" y="585000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Holen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9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313" name="Google Shape;313;p19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19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5" name="Google Shape;315;p19"/>
          <p:cNvGrpSpPr/>
          <p:nvPr/>
        </p:nvGrpSpPr>
        <p:grpSpPr>
          <a:xfrm rot="-5400000">
            <a:off x="3265000" y="2651509"/>
            <a:ext cx="1916681" cy="284558"/>
            <a:chOff x="3177575" y="1150925"/>
            <a:chExt cx="1167000" cy="216000"/>
          </a:xfrm>
        </p:grpSpPr>
        <p:sp>
          <p:nvSpPr>
            <p:cNvPr id="316" name="Google Shape;316;p1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1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8" name="Google Shape;318;p19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9" name="Google Shape;319;p19"/>
          <p:cNvGrpSpPr/>
          <p:nvPr/>
        </p:nvGrpSpPr>
        <p:grpSpPr>
          <a:xfrm>
            <a:off x="7008458" y="1838617"/>
            <a:ext cx="569112" cy="1916704"/>
            <a:chOff x="5528720" y="1143838"/>
            <a:chExt cx="431996" cy="1167014"/>
          </a:xfrm>
        </p:grpSpPr>
        <p:grpSp>
          <p:nvGrpSpPr>
            <p:cNvPr id="320" name="Google Shape;320;p1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21" name="Google Shape;321;p1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" name="Google Shape;322;p1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23" name="Google Shape;323;p1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24" name="Google Shape;324;p1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5" name="Google Shape;325;p1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26" name="Google Shape;326;p19"/>
          <p:cNvGrpSpPr/>
          <p:nvPr/>
        </p:nvGrpSpPr>
        <p:grpSpPr>
          <a:xfrm>
            <a:off x="8058586" y="1838617"/>
            <a:ext cx="569112" cy="1916704"/>
            <a:chOff x="5528720" y="1143838"/>
            <a:chExt cx="431996" cy="1167014"/>
          </a:xfrm>
        </p:grpSpPr>
        <p:grpSp>
          <p:nvGrpSpPr>
            <p:cNvPr id="327" name="Google Shape;327;p19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28" name="Google Shape;328;p1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9" name="Google Shape;329;p1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30" name="Google Shape;330;p19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31" name="Google Shape;331;p19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2" name="Google Shape;332;p19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33" name="Google Shape;333;p19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19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19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19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19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19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19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19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p19"/>
          <p:cNvSpPr/>
          <p:nvPr/>
        </p:nvSpPr>
        <p:spPr>
          <a:xfrm rot="9061">
            <a:off x="424296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2" name="Google Shape;342;p19"/>
          <p:cNvGrpSpPr/>
          <p:nvPr/>
        </p:nvGrpSpPr>
        <p:grpSpPr>
          <a:xfrm>
            <a:off x="500014" y="4535665"/>
            <a:ext cx="417430" cy="213350"/>
            <a:chOff x="779991" y="2682875"/>
            <a:chExt cx="3798272" cy="879430"/>
          </a:xfrm>
        </p:grpSpPr>
        <p:cxnSp>
          <p:nvCxnSpPr>
            <p:cNvPr id="343" name="Google Shape;343;p19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344" name="Google Shape;344;p19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345" name="Google Shape;345;p19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346" name="Google Shape;346;p19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347" name="Google Shape;347;p19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348" name="Google Shape;348;p19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28575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349" name="Google Shape;349;p19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350" name="Google Shape;350;p19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351" name="Google Shape;351;p19"/>
            <p:cNvCxnSpPr>
              <a:stCxn id="352" idx="3"/>
              <a:endCxn id="341" idx="3"/>
            </p:cNvCxnSpPr>
            <p:nvPr/>
          </p:nvCxnSpPr>
          <p:spPr>
            <a:xfrm rot="5400000">
              <a:off x="823434" y="3925162"/>
              <a:ext cx="674400" cy="3345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3" name="Google Shape;353;p19"/>
            <p:cNvCxnSpPr>
              <a:stCxn id="341" idx="3"/>
              <a:endCxn id="317" idx="3"/>
            </p:cNvCxnSpPr>
            <p:nvPr/>
          </p:nvCxnSpPr>
          <p:spPr>
            <a:xfrm flipH="1" rot="10800000">
              <a:off x="993397" y="3752081"/>
              <a:ext cx="3227700" cy="6774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4" name="Google Shape;354;p19"/>
            <p:cNvCxnSpPr>
              <a:stCxn id="340" idx="3"/>
              <a:endCxn id="341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55" name="Google Shape;355;p19"/>
          <p:cNvGrpSpPr/>
          <p:nvPr/>
        </p:nvGrpSpPr>
        <p:grpSpPr>
          <a:xfrm rot="-5400000">
            <a:off x="371754" y="2654711"/>
            <a:ext cx="1916681" cy="284558"/>
            <a:chOff x="3177575" y="1150925"/>
            <a:chExt cx="1167000" cy="216000"/>
          </a:xfrm>
        </p:grpSpPr>
        <p:sp>
          <p:nvSpPr>
            <p:cNvPr id="356" name="Google Shape;356;p19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19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7" name="Google Shape;357;p19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8" name="Google Shape;358;p19"/>
          <p:cNvGrpSpPr/>
          <p:nvPr/>
        </p:nvGrpSpPr>
        <p:grpSpPr>
          <a:xfrm>
            <a:off x="917450" y="585000"/>
            <a:ext cx="4479400" cy="694648"/>
            <a:chOff x="917450" y="585000"/>
            <a:chExt cx="4479400" cy="694648"/>
          </a:xfrm>
        </p:grpSpPr>
        <p:sp>
          <p:nvSpPr>
            <p:cNvPr id="359" name="Google Shape;359;p19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19"/>
            <p:cNvSpPr txBox="1"/>
            <p:nvPr/>
          </p:nvSpPr>
          <p:spPr>
            <a:xfrm flipH="1">
              <a:off x="917450" y="800248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19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2" name="Google Shape;362;p19"/>
          <p:cNvSpPr txBox="1"/>
          <p:nvPr/>
        </p:nvSpPr>
        <p:spPr>
          <a:xfrm flipH="1">
            <a:off x="1187800" y="4529587"/>
            <a:ext cx="1026000" cy="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2.Takt</a:t>
            </a:r>
            <a:endParaRPr b="0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0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368" name="Google Shape;368;p20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20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0" name="Google Shape;370;p20"/>
          <p:cNvGrpSpPr/>
          <p:nvPr/>
        </p:nvGrpSpPr>
        <p:grpSpPr>
          <a:xfrm rot="-5400000">
            <a:off x="3265000" y="2651509"/>
            <a:ext cx="1916681" cy="284558"/>
            <a:chOff x="3177575" y="1150925"/>
            <a:chExt cx="1167000" cy="216000"/>
          </a:xfrm>
        </p:grpSpPr>
        <p:sp>
          <p:nvSpPr>
            <p:cNvPr id="371" name="Google Shape;371;p2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2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3" name="Google Shape;373;p20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4" name="Google Shape;374;p20"/>
          <p:cNvGrpSpPr/>
          <p:nvPr/>
        </p:nvGrpSpPr>
        <p:grpSpPr>
          <a:xfrm>
            <a:off x="7008458" y="1838617"/>
            <a:ext cx="569112" cy="1916704"/>
            <a:chOff x="5528720" y="1143838"/>
            <a:chExt cx="431996" cy="1167014"/>
          </a:xfrm>
        </p:grpSpPr>
        <p:grpSp>
          <p:nvGrpSpPr>
            <p:cNvPr id="375" name="Google Shape;375;p2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76" name="Google Shape;376;p2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7" name="Google Shape;377;p2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78" name="Google Shape;378;p2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79" name="Google Shape;379;p2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0" name="Google Shape;380;p2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81" name="Google Shape;381;p20"/>
          <p:cNvGrpSpPr/>
          <p:nvPr/>
        </p:nvGrpSpPr>
        <p:grpSpPr>
          <a:xfrm>
            <a:off x="8058586" y="1838617"/>
            <a:ext cx="569112" cy="1916704"/>
            <a:chOff x="5528720" y="1143838"/>
            <a:chExt cx="431996" cy="1167014"/>
          </a:xfrm>
        </p:grpSpPr>
        <p:grpSp>
          <p:nvGrpSpPr>
            <p:cNvPr id="382" name="Google Shape;382;p20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383" name="Google Shape;383;p2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4" name="Google Shape;384;p2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85" name="Google Shape;385;p20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386" name="Google Shape;386;p20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7" name="Google Shape;387;p20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88" name="Google Shape;388;p20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20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20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20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20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20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20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p20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p20"/>
          <p:cNvSpPr/>
          <p:nvPr/>
        </p:nvSpPr>
        <p:spPr>
          <a:xfrm rot="9061">
            <a:off x="424296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7" name="Google Shape;397;p20"/>
          <p:cNvGrpSpPr/>
          <p:nvPr/>
        </p:nvGrpSpPr>
        <p:grpSpPr>
          <a:xfrm>
            <a:off x="500014" y="4535665"/>
            <a:ext cx="417430" cy="213350"/>
            <a:chOff x="779991" y="2682875"/>
            <a:chExt cx="3798272" cy="879430"/>
          </a:xfrm>
        </p:grpSpPr>
        <p:cxnSp>
          <p:nvCxnSpPr>
            <p:cNvPr id="398" name="Google Shape;398;p20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399" name="Google Shape;399;p20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400" name="Google Shape;400;p20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401" name="Google Shape;401;p20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402" name="Google Shape;402;p20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403" name="Google Shape;403;p20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404" name="Google Shape;404;p20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405" name="Google Shape;405;p20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406" name="Google Shape;406;p20"/>
            <p:cNvCxnSpPr>
              <a:stCxn id="407" idx="3"/>
              <a:endCxn id="396" idx="3"/>
            </p:cNvCxnSpPr>
            <p:nvPr/>
          </p:nvCxnSpPr>
          <p:spPr>
            <a:xfrm rot="5400000">
              <a:off x="823434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08" name="Google Shape;408;p20"/>
            <p:cNvCxnSpPr>
              <a:stCxn id="396" idx="3"/>
              <a:endCxn id="372" idx="3"/>
            </p:cNvCxnSpPr>
            <p:nvPr/>
          </p:nvCxnSpPr>
          <p:spPr>
            <a:xfrm flipH="1" rot="10800000">
              <a:off x="993397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09" name="Google Shape;409;p20"/>
            <p:cNvCxnSpPr>
              <a:stCxn id="395" idx="3"/>
              <a:endCxn id="396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10" name="Google Shape;410;p20"/>
          <p:cNvGrpSpPr/>
          <p:nvPr/>
        </p:nvGrpSpPr>
        <p:grpSpPr>
          <a:xfrm rot="-5400000">
            <a:off x="371754" y="2654711"/>
            <a:ext cx="1916681" cy="284558"/>
            <a:chOff x="3177575" y="1150925"/>
            <a:chExt cx="1167000" cy="216000"/>
          </a:xfrm>
        </p:grpSpPr>
        <p:sp>
          <p:nvSpPr>
            <p:cNvPr id="411" name="Google Shape;411;p20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20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2" name="Google Shape;412;p20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20"/>
          <p:cNvSpPr txBox="1"/>
          <p:nvPr/>
        </p:nvSpPr>
        <p:spPr>
          <a:xfrm>
            <a:off x="2145799" y="1918945"/>
            <a:ext cx="1342200" cy="3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4" name="Google Shape;414;p20"/>
          <p:cNvGrpSpPr/>
          <p:nvPr/>
        </p:nvGrpSpPr>
        <p:grpSpPr>
          <a:xfrm>
            <a:off x="917450" y="585000"/>
            <a:ext cx="4479400" cy="704096"/>
            <a:chOff x="917450" y="585000"/>
            <a:chExt cx="4479400" cy="704096"/>
          </a:xfrm>
        </p:grpSpPr>
        <p:sp>
          <p:nvSpPr>
            <p:cNvPr id="415" name="Google Shape;415;p20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20"/>
            <p:cNvSpPr txBox="1"/>
            <p:nvPr/>
          </p:nvSpPr>
          <p:spPr>
            <a:xfrm flipH="1">
              <a:off x="917450" y="809696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20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21"/>
          <p:cNvSpPr txBox="1"/>
          <p:nvPr>
            <p:ph type="ctrTitle"/>
          </p:nvPr>
        </p:nvSpPr>
        <p:spPr>
          <a:xfrm>
            <a:off x="0" y="-3"/>
            <a:ext cx="300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2400"/>
              <a:t>Befehlspipeline</a:t>
            </a:r>
            <a:endParaRPr sz="2400"/>
          </a:p>
        </p:txBody>
      </p:sp>
      <p:sp>
        <p:nvSpPr>
          <p:cNvPr id="423" name="Google Shape;423;p21"/>
          <p:cNvSpPr/>
          <p:nvPr/>
        </p:nvSpPr>
        <p:spPr>
          <a:xfrm rot="5400000">
            <a:off x="6707720" y="1920815"/>
            <a:ext cx="2279400" cy="174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21"/>
          <p:cNvSpPr/>
          <p:nvPr/>
        </p:nvSpPr>
        <p:spPr>
          <a:xfrm>
            <a:off x="2145727" y="1835433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5" name="Google Shape;425;p21"/>
          <p:cNvGrpSpPr/>
          <p:nvPr/>
        </p:nvGrpSpPr>
        <p:grpSpPr>
          <a:xfrm rot="-5400000">
            <a:off x="3265000" y="2651509"/>
            <a:ext cx="1916681" cy="284558"/>
            <a:chOff x="3177575" y="1150925"/>
            <a:chExt cx="1167000" cy="216000"/>
          </a:xfrm>
        </p:grpSpPr>
        <p:sp>
          <p:nvSpPr>
            <p:cNvPr id="426" name="Google Shape;426;p2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0" i="0" lang="en" sz="11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Befehlsregister</a:t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2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8" name="Google Shape;428;p21"/>
          <p:cNvSpPr/>
          <p:nvPr/>
        </p:nvSpPr>
        <p:spPr>
          <a:xfrm>
            <a:off x="5039002" y="1835434"/>
            <a:ext cx="1261800" cy="1916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Rechenlogik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9" name="Google Shape;429;p21"/>
          <p:cNvGrpSpPr/>
          <p:nvPr/>
        </p:nvGrpSpPr>
        <p:grpSpPr>
          <a:xfrm>
            <a:off x="7008458" y="1838617"/>
            <a:ext cx="569112" cy="1916704"/>
            <a:chOff x="5528720" y="1143838"/>
            <a:chExt cx="431996" cy="1167014"/>
          </a:xfrm>
        </p:grpSpPr>
        <p:grpSp>
          <p:nvGrpSpPr>
            <p:cNvPr id="430" name="Google Shape;430;p2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431" name="Google Shape;431;p2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R14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2" name="Google Shape;432;p2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33" name="Google Shape;433;p2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434" name="Google Shape;434;p2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R13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5" name="Google Shape;435;p2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436" name="Google Shape;436;p21"/>
          <p:cNvGrpSpPr/>
          <p:nvPr/>
        </p:nvGrpSpPr>
        <p:grpSpPr>
          <a:xfrm>
            <a:off x="8058586" y="1838617"/>
            <a:ext cx="569112" cy="1916704"/>
            <a:chOff x="5528720" y="1143838"/>
            <a:chExt cx="431996" cy="1167014"/>
          </a:xfrm>
        </p:grpSpPr>
        <p:grpSp>
          <p:nvGrpSpPr>
            <p:cNvPr id="437" name="Google Shape;437;p21"/>
            <p:cNvGrpSpPr/>
            <p:nvPr/>
          </p:nvGrpSpPr>
          <p:grpSpPr>
            <a:xfrm rot="-5400000">
              <a:off x="5053220" y="1619352"/>
              <a:ext cx="1167000" cy="216000"/>
              <a:chOff x="3177575" y="1150925"/>
              <a:chExt cx="1167000" cy="216000"/>
            </a:xfrm>
          </p:grpSpPr>
          <p:sp>
            <p:nvSpPr>
              <p:cNvPr id="438" name="Google Shape;438;p2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9" name="Google Shape;439;p2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40" name="Google Shape;440;p21"/>
            <p:cNvGrpSpPr/>
            <p:nvPr/>
          </p:nvGrpSpPr>
          <p:grpSpPr>
            <a:xfrm rot="-5400000">
              <a:off x="5269216" y="1619338"/>
              <a:ext cx="1167000" cy="216000"/>
              <a:chOff x="3177575" y="1150925"/>
              <a:chExt cx="1167000" cy="216000"/>
            </a:xfrm>
          </p:grpSpPr>
          <p:sp>
            <p:nvSpPr>
              <p:cNvPr id="441" name="Google Shape;441;p21"/>
              <p:cNvSpPr/>
              <p:nvPr/>
            </p:nvSpPr>
            <p:spPr>
              <a:xfrm>
                <a:off x="3177575" y="1150925"/>
                <a:ext cx="1167000" cy="216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en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R0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2" name="Google Shape;442;p21"/>
              <p:cNvSpPr/>
              <p:nvPr/>
            </p:nvSpPr>
            <p:spPr>
              <a:xfrm rot="5400000">
                <a:off x="3153347" y="1223647"/>
                <a:ext cx="115800" cy="67200"/>
              </a:xfrm>
              <a:prstGeom prst="triangle">
                <a:avLst>
                  <a:gd fmla="val 50000" name="adj"/>
                </a:avLst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43" name="Google Shape;443;p21"/>
          <p:cNvSpPr/>
          <p:nvPr/>
        </p:nvSpPr>
        <p:spPr>
          <a:xfrm>
            <a:off x="6300950" y="2114560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21"/>
          <p:cNvSpPr/>
          <p:nvPr/>
        </p:nvSpPr>
        <p:spPr>
          <a:xfrm rot="10800000">
            <a:off x="5240366" y="320032"/>
            <a:ext cx="2189400" cy="1518600"/>
          </a:xfrm>
          <a:prstGeom prst="bentUpArrow">
            <a:avLst>
              <a:gd fmla="val 44229" name="adj1"/>
              <a:gd fmla="val 43063" name="adj2"/>
              <a:gd fmla="val 26976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21"/>
          <p:cNvSpPr/>
          <p:nvPr/>
        </p:nvSpPr>
        <p:spPr>
          <a:xfrm>
            <a:off x="7429766" y="320074"/>
            <a:ext cx="515400" cy="1333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21"/>
          <p:cNvSpPr/>
          <p:nvPr/>
        </p:nvSpPr>
        <p:spPr>
          <a:xfrm>
            <a:off x="7008494" y="368607"/>
            <a:ext cx="857700" cy="61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21"/>
          <p:cNvSpPr/>
          <p:nvPr/>
        </p:nvSpPr>
        <p:spPr>
          <a:xfrm>
            <a:off x="4365575" y="2111359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21"/>
          <p:cNvSpPr/>
          <p:nvPr/>
        </p:nvSpPr>
        <p:spPr>
          <a:xfrm>
            <a:off x="3407628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21"/>
          <p:cNvSpPr/>
          <p:nvPr/>
        </p:nvSpPr>
        <p:spPr>
          <a:xfrm>
            <a:off x="1472301" y="2111361"/>
            <a:ext cx="673500" cy="1364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21"/>
          <p:cNvSpPr/>
          <p:nvPr/>
        </p:nvSpPr>
        <p:spPr>
          <a:xfrm>
            <a:off x="7692027" y="3711917"/>
            <a:ext cx="174000" cy="2211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p21"/>
          <p:cNvSpPr/>
          <p:nvPr/>
        </p:nvSpPr>
        <p:spPr>
          <a:xfrm rot="9061">
            <a:off x="424296" y="4034829"/>
            <a:ext cx="569102" cy="787803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32MHz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2" name="Google Shape;452;p21"/>
          <p:cNvGrpSpPr/>
          <p:nvPr/>
        </p:nvGrpSpPr>
        <p:grpSpPr>
          <a:xfrm>
            <a:off x="500014" y="4535665"/>
            <a:ext cx="417430" cy="213350"/>
            <a:chOff x="779991" y="2682875"/>
            <a:chExt cx="3798272" cy="879430"/>
          </a:xfrm>
        </p:grpSpPr>
        <p:cxnSp>
          <p:nvCxnSpPr>
            <p:cNvPr id="453" name="Google Shape;453;p21"/>
            <p:cNvCxnSpPr/>
            <p:nvPr/>
          </p:nvCxnSpPr>
          <p:spPr>
            <a:xfrm flipH="1" rot="10800000">
              <a:off x="2046288" y="2682875"/>
              <a:ext cx="9000" cy="87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grpSp>
          <p:nvGrpSpPr>
            <p:cNvPr id="454" name="Google Shape;454;p21"/>
            <p:cNvGrpSpPr/>
            <p:nvPr/>
          </p:nvGrpSpPr>
          <p:grpSpPr>
            <a:xfrm>
              <a:off x="779991" y="2682875"/>
              <a:ext cx="3798272" cy="879430"/>
              <a:chOff x="779991" y="2682875"/>
              <a:chExt cx="3798272" cy="879430"/>
            </a:xfrm>
          </p:grpSpPr>
          <p:grpSp>
            <p:nvGrpSpPr>
              <p:cNvPr id="455" name="Google Shape;455;p21"/>
              <p:cNvGrpSpPr/>
              <p:nvPr/>
            </p:nvGrpSpPr>
            <p:grpSpPr>
              <a:xfrm>
                <a:off x="779991" y="2700400"/>
                <a:ext cx="3798272" cy="861905"/>
                <a:chOff x="779991" y="2700400"/>
                <a:chExt cx="3798272" cy="861905"/>
              </a:xfrm>
            </p:grpSpPr>
            <p:cxnSp>
              <p:nvCxnSpPr>
                <p:cNvPr id="456" name="Google Shape;456;p21"/>
                <p:cNvCxnSpPr/>
                <p:nvPr/>
              </p:nvCxnSpPr>
              <p:spPr>
                <a:xfrm>
                  <a:off x="779991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457" name="Google Shape;457;p21"/>
                <p:cNvCxnSpPr/>
                <p:nvPr/>
              </p:nvCxnSpPr>
              <p:spPr>
                <a:xfrm>
                  <a:off x="2027666" y="2700400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458" name="Google Shape;458;p21"/>
                <p:cNvCxnSpPr/>
                <p:nvPr/>
              </p:nvCxnSpPr>
              <p:spPr>
                <a:xfrm>
                  <a:off x="3302963" y="3555405"/>
                  <a:ext cx="1275300" cy="69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459" name="Google Shape;459;p21"/>
              <p:cNvCxnSpPr/>
              <p:nvPr/>
            </p:nvCxnSpPr>
            <p:spPr>
              <a:xfrm flipH="1" rot="10800000">
                <a:off x="3302981" y="2682875"/>
                <a:ext cx="9000" cy="8763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grpSp>
        <p:nvGrpSpPr>
          <p:cNvPr id="460" name="Google Shape;460;p21"/>
          <p:cNvGrpSpPr/>
          <p:nvPr/>
        </p:nvGrpSpPr>
        <p:grpSpPr>
          <a:xfrm>
            <a:off x="993327" y="3752081"/>
            <a:ext cx="6785700" cy="677532"/>
            <a:chOff x="993327" y="3752081"/>
            <a:chExt cx="6785700" cy="677532"/>
          </a:xfrm>
        </p:grpSpPr>
        <p:cxnSp>
          <p:nvCxnSpPr>
            <p:cNvPr id="461" name="Google Shape;461;p21"/>
            <p:cNvCxnSpPr>
              <a:stCxn id="462" idx="3"/>
              <a:endCxn id="451" idx="3"/>
            </p:cNvCxnSpPr>
            <p:nvPr/>
          </p:nvCxnSpPr>
          <p:spPr>
            <a:xfrm rot="5400000">
              <a:off x="823434" y="3925162"/>
              <a:ext cx="674400" cy="3345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63" name="Google Shape;463;p21"/>
            <p:cNvCxnSpPr>
              <a:stCxn id="451" idx="3"/>
              <a:endCxn id="427" idx="3"/>
            </p:cNvCxnSpPr>
            <p:nvPr/>
          </p:nvCxnSpPr>
          <p:spPr>
            <a:xfrm flipH="1" rot="10800000">
              <a:off x="993397" y="3752081"/>
              <a:ext cx="3227700" cy="6774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64" name="Google Shape;464;p21"/>
            <p:cNvCxnSpPr>
              <a:stCxn id="450" idx="3"/>
              <a:endCxn id="451" idx="3"/>
            </p:cNvCxnSpPr>
            <p:nvPr/>
          </p:nvCxnSpPr>
          <p:spPr>
            <a:xfrm rot="5400000">
              <a:off x="4137927" y="788417"/>
              <a:ext cx="496500" cy="6785700"/>
            </a:xfrm>
            <a:prstGeom prst="bentConnector2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65" name="Google Shape;465;p21"/>
          <p:cNvGrpSpPr/>
          <p:nvPr/>
        </p:nvGrpSpPr>
        <p:grpSpPr>
          <a:xfrm rot="-5400000">
            <a:off x="371754" y="2654711"/>
            <a:ext cx="1916681" cy="284558"/>
            <a:chOff x="3177575" y="1150925"/>
            <a:chExt cx="1167000" cy="216000"/>
          </a:xfrm>
        </p:grpSpPr>
        <p:sp>
          <p:nvSpPr>
            <p:cNvPr id="466" name="Google Shape;466;p21"/>
            <p:cNvSpPr/>
            <p:nvPr/>
          </p:nvSpPr>
          <p:spPr>
            <a:xfrm>
              <a:off x="3177575" y="1150925"/>
              <a:ext cx="1167000" cy="216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en" sz="17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R15 0x80000004</a:t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21"/>
            <p:cNvSpPr/>
            <p:nvPr/>
          </p:nvSpPr>
          <p:spPr>
            <a:xfrm rot="5400000">
              <a:off x="3153347" y="1223647"/>
              <a:ext cx="115800" cy="67200"/>
            </a:xfrm>
            <a:prstGeom prst="triangle">
              <a:avLst>
                <a:gd fmla="val 50000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7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7" name="Google Shape;467;p21"/>
          <p:cNvSpPr txBox="1"/>
          <p:nvPr/>
        </p:nvSpPr>
        <p:spPr>
          <a:xfrm rot="-5400000">
            <a:off x="3552175" y="2172683"/>
            <a:ext cx="1342200" cy="3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mov R0, #25</a:t>
            </a:r>
            <a:endParaRPr b="0" i="0" sz="14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21"/>
          <p:cNvSpPr txBox="1"/>
          <p:nvPr/>
        </p:nvSpPr>
        <p:spPr>
          <a:xfrm rot="1296671">
            <a:off x="2442279" y="2289098"/>
            <a:ext cx="1342362" cy="3226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R1,#50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Google Shape;469;p21"/>
          <p:cNvSpPr txBox="1"/>
          <p:nvPr/>
        </p:nvSpPr>
        <p:spPr>
          <a:xfrm>
            <a:off x="5412332" y="2229025"/>
            <a:ext cx="794700" cy="4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0" i="0" sz="23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0" name="Google Shape;470;p21"/>
          <p:cNvGrpSpPr/>
          <p:nvPr/>
        </p:nvGrpSpPr>
        <p:grpSpPr>
          <a:xfrm>
            <a:off x="917450" y="585000"/>
            <a:ext cx="4479400" cy="704097"/>
            <a:chOff x="917450" y="585000"/>
            <a:chExt cx="4479400" cy="704097"/>
          </a:xfrm>
        </p:grpSpPr>
        <p:sp>
          <p:nvSpPr>
            <p:cNvPr id="471" name="Google Shape;471;p21"/>
            <p:cNvSpPr txBox="1"/>
            <p:nvPr/>
          </p:nvSpPr>
          <p:spPr>
            <a:xfrm flipH="1">
              <a:off x="917450" y="585000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21"/>
            <p:cNvSpPr txBox="1"/>
            <p:nvPr/>
          </p:nvSpPr>
          <p:spPr>
            <a:xfrm flipH="1">
              <a:off x="917450" y="809697"/>
              <a:ext cx="10260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Holen</a:t>
              </a:r>
              <a:endParaRPr b="0" i="0" sz="18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21"/>
            <p:cNvSpPr txBox="1"/>
            <p:nvPr/>
          </p:nvSpPr>
          <p:spPr>
            <a:xfrm flipH="1">
              <a:off x="3710250" y="585000"/>
              <a:ext cx="1686600" cy="479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Dekodieren</a:t>
              </a:r>
              <a:endParaRPr b="0" i="0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8B6778A-CB16-4B84-8D02-F06619A39197}"/>
</file>

<file path=customXml/itemProps2.xml><?xml version="1.0" encoding="utf-8"?>
<ds:datastoreItem xmlns:ds="http://schemas.openxmlformats.org/officeDocument/2006/customXml" ds:itemID="{DEA508B0-9922-4052-9C88-4CFAE05E4F23}"/>
</file>

<file path=customXml/itemProps3.xml><?xml version="1.0" encoding="utf-8"?>
<ds:datastoreItem xmlns:ds="http://schemas.openxmlformats.org/officeDocument/2006/customXml" ds:itemID="{D895859D-BB76-4A63-A807-E65301BF1B2C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