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5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jGtQXxReHcjCejUo94SPd10XrP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8" Type="http://schemas.openxmlformats.org/officeDocument/2006/relationships/slide" Target="slides/slide2.xml"/><Relationship Id="rId26" Type="http://schemas.openxmlformats.org/officeDocument/2006/relationships/customXml" Target="../customXml/item3.xml"/><Relationship Id="rId21" Type="http://schemas.openxmlformats.org/officeDocument/2006/relationships/slide" Target="slides/slide15.xml"/><Relationship Id="rId3" Type="http://schemas.openxmlformats.org/officeDocument/2006/relationships/presProps" Target="presProps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7" Type="http://schemas.openxmlformats.org/officeDocument/2006/relationships/slide" Target="slides/slide1.xml"/><Relationship Id="rId25" Type="http://schemas.openxmlformats.org/officeDocument/2006/relationships/customXml" Target="../customXml/item2.xml"/><Relationship Id="rId20" Type="http://schemas.openxmlformats.org/officeDocument/2006/relationships/slide" Target="slides/slide14.xml"/><Relationship Id="rId2" Type="http://schemas.openxmlformats.org/officeDocument/2006/relationships/viewProps" Target="viewProps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1" Type="http://schemas.openxmlformats.org/officeDocument/2006/relationships/theme" Target="theme/theme3.xml"/><Relationship Id="rId6" Type="http://schemas.openxmlformats.org/officeDocument/2006/relationships/notesMaster" Target="notesMasters/notesMaster1.xml"/><Relationship Id="rId24" Type="http://schemas.openxmlformats.org/officeDocument/2006/relationships/customXml" Target="../customXml/item1.xml"/><Relationship Id="rId23" Type="http://customschemas.google.com/relationships/presentationmetadata" Target="metadata"/><Relationship Id="rId15" Type="http://schemas.openxmlformats.org/officeDocument/2006/relationships/slide" Target="slides/slide9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22" Type="http://schemas.openxmlformats.org/officeDocument/2006/relationships/slide" Target="slides/slide1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2" name="Shape 1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3" name="Google Shape;1733;g6e37bf1ebb_0_39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4" name="Google Shape;1734;g6e37bf1ebb_0_39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g6e37bf1ebb_0_19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3" name="Google Shape;2013;g6e37bf1ebb_0_19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2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g6e37bf1ebb_0_3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4" name="Google Shape;2284;g6e37bf1ebb_0_3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3" name="Shape 2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4" name="Google Shape;2554;g6e37bf1ebb_0_2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5" name="Google Shape;2555;g6e37bf1ebb_0_2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1" name="Shape 2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2" name="Google Shape;2832;g6e37bf1ebb_0_25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3" name="Google Shape;2833;g6e37bf1ebb_0_2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1" name="Shape 3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Google Shape;3112;g6e37bf1ebb_0_28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3" name="Google Shape;3113;g6e37bf1ebb_0_28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4" name="Shape 3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5" name="Google Shape;3395;g6e37bf1ebb_0_30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6" name="Google Shape;3396;g6e37bf1ebb_0_30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e37bf1eb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6e37bf1eb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6e37bf1ebb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5" name="Google Shape;375;g6e37bf1ebb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6e37bf1ebb_0_6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3" name="Google Shape;643;g6e37bf1ebb_0_6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9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g6e37bf1ebb_0_8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1" name="Google Shape;911;g6e37bf1ebb_0_8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1" name="Shape 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Google Shape;1182;g6e37bf1ebb_0_36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3" name="Google Shape;1183;g6e37bf1ebb_0_36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3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g6e37bf1ebb_0_16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5" name="Google Shape;1455;g6e37bf1ebb_0_16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2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2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3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" name="Google Shape;21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2" name="Google Shape;2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1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RAM des Mikrocontrollers</a:t>
            </a:r>
            <a:endParaRPr/>
          </a:p>
        </p:txBody>
      </p:sp>
      <p:sp>
        <p:nvSpPr>
          <p:cNvPr id="65" name="Google Shape;6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Der Arbeitsspeicher</a:t>
            </a:r>
            <a:endParaRPr/>
          </a:p>
        </p:txBody>
      </p:sp>
      <p:sp>
        <p:nvSpPr>
          <p:cNvPr id="66" name="Google Shape;6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5" name="Shape 1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6" name="Google Shape;1736;g6e37bf1ebb_0_39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7" name="Google Shape;1737;g6e37bf1ebb_0_3920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R1 könnte man als </a:t>
            </a:r>
            <a:r>
              <a:rPr lang="en">
                <a:solidFill>
                  <a:srgbClr val="FF0000"/>
                </a:solidFill>
              </a:rPr>
              <a:t>Zeiger</a:t>
            </a:r>
            <a:r>
              <a:rPr lang="en">
                <a:solidFill>
                  <a:srgbClr val="4A86E8"/>
                </a:solidFill>
              </a:rPr>
              <a:t> </a:t>
            </a:r>
            <a:r>
              <a:rPr lang="en">
                <a:solidFill>
                  <a:srgbClr val="0000FF"/>
                </a:solidFill>
              </a:rPr>
              <a:t>bezeichnen, weil R1 gewissermaßen auf das Byte mit der Adresse 0x20000002 zeigt. In Hochsprachen nennt man so eine Adresse auch </a:t>
            </a:r>
            <a:r>
              <a:rPr lang="en">
                <a:solidFill>
                  <a:srgbClr val="FF0000"/>
                </a:solidFill>
              </a:rPr>
              <a:t>Referenz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738" name="Google Shape;1738;g6e37bf1ebb_0_39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39" name="Google Shape;1739;g6e37bf1ebb_0_392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740" name="Google Shape;1740;g6e37bf1ebb_0_392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741" name="Google Shape;1741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42" name="Google Shape;174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3" name="Google Shape;174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44" name="Google Shape;174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45" name="Google Shape;174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6" name="Google Shape;174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7" name="Google Shape;174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8" name="Google Shape;174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49" name="Google Shape;174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0" name="Google Shape;175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1" name="Google Shape;175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2" name="Google Shape;175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53" name="Google Shape;175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54" name="Google Shape;175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5" name="Google Shape;175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56" name="Google Shape;175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7" name="Google Shape;175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8" name="Google Shape;175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59" name="Google Shape;175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0" name="Google Shape;176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1" name="Google Shape;176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2" name="Google Shape;176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3" name="Google Shape;176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764" name="Google Shape;1764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65" name="Google Shape;1765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66" name="Google Shape;1766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67" name="Google Shape;1767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8" name="Google Shape;1768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69" name="Google Shape;1769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0" name="Google Shape;1770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1" name="Google Shape;1771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2" name="Google Shape;1772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3" name="Google Shape;1773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4" name="Google Shape;1774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5" name="Google Shape;1775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76" name="Google Shape;1776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77" name="Google Shape;1777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78" name="Google Shape;1778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79" name="Google Shape;1779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0" name="Google Shape;1780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1" name="Google Shape;1781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2" name="Google Shape;1782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3" name="Google Shape;1783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4" name="Google Shape;1784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5" name="Google Shape;1785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6" name="Google Shape;1786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787" name="Google Shape;1787;g6e37bf1ebb_0_392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788" name="Google Shape;1788;g6e37bf1ebb_0_392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789" name="Google Shape;1789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90" name="Google Shape;1790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91" name="Google Shape;1791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92" name="Google Shape;1792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3" name="Google Shape;1793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4" name="Google Shape;1794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5" name="Google Shape;1795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6" name="Google Shape;1796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7" name="Google Shape;1797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8" name="Google Shape;1798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9" name="Google Shape;1799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00" name="Google Shape;1800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01" name="Google Shape;1801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02" name="Google Shape;1802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03" name="Google Shape;1803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4" name="Google Shape;1804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5" name="Google Shape;1805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6" name="Google Shape;1806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7" name="Google Shape;1807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8" name="Google Shape;1808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9" name="Google Shape;1809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0" name="Google Shape;1810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811" name="Google Shape;1811;g6e37bf1ebb_0_392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12" name="Google Shape;1812;g6e37bf1ebb_0_392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13" name="Google Shape;1813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14" name="Google Shape;1814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15" name="Google Shape;1815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6" name="Google Shape;1816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7" name="Google Shape;1817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8" name="Google Shape;1818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9" name="Google Shape;1819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0" name="Google Shape;1820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1" name="Google Shape;1821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2" name="Google Shape;1822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823" name="Google Shape;1823;g6e37bf1ebb_0_392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24" name="Google Shape;1824;g6e37bf1ebb_0_392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25" name="Google Shape;1825;g6e37bf1ebb_0_392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26" name="Google Shape;1826;g6e37bf1ebb_0_392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7" name="Google Shape;1827;g6e37bf1ebb_0_392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8" name="Google Shape;1828;g6e37bf1ebb_0_392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9" name="Google Shape;1829;g6e37bf1ebb_0_392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0" name="Google Shape;1830;g6e37bf1ebb_0_392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1" name="Google Shape;1831;g6e37bf1ebb_0_392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2" name="Google Shape;1832;g6e37bf1ebb_0_392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3" name="Google Shape;1833;g6e37bf1ebb_0_392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834" name="Google Shape;1834;g6e37bf1ebb_0_392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835" name="Google Shape;1835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36" name="Google Shape;183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37" name="Google Shape;183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38" name="Google Shape;183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39" name="Google Shape;183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0" name="Google Shape;184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1" name="Google Shape;184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2" name="Google Shape;184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3" name="Google Shape;184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4" name="Google Shape;184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5" name="Google Shape;184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46" name="Google Shape;184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47" name="Google Shape;184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48" name="Google Shape;184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49" name="Google Shape;184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50" name="Google Shape;185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1" name="Google Shape;185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2" name="Google Shape;185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3" name="Google Shape;185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4" name="Google Shape;185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5" name="Google Shape;185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6" name="Google Shape;185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57" name="Google Shape;185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858" name="Google Shape;1858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859" name="Google Shape;1859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60" name="Google Shape;1860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61" name="Google Shape;1861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62" name="Google Shape;1862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3" name="Google Shape;1863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4" name="Google Shape;1864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5" name="Google Shape;1865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6" name="Google Shape;1866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7" name="Google Shape;1867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8" name="Google Shape;1868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69" name="Google Shape;1869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70" name="Google Shape;1870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71" name="Google Shape;187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72" name="Google Shape;187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73" name="Google Shape;187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4" name="Google Shape;187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5" name="Google Shape;187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6" name="Google Shape;187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7" name="Google Shape;187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8" name="Google Shape;187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79" name="Google Shape;187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0" name="Google Shape;188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881" name="Google Shape;1881;g6e37bf1ebb_0_392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882" name="Google Shape;188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883" name="Google Shape;1883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84" name="Google Shape;188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85" name="Google Shape;188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86" name="Google Shape;188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7" name="Google Shape;188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8" name="Google Shape;188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89" name="Google Shape;188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0" name="Google Shape;189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1" name="Google Shape;189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2" name="Google Shape;189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3" name="Google Shape;189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894" name="Google Shape;1894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895" name="Google Shape;1895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896" name="Google Shape;1896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897" name="Google Shape;1897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8" name="Google Shape;1898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9" name="Google Shape;1899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0" name="Google Shape;1900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1" name="Google Shape;1901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2" name="Google Shape;1902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3" name="Google Shape;1903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4" name="Google Shape;1904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05" name="Google Shape;1905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06" name="Google Shape;1906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07" name="Google Shape;1907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08" name="Google Shape;1908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09" name="Google Shape;1909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0" name="Google Shape;1910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1" name="Google Shape;1911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2" name="Google Shape;1912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3" name="Google Shape;1913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4" name="Google Shape;1914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5" name="Google Shape;1915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16" name="Google Shape;1916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17" name="Google Shape;1917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18" name="Google Shape;1918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19" name="Google Shape;1919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20" name="Google Shape;1920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1" name="Google Shape;1921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2" name="Google Shape;1922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3" name="Google Shape;1923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4" name="Google Shape;1924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5" name="Google Shape;1925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6" name="Google Shape;1926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27" name="Google Shape;1927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928" name="Google Shape;1928;g6e37bf1ebb_0_392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929" name="Google Shape;1929;g6e37bf1ebb_0_392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930" name="Google Shape;1930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31" name="Google Shape;1931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32" name="Google Shape;1932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33" name="Google Shape;1933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4" name="Google Shape;1934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5" name="Google Shape;1935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6" name="Google Shape;1936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7" name="Google Shape;1937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8" name="Google Shape;1938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39" name="Google Shape;1939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0" name="Google Shape;1940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41" name="Google Shape;1941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42" name="Google Shape;1942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43" name="Google Shape;1943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44" name="Google Shape;1944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5" name="Google Shape;1945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6" name="Google Shape;1946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7" name="Google Shape;1947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8" name="Google Shape;1948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49" name="Google Shape;1949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0" name="Google Shape;1950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1" name="Google Shape;1951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952" name="Google Shape;1952;g6e37bf1ebb_0_392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953" name="Google Shape;1953;g6e37bf1ebb_0_392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954" name="Google Shape;195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955" name="Google Shape;195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56" name="Google Shape;195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7" name="Google Shape;195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8" name="Google Shape;195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59" name="Google Shape;195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0" name="Google Shape;196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1" name="Google Shape;196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2" name="Google Shape;196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3" name="Google Shape;196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964" name="Google Shape;1964;g6e37bf1ebb_0_392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965" name="Google Shape;1965;g6e37bf1ebb_0_392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966" name="Google Shape;1966;g6e37bf1ebb_0_392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7" name="Google Shape;1967;g6e37bf1ebb_0_392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8" name="Google Shape;1968;g6e37bf1ebb_0_392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69" name="Google Shape;1969;g6e37bf1ebb_0_392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0" name="Google Shape;1970;g6e37bf1ebb_0_392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1" name="Google Shape;1971;g6e37bf1ebb_0_392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2" name="Google Shape;1972;g6e37bf1ebb_0_392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73" name="Google Shape;1973;g6e37bf1ebb_0_392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974" name="Google Shape;1974;g6e37bf1ebb_0_392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975" name="Google Shape;1975;g6e37bf1ebb_0_392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976" name="Google Shape;1976;g6e37bf1ebb_0_392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977" name="Google Shape;197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980" name="Google Shape;198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1" name="Google Shape;1981;g6e37bf1ebb_0_392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982" name="Google Shape;198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6" name="Google Shape;1986;g6e37bf1ebb_0_392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987" name="Google Shape;198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91" name="Google Shape;1991;g6e37bf1ebb_0_392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992" name="Google Shape;1992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96" name="Google Shape;1996;g6e37bf1ebb_0_392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997" name="Google Shape;1997;g6e37bf1ebb_0_392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g6e37bf1ebb_0_392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g6e37bf1ebb_0_392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g6e37bf1ebb_0_392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01" name="Google Shape;2001;g6e37bf1ebb_0_3920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2002" name="Google Shape;2002;g6e37bf1ebb_0_3920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2003" name="Google Shape;2003;g6e37bf1ebb_0_3920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2004" name="Google Shape;2004;g6e37bf1ebb_0_3920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2005" name="Google Shape;2005;g6e37bf1ebb_0_39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6" name="Google Shape;2006;g6e37bf1ebb_0_3920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007" name="Google Shape;2007;g6e37bf1ebb_0_3920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008" name="Google Shape;2008;g6e37bf1ebb_0_3920"/>
          <p:cNvSpPr/>
          <p:nvPr/>
        </p:nvSpPr>
        <p:spPr>
          <a:xfrm>
            <a:off x="3324225" y="408186"/>
            <a:ext cx="3190875" cy="487175"/>
          </a:xfrm>
          <a:custGeom>
            <a:rect b="b" l="l" r="r" t="t"/>
            <a:pathLst>
              <a:path extrusionOk="0" h="19487" w="127635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09" name="Google Shape;2009;g6e37bf1ebb_0_3920"/>
          <p:cNvSpPr/>
          <p:nvPr/>
        </p:nvSpPr>
        <p:spPr>
          <a:xfrm>
            <a:off x="3829050" y="1095375"/>
            <a:ext cx="1533525" cy="846125"/>
          </a:xfrm>
          <a:custGeom>
            <a:rect b="b" l="l" r="r" t="t"/>
            <a:pathLst>
              <a:path extrusionOk="0" h="33845" w="61341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10" name="Google Shape;2010;g6e37bf1ebb_0_392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4" name="Shape 2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5" name="Google Shape;2015;g6e37bf1ebb_0_19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6" name="Google Shape;2016;g6e37bf1ebb_0_1970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 und lesen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Die Speicherstelle (das Byte) mit der Adresse 0x20000006 soll gelesen werden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017" name="Google Shape;2017;g6e37bf1ebb_0_19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8" name="Google Shape;2018;g6e37bf1ebb_0_197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019" name="Google Shape;2019;g6e37bf1ebb_0_197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020" name="Google Shape;2020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21" name="Google Shape;202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22" name="Google Shape;202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23" name="Google Shape;202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24" name="Google Shape;202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5" name="Google Shape;202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6" name="Google Shape;202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7" name="Google Shape;202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8" name="Google Shape;202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9" name="Google Shape;202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0" name="Google Shape;203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1" name="Google Shape;203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32" name="Google Shape;203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33" name="Google Shape;203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34" name="Google Shape;203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35" name="Google Shape;203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6" name="Google Shape;203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7" name="Google Shape;203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8" name="Google Shape;203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9" name="Google Shape;203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0" name="Google Shape;204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1" name="Google Shape;204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2" name="Google Shape;204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43" name="Google Shape;2043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44" name="Google Shape;2044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45" name="Google Shape;2045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46" name="Google Shape;2046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47" name="Google Shape;2047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8" name="Google Shape;2048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9" name="Google Shape;2049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0" name="Google Shape;2050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1" name="Google Shape;2051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2" name="Google Shape;2052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3" name="Google Shape;2053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4" name="Google Shape;2054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55" name="Google Shape;2055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56" name="Google Shape;2056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57" name="Google Shape;2057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58" name="Google Shape;2058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9" name="Google Shape;2059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0" name="Google Shape;2060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1" name="Google Shape;2061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2" name="Google Shape;2062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3" name="Google Shape;2063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4" name="Google Shape;2064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5" name="Google Shape;2065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066" name="Google Shape;2066;g6e37bf1ebb_0_197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067" name="Google Shape;2067;g6e37bf1ebb_0_197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68" name="Google Shape;2068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69" name="Google Shape;2069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70" name="Google Shape;2070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71" name="Google Shape;2071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2" name="Google Shape;2072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3" name="Google Shape;2073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4" name="Google Shape;2074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5" name="Google Shape;2075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6" name="Google Shape;2076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7" name="Google Shape;2077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8" name="Google Shape;2078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79" name="Google Shape;2079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80" name="Google Shape;2080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81" name="Google Shape;2081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82" name="Google Shape;2082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3" name="Google Shape;2083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4" name="Google Shape;2084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5" name="Google Shape;2085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6" name="Google Shape;2086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7" name="Google Shape;2087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8" name="Google Shape;2088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9" name="Google Shape;2089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90" name="Google Shape;2090;g6e37bf1ebb_0_197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1" name="Google Shape;2091;g6e37bf1ebb_0_197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092" name="Google Shape;2092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093" name="Google Shape;2093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94" name="Google Shape;2094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5" name="Google Shape;2095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6" name="Google Shape;2096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7" name="Google Shape;2097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8" name="Google Shape;2098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9" name="Google Shape;2099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0" name="Google Shape;2100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1" name="Google Shape;2101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102" name="Google Shape;2102;g6e37bf1ebb_0_197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3" name="Google Shape;2103;g6e37bf1ebb_0_197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04" name="Google Shape;2104;g6e37bf1ebb_0_197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05" name="Google Shape;2105;g6e37bf1ebb_0_197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6" name="Google Shape;2106;g6e37bf1ebb_0_197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7" name="Google Shape;2107;g6e37bf1ebb_0_197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8" name="Google Shape;2108;g6e37bf1ebb_0_197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09" name="Google Shape;2109;g6e37bf1ebb_0_197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0" name="Google Shape;2110;g6e37bf1ebb_0_197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1" name="Google Shape;2111;g6e37bf1ebb_0_197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12" name="Google Shape;2112;g6e37bf1ebb_0_197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113" name="Google Shape;2113;g6e37bf1ebb_0_197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114" name="Google Shape;2114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15" name="Google Shape;211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16" name="Google Shape;211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17" name="Google Shape;211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18" name="Google Shape;211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19" name="Google Shape;211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0" name="Google Shape;212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1" name="Google Shape;212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2" name="Google Shape;212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3" name="Google Shape;212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4" name="Google Shape;212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25" name="Google Shape;212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26" name="Google Shape;212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27" name="Google Shape;212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28" name="Google Shape;212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29" name="Google Shape;212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0" name="Google Shape;213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1" name="Google Shape;213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2" name="Google Shape;213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3" name="Google Shape;213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4" name="Google Shape;213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5" name="Google Shape;213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36" name="Google Shape;213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37" name="Google Shape;2137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38" name="Google Shape;2138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39" name="Google Shape;2139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40" name="Google Shape;2140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41" name="Google Shape;2141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2" name="Google Shape;2142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3" name="Google Shape;2143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4" name="Google Shape;2144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5" name="Google Shape;2145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6" name="Google Shape;2146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7" name="Google Shape;2147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48" name="Google Shape;2148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49" name="Google Shape;2149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50" name="Google Shape;215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51" name="Google Shape;215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52" name="Google Shape;215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3" name="Google Shape;215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4" name="Google Shape;215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5" name="Google Shape;215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6" name="Google Shape;215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7" name="Google Shape;215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8" name="Google Shape;215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59" name="Google Shape;215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160" name="Google Shape;2160;g6e37bf1ebb_0_197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161" name="Google Shape;216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162" name="Google Shape;2162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63" name="Google Shape;216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64" name="Google Shape;216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65" name="Google Shape;216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6" name="Google Shape;216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7" name="Google Shape;216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8" name="Google Shape;216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69" name="Google Shape;216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0" name="Google Shape;217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1" name="Google Shape;217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2" name="Google Shape;217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73" name="Google Shape;2173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74" name="Google Shape;2174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75" name="Google Shape;2175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76" name="Google Shape;2176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7" name="Google Shape;2177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8" name="Google Shape;2178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79" name="Google Shape;2179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0" name="Google Shape;2180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1" name="Google Shape;2181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2" name="Google Shape;2182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3" name="Google Shape;2183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184" name="Google Shape;2184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185" name="Google Shape;2185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86" name="Google Shape;2186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87" name="Google Shape;2187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88" name="Google Shape;2188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89" name="Google Shape;2189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0" name="Google Shape;2190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1" name="Google Shape;2191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2" name="Google Shape;2192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3" name="Google Shape;2193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4" name="Google Shape;2194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5" name="Google Shape;2195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196" name="Google Shape;2196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197" name="Google Shape;2197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198" name="Google Shape;2198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199" name="Google Shape;2199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0" name="Google Shape;2200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1" name="Google Shape;2201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2" name="Google Shape;2202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3" name="Google Shape;2203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4" name="Google Shape;2204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5" name="Google Shape;2205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6" name="Google Shape;2206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207" name="Google Shape;2207;g6e37bf1ebb_0_197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208" name="Google Shape;2208;g6e37bf1ebb_0_197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209" name="Google Shape;2209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10" name="Google Shape;2210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11" name="Google Shape;2211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12" name="Google Shape;2212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3" name="Google Shape;2213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4" name="Google Shape;2214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5" name="Google Shape;2215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6" name="Google Shape;2216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7" name="Google Shape;2217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8" name="Google Shape;2218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9" name="Google Shape;2219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20" name="Google Shape;2220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21" name="Google Shape;2221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22" name="Google Shape;2222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23" name="Google Shape;2223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4" name="Google Shape;2224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5" name="Google Shape;2225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6" name="Google Shape;2226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7" name="Google Shape;2227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8" name="Google Shape;2228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9" name="Google Shape;2229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0" name="Google Shape;2230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231" name="Google Shape;2231;g6e37bf1ebb_0_197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232" name="Google Shape;2232;g6e37bf1ebb_0_197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233" name="Google Shape;223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234" name="Google Shape;223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35" name="Google Shape;223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6" name="Google Shape;223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7" name="Google Shape;223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8" name="Google Shape;223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9" name="Google Shape;223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0" name="Google Shape;224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1" name="Google Shape;224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2" name="Google Shape;224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43" name="Google Shape;2243;g6e37bf1ebb_0_197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244" name="Google Shape;2244;g6e37bf1ebb_0_197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245" name="Google Shape;2245;g6e37bf1ebb_0_197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6" name="Google Shape;2246;g6e37bf1ebb_0_197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7" name="Google Shape;2247;g6e37bf1ebb_0_197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8" name="Google Shape;2248;g6e37bf1ebb_0_197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9" name="Google Shape;2249;g6e37bf1ebb_0_197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0" name="Google Shape;2250;g6e37bf1ebb_0_197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1" name="Google Shape;2251;g6e37bf1ebb_0_197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2" name="Google Shape;2252;g6e37bf1ebb_0_197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253" name="Google Shape;2253;g6e37bf1ebb_0_197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254" name="Google Shape;2254;g6e37bf1ebb_0_197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255" name="Google Shape;2255;g6e37bf1ebb_0_197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256" name="Google Shape;225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7" name="Google Shape;225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259" name="Google Shape;225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60" name="Google Shape;2260;g6e37bf1ebb_0_197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261" name="Google Shape;226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2" name="Google Shape;226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3" name="Google Shape;226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264" name="Google Shape;226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65" name="Google Shape;2265;g6e37bf1ebb_0_197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266" name="Google Shape;226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7" name="Google Shape;226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8" name="Google Shape;226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9" name="Google Shape;226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0" name="Google Shape;2270;g6e37bf1ebb_0_197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271" name="Google Shape;2271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2" name="Google Shape;2272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3" name="Google Shape;2273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4" name="Google Shape;2274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5" name="Google Shape;2275;g6e37bf1ebb_0_197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276" name="Google Shape;2276;g6e37bf1ebb_0_197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7" name="Google Shape;2277;g6e37bf1ebb_0_197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8" name="Google Shape;2278;g6e37bf1ebb_0_197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9" name="Google Shape;2279;g6e37bf1ebb_0_197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0" name="Google Shape;2280;g6e37bf1ebb_0_197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281" name="Google Shape;2281;g6e37bf1ebb_0_197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5" name="Shape 2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6" name="Google Shape;2286;g6e37bf1ebb_0_33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7" name="Google Shape;2287;g6e37bf1ebb_0_3377"/>
          <p:cNvSpPr/>
          <p:nvPr/>
        </p:nvSpPr>
        <p:spPr>
          <a:xfrm>
            <a:off x="315475" y="2889526"/>
            <a:ext cx="3380100" cy="15015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Lesen bedeutet, dass der Inhalt der Speicherstelle (des Bytes) in z.B. das Register R2 kopiert werden soll.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Z.B. für weitere Verarbeitung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288" name="Google Shape;2288;g6e37bf1ebb_0_33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89" name="Google Shape;2289;g6e37bf1ebb_0_3377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290" name="Google Shape;2290;g6e37bf1ebb_0_3377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291" name="Google Shape;2291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292" name="Google Shape;229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93" name="Google Shape;229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94" name="Google Shape;229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95" name="Google Shape;229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6" name="Google Shape;229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7" name="Google Shape;229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8" name="Google Shape;229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9" name="Google Shape;229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0" name="Google Shape;230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1" name="Google Shape;230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2" name="Google Shape;230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03" name="Google Shape;230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04" name="Google Shape;230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05" name="Google Shape;230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06" name="Google Shape;230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7" name="Google Shape;230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8" name="Google Shape;230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9" name="Google Shape;230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0" name="Google Shape;231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1" name="Google Shape;231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2" name="Google Shape;231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3" name="Google Shape;231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14" name="Google Shape;2314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15" name="Google Shape;2315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16" name="Google Shape;2316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17" name="Google Shape;2317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18" name="Google Shape;2318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19" name="Google Shape;2319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0" name="Google Shape;2320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1" name="Google Shape;2321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2" name="Google Shape;2322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3" name="Google Shape;2323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4" name="Google Shape;2324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25" name="Google Shape;2325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26" name="Google Shape;2326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27" name="Google Shape;2327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28" name="Google Shape;2328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29" name="Google Shape;2329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0" name="Google Shape;2330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1" name="Google Shape;2331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2" name="Google Shape;2332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3" name="Google Shape;2333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4" name="Google Shape;2334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5" name="Google Shape;2335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36" name="Google Shape;2336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337" name="Google Shape;2337;g6e37bf1ebb_0_3377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338" name="Google Shape;2338;g6e37bf1ebb_0_3377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39" name="Google Shape;2339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40" name="Google Shape;2340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41" name="Google Shape;2341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42" name="Google Shape;2342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3" name="Google Shape;2343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4" name="Google Shape;2344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5" name="Google Shape;2345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6" name="Google Shape;2346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7" name="Google Shape;2347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8" name="Google Shape;2348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49" name="Google Shape;2349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50" name="Google Shape;2350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51" name="Google Shape;2351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52" name="Google Shape;2352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53" name="Google Shape;2353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4" name="Google Shape;2354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5" name="Google Shape;2355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6" name="Google Shape;2356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7" name="Google Shape;2357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8" name="Google Shape;2358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9" name="Google Shape;2359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0" name="Google Shape;2360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361" name="Google Shape;2361;g6e37bf1ebb_0_3377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362" name="Google Shape;2362;g6e37bf1ebb_0_3377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63" name="Google Shape;2363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64" name="Google Shape;2364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65" name="Google Shape;2365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6" name="Google Shape;2366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7" name="Google Shape;2367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8" name="Google Shape;2368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9" name="Google Shape;2369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0" name="Google Shape;2370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1" name="Google Shape;2371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2" name="Google Shape;2372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73" name="Google Shape;2373;g6e37bf1ebb_0_3377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374" name="Google Shape;2374;g6e37bf1ebb_0_3377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375" name="Google Shape;2375;g6e37bf1ebb_0_3377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376" name="Google Shape;2376;g6e37bf1ebb_0_3377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7" name="Google Shape;2377;g6e37bf1ebb_0_3377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8" name="Google Shape;2378;g6e37bf1ebb_0_3377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9" name="Google Shape;2379;g6e37bf1ebb_0_3377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0" name="Google Shape;2380;g6e37bf1ebb_0_3377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1" name="Google Shape;2381;g6e37bf1ebb_0_3377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2" name="Google Shape;2382;g6e37bf1ebb_0_3377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3" name="Google Shape;2383;g6e37bf1ebb_0_3377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84" name="Google Shape;2384;g6e37bf1ebb_0_3377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85" name="Google Shape;2385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86" name="Google Shape;238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87" name="Google Shape;238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88" name="Google Shape;238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89" name="Google Shape;238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0" name="Google Shape;239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1" name="Google Shape;239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2" name="Google Shape;239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3" name="Google Shape;239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4" name="Google Shape;239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5" name="Google Shape;239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6" name="Google Shape;239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397" name="Google Shape;239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98" name="Google Shape;239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99" name="Google Shape;239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00" name="Google Shape;240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1" name="Google Shape;240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2" name="Google Shape;240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3" name="Google Shape;240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4" name="Google Shape;240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5" name="Google Shape;240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6" name="Google Shape;240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7" name="Google Shape;240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08" name="Google Shape;2408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09" name="Google Shape;2409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10" name="Google Shape;2410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11" name="Google Shape;2411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12" name="Google Shape;2412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3" name="Google Shape;2413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4" name="Google Shape;2414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5" name="Google Shape;2415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6" name="Google Shape;2416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7" name="Google Shape;2417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8" name="Google Shape;2418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9" name="Google Shape;2419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20" name="Google Shape;2420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21" name="Google Shape;242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22" name="Google Shape;242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23" name="Google Shape;242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4" name="Google Shape;242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5" name="Google Shape;242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6" name="Google Shape;242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7" name="Google Shape;242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8" name="Google Shape;242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9" name="Google Shape;242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0" name="Google Shape;243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31" name="Google Shape;2431;g6e37bf1ebb_0_3377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432" name="Google Shape;243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433" name="Google Shape;2433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34" name="Google Shape;243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35" name="Google Shape;243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36" name="Google Shape;243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7" name="Google Shape;243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8" name="Google Shape;243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9" name="Google Shape;243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0" name="Google Shape;244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1" name="Google Shape;244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2" name="Google Shape;244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3" name="Google Shape;244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4" name="Google Shape;2444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45" name="Google Shape;2445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46" name="Google Shape;2446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47" name="Google Shape;2447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8" name="Google Shape;2448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49" name="Google Shape;2449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0" name="Google Shape;2450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1" name="Google Shape;2451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2" name="Google Shape;2452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3" name="Google Shape;2453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54" name="Google Shape;2454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455" name="Google Shape;2455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56" name="Google Shape;2456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7" name="Google Shape;2457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58" name="Google Shape;2458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59" name="Google Shape;2459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0" name="Google Shape;2460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1" name="Google Shape;2461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2" name="Google Shape;2462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3" name="Google Shape;2463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4" name="Google Shape;2464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5" name="Google Shape;2465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66" name="Google Shape;2466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67" name="Google Shape;2467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68" name="Google Shape;2468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9" name="Google Shape;2469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0" name="Google Shape;2470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1" name="Google Shape;2471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2" name="Google Shape;2472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3" name="Google Shape;2473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4" name="Google Shape;2474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5" name="Google Shape;2475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6" name="Google Shape;2476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77" name="Google Shape;2477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478" name="Google Shape;2478;g6e37bf1ebb_0_3377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479" name="Google Shape;2479;g6e37bf1ebb_0_3377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480" name="Google Shape;2480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81" name="Google Shape;2481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82" name="Google Shape;2482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83" name="Google Shape;2483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4" name="Google Shape;2484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5" name="Google Shape;2485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6" name="Google Shape;2486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7" name="Google Shape;2487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8" name="Google Shape;2488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9" name="Google Shape;2489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0" name="Google Shape;2490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91" name="Google Shape;2491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92" name="Google Shape;2492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93" name="Google Shape;2493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94" name="Google Shape;2494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5" name="Google Shape;2495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6" name="Google Shape;2496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7" name="Google Shape;2497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8" name="Google Shape;2498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9" name="Google Shape;2499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0" name="Google Shape;2500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1" name="Google Shape;2501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02" name="Google Shape;2502;g6e37bf1ebb_0_3377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503" name="Google Shape;2503;g6e37bf1ebb_0_3377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04" name="Google Shape;250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05" name="Google Shape;250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06" name="Google Shape;250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7" name="Google Shape;250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8" name="Google Shape;250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9" name="Google Shape;250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0" name="Google Shape;251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1" name="Google Shape;251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2" name="Google Shape;251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3" name="Google Shape;251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14" name="Google Shape;2514;g6e37bf1ebb_0_3377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515" name="Google Shape;2515;g6e37bf1ebb_0_3377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16" name="Google Shape;2516;g6e37bf1ebb_0_3377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7" name="Google Shape;2517;g6e37bf1ebb_0_3377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8" name="Google Shape;2518;g6e37bf1ebb_0_3377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9" name="Google Shape;2519;g6e37bf1ebb_0_3377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0" name="Google Shape;2520;g6e37bf1ebb_0_3377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1" name="Google Shape;2521;g6e37bf1ebb_0_3377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2" name="Google Shape;2522;g6e37bf1ebb_0_3377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3" name="Google Shape;2523;g6e37bf1ebb_0_3377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524" name="Google Shape;2524;g6e37bf1ebb_0_3377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525" name="Google Shape;2525;g6e37bf1ebb_0_3377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526" name="Google Shape;2526;g6e37bf1ebb_0_3377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527" name="Google Shape;252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8" name="Google Shape;252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9" name="Google Shape;252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530" name="Google Shape;253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1" name="Google Shape;2531;g6e37bf1ebb_0_3377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532" name="Google Shape;253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3" name="Google Shape;253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4" name="Google Shape;253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535" name="Google Shape;253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36" name="Google Shape;2536;g6e37bf1ebb_0_3377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537" name="Google Shape;253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8" name="Google Shape;253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9" name="Google Shape;253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0" name="Google Shape;254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41" name="Google Shape;2541;g6e37bf1ebb_0_3377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542" name="Google Shape;2542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3" name="Google Shape;2543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4" name="Google Shape;2544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5" name="Google Shape;2545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46" name="Google Shape;2546;g6e37bf1ebb_0_3377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547" name="Google Shape;2547;g6e37bf1ebb_0_3377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8" name="Google Shape;2548;g6e37bf1ebb_0_3377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9" name="Google Shape;2549;g6e37bf1ebb_0_3377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0" name="Google Shape;2550;g6e37bf1ebb_0_3377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51" name="Google Shape;2551;g6e37bf1ebb_0_3377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552" name="Google Shape;2552;g6e37bf1ebb_0_3377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6" name="Shape 2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7" name="Google Shape;2557;g6e37bf1ebb_0_22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8" name="Google Shape;2558;g6e37bf1ebb_0_2250"/>
          <p:cNvSpPr/>
          <p:nvPr/>
        </p:nvSpPr>
        <p:spPr>
          <a:xfrm>
            <a:off x="315475" y="2797800"/>
            <a:ext cx="3380100" cy="19266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559" name="Google Shape;2559;g6e37bf1ebb_0_22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0" name="Google Shape;2560;g6e37bf1ebb_0_2250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561" name="Google Shape;2561;g6e37bf1ebb_0_2250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562" name="Google Shape;2562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63" name="Google Shape;256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64" name="Google Shape;256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65" name="Google Shape;256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66" name="Google Shape;256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7" name="Google Shape;256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8" name="Google Shape;256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69" name="Google Shape;256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0" name="Google Shape;257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1" name="Google Shape;257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2" name="Google Shape;257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3" name="Google Shape;257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74" name="Google Shape;257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75" name="Google Shape;257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76" name="Google Shape;257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77" name="Google Shape;257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8" name="Google Shape;257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79" name="Google Shape;257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0" name="Google Shape;258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1" name="Google Shape;258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2" name="Google Shape;258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3" name="Google Shape;258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84" name="Google Shape;258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585" name="Google Shape;2585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586" name="Google Shape;2586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87" name="Google Shape;2587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88" name="Google Shape;2588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589" name="Google Shape;2589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0" name="Google Shape;2590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1" name="Google Shape;2591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2" name="Google Shape;2592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3" name="Google Shape;2593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4" name="Google Shape;2594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5" name="Google Shape;2595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596" name="Google Shape;2596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597" name="Google Shape;2597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598" name="Google Shape;2598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599" name="Google Shape;2599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00" name="Google Shape;2600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1" name="Google Shape;2601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2" name="Google Shape;2602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3" name="Google Shape;2603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4" name="Google Shape;2604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5" name="Google Shape;2605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6" name="Google Shape;2606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07" name="Google Shape;2607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608" name="Google Shape;2608;g6e37bf1ebb_0_2250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609" name="Google Shape;2609;g6e37bf1ebb_0_2250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10" name="Google Shape;2610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11" name="Google Shape;2611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12" name="Google Shape;2612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13" name="Google Shape;2613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4" name="Google Shape;2614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5" name="Google Shape;2615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6" name="Google Shape;2616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7" name="Google Shape;2617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8" name="Google Shape;2618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19" name="Google Shape;2619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0" name="Google Shape;2620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21" name="Google Shape;2621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22" name="Google Shape;2622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23" name="Google Shape;2623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24" name="Google Shape;2624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5" name="Google Shape;2625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6" name="Google Shape;2626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7" name="Google Shape;2627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8" name="Google Shape;2628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29" name="Google Shape;2629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0" name="Google Shape;2630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1" name="Google Shape;2631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632" name="Google Shape;2632;g6e37bf1ebb_0_2250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633" name="Google Shape;2633;g6e37bf1ebb_0_2250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34" name="Google Shape;2634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35" name="Google Shape;2635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36" name="Google Shape;2636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7" name="Google Shape;2637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8" name="Google Shape;2638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39" name="Google Shape;2639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0" name="Google Shape;2640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1" name="Google Shape;2641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2" name="Google Shape;2642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3" name="Google Shape;2643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644" name="Google Shape;2644;g6e37bf1ebb_0_2250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645" name="Google Shape;2645;g6e37bf1ebb_0_2250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646" name="Google Shape;2646;g6e37bf1ebb_0_2250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647" name="Google Shape;2647;g6e37bf1ebb_0_2250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8" name="Google Shape;2648;g6e37bf1ebb_0_2250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49" name="Google Shape;2649;g6e37bf1ebb_0_2250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0" name="Google Shape;2650;g6e37bf1ebb_0_2250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1" name="Google Shape;2651;g6e37bf1ebb_0_2250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2" name="Google Shape;2652;g6e37bf1ebb_0_2250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3" name="Google Shape;2653;g6e37bf1ebb_0_2250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654" name="Google Shape;2654;g6e37bf1ebb_0_2250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655" name="Google Shape;2655;g6e37bf1ebb_0_2250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656" name="Google Shape;2656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657" name="Google Shape;265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58" name="Google Shape;265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59" name="Google Shape;265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60" name="Google Shape;266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1" name="Google Shape;266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2" name="Google Shape;266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3" name="Google Shape;266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4" name="Google Shape;266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5" name="Google Shape;266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6" name="Google Shape;266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7" name="Google Shape;266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68" name="Google Shape;266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69" name="Google Shape;266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70" name="Google Shape;267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71" name="Google Shape;267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2" name="Google Shape;267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3" name="Google Shape;267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4" name="Google Shape;267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5" name="Google Shape;267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6" name="Google Shape;267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7" name="Google Shape;267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78" name="Google Shape;267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679" name="Google Shape;2679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680" name="Google Shape;2680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1" name="Google Shape;2681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82" name="Google Shape;2682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83" name="Google Shape;2683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4" name="Google Shape;2684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5" name="Google Shape;2685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6" name="Google Shape;2686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7" name="Google Shape;2687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8" name="Google Shape;2688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89" name="Google Shape;2689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0" name="Google Shape;2690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91" name="Google Shape;2691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92" name="Google Shape;269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3" name="Google Shape;269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694" name="Google Shape;269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5" name="Google Shape;269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6" name="Google Shape;269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7" name="Google Shape;269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8" name="Google Shape;269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99" name="Google Shape;269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0" name="Google Shape;270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1" name="Google Shape;270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02" name="Google Shape;2702;g6e37bf1ebb_0_2250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03" name="Google Shape;270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04" name="Google Shape;2704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05" name="Google Shape;270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06" name="Google Shape;270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7" name="Google Shape;270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8" name="Google Shape;270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09" name="Google Shape;270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0" name="Google Shape;271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1" name="Google Shape;271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2" name="Google Shape;271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3" name="Google Shape;271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4" name="Google Shape;271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15" name="Google Shape;2715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16" name="Google Shape;2716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17" name="Google Shape;2717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18" name="Google Shape;2718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9" name="Google Shape;2719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0" name="Google Shape;2720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1" name="Google Shape;2721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2" name="Google Shape;2722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3" name="Google Shape;2723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4" name="Google Shape;2724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5" name="Google Shape;2725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26" name="Google Shape;2726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27" name="Google Shape;2727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28" name="Google Shape;2728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29" name="Google Shape;2729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30" name="Google Shape;2730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1" name="Google Shape;2731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2" name="Google Shape;2732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3" name="Google Shape;2733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4" name="Google Shape;2734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5" name="Google Shape;2735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6" name="Google Shape;2736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7" name="Google Shape;2737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38" name="Google Shape;2738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39" name="Google Shape;2739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40" name="Google Shape;2740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41" name="Google Shape;2741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2" name="Google Shape;2742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3" name="Google Shape;2743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4" name="Google Shape;2744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5" name="Google Shape;2745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6" name="Google Shape;2746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7" name="Google Shape;2747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8" name="Google Shape;2748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49" name="Google Shape;2749;g6e37bf1ebb_0_2250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2750" name="Google Shape;2750;g6e37bf1ebb_0_2250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751" name="Google Shape;2751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52" name="Google Shape;2752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53" name="Google Shape;2753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54" name="Google Shape;2754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5" name="Google Shape;2755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6" name="Google Shape;2756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7" name="Google Shape;2757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8" name="Google Shape;2758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9" name="Google Shape;2759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0" name="Google Shape;2760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1" name="Google Shape;2761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62" name="Google Shape;2762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63" name="Google Shape;2763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64" name="Google Shape;2764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65" name="Google Shape;2765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6" name="Google Shape;2766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7" name="Google Shape;2767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8" name="Google Shape;2768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9" name="Google Shape;2769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0" name="Google Shape;2770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1" name="Google Shape;2771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2" name="Google Shape;2772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773" name="Google Shape;2773;g6e37bf1ebb_0_2250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774" name="Google Shape;2774;g6e37bf1ebb_0_2250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775" name="Google Shape;277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776" name="Google Shape;277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77" name="Google Shape;277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8" name="Google Shape;277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9" name="Google Shape;277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0" name="Google Shape;278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1" name="Google Shape;278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2" name="Google Shape;278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3" name="Google Shape;278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4" name="Google Shape;278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785" name="Google Shape;2785;g6e37bf1ebb_0_2250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2786" name="Google Shape;2786;g6e37bf1ebb_0_2250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87" name="Google Shape;2787;g6e37bf1ebb_0_2250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8" name="Google Shape;2788;g6e37bf1ebb_0_2250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89" name="Google Shape;2789;g6e37bf1ebb_0_2250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0" name="Google Shape;2790;g6e37bf1ebb_0_2250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1" name="Google Shape;2791;g6e37bf1ebb_0_2250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2" name="Google Shape;2792;g6e37bf1ebb_0_2250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3" name="Google Shape;2793;g6e37bf1ebb_0_2250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94" name="Google Shape;2794;g6e37bf1ebb_0_2250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2795" name="Google Shape;2795;g6e37bf1ebb_0_2250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2796" name="Google Shape;2796;g6e37bf1ebb_0_2250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2797" name="Google Shape;2797;g6e37bf1ebb_0_2250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2798" name="Google Shape;279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9" name="Google Shape;279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0" name="Google Shape;280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2801" name="Google Shape;280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02" name="Google Shape;2802;g6e37bf1ebb_0_2250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2803" name="Google Shape;280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4" name="Google Shape;280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5" name="Google Shape;280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2806" name="Google Shape;280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07" name="Google Shape;2807;g6e37bf1ebb_0_2250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2808" name="Google Shape;280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9" name="Google Shape;280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0" name="Google Shape;281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1" name="Google Shape;281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12" name="Google Shape;2812;g6e37bf1ebb_0_2250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2813" name="Google Shape;2813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4" name="Google Shape;2814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5" name="Google Shape;2815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6" name="Google Shape;2816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17" name="Google Shape;2817;g6e37bf1ebb_0_2250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2818" name="Google Shape;2818;g6e37bf1ebb_0_2250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9" name="Google Shape;2819;g6e37bf1ebb_0_2250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0" name="Google Shape;2820;g6e37bf1ebb_0_2250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1" name="Google Shape;2821;g6e37bf1ebb_0_2250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2" name="Google Shape;2822;g6e37bf1ebb_0_2250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2823" name="Google Shape;2823;g6e37bf1ebb_0_2250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2824" name="Google Shape;2824;g6e37bf1ebb_0_22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5" name="Google Shape;2825;g6e37bf1ebb_0_2250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26" name="Google Shape;2826;g6e37bf1ebb_0_2250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2827" name="Google Shape;2827;g6e37bf1ebb_0_2250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2828" name="Google Shape;2828;g6e37bf1ebb_0_2250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9" name="Google Shape;2829;g6e37bf1ebb_0_2250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830" name="Google Shape;2830;g6e37bf1ebb_0_2250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4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5" name="Google Shape;2835;g6e37bf1ebb_0_25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6" name="Google Shape;2836;g6e37bf1ebb_0_25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7" name="Google Shape;2837;g6e37bf1ebb_0_25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2838" name="Google Shape;2838;g6e37bf1ebb_0_25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2839" name="Google Shape;2839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40" name="Google Shape;284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41" name="Google Shape;284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42" name="Google Shape;284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43" name="Google Shape;284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4" name="Google Shape;284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5" name="Google Shape;284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6" name="Google Shape;284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7" name="Google Shape;284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8" name="Google Shape;284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49" name="Google Shape;284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0" name="Google Shape;285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51" name="Google Shape;285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52" name="Google Shape;285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53" name="Google Shape;285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54" name="Google Shape;285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5" name="Google Shape;285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6" name="Google Shape;285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7" name="Google Shape;285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8" name="Google Shape;285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59" name="Google Shape;285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0" name="Google Shape;286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1" name="Google Shape;286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862" name="Google Shape;2862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63" name="Google Shape;2863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64" name="Google Shape;2864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65" name="Google Shape;2865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66" name="Google Shape;2866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7" name="Google Shape;2867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8" name="Google Shape;2868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69" name="Google Shape;2869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0" name="Google Shape;2870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1" name="Google Shape;2871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2" name="Google Shape;2872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3" name="Google Shape;2873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74" name="Google Shape;2874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75" name="Google Shape;2875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76" name="Google Shape;2876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77" name="Google Shape;2877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8" name="Google Shape;2878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79" name="Google Shape;2879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0" name="Google Shape;2880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1" name="Google Shape;2881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2" name="Google Shape;2882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3" name="Google Shape;2883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84" name="Google Shape;2884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2885" name="Google Shape;2885;g6e37bf1ebb_0_25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2886" name="Google Shape;2886;g6e37bf1ebb_0_25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887" name="Google Shape;2887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88" name="Google Shape;2888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889" name="Google Shape;2889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890" name="Google Shape;2890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1" name="Google Shape;2891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2" name="Google Shape;2892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3" name="Google Shape;2893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4" name="Google Shape;2894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5" name="Google Shape;2895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6" name="Google Shape;2896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97" name="Google Shape;2897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898" name="Google Shape;2898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899" name="Google Shape;2899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00" name="Google Shape;2900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01" name="Google Shape;2901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2" name="Google Shape;2902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3" name="Google Shape;2903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4" name="Google Shape;2904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5" name="Google Shape;2905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6" name="Google Shape;2906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7" name="Google Shape;2907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08" name="Google Shape;2908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909" name="Google Shape;2909;g6e37bf1ebb_0_25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910" name="Google Shape;2910;g6e37bf1ebb_0_25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11" name="Google Shape;2911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12" name="Google Shape;2912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13" name="Google Shape;2913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4" name="Google Shape;2914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5" name="Google Shape;2915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6" name="Google Shape;2916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7" name="Google Shape;2917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8" name="Google Shape;2918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19" name="Google Shape;2919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0" name="Google Shape;2920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921" name="Google Shape;2921;g6e37bf1ebb_0_25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922" name="Google Shape;2922;g6e37bf1ebb_0_25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923" name="Google Shape;2923;g6e37bf1ebb_0_25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924" name="Google Shape;2924;g6e37bf1ebb_0_25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5" name="Google Shape;2925;g6e37bf1ebb_0_25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6" name="Google Shape;2926;g6e37bf1ebb_0_25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7" name="Google Shape;2927;g6e37bf1ebb_0_25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8" name="Google Shape;2928;g6e37bf1ebb_0_25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29" name="Google Shape;2929;g6e37bf1ebb_0_25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0" name="Google Shape;2930;g6e37bf1ebb_0_25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931" name="Google Shape;2931;g6e37bf1ebb_0_25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932" name="Google Shape;2932;g6e37bf1ebb_0_25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933" name="Google Shape;2933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34" name="Google Shape;293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35" name="Google Shape;293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6" name="Google Shape;293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37" name="Google Shape;293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8" name="Google Shape;293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9" name="Google Shape;293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0" name="Google Shape;294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1" name="Google Shape;294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2" name="Google Shape;294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3" name="Google Shape;294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4" name="Google Shape;294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45" name="Google Shape;294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46" name="Google Shape;294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47" name="Google Shape;294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8" name="Google Shape;294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9" name="Google Shape;294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0" name="Google Shape;295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1" name="Google Shape;295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2" name="Google Shape;295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3" name="Google Shape;295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4" name="Google Shape;295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5" name="Google Shape;295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956" name="Google Shape;2956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957" name="Google Shape;2957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58" name="Google Shape;2958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59" name="Google Shape;2959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60" name="Google Shape;2960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1" name="Google Shape;2961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2" name="Google Shape;2962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3" name="Google Shape;2963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4" name="Google Shape;2964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5" name="Google Shape;2965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6" name="Google Shape;2966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7" name="Google Shape;2967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68" name="Google Shape;2968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69" name="Google Shape;296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70" name="Google Shape;297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71" name="Google Shape;297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2" name="Google Shape;297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3" name="Google Shape;297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4" name="Google Shape;297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5" name="Google Shape;297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6" name="Google Shape;297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7" name="Google Shape;297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8" name="Google Shape;297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979" name="Google Shape;2979;g6e37bf1ebb_0_25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980" name="Google Shape;298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981" name="Google Shape;2981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82" name="Google Shape;298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83" name="Google Shape;298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84" name="Google Shape;298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5" name="Google Shape;298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6" name="Google Shape;298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7" name="Google Shape;298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8" name="Google Shape;298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9" name="Google Shape;298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0" name="Google Shape;299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1" name="Google Shape;299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92" name="Google Shape;2992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93" name="Google Shape;2993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94" name="Google Shape;2994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95" name="Google Shape;2995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6" name="Google Shape;2996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7" name="Google Shape;2997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8" name="Google Shape;2998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9" name="Google Shape;2999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0" name="Google Shape;3000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1" name="Google Shape;3001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2" name="Google Shape;3002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03" name="Google Shape;3003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04" name="Google Shape;3004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05" name="Google Shape;3005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06" name="Google Shape;3006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07" name="Google Shape;3007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8" name="Google Shape;3008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9" name="Google Shape;3009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0" name="Google Shape;3010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1" name="Google Shape;3011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2" name="Google Shape;3012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3" name="Google Shape;3013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4" name="Google Shape;3014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15" name="Google Shape;3015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16" name="Google Shape;3016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17" name="Google Shape;3017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18" name="Google Shape;3018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9" name="Google Shape;3019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0" name="Google Shape;3020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1" name="Google Shape;3021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2" name="Google Shape;3022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3" name="Google Shape;3023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4" name="Google Shape;3024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25" name="Google Shape;3025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026" name="Google Shape;3026;g6e37bf1ebb_0_25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027" name="Google Shape;3027;g6e37bf1ebb_0_25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28" name="Google Shape;3028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29" name="Google Shape;3029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30" name="Google Shape;3030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31" name="Google Shape;3031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2" name="Google Shape;3032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3" name="Google Shape;3033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4" name="Google Shape;3034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5" name="Google Shape;3035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6" name="Google Shape;3036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7" name="Google Shape;3037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38" name="Google Shape;3038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39" name="Google Shape;3039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0" name="Google Shape;3040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41" name="Google Shape;3041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42" name="Google Shape;3042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3" name="Google Shape;3043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4" name="Google Shape;3044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5" name="Google Shape;3045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6" name="Google Shape;3046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7" name="Google Shape;3047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8" name="Google Shape;3048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49" name="Google Shape;3049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50" name="Google Shape;3050;g6e37bf1ebb_0_25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051" name="Google Shape;3051;g6e37bf1ebb_0_25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52" name="Google Shape;305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3" name="Google Shape;305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54" name="Google Shape;305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5" name="Google Shape;305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6" name="Google Shape;305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7" name="Google Shape;305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8" name="Google Shape;305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59" name="Google Shape;305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0" name="Google Shape;306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1" name="Google Shape;306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062" name="Google Shape;3062;g6e37bf1ebb_0_25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063" name="Google Shape;3063;g6e37bf1ebb_0_25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4" name="Google Shape;3064;g6e37bf1ebb_0_25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5" name="Google Shape;3065;g6e37bf1ebb_0_25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6" name="Google Shape;3066;g6e37bf1ebb_0_25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7" name="Google Shape;3067;g6e37bf1ebb_0_25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8" name="Google Shape;3068;g6e37bf1ebb_0_25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69" name="Google Shape;3069;g6e37bf1ebb_0_25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0" name="Google Shape;3070;g6e37bf1ebb_0_25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1" name="Google Shape;3071;g6e37bf1ebb_0_25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072" name="Google Shape;3072;g6e37bf1ebb_0_25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073" name="Google Shape;3073;g6e37bf1ebb_0_25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074" name="Google Shape;3074;g6e37bf1ebb_0_253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075" name="Google Shape;307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6" name="Google Shape;307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7" name="Google Shape;307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078" name="Google Shape;307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79" name="Google Shape;3079;g6e37bf1ebb_0_253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080" name="Google Shape;308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1" name="Google Shape;308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2" name="Google Shape;308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083" name="Google Shape;308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84" name="Google Shape;3084;g6e37bf1ebb_0_253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085" name="Google Shape;308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6" name="Google Shape;308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7" name="Google Shape;308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8" name="Google Shape;308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89" name="Google Shape;3089;g6e37bf1ebb_0_253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090" name="Google Shape;3090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1" name="Google Shape;3091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2" name="Google Shape;3092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3" name="Google Shape;3093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94" name="Google Shape;3094;g6e37bf1ebb_0_253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095" name="Google Shape;3095;g6e37bf1ebb_0_253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6" name="Google Shape;3096;g6e37bf1ebb_0_253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7" name="Google Shape;3097;g6e37bf1ebb_0_253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8" name="Google Shape;3098;g6e37bf1ebb_0_253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99" name="Google Shape;3099;g6e37bf1ebb_0_2531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100" name="Google Shape;3100;g6e37bf1ebb_0_2531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101" name="Google Shape;3101;g6e37bf1ebb_0_25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102" name="Google Shape;3102;g6e37bf1ebb_0_2531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103" name="Google Shape;3103;g6e37bf1ebb_0_2531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104" name="Google Shape;3104;g6e37bf1ebb_0_2531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105" name="Google Shape;3105;g6e37bf1ebb_0_2531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6" name="Google Shape;3106;g6e37bf1ebb_0_2531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107" name="Google Shape;3107;g6e37bf1ebb_0_2531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108" name="Google Shape;3108;g6e37bf1ebb_0_2531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109" name="Google Shape;3109;g6e37bf1ebb_0_2531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0" name="Google Shape;3110;g6e37bf1ebb_0_2531"/>
          <p:cNvSpPr/>
          <p:nvPr/>
        </p:nvSpPr>
        <p:spPr>
          <a:xfrm>
            <a:off x="315475" y="2447300"/>
            <a:ext cx="3380100" cy="22770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Der Befehl enthält noch einen sogenannten Offset, der wird zu der Adresse in R1 hinzugezählt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0x20000002 + 4 = 0x20000006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4" name="Shape 3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5" name="Google Shape;3115;g6e37bf1ebb_0_2812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116" name="Google Shape;3116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17" name="Google Shape;311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18" name="Google Shape;311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19" name="Google Shape;311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20" name="Google Shape;312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1" name="Google Shape;312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2" name="Google Shape;312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3" name="Google Shape;312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4" name="Google Shape;312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5" name="Google Shape;312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6" name="Google Shape;312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7" name="Google Shape;312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28" name="Google Shape;312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29" name="Google Shape;312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30" name="Google Shape;313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31" name="Google Shape;313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2" name="Google Shape;313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3" name="Google Shape;313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4" name="Google Shape;313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5" name="Google Shape;313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6" name="Google Shape;313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7" name="Google Shape;313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8" name="Google Shape;313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39" name="Google Shape;3139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40" name="Google Shape;3140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41" name="Google Shape;314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42" name="Google Shape;31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43" name="Google Shape;31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4" name="Google Shape;31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5" name="Google Shape;31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6" name="Google Shape;31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7" name="Google Shape;31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8" name="Google Shape;31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9" name="Google Shape;31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0" name="Google Shape;31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51" name="Google Shape;3151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2" name="Google Shape;3152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53" name="Google Shape;3153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54" name="Google Shape;3154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5" name="Google Shape;3155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6" name="Google Shape;3156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7" name="Google Shape;3157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8" name="Google Shape;3158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9" name="Google Shape;3159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0" name="Google Shape;3160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1" name="Google Shape;3161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162" name="Google Shape;3162;g6e37bf1ebb_0_2812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163" name="Google Shape;3163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164" name="Google Shape;3164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65" name="Google Shape;3165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6" name="Google Shape;3166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67" name="Google Shape;3167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8" name="Google Shape;3168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9" name="Google Shape;3169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0" name="Google Shape;3170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1" name="Google Shape;3171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2" name="Google Shape;3172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3" name="Google Shape;3173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4" name="Google Shape;3174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75" name="Google Shape;3175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76" name="Google Shape;3176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77" name="Google Shape;3177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8" name="Google Shape;3178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9" name="Google Shape;3179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0" name="Google Shape;3180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1" name="Google Shape;3181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2" name="Google Shape;3182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3" name="Google Shape;3183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4" name="Google Shape;3184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5" name="Google Shape;3185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186" name="Google Shape;318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187" name="Google Shape;318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88" name="Google Shape;318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89" name="Google Shape;318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90" name="Google Shape;319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1" name="Google Shape;319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2" name="Google Shape;319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3" name="Google Shape;319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4" name="Google Shape;319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5" name="Google Shape;319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6" name="Google Shape;319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7" name="Google Shape;319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98" name="Google Shape;319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99" name="Google Shape;319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00" name="Google Shape;320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201" name="Google Shape;320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2" name="Google Shape;320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3" name="Google Shape;320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4" name="Google Shape;320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5" name="Google Shape;320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6" name="Google Shape;320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7" name="Google Shape;320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8" name="Google Shape;320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3209" name="Google Shape;3209;g6e37bf1ebb_0_28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10" name="Google Shape;3210;g6e37bf1ebb_0_2812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211" name="Google Shape;3211;g6e37bf1ebb_0_2812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212" name="Google Shape;3212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13" name="Google Shape;321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14" name="Google Shape;321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15" name="Google Shape;321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16" name="Google Shape;321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7" name="Google Shape;321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8" name="Google Shape;321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19" name="Google Shape;321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0" name="Google Shape;322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1" name="Google Shape;322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2" name="Google Shape;322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3" name="Google Shape;322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24" name="Google Shape;322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25" name="Google Shape;322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26" name="Google Shape;322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27" name="Google Shape;322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8" name="Google Shape;322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29" name="Google Shape;322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0" name="Google Shape;323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1" name="Google Shape;323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2" name="Google Shape;323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3" name="Google Shape;323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34" name="Google Shape;323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35" name="Google Shape;3235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36" name="Google Shape;3236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37" name="Google Shape;3237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38" name="Google Shape;3238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39" name="Google Shape;3239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0" name="Google Shape;3240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1" name="Google Shape;3241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2" name="Google Shape;3242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3" name="Google Shape;3243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4" name="Google Shape;3244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5" name="Google Shape;3245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46" name="Google Shape;3246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47" name="Google Shape;3247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48" name="Google Shape;3248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49" name="Google Shape;3249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50" name="Google Shape;3250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1" name="Google Shape;3251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2" name="Google Shape;3252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3" name="Google Shape;3253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4" name="Google Shape;3254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5" name="Google Shape;3255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6" name="Google Shape;3256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57" name="Google Shape;3257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258" name="Google Shape;3258;g6e37bf1ebb_0_2812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259" name="Google Shape;3259;g6e37bf1ebb_0_2812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60" name="Google Shape;3260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61" name="Google Shape;3261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62" name="Google Shape;3262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63" name="Google Shape;3263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4" name="Google Shape;3264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5" name="Google Shape;3265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6" name="Google Shape;3266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7" name="Google Shape;3267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8" name="Google Shape;3268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69" name="Google Shape;3269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0" name="Google Shape;3270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71" name="Google Shape;3271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72" name="Google Shape;3272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73" name="Google Shape;3273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74" name="Google Shape;3274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5" name="Google Shape;3275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6" name="Google Shape;3276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7" name="Google Shape;3277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8" name="Google Shape;3278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79" name="Google Shape;3279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0" name="Google Shape;3280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1" name="Google Shape;3281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282" name="Google Shape;3282;g6e37bf1ebb_0_2812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283" name="Google Shape;3283;g6e37bf1ebb_0_2812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84" name="Google Shape;3284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85" name="Google Shape;3285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86" name="Google Shape;3286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7" name="Google Shape;3287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8" name="Google Shape;3288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89" name="Google Shape;3289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0" name="Google Shape;3290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1" name="Google Shape;3291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2" name="Google Shape;3292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3" name="Google Shape;3293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294" name="Google Shape;3294;g6e37bf1ebb_0_2812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295" name="Google Shape;3295;g6e37bf1ebb_0_2812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296" name="Google Shape;3296;g6e37bf1ebb_0_2812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297" name="Google Shape;3297;g6e37bf1ebb_0_2812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8" name="Google Shape;3298;g6e37bf1ebb_0_2812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299" name="Google Shape;3299;g6e37bf1ebb_0_2812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0" name="Google Shape;3300;g6e37bf1ebb_0_2812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1" name="Google Shape;3301;g6e37bf1ebb_0_2812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2" name="Google Shape;3302;g6e37bf1ebb_0_2812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3" name="Google Shape;3303;g6e37bf1ebb_0_2812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304" name="Google Shape;3304;g6e37bf1ebb_0_2812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305" name="Google Shape;3305;g6e37bf1ebb_0_2812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306" name="Google Shape;3306;g6e37bf1ebb_0_2812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307" name="Google Shape;3307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08" name="Google Shape;3308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09" name="Google Shape;3309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10" name="Google Shape;3310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1" name="Google Shape;3311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2" name="Google Shape;3312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3" name="Google Shape;3313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4" name="Google Shape;3314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5" name="Google Shape;3315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6" name="Google Shape;3316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7" name="Google Shape;3317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18" name="Google Shape;3318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19" name="Google Shape;3319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20" name="Google Shape;3320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21" name="Google Shape;3321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2" name="Google Shape;3322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3" name="Google Shape;3323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4" name="Google Shape;3324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5" name="Google Shape;3325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6" name="Google Shape;3326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7" name="Google Shape;3327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8" name="Google Shape;3328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329" name="Google Shape;3329;g6e37bf1ebb_0_2812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330" name="Google Shape;3330;g6e37bf1ebb_0_2812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31" name="Google Shape;333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332" name="Google Shape;333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33" name="Google Shape;333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4" name="Google Shape;333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5" name="Google Shape;333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6" name="Google Shape;333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7" name="Google Shape;333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8" name="Google Shape;333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9" name="Google Shape;333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0" name="Google Shape;334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41" name="Google Shape;3341;g6e37bf1ebb_0_2812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342" name="Google Shape;3342;g6e37bf1ebb_0_2812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43" name="Google Shape;3343;g6e37bf1ebb_0_2812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4" name="Google Shape;3344;g6e37bf1ebb_0_2812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5" name="Google Shape;3345;g6e37bf1ebb_0_2812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6" name="Google Shape;3346;g6e37bf1ebb_0_2812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7" name="Google Shape;3347;g6e37bf1ebb_0_2812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8" name="Google Shape;3348;g6e37bf1ebb_0_2812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9" name="Google Shape;3349;g6e37bf1ebb_0_2812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0" name="Google Shape;3350;g6e37bf1ebb_0_2812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351" name="Google Shape;3351;g6e37bf1ebb_0_2812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352" name="Google Shape;3352;g6e37bf1ebb_0_2812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353" name="Google Shape;3353;g6e37bf1ebb_0_2812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354" name="Google Shape;335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5" name="Google Shape;335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6" name="Google Shape;335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357" name="Google Shape;335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8" name="Google Shape;3358;g6e37bf1ebb_0_2812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359" name="Google Shape;335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0" name="Google Shape;336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1" name="Google Shape;336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362" name="Google Shape;336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63" name="Google Shape;3363;g6e37bf1ebb_0_2812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364" name="Google Shape;336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5" name="Google Shape;336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6" name="Google Shape;336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7" name="Google Shape;336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68" name="Google Shape;3368;g6e37bf1ebb_0_2812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369" name="Google Shape;3369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0" name="Google Shape;3370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1" name="Google Shape;3371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2" name="Google Shape;3372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73" name="Google Shape;3373;g6e37bf1ebb_0_2812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374" name="Google Shape;3374;g6e37bf1ebb_0_2812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5" name="Google Shape;3375;g6e37bf1ebb_0_2812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6" name="Google Shape;3376;g6e37bf1ebb_0_2812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7" name="Google Shape;3377;g6e37bf1ebb_0_2812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78" name="Google Shape;3378;g6e37bf1ebb_0_2812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379" name="Google Shape;3379;g6e37bf1ebb_0_2812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380" name="Google Shape;3380;g6e37bf1ebb_0_28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81" name="Google Shape;3381;g6e37bf1ebb_0_2812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382" name="Google Shape;3382;g6e37bf1ebb_0_2812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383" name="Google Shape;3383;g6e37bf1ebb_0_2812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384" name="Google Shape;3384;g6e37bf1ebb_0_2812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5" name="Google Shape;3385;g6e37bf1ebb_0_2812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86" name="Google Shape;3386;g6e37bf1ebb_0_2812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87" name="Google Shape;3387;g6e37bf1ebb_0_2812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388" name="Google Shape;3388;g6e37bf1ebb_0_2812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9" name="Google Shape;3389;g6e37bf1ebb_0_2812"/>
          <p:cNvSpPr/>
          <p:nvPr/>
        </p:nvSpPr>
        <p:spPr>
          <a:xfrm>
            <a:off x="1800957" y="1367234"/>
            <a:ext cx="4676050" cy="1244050"/>
          </a:xfrm>
          <a:custGeom>
            <a:rect b="b" l="l" r="r" t="t"/>
            <a:pathLst>
              <a:path extrusionOk="0" h="49762" w="187042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390" name="Google Shape;3390;g6e37bf1ebb_0_2812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391" name="Google Shape;3391;g6e37bf1ebb_0_2812"/>
          <p:cNvCxnSpPr/>
          <p:nvPr/>
        </p:nvCxnSpPr>
        <p:spPr>
          <a:xfrm rot="10800000">
            <a:off x="2762175" y="2428925"/>
            <a:ext cx="476700" cy="5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92" name="Google Shape;3392;g6e37bf1ebb_0_2812"/>
          <p:cNvSpPr/>
          <p:nvPr/>
        </p:nvSpPr>
        <p:spPr>
          <a:xfrm>
            <a:off x="114300" y="2662025"/>
            <a:ext cx="3778200" cy="24813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Wie geht das im einzelnen?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Mit dem Befehl: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ldrb Load Register Byte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R1 wählt schon mal eine Adresse aus.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Der Befehl enthält noch einen sogenannten Offset, der wird zu der Adresse in R1 hinzugezählt</a:t>
            </a:r>
            <a:br>
              <a:rPr lang="en">
                <a:solidFill>
                  <a:srgbClr val="0000FF"/>
                </a:solidFill>
              </a:rPr>
            </a:br>
            <a:r>
              <a:rPr lang="en">
                <a:solidFill>
                  <a:srgbClr val="0000FF"/>
                </a:solidFill>
              </a:rPr>
              <a:t>0x20000002 + 4 = 0x20000006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AutoNum type="arabicPeriod"/>
            </a:pPr>
            <a:r>
              <a:rPr lang="en">
                <a:solidFill>
                  <a:srgbClr val="0000FF"/>
                </a:solidFill>
              </a:rPr>
              <a:t>Das gewünschte Datum wird übertragen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93" name="Google Shape;3393;g6e37bf1ebb_0_28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3635" y="30505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7" name="Shape 3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8" name="Google Shape;3398;g6e37bf1ebb_0_30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132182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399" name="Google Shape;3399;g6e37bf1ebb_0_3094"/>
          <p:cNvSpPr/>
          <p:nvPr/>
        </p:nvSpPr>
        <p:spPr>
          <a:xfrm>
            <a:off x="315479" y="2889521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 und lesen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400" name="Google Shape;3400;g6e37bf1ebb_0_30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0200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01" name="Google Shape;3401;g6e37bf1ebb_0_3094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402" name="Google Shape;3402;g6e37bf1ebb_0_3094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403" name="Google Shape;3403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04" name="Google Shape;340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05" name="Google Shape;340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06" name="Google Shape;340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07" name="Google Shape;340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8" name="Google Shape;340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09" name="Google Shape;340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0" name="Google Shape;341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1" name="Google Shape;341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2" name="Google Shape;341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3" name="Google Shape;341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4" name="Google Shape;341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15" name="Google Shape;341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16" name="Google Shape;341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17" name="Google Shape;341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18" name="Google Shape;341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19" name="Google Shape;341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0" name="Google Shape;342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1" name="Google Shape;342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2" name="Google Shape;342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3" name="Google Shape;342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4" name="Google Shape;342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25" name="Google Shape;342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26" name="Google Shape;3426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27" name="Google Shape;3427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28" name="Google Shape;3428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29" name="Google Shape;3429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30" name="Google Shape;3430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1" name="Google Shape;3431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2" name="Google Shape;3432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3" name="Google Shape;3433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4" name="Google Shape;3434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5" name="Google Shape;3435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6" name="Google Shape;3436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37" name="Google Shape;3437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38" name="Google Shape;3438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39" name="Google Shape;3439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40" name="Google Shape;3440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41" name="Google Shape;3441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2" name="Google Shape;3442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3" name="Google Shape;3443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4" name="Google Shape;3444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5" name="Google Shape;3445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6" name="Google Shape;3446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7" name="Google Shape;3447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48" name="Google Shape;3448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3449" name="Google Shape;3449;g6e37bf1ebb_0_3094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3450" name="Google Shape;3450;g6e37bf1ebb_0_3094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51" name="Google Shape;3451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52" name="Google Shape;3452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53" name="Google Shape;3453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54" name="Google Shape;3454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5" name="Google Shape;3455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6" name="Google Shape;3456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7" name="Google Shape;3457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8" name="Google Shape;3458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59" name="Google Shape;3459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0" name="Google Shape;3460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1" name="Google Shape;3461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62" name="Google Shape;3462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63" name="Google Shape;3463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64" name="Google Shape;3464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65" name="Google Shape;3465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6" name="Google Shape;3466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7" name="Google Shape;3467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8" name="Google Shape;3468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69" name="Google Shape;3469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0" name="Google Shape;3470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1" name="Google Shape;3471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2" name="Google Shape;3472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3473" name="Google Shape;3473;g6e37bf1ebb_0_3094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474" name="Google Shape;3474;g6e37bf1ebb_0_3094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75" name="Google Shape;3475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76" name="Google Shape;3476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77" name="Google Shape;3477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8" name="Google Shape;3478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79" name="Google Shape;3479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0" name="Google Shape;3480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1" name="Google Shape;3481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2" name="Google Shape;3482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3" name="Google Shape;3483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4" name="Google Shape;3484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485" name="Google Shape;3485;g6e37bf1ebb_0_3094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486" name="Google Shape;3486;g6e37bf1ebb_0_3094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487" name="Google Shape;3487;g6e37bf1ebb_0_3094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488" name="Google Shape;3488;g6e37bf1ebb_0_3094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89" name="Google Shape;3489;g6e37bf1ebb_0_3094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0" name="Google Shape;3490;g6e37bf1ebb_0_3094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1" name="Google Shape;3491;g6e37bf1ebb_0_3094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2" name="Google Shape;3492;g6e37bf1ebb_0_3094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3" name="Google Shape;3493;g6e37bf1ebb_0_3094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4" name="Google Shape;3494;g6e37bf1ebb_0_3094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495" name="Google Shape;3495;g6e37bf1ebb_0_3094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496" name="Google Shape;3496;g6e37bf1ebb_0_3094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3497" name="Google Shape;3497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498" name="Google Shape;349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499" name="Google Shape;349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00" name="Google Shape;350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01" name="Google Shape;350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2" name="Google Shape;350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3" name="Google Shape;350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4" name="Google Shape;350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5" name="Google Shape;350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6" name="Google Shape;350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7" name="Google Shape;350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08" name="Google Shape;350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09" name="Google Shape;350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0" name="Google Shape;351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11" name="Google Shape;351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12" name="Google Shape;351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3" name="Google Shape;351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4" name="Google Shape;351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5" name="Google Shape;351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6" name="Google Shape;351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7" name="Google Shape;351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8" name="Google Shape;351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19" name="Google Shape;351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20" name="Google Shape;3520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21" name="Google Shape;3521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22" name="Google Shape;3522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3" name="Google Shape;3523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24" name="Google Shape;3524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5" name="Google Shape;3525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6" name="Google Shape;3526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7" name="Google Shape;3527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8" name="Google Shape;3528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29" name="Google Shape;3529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0" name="Google Shape;3530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1" name="Google Shape;3531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32" name="Google Shape;3532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33" name="Google Shape;353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34" name="Google Shape;353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5" name="Google Shape;353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6" name="Google Shape;353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7" name="Google Shape;353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8" name="Google Shape;353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39" name="Google Shape;353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0" name="Google Shape;354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1" name="Google Shape;354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2" name="Google Shape;354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43" name="Google Shape;3543;g6e37bf1ebb_0_3094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3544" name="Google Shape;354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45" name="Google Shape;3545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46" name="Google Shape;354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47" name="Google Shape;354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48" name="Google Shape;354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9" name="Google Shape;354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0" name="Google Shape;355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1" name="Google Shape;355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2" name="Google Shape;355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3" name="Google Shape;355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4" name="Google Shape;355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5" name="Google Shape;355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56" name="Google Shape;3556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57" name="Google Shape;3557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58" name="Google Shape;3558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59" name="Google Shape;3559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0" name="Google Shape;3560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1" name="Google Shape;3561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2" name="Google Shape;3562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3" name="Google Shape;3563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4" name="Google Shape;3564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5" name="Google Shape;3565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6" name="Google Shape;3566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567" name="Google Shape;3567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68" name="Google Shape;3568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69" name="Google Shape;3569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70" name="Google Shape;3570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71" name="Google Shape;3571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2" name="Google Shape;3572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3" name="Google Shape;3573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4" name="Google Shape;3574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5" name="Google Shape;3575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6" name="Google Shape;3576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7" name="Google Shape;3577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8" name="Google Shape;3578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79" name="Google Shape;3579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80" name="Google Shape;3580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81" name="Google Shape;3581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82" name="Google Shape;3582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3" name="Google Shape;3583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4" name="Google Shape;3584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5" name="Google Shape;3585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6" name="Google Shape;3586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7" name="Google Shape;3587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8" name="Google Shape;3588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9" name="Google Shape;3589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590" name="Google Shape;3590;g6e37bf1ebb_0_3094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591" name="Google Shape;3591;g6e37bf1ebb_0_3094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592" name="Google Shape;3592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93" name="Google Shape;3593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94" name="Google Shape;3594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95" name="Google Shape;3595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6" name="Google Shape;3596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7" name="Google Shape;3597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8" name="Google Shape;3598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9" name="Google Shape;3599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0" name="Google Shape;3600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1" name="Google Shape;3601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2" name="Google Shape;3602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03" name="Google Shape;3603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04" name="Google Shape;3604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05" name="Google Shape;3605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06" name="Google Shape;3606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7" name="Google Shape;3607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8" name="Google Shape;3608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9" name="Google Shape;3609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0" name="Google Shape;3610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1" name="Google Shape;3611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2" name="Google Shape;3612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3" name="Google Shape;3613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614" name="Google Shape;3614;g6e37bf1ebb_0_3094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615" name="Google Shape;3615;g6e37bf1ebb_0_3094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616" name="Google Shape;361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617" name="Google Shape;361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18" name="Google Shape;361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9" name="Google Shape;361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0" name="Google Shape;362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1" name="Google Shape;362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2" name="Google Shape;362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3" name="Google Shape;362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4" name="Google Shape;362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5" name="Google Shape;362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26" name="Google Shape;3626;g6e37bf1ebb_0_3094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7" name="Google Shape;3627;g6e37bf1ebb_0_3094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28" name="Google Shape;3628;g6e37bf1ebb_0_3094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9" name="Google Shape;3629;g6e37bf1ebb_0_3094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0" name="Google Shape;3630;g6e37bf1ebb_0_3094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1" name="Google Shape;3631;g6e37bf1ebb_0_3094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2" name="Google Shape;3632;g6e37bf1ebb_0_3094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3" name="Google Shape;3633;g6e37bf1ebb_0_3094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4" name="Google Shape;3634;g6e37bf1ebb_0_3094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5" name="Google Shape;3635;g6e37bf1ebb_0_3094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636" name="Google Shape;3636;g6e37bf1ebb_0_3094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637" name="Google Shape;3637;g6e37bf1ebb_0_3094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3638" name="Google Shape;3638;g6e37bf1ebb_0_3094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3639" name="Google Shape;363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0" name="Google Shape;364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1" name="Google Shape;364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0x3A</a:t>
              </a:r>
              <a:endParaRPr/>
            </a:p>
          </p:txBody>
        </p:sp>
        <p:sp>
          <p:nvSpPr>
            <p:cNvPr id="3642" name="Google Shape;364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43" name="Google Shape;3643;g6e37bf1ebb_0_3094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3644" name="Google Shape;364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5" name="Google Shape;364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6" name="Google Shape;364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0x45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3647" name="Google Shape;364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48" name="Google Shape;3648;g6e37bf1ebb_0_3094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3649" name="Google Shape;364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0" name="Google Shape;365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1" name="Google Shape;365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2" name="Google Shape;365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53" name="Google Shape;3653;g6e37bf1ebb_0_3094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3654" name="Google Shape;3654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5" name="Google Shape;3655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6" name="Google Shape;3656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7" name="Google Shape;3657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58" name="Google Shape;3658;g6e37bf1ebb_0_3094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3659" name="Google Shape;3659;g6e37bf1ebb_0_3094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0" name="Google Shape;3660;g6e37bf1ebb_0_3094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1" name="Google Shape;3661;g6e37bf1ebb_0_3094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2" name="Google Shape;3662;g6e37bf1ebb_0_3094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63" name="Google Shape;3663;g6e37bf1ebb_0_3094"/>
          <p:cNvSpPr txBox="1"/>
          <p:nvPr/>
        </p:nvSpPr>
        <p:spPr>
          <a:xfrm>
            <a:off x="2390775" y="180193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R2</a:t>
            </a:r>
            <a:endParaRPr/>
          </a:p>
        </p:txBody>
      </p:sp>
      <p:sp>
        <p:nvSpPr>
          <p:cNvPr id="3664" name="Google Shape;3664;g6e37bf1ebb_0_3094"/>
          <p:cNvSpPr/>
          <p:nvPr/>
        </p:nvSpPr>
        <p:spPr>
          <a:xfrm>
            <a:off x="4281700" y="1578050"/>
            <a:ext cx="1066800" cy="494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lesen</a:t>
            </a:r>
            <a:endParaRPr/>
          </a:p>
        </p:txBody>
      </p:sp>
      <p:pic>
        <p:nvPicPr>
          <p:cNvPr id="3665" name="Google Shape;3665;g6e37bf1ebb_0_30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97275" y="445013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3666" name="Google Shape;3666;g6e37bf1ebb_0_3094"/>
          <p:cNvSpPr txBox="1"/>
          <p:nvPr/>
        </p:nvSpPr>
        <p:spPr>
          <a:xfrm>
            <a:off x="2953125" y="56608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67" name="Google Shape;3667;g6e37bf1ebb_0_3094"/>
          <p:cNvSpPr txBox="1"/>
          <p:nvPr/>
        </p:nvSpPr>
        <p:spPr>
          <a:xfrm>
            <a:off x="2390775" y="8516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3668" name="Google Shape;3668;g6e37bf1ebb_0_3094"/>
          <p:cNvSpPr txBox="1"/>
          <p:nvPr/>
        </p:nvSpPr>
        <p:spPr>
          <a:xfrm>
            <a:off x="3892600" y="2072750"/>
            <a:ext cx="15147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ldrb R2,[R1,4]</a:t>
            </a:r>
            <a:endParaRPr/>
          </a:p>
        </p:txBody>
      </p:sp>
      <p:sp>
        <p:nvSpPr>
          <p:cNvPr id="3669" name="Google Shape;3669;g6e37bf1ebb_0_3094"/>
          <p:cNvSpPr txBox="1"/>
          <p:nvPr/>
        </p:nvSpPr>
        <p:spPr>
          <a:xfrm>
            <a:off x="3162675" y="1440138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70" name="Google Shape;3670;g6e37bf1ebb_0_3094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1" name="Google Shape;3671;g6e37bf1ebb_0_3094"/>
          <p:cNvSpPr/>
          <p:nvPr/>
        </p:nvSpPr>
        <p:spPr>
          <a:xfrm>
            <a:off x="4286250" y="694700"/>
            <a:ext cx="1047750" cy="228600"/>
          </a:xfrm>
          <a:custGeom>
            <a:rect b="b" l="l" r="r" t="t"/>
            <a:pathLst>
              <a:path extrusionOk="0" h="9144" w="41910">
                <a:moveTo>
                  <a:pt x="0" y="0"/>
                </a:moveTo>
                <a:cubicBezTo>
                  <a:pt x="4191" y="254"/>
                  <a:pt x="18161" y="0"/>
                  <a:pt x="25146" y="1524"/>
                </a:cubicBezTo>
                <a:cubicBezTo>
                  <a:pt x="32131" y="3048"/>
                  <a:pt x="39116" y="7874"/>
                  <a:pt x="41910" y="9144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2" name="Google Shape;3672;g6e37bf1ebb_0_3094"/>
          <p:cNvSpPr/>
          <p:nvPr/>
        </p:nvSpPr>
        <p:spPr>
          <a:xfrm>
            <a:off x="5133181" y="1066175"/>
            <a:ext cx="210350" cy="714375"/>
          </a:xfrm>
          <a:custGeom>
            <a:rect b="b" l="l" r="r" t="t"/>
            <a:pathLst>
              <a:path extrusionOk="0" h="28575" w="8414">
                <a:moveTo>
                  <a:pt x="8414" y="0"/>
                </a:moveTo>
                <a:cubicBezTo>
                  <a:pt x="7017" y="2540"/>
                  <a:pt x="159" y="10478"/>
                  <a:pt x="32" y="15240"/>
                </a:cubicBezTo>
                <a:cubicBezTo>
                  <a:pt x="-95" y="20003"/>
                  <a:pt x="6382" y="26353"/>
                  <a:pt x="7652" y="28575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3" name="Google Shape;3673;g6e37bf1ebb_0_3094"/>
          <p:cNvSpPr txBox="1"/>
          <p:nvPr/>
        </p:nvSpPr>
        <p:spPr>
          <a:xfrm>
            <a:off x="4651675" y="1242463"/>
            <a:ext cx="4815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+4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3674" name="Google Shape;3674;g6e37bf1ebb_0_3094"/>
          <p:cNvSpPr/>
          <p:nvPr/>
        </p:nvSpPr>
        <p:spPr>
          <a:xfrm>
            <a:off x="5372500" y="175360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5" name="Google Shape;3675;g6e37bf1ebb_0_3094"/>
          <p:cNvSpPr/>
          <p:nvPr/>
        </p:nvSpPr>
        <p:spPr>
          <a:xfrm>
            <a:off x="1800957" y="1367234"/>
            <a:ext cx="4676050" cy="1244050"/>
          </a:xfrm>
          <a:custGeom>
            <a:rect b="b" l="l" r="r" t="t"/>
            <a:pathLst>
              <a:path extrusionOk="0" h="49762" w="187042">
                <a:moveTo>
                  <a:pt x="187042" y="21892"/>
                </a:moveTo>
                <a:cubicBezTo>
                  <a:pt x="175739" y="26274"/>
                  <a:pt x="147926" y="44752"/>
                  <a:pt x="119224" y="48181"/>
                </a:cubicBezTo>
                <a:cubicBezTo>
                  <a:pt x="90522" y="51610"/>
                  <a:pt x="34007" y="48880"/>
                  <a:pt x="14830" y="42466"/>
                </a:cubicBezTo>
                <a:cubicBezTo>
                  <a:pt x="-4347" y="36053"/>
                  <a:pt x="-1235" y="16749"/>
                  <a:pt x="4162" y="9700"/>
                </a:cubicBezTo>
                <a:cubicBezTo>
                  <a:pt x="9560" y="2652"/>
                  <a:pt x="38325" y="874"/>
                  <a:pt x="47215" y="175"/>
                </a:cubicBezTo>
                <a:cubicBezTo>
                  <a:pt x="56105" y="-523"/>
                  <a:pt x="55788" y="4620"/>
                  <a:pt x="57502" y="5509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676" name="Google Shape;3676;g6e37bf1ebb_0_3094"/>
          <p:cNvSpPr txBox="1"/>
          <p:nvPr/>
        </p:nvSpPr>
        <p:spPr>
          <a:xfrm>
            <a:off x="3238875" y="23002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0x45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0042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7048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"/>
          <p:cNvSpPr txBox="1"/>
          <p:nvPr/>
        </p:nvSpPr>
        <p:spPr>
          <a:xfrm>
            <a:off x="3244404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2"/>
          <p:cNvSpPr txBox="1"/>
          <p:nvPr/>
        </p:nvSpPr>
        <p:spPr>
          <a:xfrm>
            <a:off x="4834938" y="4619800"/>
            <a:ext cx="8448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6645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22040" y="3840302"/>
            <a:ext cx="1721966" cy="1303188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/>
        </p:nvSpPr>
        <p:spPr>
          <a:xfrm>
            <a:off x="6425509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"/>
          <p:cNvSpPr txBox="1"/>
          <p:nvPr/>
        </p:nvSpPr>
        <p:spPr>
          <a:xfrm>
            <a:off x="7897975" y="4619799"/>
            <a:ext cx="844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 b="0" i="0" sz="2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1373900" y="1468925"/>
            <a:ext cx="3380100" cy="801600"/>
          </a:xfrm>
          <a:prstGeom prst="wedgeRoundRectCallout">
            <a:avLst>
              <a:gd fmla="val 38915" name="adj1"/>
              <a:gd fmla="val 16090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Da gab es Körbchen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Im RAM gibt es auch Körbchen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08304" y="33688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/>
          <p:nvPr/>
        </p:nvSpPr>
        <p:spPr>
          <a:xfrm>
            <a:off x="2496704" y="462521"/>
            <a:ext cx="3380100" cy="1182900"/>
          </a:xfrm>
          <a:prstGeom prst="wedgeRoundRectCallout">
            <a:avLst>
              <a:gd fmla="val 69391" name="adj1"/>
              <a:gd fmla="val 842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8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Flipflops bilden ein </a:t>
            </a:r>
            <a:r>
              <a:rPr lang="en">
                <a:solidFill>
                  <a:srgbClr val="0000FF"/>
                </a:solidFill>
              </a:rPr>
              <a:t>Byte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i</a:t>
            </a:r>
            <a:r>
              <a:rPr lang="en">
                <a:solidFill>
                  <a:srgbClr val="0000FF"/>
                </a:solidFill>
              </a:rPr>
              <a:t>m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der ARM CPU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0660" y="598648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8032360" y="3292575"/>
            <a:ext cx="749400" cy="6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2288130" y="3292587"/>
            <a:ext cx="10020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n" sz="2400"/>
              <a:t>7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5"/>
          <p:cNvSpPr txBox="1"/>
          <p:nvPr/>
        </p:nvSpPr>
        <p:spPr>
          <a:xfrm>
            <a:off x="5946050" y="3292575"/>
            <a:ext cx="19038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FF0000"/>
                </a:solidFill>
              </a:rPr>
              <a:t>Byte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5"/>
          <p:cNvGrpSpPr/>
          <p:nvPr/>
        </p:nvGrpSpPr>
        <p:grpSpPr>
          <a:xfrm>
            <a:off x="2390752" y="3883867"/>
            <a:ext cx="6070196" cy="462586"/>
            <a:chOff x="2850000" y="3914350"/>
            <a:chExt cx="5611200" cy="432000"/>
          </a:xfrm>
        </p:grpSpPr>
        <p:sp>
          <p:nvSpPr>
            <p:cNvPr id="92" name="Google Shape;92;p15"/>
            <p:cNvSpPr/>
            <p:nvPr/>
          </p:nvSpPr>
          <p:spPr>
            <a:xfrm>
              <a:off x="2850000" y="3914350"/>
              <a:ext cx="56112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2850000" y="3914350"/>
              <a:ext cx="28131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28500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663100" y="3914350"/>
              <a:ext cx="1395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28500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42565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66310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7069650" y="3914350"/>
              <a:ext cx="690900" cy="43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" name="Google Shape;100;p15"/>
          <p:cNvGrpSpPr/>
          <p:nvPr/>
        </p:nvGrpSpPr>
        <p:grpSpPr>
          <a:xfrm>
            <a:off x="3648450" y="1645425"/>
            <a:ext cx="2228350" cy="1906400"/>
            <a:chOff x="3925200" y="1764000"/>
            <a:chExt cx="2228350" cy="1906400"/>
          </a:xfrm>
        </p:grpSpPr>
        <p:sp>
          <p:nvSpPr>
            <p:cNvPr id="101" name="Google Shape;101;p15"/>
            <p:cNvSpPr txBox="1"/>
            <p:nvPr/>
          </p:nvSpPr>
          <p:spPr>
            <a:xfrm>
              <a:off x="4023550" y="1764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5005624" y="2720550"/>
              <a:ext cx="236700" cy="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>
              <a:stCxn id="104" idx="1"/>
              <a:endCxn id="104" idx="3"/>
            </p:cNvCxnSpPr>
            <p:nvPr/>
          </p:nvCxnSpPr>
          <p:spPr>
            <a:xfrm>
              <a:off x="5005625" y="2554350"/>
              <a:ext cx="763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05" name="Google Shape;105;p15"/>
            <p:cNvSpPr/>
            <p:nvPr/>
          </p:nvSpPr>
          <p:spPr>
            <a:xfrm>
              <a:off x="5142644" y="2399550"/>
              <a:ext cx="478500" cy="309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5142490" y="2399488"/>
              <a:ext cx="478500" cy="635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5"/>
            <p:cNvSpPr/>
            <p:nvPr/>
          </p:nvSpPr>
          <p:spPr>
            <a:xfrm flipH="1" rot="5400000">
              <a:off x="5168813" y="2660020"/>
              <a:ext cx="76200" cy="128700"/>
            </a:xfrm>
            <a:prstGeom prst="triangle">
              <a:avLst>
                <a:gd fmla="val 5429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5"/>
            <p:cNvSpPr txBox="1"/>
            <p:nvPr/>
          </p:nvSpPr>
          <p:spPr>
            <a:xfrm>
              <a:off x="5005625" y="2399550"/>
              <a:ext cx="763200" cy="3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b="0" i="0" lang="en" sz="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D        Q</a:t>
              </a:r>
              <a:endParaRPr b="0" i="0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4511957" y="3134032"/>
              <a:ext cx="321600" cy="24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9" name="Google Shape;109;p15"/>
            <p:cNvGrpSpPr/>
            <p:nvPr/>
          </p:nvGrpSpPr>
          <p:grpSpPr>
            <a:xfrm>
              <a:off x="4555542" y="3261835"/>
              <a:ext cx="243104" cy="80522"/>
              <a:chOff x="4549541" y="3416921"/>
              <a:chExt cx="373777" cy="119700"/>
            </a:xfrm>
          </p:grpSpPr>
          <p:grpSp>
            <p:nvGrpSpPr>
              <p:cNvPr id="110" name="Google Shape;110;p15"/>
              <p:cNvGrpSpPr/>
              <p:nvPr/>
            </p:nvGrpSpPr>
            <p:grpSpPr>
              <a:xfrm>
                <a:off x="4549541" y="3423787"/>
                <a:ext cx="373777" cy="109442"/>
                <a:chOff x="4548863" y="3423338"/>
                <a:chExt cx="348412" cy="108037"/>
              </a:xfrm>
            </p:grpSpPr>
            <p:cxnSp>
              <p:nvCxnSpPr>
                <p:cNvPr id="111" name="Google Shape;111;p15"/>
                <p:cNvCxnSpPr/>
                <p:nvPr/>
              </p:nvCxnSpPr>
              <p:spPr>
                <a:xfrm>
                  <a:off x="4782675" y="3516863"/>
                  <a:ext cx="114600" cy="48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" name="Google Shape;112;p15"/>
                <p:cNvCxnSpPr/>
                <p:nvPr/>
              </p:nvCxnSpPr>
              <p:spPr>
                <a:xfrm>
                  <a:off x="4656900" y="3423338"/>
                  <a:ext cx="122400" cy="66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3" name="Google Shape;113;p15"/>
                <p:cNvCxnSpPr/>
                <p:nvPr/>
              </p:nvCxnSpPr>
              <p:spPr>
                <a:xfrm rot="10800000">
                  <a:off x="4548863" y="3529875"/>
                  <a:ext cx="103200" cy="15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4" name="Google Shape;114;p15"/>
                <p:cNvCxnSpPr/>
                <p:nvPr/>
              </p:nvCxnSpPr>
              <p:spPr>
                <a:xfrm>
                  <a:off x="4782675" y="3434663"/>
                  <a:ext cx="0" cy="82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5" name="Google Shape;115;p15"/>
              <p:cNvCxnSpPr/>
              <p:nvPr/>
            </p:nvCxnSpPr>
            <p:spPr>
              <a:xfrm flipH="1" rot="10800000">
                <a:off x="4663350" y="3416921"/>
                <a:ext cx="1500" cy="1197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116" name="Google Shape;116;p15"/>
            <p:cNvCxnSpPr>
              <a:stCxn id="108" idx="3"/>
            </p:cNvCxnSpPr>
            <p:nvPr/>
          </p:nvCxnSpPr>
          <p:spPr>
            <a:xfrm flipH="1" rot="10800000">
              <a:off x="4833557" y="2713732"/>
              <a:ext cx="178500" cy="541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17" name="Google Shape;117;p15"/>
            <p:cNvSpPr txBox="1"/>
            <p:nvPr/>
          </p:nvSpPr>
          <p:spPr>
            <a:xfrm>
              <a:off x="5013250" y="3035000"/>
              <a:ext cx="1140300" cy="63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D-Flipflop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4364799" y="2328459"/>
              <a:ext cx="457800" cy="451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9" name="Google Shape;119;p15"/>
            <p:cNvCxnSpPr>
              <a:stCxn id="118" idx="3"/>
              <a:endCxn id="104" idx="1"/>
            </p:cNvCxnSpPr>
            <p:nvPr/>
          </p:nvCxnSpPr>
          <p:spPr>
            <a:xfrm>
              <a:off x="4822599" y="2554359"/>
              <a:ext cx="1830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5"/>
            <p:cNvCxnSpPr/>
            <p:nvPr/>
          </p:nvCxnSpPr>
          <p:spPr>
            <a:xfrm flipH="1" rot="10800000">
              <a:off x="4363691" y="2096088"/>
              <a:ext cx="715500" cy="320700"/>
            </a:xfrm>
            <a:prstGeom prst="bentConnector3">
              <a:avLst>
                <a:gd fmla="val -3984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1" name="Google Shape;121;p15"/>
            <p:cNvCxnSpPr>
              <a:endCxn id="104" idx="3"/>
            </p:cNvCxnSpPr>
            <p:nvPr/>
          </p:nvCxnSpPr>
          <p:spPr>
            <a:xfrm>
              <a:off x="5068925" y="2095650"/>
              <a:ext cx="699900" cy="458700"/>
            </a:xfrm>
            <a:prstGeom prst="bentConnector3">
              <a:avLst>
                <a:gd fmla="val 134023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2" name="Google Shape;122;p15"/>
            <p:cNvCxnSpPr/>
            <p:nvPr/>
          </p:nvCxnSpPr>
          <p:spPr>
            <a:xfrm>
              <a:off x="4018306" y="2702021"/>
              <a:ext cx="347700" cy="4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3" name="Google Shape;123;p15"/>
            <p:cNvCxnSpPr>
              <a:endCxn id="118" idx="2"/>
            </p:cNvCxnSpPr>
            <p:nvPr/>
          </p:nvCxnSpPr>
          <p:spPr>
            <a:xfrm flipH="1" rot="10800000">
              <a:off x="4014699" y="2780259"/>
              <a:ext cx="579000" cy="2397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24" name="Google Shape;124;p15"/>
            <p:cNvSpPr txBox="1"/>
            <p:nvPr/>
          </p:nvSpPr>
          <p:spPr>
            <a:xfrm>
              <a:off x="3925200" y="2427825"/>
              <a:ext cx="5145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DB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5"/>
            <p:cNvSpPr txBox="1"/>
            <p:nvPr/>
          </p:nvSpPr>
          <p:spPr>
            <a:xfrm>
              <a:off x="3925200" y="2702025"/>
              <a:ext cx="291000" cy="32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6" name="Google Shape;126;p15"/>
            <p:cNvCxnSpPr>
              <a:endCxn id="104" idx="3"/>
            </p:cNvCxnSpPr>
            <p:nvPr/>
          </p:nvCxnSpPr>
          <p:spPr>
            <a:xfrm rot="10800000">
              <a:off x="5768825" y="2554350"/>
              <a:ext cx="258300" cy="1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7" name="Google Shape;127;p15"/>
          <p:cNvSpPr/>
          <p:nvPr/>
        </p:nvSpPr>
        <p:spPr>
          <a:xfrm>
            <a:off x="3622500" y="1719400"/>
            <a:ext cx="2228400" cy="16386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8" name="Google Shape;128;p15"/>
          <p:cNvCxnSpPr/>
          <p:nvPr/>
        </p:nvCxnSpPr>
        <p:spPr>
          <a:xfrm>
            <a:off x="3637200" y="3357975"/>
            <a:ext cx="1001400" cy="5283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15"/>
          <p:cNvCxnSpPr/>
          <p:nvPr/>
        </p:nvCxnSpPr>
        <p:spPr>
          <a:xfrm flipH="1">
            <a:off x="5448450" y="3371850"/>
            <a:ext cx="399900" cy="514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e37bf1ebb_0_31"/>
          <p:cNvSpPr/>
          <p:nvPr/>
        </p:nvSpPr>
        <p:spPr>
          <a:xfrm>
            <a:off x="144025" y="1228724"/>
            <a:ext cx="3380100" cy="843900"/>
          </a:xfrm>
          <a:prstGeom prst="wedgeRoundRectCallout">
            <a:avLst>
              <a:gd fmla="val 57894" name="adj1"/>
              <a:gd fmla="val 10345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80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k</a:t>
            </a:r>
            <a:r>
              <a:rPr lang="en">
                <a:solidFill>
                  <a:srgbClr val="0000FF"/>
                </a:solidFill>
              </a:rPr>
              <a:t>Byte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0000FF"/>
                </a:solidFill>
              </a:rPr>
              <a:t>bilden das</a:t>
            </a: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RAM de</a:t>
            </a:r>
            <a:r>
              <a:rPr lang="en">
                <a:solidFill>
                  <a:srgbClr val="0000FF"/>
                </a:solidFill>
              </a:rPr>
              <a:t>s STM32L152RET Mikrocontrollers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6e37bf1ebb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40760" y="270367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g6e37bf1ebb_0_3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37" name="Google Shape;137;g6e37bf1ebb_0_3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38" name="Google Shape;138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39" name="Google Shape;13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0" name="Google Shape;14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1" name="Google Shape;14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2" name="Google Shape;14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3" name="Google Shape;14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4" name="Google Shape;14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5" name="Google Shape;14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" name="Google Shape;14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" name="Google Shape;14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" name="Google Shape;14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" name="Google Shape;14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0" name="Google Shape;15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" name="Google Shape;15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" name="Google Shape;15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" name="Google Shape;15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" name="Google Shape;15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" name="Google Shape;15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6" name="Google Shape;15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7" name="Google Shape;15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8" name="Google Shape;15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9" name="Google Shape;15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0" name="Google Shape;16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61" name="Google Shape;161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62" name="Google Shape;162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63" name="Google Shape;163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64" name="Google Shape;164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65" name="Google Shape;165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6" name="Google Shape;166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7" name="Google Shape;167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8" name="Google Shape;168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69" name="Google Shape;169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0" name="Google Shape;170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1" name="Google Shape;171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2" name="Google Shape;172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73" name="Google Shape;173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74" name="Google Shape;174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75" name="Google Shape;175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76" name="Google Shape;176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7" name="Google Shape;177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8" name="Google Shape;178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79" name="Google Shape;179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0" name="Google Shape;180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1" name="Google Shape;181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2" name="Google Shape;182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83" name="Google Shape;183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84" name="Google Shape;184;g6e37bf1ebb_0_3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85" name="Google Shape;185;g6e37bf1ebb_0_3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86" name="Google Shape;186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87" name="Google Shape;187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88" name="Google Shape;188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89" name="Google Shape;189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0" name="Google Shape;190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1" name="Google Shape;191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2" name="Google Shape;192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3" name="Google Shape;193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4" name="Google Shape;194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5" name="Google Shape;195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6" name="Google Shape;196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97" name="Google Shape;197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98" name="Google Shape;198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99" name="Google Shape;199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00" name="Google Shape;200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" name="Google Shape;201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" name="Google Shape;202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" name="Google Shape;203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" name="Google Shape;204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" name="Google Shape;205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" name="Google Shape;206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" name="Google Shape;207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8" name="Google Shape;208;g6e37bf1ebb_0_3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209" name="Google Shape;209;g6e37bf1ebb_0_3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10" name="Google Shape;210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11" name="Google Shape;211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12" name="Google Shape;212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3" name="Google Shape;213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4" name="Google Shape;214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5" name="Google Shape;215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6" name="Google Shape;216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7" name="Google Shape;217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8" name="Google Shape;218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19" name="Google Shape;219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20" name="Google Shape;220;g6e37bf1ebb_0_3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221" name="Google Shape;221;g6e37bf1ebb_0_3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222" name="Google Shape;222;g6e37bf1ebb_0_3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223" name="Google Shape;223;g6e37bf1ebb_0_3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4" name="Google Shape;224;g6e37bf1ebb_0_3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5" name="Google Shape;225;g6e37bf1ebb_0_3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6" name="Google Shape;226;g6e37bf1ebb_0_3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7" name="Google Shape;227;g6e37bf1ebb_0_3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8" name="Google Shape;228;g6e37bf1ebb_0_3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29" name="Google Shape;229;g6e37bf1ebb_0_3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0" name="Google Shape;230;g6e37bf1ebb_0_3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31" name="Google Shape;231;g6e37bf1ebb_0_3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232" name="Google Shape;232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33" name="Google Shape;23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34" name="Google Shape;23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35" name="Google Shape;23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36" name="Google Shape;23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7" name="Google Shape;23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8" name="Google Shape;23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39" name="Google Shape;23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0" name="Google Shape;24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1" name="Google Shape;24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2" name="Google Shape;24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3" name="Google Shape;24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44" name="Google Shape;24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45" name="Google Shape;24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46" name="Google Shape;24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47" name="Google Shape;24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8" name="Google Shape;24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49" name="Google Shape;24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" name="Google Shape;25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" name="Google Shape;25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2" name="Google Shape;25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3" name="Google Shape;25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4" name="Google Shape;25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55" name="Google Shape;255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256" name="Google Shape;256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57" name="Google Shape;257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58" name="Google Shape;258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59" name="Google Shape;259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0" name="Google Shape;260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1" name="Google Shape;261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2" name="Google Shape;262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3" name="Google Shape;263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4" name="Google Shape;264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5" name="Google Shape;265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6" name="Google Shape;266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7" name="Google Shape;267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68" name="Google Shape;26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69" name="Google Shape;26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70" name="Google Shape;27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1" name="Google Shape;27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2" name="Google Shape;27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3" name="Google Shape;27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4" name="Google Shape;27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5" name="Google Shape;27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6" name="Google Shape;27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77" name="Google Shape;27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278" name="Google Shape;278;g6e37bf1ebb_0_3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279" name="Google Shape;27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280" name="Google Shape;280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81" name="Google Shape;28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82" name="Google Shape;28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83" name="Google Shape;28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4" name="Google Shape;28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5" name="Google Shape;28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6" name="Google Shape;28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7" name="Google Shape;28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8" name="Google Shape;28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89" name="Google Shape;28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0" name="Google Shape;29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1" name="Google Shape;291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292" name="Google Shape;292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3" name="Google Shape;293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294" name="Google Shape;294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" name="Google Shape;295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" name="Google Shape;296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" name="Google Shape;297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" name="Google Shape;298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" name="Google Shape;299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" name="Google Shape;300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" name="Google Shape;301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2" name="Google Shape;302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03" name="Google Shape;303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04" name="Google Shape;304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05" name="Google Shape;305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06" name="Google Shape;306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7" name="Google Shape;307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8" name="Google Shape;308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9" name="Google Shape;309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0" name="Google Shape;310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1" name="Google Shape;311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" name="Google Shape;312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" name="Google Shape;313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4" name="Google Shape;314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15" name="Google Shape;315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16" name="Google Shape;316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17" name="Google Shape;317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" name="Google Shape;318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" name="Google Shape;319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" name="Google Shape;320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1" name="Google Shape;321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2" name="Google Shape;322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3" name="Google Shape;323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4" name="Google Shape;324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325" name="Google Shape;325;g6e37bf1ebb_0_3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326" name="Google Shape;326;g6e37bf1ebb_0_3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327" name="Google Shape;327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28" name="Google Shape;328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29" name="Google Shape;329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30" name="Google Shape;330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1" name="Google Shape;331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2" name="Google Shape;332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3" name="Google Shape;333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" name="Google Shape;334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" name="Google Shape;335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" name="Google Shape;336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" name="Google Shape;337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8" name="Google Shape;338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39" name="Google Shape;339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40" name="Google Shape;340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41" name="Google Shape;341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2" name="Google Shape;342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3" name="Google Shape;343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4" name="Google Shape;344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5" name="Google Shape;345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6" name="Google Shape;346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7" name="Google Shape;347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8" name="Google Shape;348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49" name="Google Shape;349;g6e37bf1ebb_0_3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350" name="Google Shape;350;g6e37bf1ebb_0_3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351" name="Google Shape;35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352" name="Google Shape;35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53" name="Google Shape;35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4" name="Google Shape;35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5" name="Google Shape;35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" name="Google Shape;35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" name="Google Shape;35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" name="Google Shape;35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" name="Google Shape;35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" name="Google Shape;36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1" name="Google Shape;361;g6e37bf1ebb_0_3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362" name="Google Shape;362;g6e37bf1ebb_0_3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363" name="Google Shape;363;g6e37bf1ebb_0_3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" name="Google Shape;364;g6e37bf1ebb_0_3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" name="Google Shape;365;g6e37bf1ebb_0_3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" name="Google Shape;366;g6e37bf1ebb_0_3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7" name="Google Shape;367;g6e37bf1ebb_0_3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8" name="Google Shape;368;g6e37bf1ebb_0_3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9" name="Google Shape;369;g6e37bf1ebb_0_3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0" name="Google Shape;370;g6e37bf1ebb_0_3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371" name="Google Shape;371;g6e37bf1ebb_0_3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372" name="Google Shape;372;g6e37bf1ebb_0_3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e37bf1ebb_0_353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fmla="val 52258" name="adj1"/>
              <a:gd fmla="val 687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Vereinfachte Darstellung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8" name="Google Shape;378;g6e37bf1ebb_0_3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9" name="Google Shape;379;g6e37bf1ebb_0_353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380" name="Google Shape;380;g6e37bf1ebb_0_353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381" name="Google Shape;381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382" name="Google Shape;38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83" name="Google Shape;38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84" name="Google Shape;38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85" name="Google Shape;38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6" name="Google Shape;38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7" name="Google Shape;38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8" name="Google Shape;38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89" name="Google Shape;38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0" name="Google Shape;39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1" name="Google Shape;39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2" name="Google Shape;39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393" name="Google Shape;39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394" name="Google Shape;39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395" name="Google Shape;39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396" name="Google Shape;39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7" name="Google Shape;39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8" name="Google Shape;39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399" name="Google Shape;39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0" name="Google Shape;40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1" name="Google Shape;40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2" name="Google Shape;40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3" name="Google Shape;40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04" name="Google Shape;404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05" name="Google Shape;405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06" name="Google Shape;406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07" name="Google Shape;407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08" name="Google Shape;408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09" name="Google Shape;409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0" name="Google Shape;410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1" name="Google Shape;411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2" name="Google Shape;412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3" name="Google Shape;413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4" name="Google Shape;414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15" name="Google Shape;415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16" name="Google Shape;416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17" name="Google Shape;417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18" name="Google Shape;418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19" name="Google Shape;419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0" name="Google Shape;420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1" name="Google Shape;421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2" name="Google Shape;422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3" name="Google Shape;423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4" name="Google Shape;424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5" name="Google Shape;425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26" name="Google Shape;426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427" name="Google Shape;427;g6e37bf1ebb_0_353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428" name="Google Shape;428;g6e37bf1ebb_0_353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29" name="Google Shape;429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30" name="Google Shape;430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31" name="Google Shape;431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32" name="Google Shape;432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3" name="Google Shape;433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4" name="Google Shape;434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5" name="Google Shape;435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6" name="Google Shape;436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7" name="Google Shape;437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8" name="Google Shape;438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39" name="Google Shape;439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40" name="Google Shape;440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41" name="Google Shape;441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42" name="Google Shape;442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43" name="Google Shape;443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4" name="Google Shape;444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5" name="Google Shape;445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6" name="Google Shape;446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7" name="Google Shape;447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8" name="Google Shape;448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49" name="Google Shape;449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0" name="Google Shape;450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451" name="Google Shape;451;g6e37bf1ebb_0_353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452" name="Google Shape;452;g6e37bf1ebb_0_353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53" name="Google Shape;453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54" name="Google Shape;454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55" name="Google Shape;455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6" name="Google Shape;456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7" name="Google Shape;457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8" name="Google Shape;458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59" name="Google Shape;459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0" name="Google Shape;460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1" name="Google Shape;461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2" name="Google Shape;462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463" name="Google Shape;463;g6e37bf1ebb_0_353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464" name="Google Shape;464;g6e37bf1ebb_0_353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465" name="Google Shape;465;g6e37bf1ebb_0_353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466" name="Google Shape;466;g6e37bf1ebb_0_353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7" name="Google Shape;467;g6e37bf1ebb_0_353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8" name="Google Shape;468;g6e37bf1ebb_0_353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69" name="Google Shape;469;g6e37bf1ebb_0_353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0" name="Google Shape;470;g6e37bf1ebb_0_353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1" name="Google Shape;471;g6e37bf1ebb_0_353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2" name="Google Shape;472;g6e37bf1ebb_0_353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473" name="Google Shape;473;g6e37bf1ebb_0_353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74" name="Google Shape;474;g6e37bf1ebb_0_353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475" name="Google Shape;475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476" name="Google Shape;47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77" name="Google Shape;47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78" name="Google Shape;47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79" name="Google Shape;47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0" name="Google Shape;48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1" name="Google Shape;48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2" name="Google Shape;48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3" name="Google Shape;48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4" name="Google Shape;48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5" name="Google Shape;48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86" name="Google Shape;48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87" name="Google Shape;48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488" name="Google Shape;48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489" name="Google Shape;48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490" name="Google Shape;49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1" name="Google Shape;49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2" name="Google Shape;49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3" name="Google Shape;49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4" name="Google Shape;49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5" name="Google Shape;49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6" name="Google Shape;49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97" name="Google Shape;49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498" name="Google Shape;498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499" name="Google Shape;499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00" name="Google Shape;500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01" name="Google Shape;501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02" name="Google Shape;502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3" name="Google Shape;503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4" name="Google Shape;504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5" name="Google Shape;505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6" name="Google Shape;506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7" name="Google Shape;507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8" name="Google Shape;508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9" name="Google Shape;509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10" name="Google Shape;510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11" name="Google Shape;51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12" name="Google Shape;51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13" name="Google Shape;51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4" name="Google Shape;51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5" name="Google Shape;51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6" name="Google Shape;51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7" name="Google Shape;51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8" name="Google Shape;51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9" name="Google Shape;51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0" name="Google Shape;52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21" name="Google Shape;521;g6e37bf1ebb_0_353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522" name="Google Shape;52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23" name="Google Shape;523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24" name="Google Shape;52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25" name="Google Shape;52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26" name="Google Shape;52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7" name="Google Shape;52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8" name="Google Shape;52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29" name="Google Shape;52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0" name="Google Shape;53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1" name="Google Shape;53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2" name="Google Shape;53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3" name="Google Shape;53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34" name="Google Shape;534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35" name="Google Shape;535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36" name="Google Shape;536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37" name="Google Shape;537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8" name="Google Shape;538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9" name="Google Shape;539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0" name="Google Shape;540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1" name="Google Shape;541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2" name="Google Shape;542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3" name="Google Shape;543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44" name="Google Shape;544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45" name="Google Shape;545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46" name="Google Shape;546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47" name="Google Shape;547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48" name="Google Shape;548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49" name="Google Shape;549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0" name="Google Shape;550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1" name="Google Shape;551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2" name="Google Shape;552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3" name="Google Shape;553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4" name="Google Shape;554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5" name="Google Shape;555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56" name="Google Shape;556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57" name="Google Shape;557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58" name="Google Shape;558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59" name="Google Shape;559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60" name="Google Shape;560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1" name="Google Shape;561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2" name="Google Shape;562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3" name="Google Shape;563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4" name="Google Shape;564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5" name="Google Shape;565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6" name="Google Shape;566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7" name="Google Shape;567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568" name="Google Shape;568;g6e37bf1ebb_0_353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569" name="Google Shape;569;g6e37bf1ebb_0_353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570" name="Google Shape;570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71" name="Google Shape;571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72" name="Google Shape;572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73" name="Google Shape;573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4" name="Google Shape;574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5" name="Google Shape;575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6" name="Google Shape;576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7" name="Google Shape;577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8" name="Google Shape;578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9" name="Google Shape;579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0" name="Google Shape;580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581" name="Google Shape;581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82" name="Google Shape;582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83" name="Google Shape;583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84" name="Google Shape;584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5" name="Google Shape;585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6" name="Google Shape;586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7" name="Google Shape;587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9" name="Google Shape;589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0" name="Google Shape;590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1" name="Google Shape;591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592" name="Google Shape;592;g6e37bf1ebb_0_353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593" name="Google Shape;593;g6e37bf1ebb_0_353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594" name="Google Shape;59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595" name="Google Shape;59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596" name="Google Shape;59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7" name="Google Shape;59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8" name="Google Shape;59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9" name="Google Shape;59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0" name="Google Shape;60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1" name="Google Shape;60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2" name="Google Shape;60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3" name="Google Shape;60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604" name="Google Shape;604;g6e37bf1ebb_0_353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605" name="Google Shape;605;g6e37bf1ebb_0_353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606" name="Google Shape;606;g6e37bf1ebb_0_353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7" name="Google Shape;607;g6e37bf1ebb_0_353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8" name="Google Shape;608;g6e37bf1ebb_0_353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9" name="Google Shape;609;g6e37bf1ebb_0_353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0" name="Google Shape;610;g6e37bf1ebb_0_353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1" name="Google Shape;611;g6e37bf1ebb_0_353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2" name="Google Shape;612;g6e37bf1ebb_0_353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13" name="Google Shape;613;g6e37bf1ebb_0_353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614" name="Google Shape;614;g6e37bf1ebb_0_353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615" name="Google Shape;615;g6e37bf1ebb_0_353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616" name="Google Shape;616;g6e37bf1ebb_0_353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617" name="Google Shape;61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1" name="Google Shape;621;g6e37bf1ebb_0_353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622" name="Google Shape;62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26" name="Google Shape;626;g6e37bf1ebb_0_353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627" name="Google Shape;62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1" name="Google Shape;631;g6e37bf1ebb_0_353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632" name="Google Shape;632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6" name="Google Shape;636;g6e37bf1ebb_0_353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637" name="Google Shape;637;g6e37bf1ebb_0_353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g6e37bf1ebb_0_353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g6e37bf1ebb_0_353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g6e37bf1ebb_0_353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6e37bf1ebb_0_621"/>
          <p:cNvSpPr/>
          <p:nvPr/>
        </p:nvSpPr>
        <p:spPr>
          <a:xfrm>
            <a:off x="715529" y="1138871"/>
            <a:ext cx="3380100" cy="1182900"/>
          </a:xfrm>
          <a:prstGeom prst="wedgeRoundRectCallout">
            <a:avLst>
              <a:gd fmla="val 52258" name="adj1"/>
              <a:gd fmla="val 6871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Access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Memory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646" name="Google Shape;646;g6e37bf1ebb_0_6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7" name="Google Shape;647;g6e37bf1ebb_0_621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648" name="Google Shape;648;g6e37bf1ebb_0_621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649" name="Google Shape;649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50" name="Google Shape;65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51" name="Google Shape;65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52" name="Google Shape;65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53" name="Google Shape;65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4" name="Google Shape;65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5" name="Google Shape;65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6" name="Google Shape;65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7" name="Google Shape;65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8" name="Google Shape;65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59" name="Google Shape;65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0" name="Google Shape;66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61" name="Google Shape;66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62" name="Google Shape;66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63" name="Google Shape;66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64" name="Google Shape;66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5" name="Google Shape;66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6" name="Google Shape;66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7" name="Google Shape;66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8" name="Google Shape;66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69" name="Google Shape;66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0" name="Google Shape;67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1" name="Google Shape;67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672" name="Google Shape;672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73" name="Google Shape;673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74" name="Google Shape;674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75" name="Google Shape;675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76" name="Google Shape;676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7" name="Google Shape;677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8" name="Google Shape;678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79" name="Google Shape;679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0" name="Google Shape;680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1" name="Google Shape;681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2" name="Google Shape;682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3" name="Google Shape;683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684" name="Google Shape;684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85" name="Google Shape;685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86" name="Google Shape;686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687" name="Google Shape;687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8" name="Google Shape;688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89" name="Google Shape;689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0" name="Google Shape;690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1" name="Google Shape;691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2" name="Google Shape;692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3" name="Google Shape;693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694" name="Google Shape;694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695" name="Google Shape;695;g6e37bf1ebb_0_621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696" name="Google Shape;696;g6e37bf1ebb_0_621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697" name="Google Shape;697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698" name="Google Shape;698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699" name="Google Shape;699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00" name="Google Shape;700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1" name="Google Shape;701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2" name="Google Shape;702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3" name="Google Shape;703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4" name="Google Shape;704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5" name="Google Shape;705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6" name="Google Shape;706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07" name="Google Shape;707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08" name="Google Shape;708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09" name="Google Shape;709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10" name="Google Shape;710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11" name="Google Shape;711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2" name="Google Shape;712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3" name="Google Shape;713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4" name="Google Shape;714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5" name="Google Shape;715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6" name="Google Shape;716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7" name="Google Shape;717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18" name="Google Shape;718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719" name="Google Shape;719;g6e37bf1ebb_0_621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720" name="Google Shape;720;g6e37bf1ebb_0_621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21" name="Google Shape;721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22" name="Google Shape;722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23" name="Google Shape;723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4" name="Google Shape;724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5" name="Google Shape;725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6" name="Google Shape;726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7" name="Google Shape;727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8" name="Google Shape;728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29" name="Google Shape;729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0" name="Google Shape;730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731" name="Google Shape;731;g6e37bf1ebb_0_621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732" name="Google Shape;732;g6e37bf1ebb_0_621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733" name="Google Shape;733;g6e37bf1ebb_0_621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734" name="Google Shape;734;g6e37bf1ebb_0_621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5" name="Google Shape;735;g6e37bf1ebb_0_621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6" name="Google Shape;736;g6e37bf1ebb_0_621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7" name="Google Shape;737;g6e37bf1ebb_0_621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8" name="Google Shape;738;g6e37bf1ebb_0_621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39" name="Google Shape;739;g6e37bf1ebb_0_621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0" name="Google Shape;740;g6e37bf1ebb_0_621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741" name="Google Shape;741;g6e37bf1ebb_0_621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42" name="Google Shape;742;g6e37bf1ebb_0_621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743" name="Google Shape;743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44" name="Google Shape;74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45" name="Google Shape;74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46" name="Google Shape;74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47" name="Google Shape;74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8" name="Google Shape;74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49" name="Google Shape;74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0" name="Google Shape;75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1" name="Google Shape;75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2" name="Google Shape;75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3" name="Google Shape;75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4" name="Google Shape;75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55" name="Google Shape;75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56" name="Google Shape;75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57" name="Google Shape;75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58" name="Google Shape;75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59" name="Google Shape;75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0" name="Google Shape;76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1" name="Google Shape;76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2" name="Google Shape;76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3" name="Google Shape;76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4" name="Google Shape;76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5" name="Google Shape;76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766" name="Google Shape;766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767" name="Google Shape;767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68" name="Google Shape;768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69" name="Google Shape;769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70" name="Google Shape;770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1" name="Google Shape;771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2" name="Google Shape;772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3" name="Google Shape;773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4" name="Google Shape;774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5" name="Google Shape;775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6" name="Google Shape;776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7" name="Google Shape;777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778" name="Google Shape;778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79" name="Google Shape;77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80" name="Google Shape;78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81" name="Google Shape;78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2" name="Google Shape;78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3" name="Google Shape;78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4" name="Google Shape;78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5" name="Google Shape;78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6" name="Google Shape;78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7" name="Google Shape;78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88" name="Google Shape;78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789" name="Google Shape;789;g6e37bf1ebb_0_621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790" name="Google Shape;79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791" name="Google Shape;791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792" name="Google Shape;79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793" name="Google Shape;79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794" name="Google Shape;79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5" name="Google Shape;79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6" name="Google Shape;79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7" name="Google Shape;79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8" name="Google Shape;79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99" name="Google Shape;79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0" name="Google Shape;80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1" name="Google Shape;80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02" name="Google Shape;802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03" name="Google Shape;803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04" name="Google Shape;804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05" name="Google Shape;805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6" name="Google Shape;806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7" name="Google Shape;807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8" name="Google Shape;808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09" name="Google Shape;809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0" name="Google Shape;810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1" name="Google Shape;811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2" name="Google Shape;812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13" name="Google Shape;813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14" name="Google Shape;814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15" name="Google Shape;815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16" name="Google Shape;816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17" name="Google Shape;817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8" name="Google Shape;818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19" name="Google Shape;819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0" name="Google Shape;820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1" name="Google Shape;821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2" name="Google Shape;822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3" name="Google Shape;823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4" name="Google Shape;824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25" name="Google Shape;825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26" name="Google Shape;826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27" name="Google Shape;827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28" name="Google Shape;828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29" name="Google Shape;829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0" name="Google Shape;830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1" name="Google Shape;831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2" name="Google Shape;832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3" name="Google Shape;833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4" name="Google Shape;834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5" name="Google Shape;835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836" name="Google Shape;836;g6e37bf1ebb_0_621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837" name="Google Shape;837;g6e37bf1ebb_0_621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838" name="Google Shape;838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39" name="Google Shape;839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40" name="Google Shape;840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41" name="Google Shape;841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2" name="Google Shape;842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3" name="Google Shape;843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4" name="Google Shape;844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5" name="Google Shape;845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6" name="Google Shape;846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7" name="Google Shape;847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8" name="Google Shape;848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49" name="Google Shape;849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50" name="Google Shape;850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51" name="Google Shape;851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52" name="Google Shape;852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3" name="Google Shape;853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4" name="Google Shape;854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5" name="Google Shape;855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6" name="Google Shape;856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7" name="Google Shape;857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8" name="Google Shape;858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9" name="Google Shape;859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860" name="Google Shape;860;g6e37bf1ebb_0_621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861" name="Google Shape;861;g6e37bf1ebb_0_621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862" name="Google Shape;86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863" name="Google Shape;86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64" name="Google Shape;86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5" name="Google Shape;86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6" name="Google Shape;86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7" name="Google Shape;86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8" name="Google Shape;86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9" name="Google Shape;86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0" name="Google Shape;87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1" name="Google Shape;87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72" name="Google Shape;872;g6e37bf1ebb_0_621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873" name="Google Shape;873;g6e37bf1ebb_0_621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874" name="Google Shape;874;g6e37bf1ebb_0_621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5" name="Google Shape;875;g6e37bf1ebb_0_621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6" name="Google Shape;876;g6e37bf1ebb_0_621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7" name="Google Shape;877;g6e37bf1ebb_0_621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8" name="Google Shape;878;g6e37bf1ebb_0_621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9" name="Google Shape;879;g6e37bf1ebb_0_621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0" name="Google Shape;880;g6e37bf1ebb_0_621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1" name="Google Shape;881;g6e37bf1ebb_0_621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882" name="Google Shape;882;g6e37bf1ebb_0_621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883" name="Google Shape;883;g6e37bf1ebb_0_621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884" name="Google Shape;884;g6e37bf1ebb_0_621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885" name="Google Shape;88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9" name="Google Shape;889;g6e37bf1ebb_0_621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890" name="Google Shape;89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4" name="Google Shape;894;g6e37bf1ebb_0_621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895" name="Google Shape;89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9" name="Google Shape;899;g6e37bf1ebb_0_621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900" name="Google Shape;900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4" name="Google Shape;904;g6e37bf1ebb_0_621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905" name="Google Shape;905;g6e37bf1ebb_0_621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g6e37bf1ebb_0_621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7" name="Google Shape;907;g6e37bf1ebb_0_621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8" name="Google Shape;908;g6e37bf1ebb_0_621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Google Shape;913;g6e37bf1ebb_0_8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914" name="Google Shape;914;g6e37bf1ebb_0_888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rgbClr val="0000FF"/>
                </a:solidFill>
              </a:rPr>
              <a:t>RAM heißt:</a:t>
            </a:r>
            <a:endParaRPr>
              <a:solidFill>
                <a:srgbClr val="0000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Random Access= Wahlfreier Zugriff Schreiben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15" name="Google Shape;915;g6e37bf1ebb_0_88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6" name="Google Shape;916;g6e37bf1ebb_0_88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917" name="Google Shape;917;g6e37bf1ebb_0_88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918" name="Google Shape;918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19" name="Google Shape;91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20" name="Google Shape;92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21" name="Google Shape;92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22" name="Google Shape;92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3" name="Google Shape;92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4" name="Google Shape;92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5" name="Google Shape;92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6" name="Google Shape;92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7" name="Google Shape;92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8" name="Google Shape;92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29" name="Google Shape;92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30" name="Google Shape;93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31" name="Google Shape;93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32" name="Google Shape;93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33" name="Google Shape;93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4" name="Google Shape;93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5" name="Google Shape;93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6" name="Google Shape;93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7" name="Google Shape;93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8" name="Google Shape;93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39" name="Google Shape;93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0" name="Google Shape;94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41" name="Google Shape;941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42" name="Google Shape;942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43" name="Google Shape;943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44" name="Google Shape;944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45" name="Google Shape;945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6" name="Google Shape;946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7" name="Google Shape;947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8" name="Google Shape;948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49" name="Google Shape;949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0" name="Google Shape;950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1" name="Google Shape;951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2" name="Google Shape;952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53" name="Google Shape;953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54" name="Google Shape;954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55" name="Google Shape;955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56" name="Google Shape;956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7" name="Google Shape;957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8" name="Google Shape;958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59" name="Google Shape;959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0" name="Google Shape;960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1" name="Google Shape;961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2" name="Google Shape;962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63" name="Google Shape;963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964" name="Google Shape;964;g6e37bf1ebb_0_88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965" name="Google Shape;965;g6e37bf1ebb_0_88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66" name="Google Shape;966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67" name="Google Shape;967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68" name="Google Shape;968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69" name="Google Shape;969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0" name="Google Shape;970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1" name="Google Shape;971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2" name="Google Shape;972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3" name="Google Shape;973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4" name="Google Shape;974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5" name="Google Shape;975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76" name="Google Shape;976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977" name="Google Shape;977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78" name="Google Shape;978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79" name="Google Shape;979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80" name="Google Shape;980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1" name="Google Shape;981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2" name="Google Shape;982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3" name="Google Shape;983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4" name="Google Shape;984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5" name="Google Shape;985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6" name="Google Shape;986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87" name="Google Shape;987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988" name="Google Shape;988;g6e37bf1ebb_0_88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989" name="Google Shape;989;g6e37bf1ebb_0_88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990" name="Google Shape;990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991" name="Google Shape;991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992" name="Google Shape;992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3" name="Google Shape;993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4" name="Google Shape;994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5" name="Google Shape;995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6" name="Google Shape;996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7" name="Google Shape;997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8" name="Google Shape;998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999" name="Google Shape;999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000" name="Google Shape;1000;g6e37bf1ebb_0_88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001" name="Google Shape;1001;g6e37bf1ebb_0_88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002" name="Google Shape;1002;g6e37bf1ebb_0_88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003" name="Google Shape;1003;g6e37bf1ebb_0_88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4" name="Google Shape;1004;g6e37bf1ebb_0_88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5" name="Google Shape;1005;g6e37bf1ebb_0_88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6" name="Google Shape;1006;g6e37bf1ebb_0_88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7" name="Google Shape;1007;g6e37bf1ebb_0_88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8" name="Google Shape;1008;g6e37bf1ebb_0_88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09" name="Google Shape;1009;g6e37bf1ebb_0_88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010" name="Google Shape;1010;g6e37bf1ebb_0_88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11" name="Google Shape;1011;g6e37bf1ebb_0_88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012" name="Google Shape;1012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13" name="Google Shape;101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14" name="Google Shape;101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15" name="Google Shape;101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16" name="Google Shape;101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7" name="Google Shape;101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8" name="Google Shape;101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19" name="Google Shape;101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0" name="Google Shape;102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1" name="Google Shape;102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2" name="Google Shape;102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3" name="Google Shape;102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24" name="Google Shape;102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25" name="Google Shape;102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26" name="Google Shape;102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27" name="Google Shape;102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8" name="Google Shape;102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9" name="Google Shape;102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0" name="Google Shape;103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1" name="Google Shape;103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2" name="Google Shape;103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3" name="Google Shape;103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34" name="Google Shape;103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35" name="Google Shape;1035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36" name="Google Shape;1036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37" name="Google Shape;1037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38" name="Google Shape;1038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39" name="Google Shape;1039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0" name="Google Shape;1040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1" name="Google Shape;1041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2" name="Google Shape;1042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3" name="Google Shape;1043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4" name="Google Shape;1044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5" name="Google Shape;1045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46" name="Google Shape;1046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47" name="Google Shape;1047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48" name="Google Shape;104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49" name="Google Shape;104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50" name="Google Shape;105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1" name="Google Shape;105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2" name="Google Shape;105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3" name="Google Shape;105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4" name="Google Shape;105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5" name="Google Shape;105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6" name="Google Shape;105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7" name="Google Shape;105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058" name="Google Shape;1058;g6e37bf1ebb_0_88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059" name="Google Shape;105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060" name="Google Shape;1060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61" name="Google Shape;106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62" name="Google Shape;106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63" name="Google Shape;106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4" name="Google Shape;106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5" name="Google Shape;106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6" name="Google Shape;106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7" name="Google Shape;106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8" name="Google Shape;106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9" name="Google Shape;106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0" name="Google Shape;107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71" name="Google Shape;1071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72" name="Google Shape;1072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73" name="Google Shape;1073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74" name="Google Shape;1074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5" name="Google Shape;1075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6" name="Google Shape;1076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7" name="Google Shape;1077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8" name="Google Shape;1078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9" name="Google Shape;1079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0" name="Google Shape;1080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1" name="Google Shape;1081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082" name="Google Shape;1082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083" name="Google Shape;1083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84" name="Google Shape;1084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85" name="Google Shape;1085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86" name="Google Shape;1086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7" name="Google Shape;1087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8" name="Google Shape;1088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9" name="Google Shape;1089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0" name="Google Shape;1090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1" name="Google Shape;1091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2" name="Google Shape;1092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3" name="Google Shape;1093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94" name="Google Shape;1094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095" name="Google Shape;1095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096" name="Google Shape;1096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097" name="Google Shape;1097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8" name="Google Shape;1098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9" name="Google Shape;1099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0" name="Google Shape;1100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1" name="Google Shape;1101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2" name="Google Shape;1102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3" name="Google Shape;1103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4" name="Google Shape;1104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105" name="Google Shape;1105;g6e37bf1ebb_0_88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106" name="Google Shape;1106;g6e37bf1ebb_0_88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107" name="Google Shape;1107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08" name="Google Shape;1108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09" name="Google Shape;1109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10" name="Google Shape;1110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1" name="Google Shape;1111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2" name="Google Shape;1112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3" name="Google Shape;1113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4" name="Google Shape;1114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5" name="Google Shape;1115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6" name="Google Shape;1116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7" name="Google Shape;1117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18" name="Google Shape;1118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19" name="Google Shape;1119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20" name="Google Shape;1120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21" name="Google Shape;1121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2" name="Google Shape;1122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3" name="Google Shape;1123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4" name="Google Shape;1124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5" name="Google Shape;1125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6" name="Google Shape;1126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7" name="Google Shape;1127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8" name="Google Shape;1128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129" name="Google Shape;1129;g6e37bf1ebb_0_88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130" name="Google Shape;1130;g6e37bf1ebb_0_88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131" name="Google Shape;113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132" name="Google Shape;113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33" name="Google Shape;113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4" name="Google Shape;113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5" name="Google Shape;113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6" name="Google Shape;113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7" name="Google Shape;113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8" name="Google Shape;113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9" name="Google Shape;113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0" name="Google Shape;114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41" name="Google Shape;1141;g6e37bf1ebb_0_88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142" name="Google Shape;1142;g6e37bf1ebb_0_88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143" name="Google Shape;1143;g6e37bf1ebb_0_88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4" name="Google Shape;1144;g6e37bf1ebb_0_88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5" name="Google Shape;1145;g6e37bf1ebb_0_88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6" name="Google Shape;1146;g6e37bf1ebb_0_88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7" name="Google Shape;1147;g6e37bf1ebb_0_88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g6e37bf1ebb_0_88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9" name="Google Shape;1149;g6e37bf1ebb_0_88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0" name="Google Shape;1150;g6e37bf1ebb_0_88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151" name="Google Shape;1151;g6e37bf1ebb_0_88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152" name="Google Shape;1152;g6e37bf1ebb_0_88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153" name="Google Shape;1153;g6e37bf1ebb_0_88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154" name="Google Shape;115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157" name="Google Shape;115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8" name="Google Shape;1158;g6e37bf1ebb_0_88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159" name="Google Shape;115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3" name="Google Shape;1163;g6e37bf1ebb_0_88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164" name="Google Shape;116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8" name="Google Shape;1168;g6e37bf1ebb_0_88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169" name="Google Shape;1169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3" name="Google Shape;1173;g6e37bf1ebb_0_88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174" name="Google Shape;1174;g6e37bf1ebb_0_88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g6e37bf1ebb_0_88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g6e37bf1ebb_0_88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g6e37bf1ebb_0_88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8" name="Google Shape;1178;g6e37bf1ebb_0_88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179" name="Google Shape;1179;g6e37bf1ebb_0_88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180" name="Google Shape;1180;g6e37bf1ebb_0_888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5" name="Google Shape;1185;g6e37bf1ebb_0_36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6" name="Google Shape;1186;g6e37bf1ebb_0_3649"/>
          <p:cNvSpPr/>
          <p:nvPr/>
        </p:nvSpPr>
        <p:spPr>
          <a:xfrm>
            <a:off x="315479" y="265394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Char char="●"/>
            </a:pPr>
            <a:r>
              <a:rPr lang="en">
                <a:solidFill>
                  <a:srgbClr val="0000FF"/>
                </a:solidFill>
              </a:rPr>
              <a:t>Schreiben heißt, dass eine Zahl von einem Register in ein Byte im RAM übertragen (kopiert) werden soll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187" name="Google Shape;1187;g6e37bf1ebb_0_36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9360" y="27989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8" name="Google Shape;1188;g6e37bf1ebb_0_3649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189" name="Google Shape;1189;g6e37bf1ebb_0_3649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190" name="Google Shape;1190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191" name="Google Shape;119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192" name="Google Shape;119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193" name="Google Shape;119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194" name="Google Shape;119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5" name="Google Shape;119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6" name="Google Shape;119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7" name="Google Shape;119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8" name="Google Shape;119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199" name="Google Shape;119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0" name="Google Shape;120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1" name="Google Shape;120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02" name="Google Shape;120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03" name="Google Shape;120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04" name="Google Shape;120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05" name="Google Shape;120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6" name="Google Shape;120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7" name="Google Shape;120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8" name="Google Shape;120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09" name="Google Shape;120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0" name="Google Shape;121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1" name="Google Shape;121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2" name="Google Shape;121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13" name="Google Shape;1213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14" name="Google Shape;1214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15" name="Google Shape;1215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16" name="Google Shape;1216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17" name="Google Shape;1217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8" name="Google Shape;1218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19" name="Google Shape;1219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0" name="Google Shape;1220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1" name="Google Shape;1221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2" name="Google Shape;1222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3" name="Google Shape;1223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4" name="Google Shape;1224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25" name="Google Shape;1225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26" name="Google Shape;1226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27" name="Google Shape;1227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28" name="Google Shape;1228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29" name="Google Shape;1229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0" name="Google Shape;1230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1" name="Google Shape;1231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2" name="Google Shape;1232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3" name="Google Shape;1233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4" name="Google Shape;1234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35" name="Google Shape;1235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236" name="Google Shape;1236;g6e37bf1ebb_0_3649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237" name="Google Shape;1237;g6e37bf1ebb_0_3649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38" name="Google Shape;1238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39" name="Google Shape;1239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40" name="Google Shape;1240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41" name="Google Shape;1241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2" name="Google Shape;1242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3" name="Google Shape;1243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4" name="Google Shape;1244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5" name="Google Shape;1245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6" name="Google Shape;1246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7" name="Google Shape;1247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48" name="Google Shape;1248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49" name="Google Shape;1249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50" name="Google Shape;1250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51" name="Google Shape;1251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52" name="Google Shape;1252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3" name="Google Shape;1253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4" name="Google Shape;1254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5" name="Google Shape;1255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6" name="Google Shape;1256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7" name="Google Shape;1257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8" name="Google Shape;1258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59" name="Google Shape;1259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260" name="Google Shape;1260;g6e37bf1ebb_0_3649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261" name="Google Shape;1261;g6e37bf1ebb_0_3649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62" name="Google Shape;1262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63" name="Google Shape;1263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64" name="Google Shape;1264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5" name="Google Shape;1265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6" name="Google Shape;1266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7" name="Google Shape;1267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8" name="Google Shape;1268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69" name="Google Shape;1269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0" name="Google Shape;1270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1" name="Google Shape;1271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272" name="Google Shape;1272;g6e37bf1ebb_0_3649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273" name="Google Shape;1273;g6e37bf1ebb_0_3649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274" name="Google Shape;1274;g6e37bf1ebb_0_3649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275" name="Google Shape;1275;g6e37bf1ebb_0_3649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6" name="Google Shape;1276;g6e37bf1ebb_0_3649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7" name="Google Shape;1277;g6e37bf1ebb_0_3649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8" name="Google Shape;1278;g6e37bf1ebb_0_3649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79" name="Google Shape;1279;g6e37bf1ebb_0_3649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0" name="Google Shape;1280;g6e37bf1ebb_0_3649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1" name="Google Shape;1281;g6e37bf1ebb_0_3649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282" name="Google Shape;1282;g6e37bf1ebb_0_3649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283" name="Google Shape;1283;g6e37bf1ebb_0_3649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284" name="Google Shape;1284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285" name="Google Shape;128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86" name="Google Shape;128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87" name="Google Shape;128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88" name="Google Shape;128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89" name="Google Shape;128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0" name="Google Shape;129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1" name="Google Shape;129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2" name="Google Shape;129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3" name="Google Shape;129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4" name="Google Shape;129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95" name="Google Shape;129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296" name="Google Shape;129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297" name="Google Shape;129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298" name="Google Shape;129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299" name="Google Shape;129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0" name="Google Shape;130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1" name="Google Shape;130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2" name="Google Shape;130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3" name="Google Shape;130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4" name="Google Shape;130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5" name="Google Shape;130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06" name="Google Shape;130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07" name="Google Shape;1307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08" name="Google Shape;1308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09" name="Google Shape;1309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10" name="Google Shape;1310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11" name="Google Shape;1311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2" name="Google Shape;1312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3" name="Google Shape;1313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4" name="Google Shape;1314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5" name="Google Shape;1315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6" name="Google Shape;1316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7" name="Google Shape;1317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18" name="Google Shape;1318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19" name="Google Shape;1319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20" name="Google Shape;132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21" name="Google Shape;132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22" name="Google Shape;132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3" name="Google Shape;132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4" name="Google Shape;132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5" name="Google Shape;132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6" name="Google Shape;132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7" name="Google Shape;132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8" name="Google Shape;132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29" name="Google Shape;132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30" name="Google Shape;1330;g6e37bf1ebb_0_3649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331" name="Google Shape;133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332" name="Google Shape;1332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33" name="Google Shape;133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34" name="Google Shape;133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35" name="Google Shape;133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6" name="Google Shape;133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7" name="Google Shape;133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8" name="Google Shape;133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39" name="Google Shape;133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0" name="Google Shape;134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1" name="Google Shape;134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2" name="Google Shape;134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43" name="Google Shape;1343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44" name="Google Shape;1344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45" name="Google Shape;1345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46" name="Google Shape;1346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7" name="Google Shape;1347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8" name="Google Shape;1348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49" name="Google Shape;1349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0" name="Google Shape;1350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1" name="Google Shape;1351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2" name="Google Shape;1352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3" name="Google Shape;1353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354" name="Google Shape;1354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55" name="Google Shape;1355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56" name="Google Shape;1356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57" name="Google Shape;1357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58" name="Google Shape;1358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59" name="Google Shape;1359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0" name="Google Shape;1360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1" name="Google Shape;1361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2" name="Google Shape;1362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3" name="Google Shape;1363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4" name="Google Shape;1364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65" name="Google Shape;1365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66" name="Google Shape;1366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67" name="Google Shape;1367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68" name="Google Shape;1368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69" name="Google Shape;1369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0" name="Google Shape;1370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1" name="Google Shape;1371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2" name="Google Shape;1372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3" name="Google Shape;1373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4" name="Google Shape;1374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5" name="Google Shape;1375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6" name="Google Shape;1376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377" name="Google Shape;1377;g6e37bf1ebb_0_3649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378" name="Google Shape;1378;g6e37bf1ebb_0_3649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379" name="Google Shape;1379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80" name="Google Shape;1380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81" name="Google Shape;1381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82" name="Google Shape;1382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3" name="Google Shape;1383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4" name="Google Shape;1384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5" name="Google Shape;1385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6" name="Google Shape;1386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7" name="Google Shape;1387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8" name="Google Shape;1388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9" name="Google Shape;1389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90" name="Google Shape;1390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391" name="Google Shape;1391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392" name="Google Shape;1392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393" name="Google Shape;1393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4" name="Google Shape;1394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5" name="Google Shape;1395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6" name="Google Shape;1396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7" name="Google Shape;1397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8" name="Google Shape;1398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99" name="Google Shape;1399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0" name="Google Shape;1400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401" name="Google Shape;1401;g6e37bf1ebb_0_3649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402" name="Google Shape;1402;g6e37bf1ebb_0_3649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403" name="Google Shape;140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404" name="Google Shape;140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05" name="Google Shape;140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6" name="Google Shape;140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7" name="Google Shape;140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8" name="Google Shape;140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09" name="Google Shape;140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0" name="Google Shape;141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1" name="Google Shape;141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2" name="Google Shape;141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413" name="Google Shape;1413;g6e37bf1ebb_0_3649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414" name="Google Shape;1414;g6e37bf1ebb_0_3649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415" name="Google Shape;1415;g6e37bf1ebb_0_3649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6" name="Google Shape;1416;g6e37bf1ebb_0_3649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7" name="Google Shape;1417;g6e37bf1ebb_0_3649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8" name="Google Shape;1418;g6e37bf1ebb_0_3649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19" name="Google Shape;1419;g6e37bf1ebb_0_3649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0" name="Google Shape;1420;g6e37bf1ebb_0_3649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1" name="Google Shape;1421;g6e37bf1ebb_0_3649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22" name="Google Shape;1422;g6e37bf1ebb_0_3649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423" name="Google Shape;1423;g6e37bf1ebb_0_3649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424" name="Google Shape;1424;g6e37bf1ebb_0_3649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425" name="Google Shape;1425;g6e37bf1ebb_0_3649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426" name="Google Shape;142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429" name="Google Shape;142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0" name="Google Shape;1430;g6e37bf1ebb_0_3649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431" name="Google Shape;143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5" name="Google Shape;1435;g6e37bf1ebb_0_3649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436" name="Google Shape;143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0" name="Google Shape;1440;g6e37bf1ebb_0_3649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441" name="Google Shape;1441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5" name="Google Shape;1445;g6e37bf1ebb_0_3649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446" name="Google Shape;1446;g6e37bf1ebb_0_3649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g6e37bf1ebb_0_3649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g6e37bf1ebb_0_3649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g6e37bf1ebb_0_3649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50" name="Google Shape;1450;g6e37bf1ebb_0_3649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451" name="Google Shape;1451;g6e37bf1ebb_0_3649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452" name="Google Shape;1452;g6e37bf1ebb_0_3649"/>
          <p:cNvSpPr txBox="1"/>
          <p:nvPr/>
        </p:nvSpPr>
        <p:spPr>
          <a:xfrm>
            <a:off x="3019425" y="1495425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6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7" name="Google Shape;1457;g6e37bf1ebb_0_16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675" y="630375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8" name="Google Shape;1458;g6e37bf1ebb_0_1698"/>
          <p:cNvSpPr/>
          <p:nvPr/>
        </p:nvSpPr>
        <p:spPr>
          <a:xfrm>
            <a:off x="315479" y="3489596"/>
            <a:ext cx="3380100" cy="1182900"/>
          </a:xfrm>
          <a:prstGeom prst="wedgeRoundRectCallout">
            <a:avLst>
              <a:gd fmla="val 54794" name="adj1"/>
              <a:gd fmla="val 1310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</a:rPr>
              <a:t>Hier beinhaltet das Register R1 die gewünschte Speicheradresse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59" name="Google Shape;1459;g6e37bf1ebb_0_16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92610" y="3302223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0" name="Google Shape;1460;g6e37bf1ebb_0_1698"/>
          <p:cNvGrpSpPr/>
          <p:nvPr/>
        </p:nvGrpSpPr>
        <p:grpSpPr>
          <a:xfrm>
            <a:off x="5210175" y="445025"/>
            <a:ext cx="3231465" cy="1764100"/>
            <a:chOff x="5210175" y="445025"/>
            <a:chExt cx="3231465" cy="1764100"/>
          </a:xfrm>
        </p:grpSpPr>
        <p:grpSp>
          <p:nvGrpSpPr>
            <p:cNvPr id="1461" name="Google Shape;1461;g6e37bf1ebb_0_1698"/>
            <p:cNvGrpSpPr/>
            <p:nvPr/>
          </p:nvGrpSpPr>
          <p:grpSpPr>
            <a:xfrm>
              <a:off x="5210175" y="445025"/>
              <a:ext cx="3231465" cy="947325"/>
              <a:chOff x="5210175" y="445025"/>
              <a:chExt cx="3231465" cy="947325"/>
            </a:xfrm>
          </p:grpSpPr>
          <p:grpSp>
            <p:nvGrpSpPr>
              <p:cNvPr id="1462" name="Google Shape;1462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63" name="Google Shape;146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64" name="Google Shape;146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0x20000000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65" name="Google Shape;146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66" name="Google Shape;146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7" name="Google Shape;146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8" name="Google Shape;146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69" name="Google Shape;146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0" name="Google Shape;147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1" name="Google Shape;147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2" name="Google Shape;147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3" name="Google Shape;147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74" name="Google Shape;147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75" name="Google Shape;147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0x20000001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76" name="Google Shape;147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77" name="Google Shape;147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8" name="Google Shape;147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79" name="Google Shape;147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0" name="Google Shape;148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1" name="Google Shape;148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2" name="Google Shape;148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3" name="Google Shape;148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84" name="Google Shape;148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485" name="Google Shape;1485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486" name="Google Shape;1486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87" name="Google Shape;1487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0x20000002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88" name="Google Shape;1488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489" name="Google Shape;1489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0" name="Google Shape;1490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1" name="Google Shape;1491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2" name="Google Shape;1492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3" name="Google Shape;1493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4" name="Google Shape;1494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5" name="Google Shape;1495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496" name="Google Shape;1496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497" name="Google Shape;1497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498" name="Google Shape;1498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0x20000003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499" name="Google Shape;1499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00" name="Google Shape;1500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1" name="Google Shape;1501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2" name="Google Shape;1502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3" name="Google Shape;1503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4" name="Google Shape;1504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5" name="Google Shape;1505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6" name="Google Shape;1506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07" name="Google Shape;1507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  <p:grpSp>
          <p:nvGrpSpPr>
            <p:cNvPr id="1508" name="Google Shape;1508;g6e37bf1ebb_0_1698"/>
            <p:cNvGrpSpPr/>
            <p:nvPr/>
          </p:nvGrpSpPr>
          <p:grpSpPr>
            <a:xfrm>
              <a:off x="5210175" y="1261800"/>
              <a:ext cx="3231465" cy="947325"/>
              <a:chOff x="5210175" y="445025"/>
              <a:chExt cx="3231465" cy="947325"/>
            </a:xfrm>
          </p:grpSpPr>
          <p:grpSp>
            <p:nvGrpSpPr>
              <p:cNvPr id="1509" name="Google Shape;1509;g6e37bf1ebb_0_1698"/>
              <p:cNvGrpSpPr/>
              <p:nvPr/>
            </p:nvGrpSpPr>
            <p:grpSpPr>
              <a:xfrm>
                <a:off x="5210175" y="445025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10" name="Google Shape;1510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11" name="Google Shape;1511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0x20000004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12" name="Google Shape;1512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13" name="Google Shape;1513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4" name="Google Shape;1514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5" name="Google Shape;1515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6" name="Google Shape;1516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7" name="Google Shape;1517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8" name="Google Shape;1518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19" name="Google Shape;1519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0" name="Google Shape;1520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21" name="Google Shape;1521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22" name="Google Shape;1522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0x20000005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23" name="Google Shape;1523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24" name="Google Shape;1524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5" name="Google Shape;1525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6" name="Google Shape;1526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7" name="Google Shape;1527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8" name="Google Shape;1528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29" name="Google Shape;1529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0" name="Google Shape;1530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1" name="Google Shape;1531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1532" name="Google Shape;1532;g6e37bf1ebb_0_1698"/>
              <p:cNvGrpSpPr/>
              <p:nvPr/>
            </p:nvGrpSpPr>
            <p:grpSpPr>
              <a:xfrm>
                <a:off x="5210175" y="853900"/>
                <a:ext cx="3231465" cy="538450"/>
                <a:chOff x="5210175" y="445025"/>
                <a:chExt cx="3231465" cy="538450"/>
              </a:xfrm>
            </p:grpSpPr>
            <p:grpSp>
              <p:nvGrpSpPr>
                <p:cNvPr id="1533" name="Google Shape;1533;g6e37bf1ebb_0_1698"/>
                <p:cNvGrpSpPr/>
                <p:nvPr/>
              </p:nvGrpSpPr>
              <p:grpSpPr>
                <a:xfrm>
                  <a:off x="5210175" y="44502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34" name="Google Shape;1534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0x20000006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35" name="Google Shape;1535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36" name="Google Shape;1536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7" name="Google Shape;1537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8" name="Google Shape;1538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39" name="Google Shape;1539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0" name="Google Shape;1540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1" name="Google Shape;1541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2" name="Google Shape;1542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3" name="Google Shape;1543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1544" name="Google Shape;1544;g6e37bf1ebb_0_1698"/>
                <p:cNvGrpSpPr/>
                <p:nvPr/>
              </p:nvGrpSpPr>
              <p:grpSpPr>
                <a:xfrm>
                  <a:off x="5210175" y="647475"/>
                  <a:ext cx="3231465" cy="336000"/>
                  <a:chOff x="5210175" y="445025"/>
                  <a:chExt cx="3231465" cy="336000"/>
                </a:xfrm>
              </p:grpSpPr>
              <p:sp>
                <p:nvSpPr>
                  <p:cNvPr id="1545" name="Google Shape;1545;g6e37bf1ebb_0_1698"/>
                  <p:cNvSpPr txBox="1"/>
                  <p:nvPr/>
                </p:nvSpPr>
                <p:spPr>
                  <a:xfrm>
                    <a:off x="5210175" y="445025"/>
                    <a:ext cx="1097400" cy="336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Arial"/>
                      <a:buNone/>
                    </a:pPr>
                    <a:r>
                      <a:rPr lang="en" sz="1200">
                        <a:solidFill>
                          <a:srgbClr val="FF0000"/>
                        </a:solidFill>
                      </a:rPr>
                      <a:t>0x20000007</a:t>
                    </a:r>
                    <a:endParaRPr b="0" i="0" sz="1200" u="none" cap="none" strike="noStrik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grpSp>
                <p:nvGrpSpPr>
                  <p:cNvPr id="1546" name="Google Shape;1546;g6e37bf1ebb_0_1698"/>
                  <p:cNvGrpSpPr/>
                  <p:nvPr/>
                </p:nvGrpSpPr>
                <p:grpSpPr>
                  <a:xfrm>
                    <a:off x="6381769" y="511827"/>
                    <a:ext cx="2059872" cy="202392"/>
                    <a:chOff x="2850000" y="3914350"/>
                    <a:chExt cx="5611200" cy="432000"/>
                  </a:xfrm>
                </p:grpSpPr>
                <p:sp>
                  <p:nvSpPr>
                    <p:cNvPr id="1547" name="Google Shape;1547;g6e37bf1ebb_0_1698"/>
                    <p:cNvSpPr/>
                    <p:nvPr/>
                  </p:nvSpPr>
                  <p:spPr>
                    <a:xfrm>
                      <a:off x="2850000" y="3914350"/>
                      <a:ext cx="56112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8" name="Google Shape;1548;g6e37bf1ebb_0_1698"/>
                    <p:cNvSpPr/>
                    <p:nvPr/>
                  </p:nvSpPr>
                  <p:spPr>
                    <a:xfrm>
                      <a:off x="2850000" y="3914350"/>
                      <a:ext cx="28131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49" name="Google Shape;1549;g6e37bf1ebb_0_1698"/>
                    <p:cNvSpPr/>
                    <p:nvPr/>
                  </p:nvSpPr>
                  <p:spPr>
                    <a:xfrm>
                      <a:off x="28500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0" name="Google Shape;1550;g6e37bf1ebb_0_1698"/>
                    <p:cNvSpPr/>
                    <p:nvPr/>
                  </p:nvSpPr>
                  <p:spPr>
                    <a:xfrm>
                      <a:off x="5663100" y="3914350"/>
                      <a:ext cx="1395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1" name="Google Shape;1551;g6e37bf1ebb_0_1698"/>
                    <p:cNvSpPr/>
                    <p:nvPr/>
                  </p:nvSpPr>
                  <p:spPr>
                    <a:xfrm>
                      <a:off x="28500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2" name="Google Shape;1552;g6e37bf1ebb_0_1698"/>
                    <p:cNvSpPr/>
                    <p:nvPr/>
                  </p:nvSpPr>
                  <p:spPr>
                    <a:xfrm>
                      <a:off x="42565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3" name="Google Shape;1553;g6e37bf1ebb_0_1698"/>
                    <p:cNvSpPr/>
                    <p:nvPr/>
                  </p:nvSpPr>
                  <p:spPr>
                    <a:xfrm>
                      <a:off x="566310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554" name="Google Shape;1554;g6e37bf1ebb_0_1698"/>
                    <p:cNvSpPr/>
                    <p:nvPr/>
                  </p:nvSpPr>
                  <p:spPr>
                    <a:xfrm>
                      <a:off x="7069650" y="3914350"/>
                      <a:ext cx="690900" cy="432000"/>
                    </a:xfrm>
                    <a:prstGeom prst="rect">
                      <a:avLst/>
                    </a:prstGeom>
                    <a:solidFill>
                      <a:schemeClr val="lt2"/>
                    </a:solidFill>
                    <a:ln cap="flat" cmpd="sng" w="9525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>
                  </p:spPr>
                  <p:txBody>
                    <a:bodyPr anchorCtr="0" anchor="ctr" bIns="91425" lIns="91425" spcFirstLastPara="1" rIns="91425" wrap="square" tIns="91425"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b="0" i="0" sz="14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55" name="Google Shape;1555;g6e37bf1ebb_0_1698"/>
          <p:cNvGrpSpPr/>
          <p:nvPr/>
        </p:nvGrpSpPr>
        <p:grpSpPr>
          <a:xfrm>
            <a:off x="5210175" y="2889525"/>
            <a:ext cx="3231465" cy="947325"/>
            <a:chOff x="5210175" y="445025"/>
            <a:chExt cx="3231465" cy="947325"/>
          </a:xfrm>
        </p:grpSpPr>
        <p:grpSp>
          <p:nvGrpSpPr>
            <p:cNvPr id="1556" name="Google Shape;1556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557" name="Google Shape;155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58" name="Google Shape;155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59" name="Google Shape;155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60" name="Google Shape;156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1" name="Google Shape;156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2" name="Google Shape;156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3" name="Google Shape;156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4" name="Google Shape;156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5" name="Google Shape;156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6" name="Google Shape;156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7" name="Google Shape;156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68" name="Google Shape;156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69" name="Google Shape;156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70" name="Google Shape;157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71" name="Google Shape;157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2" name="Google Shape;157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3" name="Google Shape;157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4" name="Google Shape;157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5" name="Google Shape;157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6" name="Google Shape;157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7" name="Google Shape;157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78" name="Google Shape;157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579" name="Google Shape;1579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580" name="Google Shape;1580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81" name="Google Shape;1581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82" name="Google Shape;1582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83" name="Google Shape;1583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4" name="Google Shape;1584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5" name="Google Shape;1585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6" name="Google Shape;1586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7" name="Google Shape;1587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8" name="Google Shape;1588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9" name="Google Shape;1589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0" name="Google Shape;1590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591" name="Google Shape;1591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592" name="Google Shape;159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593" name="Google Shape;159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594" name="Google Shape;159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5" name="Google Shape;159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6" name="Google Shape;159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7" name="Google Shape;159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8" name="Google Shape;159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9" name="Google Shape;159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0" name="Google Shape;160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1" name="Google Shape;160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02" name="Google Shape;1602;g6e37bf1ebb_0_1698"/>
          <p:cNvGrpSpPr/>
          <p:nvPr/>
        </p:nvGrpSpPr>
        <p:grpSpPr>
          <a:xfrm>
            <a:off x="5210175" y="4129500"/>
            <a:ext cx="3231465" cy="947325"/>
            <a:chOff x="5210175" y="445025"/>
            <a:chExt cx="3231465" cy="947325"/>
          </a:xfrm>
        </p:grpSpPr>
        <p:grpSp>
          <p:nvGrpSpPr>
            <p:cNvPr id="1603" name="Google Shape;160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04" name="Google Shape;1604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05" name="Google Shape;160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0x20013FFC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06" name="Google Shape;160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07" name="Google Shape;160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8" name="Google Shape;160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09" name="Google Shape;160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0" name="Google Shape;161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1" name="Google Shape;161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2" name="Google Shape;161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3" name="Google Shape;161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4" name="Google Shape;161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15" name="Google Shape;1615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16" name="Google Shape;1616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0x20013FFD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17" name="Google Shape;1617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18" name="Google Shape;1618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9" name="Google Shape;1619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0" name="Google Shape;1620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1" name="Google Shape;1621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2" name="Google Shape;1622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3" name="Google Shape;1623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4" name="Google Shape;1624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25" name="Google Shape;1625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26" name="Google Shape;1626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27" name="Google Shape;1627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28" name="Google Shape;1628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0x20013FFE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29" name="Google Shape;1629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30" name="Google Shape;1630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1" name="Google Shape;1631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2" name="Google Shape;1632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3" name="Google Shape;1633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4" name="Google Shape;1634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5" name="Google Shape;1635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6" name="Google Shape;1636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37" name="Google Shape;1637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38" name="Google Shape;1638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39" name="Google Shape;1639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0x20013FFF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40" name="Google Shape;1640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41" name="Google Shape;1641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2" name="Google Shape;1642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3" name="Google Shape;1643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4" name="Google Shape;1644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5" name="Google Shape;1645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6" name="Google Shape;1646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7" name="Google Shape;1647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8" name="Google Shape;1648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grpSp>
        <p:nvGrpSpPr>
          <p:cNvPr id="1649" name="Google Shape;1649;g6e37bf1ebb_0_1698"/>
          <p:cNvGrpSpPr/>
          <p:nvPr/>
        </p:nvGrpSpPr>
        <p:grpSpPr>
          <a:xfrm>
            <a:off x="5210175" y="2072750"/>
            <a:ext cx="3231465" cy="947325"/>
            <a:chOff x="5210175" y="445025"/>
            <a:chExt cx="3231465" cy="947325"/>
          </a:xfrm>
        </p:grpSpPr>
        <p:grpSp>
          <p:nvGrpSpPr>
            <p:cNvPr id="1650" name="Google Shape;1650;g6e37bf1ebb_0_1698"/>
            <p:cNvGrpSpPr/>
            <p:nvPr/>
          </p:nvGrpSpPr>
          <p:grpSpPr>
            <a:xfrm>
              <a:off x="5210175" y="853900"/>
              <a:ext cx="3231465" cy="538450"/>
              <a:chOff x="5210175" y="445025"/>
              <a:chExt cx="3231465" cy="538450"/>
            </a:xfrm>
          </p:grpSpPr>
          <p:grpSp>
            <p:nvGrpSpPr>
              <p:cNvPr id="1651" name="Google Shape;1651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52" name="Google Shape;1652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0x2000000A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53" name="Google Shape;1653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54" name="Google Shape;1654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5" name="Google Shape;1655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6" name="Google Shape;1656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7" name="Google Shape;1657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8" name="Google Shape;1658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59" name="Google Shape;1659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0" name="Google Shape;1660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1" name="Google Shape;1661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62" name="Google Shape;1662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63" name="Google Shape;1663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0x2000000B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64" name="Google Shape;1664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65" name="Google Shape;1665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6" name="Google Shape;1666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7" name="Google Shape;1667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8" name="Google Shape;1668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9" name="Google Shape;1669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0" name="Google Shape;1670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1" name="Google Shape;1671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2" name="Google Shape;1672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673" name="Google Shape;1673;g6e37bf1ebb_0_1698"/>
            <p:cNvGrpSpPr/>
            <p:nvPr/>
          </p:nvGrpSpPr>
          <p:grpSpPr>
            <a:xfrm>
              <a:off x="5210175" y="445025"/>
              <a:ext cx="3231465" cy="538450"/>
              <a:chOff x="5210175" y="445025"/>
              <a:chExt cx="3231465" cy="538450"/>
            </a:xfrm>
          </p:grpSpPr>
          <p:grpSp>
            <p:nvGrpSpPr>
              <p:cNvPr id="1674" name="Google Shape;1674;g6e37bf1ebb_0_1698"/>
              <p:cNvGrpSpPr/>
              <p:nvPr/>
            </p:nvGrpSpPr>
            <p:grpSpPr>
              <a:xfrm>
                <a:off x="5210175" y="647475"/>
                <a:ext cx="3231465" cy="336000"/>
                <a:chOff x="5210175" y="445025"/>
                <a:chExt cx="3231465" cy="336000"/>
              </a:xfrm>
            </p:grpSpPr>
            <p:sp>
              <p:nvSpPr>
                <p:cNvPr id="1675" name="Google Shape;167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0x20000009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1676" name="Google Shape;167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77" name="Google Shape;167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8" name="Google Shape;167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9" name="Google Shape;167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0" name="Google Shape;168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1" name="Google Shape;168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2" name="Google Shape;168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3" name="Google Shape;168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4" name="Google Shape;168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685" name="Google Shape;1685;g6e37bf1ebb_0_1698"/>
              <p:cNvGrpSpPr/>
              <p:nvPr/>
            </p:nvGrpSpPr>
            <p:grpSpPr>
              <a:xfrm>
                <a:off x="5210175" y="445025"/>
                <a:ext cx="3231465" cy="336000"/>
                <a:chOff x="5210175" y="445025"/>
                <a:chExt cx="3231465" cy="336000"/>
              </a:xfrm>
            </p:grpSpPr>
            <p:grpSp>
              <p:nvGrpSpPr>
                <p:cNvPr id="1686" name="Google Shape;1686;g6e37bf1ebb_0_1698"/>
                <p:cNvGrpSpPr/>
                <p:nvPr/>
              </p:nvGrpSpPr>
              <p:grpSpPr>
                <a:xfrm>
                  <a:off x="6381769" y="511827"/>
                  <a:ext cx="2059872" cy="202392"/>
                  <a:chOff x="2850000" y="3914350"/>
                  <a:chExt cx="5611200" cy="432000"/>
                </a:xfrm>
              </p:grpSpPr>
              <p:sp>
                <p:nvSpPr>
                  <p:cNvPr id="1687" name="Google Shape;1687;g6e37bf1ebb_0_1698"/>
                  <p:cNvSpPr/>
                  <p:nvPr/>
                </p:nvSpPr>
                <p:spPr>
                  <a:xfrm>
                    <a:off x="2850000" y="3914350"/>
                    <a:ext cx="56112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8" name="Google Shape;1688;g6e37bf1ebb_0_1698"/>
                  <p:cNvSpPr/>
                  <p:nvPr/>
                </p:nvSpPr>
                <p:spPr>
                  <a:xfrm>
                    <a:off x="2850000" y="3914350"/>
                    <a:ext cx="28131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89" name="Google Shape;1689;g6e37bf1ebb_0_1698"/>
                  <p:cNvSpPr/>
                  <p:nvPr/>
                </p:nvSpPr>
                <p:spPr>
                  <a:xfrm>
                    <a:off x="28500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0" name="Google Shape;1690;g6e37bf1ebb_0_1698"/>
                  <p:cNvSpPr/>
                  <p:nvPr/>
                </p:nvSpPr>
                <p:spPr>
                  <a:xfrm>
                    <a:off x="5663100" y="3914350"/>
                    <a:ext cx="1395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1" name="Google Shape;1691;g6e37bf1ebb_0_1698"/>
                  <p:cNvSpPr/>
                  <p:nvPr/>
                </p:nvSpPr>
                <p:spPr>
                  <a:xfrm>
                    <a:off x="28500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2" name="Google Shape;1692;g6e37bf1ebb_0_1698"/>
                  <p:cNvSpPr/>
                  <p:nvPr/>
                </p:nvSpPr>
                <p:spPr>
                  <a:xfrm>
                    <a:off x="42565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3" name="Google Shape;1693;g6e37bf1ebb_0_1698"/>
                  <p:cNvSpPr/>
                  <p:nvPr/>
                </p:nvSpPr>
                <p:spPr>
                  <a:xfrm>
                    <a:off x="566310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4" name="Google Shape;1694;g6e37bf1ebb_0_1698"/>
                  <p:cNvSpPr/>
                  <p:nvPr/>
                </p:nvSpPr>
                <p:spPr>
                  <a:xfrm>
                    <a:off x="7069650" y="3914350"/>
                    <a:ext cx="690900" cy="432000"/>
                  </a:xfrm>
                  <a:prstGeom prst="rect">
                    <a:avLst/>
                  </a:prstGeom>
                  <a:solidFill>
                    <a:schemeClr val="lt2"/>
                  </a:solidFill>
                  <a:ln cap="flat" cmpd="sng" w="9525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695" name="Google Shape;1695;g6e37bf1ebb_0_1698"/>
                <p:cNvSpPr txBox="1"/>
                <p:nvPr/>
              </p:nvSpPr>
              <p:spPr>
                <a:xfrm>
                  <a:off x="5210175" y="445025"/>
                  <a:ext cx="1097400" cy="336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r>
                    <a:rPr lang="en" sz="1200">
                      <a:solidFill>
                        <a:srgbClr val="FF0000"/>
                      </a:solidFill>
                    </a:rPr>
                    <a:t>0x20000008</a:t>
                  </a:r>
                  <a:endParaRPr b="0" i="0" sz="12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696" name="Google Shape;1696;g6e37bf1ebb_0_1698"/>
          <p:cNvSpPr txBox="1"/>
          <p:nvPr/>
        </p:nvSpPr>
        <p:spPr>
          <a:xfrm>
            <a:off x="5348500" y="3489600"/>
            <a:ext cx="15903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0000"/>
                </a:solidFill>
              </a:rPr>
              <a:t>...</a:t>
            </a:r>
            <a:endParaRPr sz="3600">
              <a:solidFill>
                <a:srgbClr val="FF0000"/>
              </a:solidFill>
            </a:endParaRPr>
          </a:p>
        </p:txBody>
      </p:sp>
      <p:grpSp>
        <p:nvGrpSpPr>
          <p:cNvPr id="1697" name="Google Shape;1697;g6e37bf1ebb_0_1698"/>
          <p:cNvGrpSpPr/>
          <p:nvPr/>
        </p:nvGrpSpPr>
        <p:grpSpPr>
          <a:xfrm>
            <a:off x="6391275" y="504825"/>
            <a:ext cx="2047800" cy="817000"/>
            <a:chOff x="6391275" y="504825"/>
            <a:chExt cx="2047800" cy="817000"/>
          </a:xfrm>
        </p:grpSpPr>
        <p:sp>
          <p:nvSpPr>
            <p:cNvPr id="1698" name="Google Shape;169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FF0000"/>
                  </a:solidFill>
                </a:rPr>
                <a:t>0x3A</a:t>
              </a:r>
              <a:endParaRPr>
                <a:solidFill>
                  <a:srgbClr val="FF0000"/>
                </a:solidFill>
              </a:endParaRPr>
            </a:p>
          </p:txBody>
        </p:sp>
        <p:sp>
          <p:nvSpPr>
            <p:cNvPr id="1701" name="Google Shape;170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02" name="Google Shape;1702;g6e37bf1ebb_0_1698"/>
          <p:cNvGrpSpPr/>
          <p:nvPr/>
        </p:nvGrpSpPr>
        <p:grpSpPr>
          <a:xfrm>
            <a:off x="6391275" y="1321825"/>
            <a:ext cx="2047800" cy="817000"/>
            <a:chOff x="6391275" y="504825"/>
            <a:chExt cx="2047800" cy="817000"/>
          </a:xfrm>
        </p:grpSpPr>
        <p:sp>
          <p:nvSpPr>
            <p:cNvPr id="1703" name="Google Shape;170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07" name="Google Shape;1707;g6e37bf1ebb_0_1698"/>
          <p:cNvGrpSpPr/>
          <p:nvPr/>
        </p:nvGrpSpPr>
        <p:grpSpPr>
          <a:xfrm>
            <a:off x="6391275" y="2137913"/>
            <a:ext cx="2047800" cy="817000"/>
            <a:chOff x="6391275" y="504825"/>
            <a:chExt cx="2047800" cy="817000"/>
          </a:xfrm>
        </p:grpSpPr>
        <p:sp>
          <p:nvSpPr>
            <p:cNvPr id="1708" name="Google Shape;170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2" name="Google Shape;1712;g6e37bf1ebb_0_1698"/>
          <p:cNvGrpSpPr/>
          <p:nvPr/>
        </p:nvGrpSpPr>
        <p:grpSpPr>
          <a:xfrm>
            <a:off x="6391275" y="2954688"/>
            <a:ext cx="2047800" cy="817000"/>
            <a:chOff x="6391275" y="504825"/>
            <a:chExt cx="2047800" cy="817000"/>
          </a:xfrm>
        </p:grpSpPr>
        <p:sp>
          <p:nvSpPr>
            <p:cNvPr id="1713" name="Google Shape;1713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7" name="Google Shape;1717;g6e37bf1ebb_0_1698"/>
          <p:cNvGrpSpPr/>
          <p:nvPr/>
        </p:nvGrpSpPr>
        <p:grpSpPr>
          <a:xfrm>
            <a:off x="6391275" y="4194663"/>
            <a:ext cx="2047800" cy="817000"/>
            <a:chOff x="6391275" y="504825"/>
            <a:chExt cx="2047800" cy="817000"/>
          </a:xfrm>
        </p:grpSpPr>
        <p:sp>
          <p:nvSpPr>
            <p:cNvPr id="1718" name="Google Shape;1718;g6e37bf1ebb_0_1698"/>
            <p:cNvSpPr/>
            <p:nvPr/>
          </p:nvSpPr>
          <p:spPr>
            <a:xfrm>
              <a:off x="6391275" y="5048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g6e37bf1ebb_0_1698"/>
            <p:cNvSpPr/>
            <p:nvPr/>
          </p:nvSpPr>
          <p:spPr>
            <a:xfrm>
              <a:off x="6391275" y="7215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g6e37bf1ebb_0_1698"/>
            <p:cNvSpPr/>
            <p:nvPr/>
          </p:nvSpPr>
          <p:spPr>
            <a:xfrm>
              <a:off x="6391275" y="9216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g6e37bf1ebb_0_1698"/>
            <p:cNvSpPr/>
            <p:nvPr/>
          </p:nvSpPr>
          <p:spPr>
            <a:xfrm>
              <a:off x="6391275" y="1121725"/>
              <a:ext cx="2047800" cy="2001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2" name="Google Shape;1722;g6e37bf1ebb_0_1698"/>
          <p:cNvSpPr/>
          <p:nvPr/>
        </p:nvSpPr>
        <p:spPr>
          <a:xfrm>
            <a:off x="4095750" y="771525"/>
            <a:ext cx="1200300" cy="55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schreiben</a:t>
            </a:r>
            <a:endParaRPr/>
          </a:p>
        </p:txBody>
      </p:sp>
      <p:sp>
        <p:nvSpPr>
          <p:cNvPr id="1723" name="Google Shape;1723;g6e37bf1ebb_0_1698"/>
          <p:cNvSpPr txBox="1"/>
          <p:nvPr/>
        </p:nvSpPr>
        <p:spPr>
          <a:xfrm>
            <a:off x="3028950" y="771525"/>
            <a:ext cx="745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0x3A</a:t>
            </a:r>
            <a:endParaRPr sz="1800">
              <a:solidFill>
                <a:srgbClr val="FF0000"/>
              </a:solidFill>
            </a:endParaRPr>
          </a:p>
        </p:txBody>
      </p:sp>
      <p:sp>
        <p:nvSpPr>
          <p:cNvPr id="1724" name="Google Shape;1724;g6e37bf1ebb_0_1698"/>
          <p:cNvSpPr txBox="1"/>
          <p:nvPr/>
        </p:nvSpPr>
        <p:spPr>
          <a:xfrm>
            <a:off x="2362425" y="1110488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R0</a:t>
            </a:r>
            <a:endParaRPr/>
          </a:p>
        </p:txBody>
      </p:sp>
      <p:sp>
        <p:nvSpPr>
          <p:cNvPr id="1725" name="Google Shape;1725;g6e37bf1ebb_0_1698"/>
          <p:cNvSpPr txBox="1"/>
          <p:nvPr/>
        </p:nvSpPr>
        <p:spPr>
          <a:xfrm>
            <a:off x="3949163" y="1352538"/>
            <a:ext cx="12003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strb R0,[R1]</a:t>
            </a:r>
            <a:endParaRPr/>
          </a:p>
        </p:txBody>
      </p:sp>
      <p:pic>
        <p:nvPicPr>
          <p:cNvPr id="1726" name="Google Shape;1726;g6e37bf1ebb_0_16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6300" y="1726250"/>
            <a:ext cx="1684224" cy="12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7" name="Google Shape;1727;g6e37bf1ebb_0_1698"/>
          <p:cNvSpPr txBox="1"/>
          <p:nvPr/>
        </p:nvSpPr>
        <p:spPr>
          <a:xfrm>
            <a:off x="2772150" y="1847325"/>
            <a:ext cx="12588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</a:rPr>
              <a:t>0x20000002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728" name="Google Shape;1728;g6e37bf1ebb_0_1698"/>
          <p:cNvSpPr txBox="1"/>
          <p:nvPr/>
        </p:nvSpPr>
        <p:spPr>
          <a:xfrm>
            <a:off x="2316900" y="2206363"/>
            <a:ext cx="638100" cy="3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R1</a:t>
            </a:r>
            <a:endParaRPr/>
          </a:p>
        </p:txBody>
      </p:sp>
      <p:sp>
        <p:nvSpPr>
          <p:cNvPr id="1729" name="Google Shape;1729;g6e37bf1ebb_0_1698"/>
          <p:cNvSpPr/>
          <p:nvPr/>
        </p:nvSpPr>
        <p:spPr>
          <a:xfrm>
            <a:off x="3324225" y="408186"/>
            <a:ext cx="3190875" cy="487175"/>
          </a:xfrm>
          <a:custGeom>
            <a:rect b="b" l="l" r="r" t="t"/>
            <a:pathLst>
              <a:path extrusionOk="0" h="19487" w="127635">
                <a:moveTo>
                  <a:pt x="0" y="16820"/>
                </a:moveTo>
                <a:cubicBezTo>
                  <a:pt x="9398" y="14026"/>
                  <a:pt x="35116" y="-388"/>
                  <a:pt x="56388" y="56"/>
                </a:cubicBezTo>
                <a:cubicBezTo>
                  <a:pt x="77661" y="501"/>
                  <a:pt x="115761" y="16249"/>
                  <a:pt x="127635" y="19487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730" name="Google Shape;1730;g6e37bf1ebb_0_1698"/>
          <p:cNvSpPr/>
          <p:nvPr/>
        </p:nvSpPr>
        <p:spPr>
          <a:xfrm>
            <a:off x="3829050" y="1095375"/>
            <a:ext cx="1533525" cy="846125"/>
          </a:xfrm>
          <a:custGeom>
            <a:rect b="b" l="l" r="r" t="t"/>
            <a:pathLst>
              <a:path extrusionOk="0" h="33845" w="61341">
                <a:moveTo>
                  <a:pt x="0" y="32762"/>
                </a:moveTo>
                <a:cubicBezTo>
                  <a:pt x="6890" y="32456"/>
                  <a:pt x="31116" y="36384"/>
                  <a:pt x="41339" y="30924"/>
                </a:cubicBezTo>
                <a:cubicBezTo>
                  <a:pt x="51563" y="25464"/>
                  <a:pt x="58007" y="5154"/>
                  <a:pt x="61341" y="0"/>
                </a:cubicBezTo>
              </a:path>
            </a:pathLst>
          </a:custGeom>
          <a:noFill/>
          <a:ln cap="flat" cmpd="sng" w="38100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731" name="Google Shape;1731;g6e37bf1ebb_0_1698"/>
          <p:cNvSpPr/>
          <p:nvPr/>
        </p:nvSpPr>
        <p:spPr>
          <a:xfrm>
            <a:off x="5353050" y="933450"/>
            <a:ext cx="895200" cy="199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CBE023-297C-45D9-8182-89BF193A19B5}"/>
</file>

<file path=customXml/itemProps2.xml><?xml version="1.0" encoding="utf-8"?>
<ds:datastoreItem xmlns:ds="http://schemas.openxmlformats.org/officeDocument/2006/customXml" ds:itemID="{3CA2D24B-702F-421D-898C-BC603CF8575A}"/>
</file>

<file path=customXml/itemProps3.xml><?xml version="1.0" encoding="utf-8"?>
<ds:datastoreItem xmlns:ds="http://schemas.openxmlformats.org/officeDocument/2006/customXml" ds:itemID="{1B1BB439-656D-480C-BFDB-48247F73AA01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