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7"/>
  </p:notesMasterIdLst>
  <p:sldIdLst>
    <p:sldId id="256" r:id="rId5"/>
    <p:sldId id="257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c7df5a24b957046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c7df5a24b957046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Ports – Die Anschlüsse des Mikrocontrollers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4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 kommuniziert der Mikrocontroller mit seiner Umgebung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14"/>
          <p:cNvGrpSpPr/>
          <p:nvPr/>
        </p:nvGrpSpPr>
        <p:grpSpPr>
          <a:xfrm>
            <a:off x="221812" y="231873"/>
            <a:ext cx="4941692" cy="4617877"/>
            <a:chOff x="5095590" y="278671"/>
            <a:chExt cx="4941692" cy="3457271"/>
          </a:xfrm>
        </p:grpSpPr>
        <p:sp>
          <p:nvSpPr>
            <p:cNvPr id="61" name="Google Shape;61;p14"/>
            <p:cNvSpPr/>
            <p:nvPr/>
          </p:nvSpPr>
          <p:spPr>
            <a:xfrm rot="8341007">
              <a:off x="5542267" y="864181"/>
              <a:ext cx="2440847" cy="2274339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2" name="Google Shape;62;p14"/>
            <p:cNvGrpSpPr/>
            <p:nvPr/>
          </p:nvGrpSpPr>
          <p:grpSpPr>
            <a:xfrm>
              <a:off x="6905563" y="278671"/>
              <a:ext cx="1644093" cy="3187895"/>
              <a:chOff x="7271300" y="8342"/>
              <a:chExt cx="1651193" cy="2670600"/>
            </a:xfrm>
          </p:grpSpPr>
          <p:grpSp>
            <p:nvGrpSpPr>
              <p:cNvPr id="63" name="Google Shape;63;p1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64" name="Google Shape;64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5" name="Google Shape;65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6" name="Google Shape;66;p1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67" name="Google Shape;67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68" name="Google Shape;68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69" name="Google Shape;69;p1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70" name="Google Shape;70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71" name="Google Shape;71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72" name="Google Shape;72;p1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73" name="Google Shape;73;p1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74" name="Google Shape;74;p14"/>
            <p:cNvSpPr/>
            <p:nvPr/>
          </p:nvSpPr>
          <p:spPr>
            <a:xfrm>
              <a:off x="6610701" y="724174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4"/>
            <p:cNvSpPr/>
            <p:nvPr/>
          </p:nvSpPr>
          <p:spPr>
            <a:xfrm>
              <a:off x="6610701" y="1003925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4"/>
            <p:cNvSpPr/>
            <p:nvPr/>
          </p:nvSpPr>
          <p:spPr>
            <a:xfrm>
              <a:off x="6610701" y="131222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4"/>
            <p:cNvSpPr/>
            <p:nvPr/>
          </p:nvSpPr>
          <p:spPr>
            <a:xfrm>
              <a:off x="6610701" y="1582527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4"/>
            <p:cNvSpPr/>
            <p:nvPr/>
          </p:nvSpPr>
          <p:spPr>
            <a:xfrm>
              <a:off x="6610701" y="18528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4"/>
            <p:cNvSpPr/>
            <p:nvPr/>
          </p:nvSpPr>
          <p:spPr>
            <a:xfrm>
              <a:off x="6610701" y="216112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4"/>
            <p:cNvSpPr/>
            <p:nvPr/>
          </p:nvSpPr>
          <p:spPr>
            <a:xfrm>
              <a:off x="6610701" y="2469429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4"/>
            <p:cNvSpPr/>
            <p:nvPr/>
          </p:nvSpPr>
          <p:spPr>
            <a:xfrm>
              <a:off x="6610698" y="2765418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4"/>
            <p:cNvSpPr/>
            <p:nvPr/>
          </p:nvSpPr>
          <p:spPr>
            <a:xfrm>
              <a:off x="6610701" y="3061406"/>
              <a:ext cx="1939200" cy="270300"/>
            </a:xfrm>
            <a:prstGeom prst="parallelogram">
              <a:avLst>
                <a:gd name="adj" fmla="val 128575"/>
              </a:avLst>
            </a:prstGeom>
            <a:solidFill>
              <a:srgbClr val="783F04"/>
            </a:solidFill>
            <a:ln w="38100" cap="flat" cmpd="sng">
              <a:solidFill>
                <a:srgbClr val="B45F0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3" name="Google Shape;83;p14"/>
            <p:cNvGrpSpPr/>
            <p:nvPr/>
          </p:nvGrpSpPr>
          <p:grpSpPr>
            <a:xfrm>
              <a:off x="6610554" y="548047"/>
              <a:ext cx="1644093" cy="3187895"/>
              <a:chOff x="7271300" y="8342"/>
              <a:chExt cx="1651193" cy="2670600"/>
            </a:xfrm>
          </p:grpSpPr>
          <p:grpSp>
            <p:nvGrpSpPr>
              <p:cNvPr id="84" name="Google Shape;84;p14"/>
              <p:cNvGrpSpPr/>
              <p:nvPr/>
            </p:nvGrpSpPr>
            <p:grpSpPr>
              <a:xfrm>
                <a:off x="7271300" y="382350"/>
                <a:ext cx="1647000" cy="477600"/>
                <a:chOff x="7271300" y="382350"/>
                <a:chExt cx="1647000" cy="477600"/>
              </a:xfrm>
            </p:grpSpPr>
            <p:sp>
              <p:nvSpPr>
                <p:cNvPr id="85" name="Google Shape;85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6" name="Google Shape;86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7" name="Google Shape;87;p14"/>
              <p:cNvGrpSpPr/>
              <p:nvPr/>
            </p:nvGrpSpPr>
            <p:grpSpPr>
              <a:xfrm>
                <a:off x="7271301" y="1110925"/>
                <a:ext cx="1647000" cy="477600"/>
                <a:chOff x="7271300" y="382350"/>
                <a:chExt cx="1647000" cy="477600"/>
              </a:xfrm>
            </p:grpSpPr>
            <p:sp>
              <p:nvSpPr>
                <p:cNvPr id="88" name="Google Shape;88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9" name="Google Shape;89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0" name="Google Shape;90;p14"/>
              <p:cNvGrpSpPr/>
              <p:nvPr/>
            </p:nvGrpSpPr>
            <p:grpSpPr>
              <a:xfrm>
                <a:off x="7271300" y="1839500"/>
                <a:ext cx="1647000" cy="477600"/>
                <a:chOff x="7271300" y="382350"/>
                <a:chExt cx="1647000" cy="477600"/>
              </a:xfrm>
            </p:grpSpPr>
            <p:sp>
              <p:nvSpPr>
                <p:cNvPr id="91" name="Google Shape;91;p14"/>
                <p:cNvSpPr/>
                <p:nvPr/>
              </p:nvSpPr>
              <p:spPr>
                <a:xfrm>
                  <a:off x="7271300" y="3823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ODR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2" name="Google Shape;92;p14"/>
                <p:cNvSpPr/>
                <p:nvPr/>
              </p:nvSpPr>
              <p:spPr>
                <a:xfrm>
                  <a:off x="7271300" y="621150"/>
                  <a:ext cx="1647000" cy="238800"/>
                </a:xfrm>
                <a:prstGeom prst="rect">
                  <a:avLst/>
                </a:prstGeom>
                <a:noFill/>
                <a:ln w="38100" cap="flat" cmpd="sng">
                  <a:solidFill>
                    <a:srgbClr val="B45F06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en" sz="1600" b="0" i="0" u="none" strike="noStrike" cap="none">
                      <a:solidFill>
                        <a:srgbClr val="00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IDR</a:t>
                  </a:r>
                  <a:endParaRPr sz="1600" b="0" i="0" u="none" strike="noStrike" cap="none">
                    <a:solidFill>
                      <a:srgbClr val="00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93" name="Google Shape;93;p14"/>
              <p:cNvCxnSpPr/>
              <p:nvPr/>
            </p:nvCxnSpPr>
            <p:spPr>
              <a:xfrm flipH="1">
                <a:off x="7272468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4" name="Google Shape;94;p14"/>
              <p:cNvCxnSpPr/>
              <p:nvPr/>
            </p:nvCxnSpPr>
            <p:spPr>
              <a:xfrm flipH="1">
                <a:off x="8918293" y="8342"/>
                <a:ext cx="4200" cy="267060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B45F06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sp>
          <p:nvSpPr>
            <p:cNvPr id="95" name="Google Shape;95;p14"/>
            <p:cNvSpPr/>
            <p:nvPr/>
          </p:nvSpPr>
          <p:spPr>
            <a:xfrm rot="8369836">
              <a:off x="7231775" y="818381"/>
              <a:ext cx="2326615" cy="2332993"/>
            </a:xfrm>
            <a:prstGeom prst="parallelogram">
              <a:avLst>
                <a:gd name="adj" fmla="val 86625"/>
              </a:avLst>
            </a:prstGeom>
            <a:solidFill>
              <a:srgbClr val="6AA84F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6" name="Google Shape;96;p14"/>
          <p:cNvSpPr/>
          <p:nvPr/>
        </p:nvSpPr>
        <p:spPr>
          <a:xfrm>
            <a:off x="1925680" y="824350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GPIOA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/>
          <p:nvPr/>
        </p:nvSpPr>
        <p:spPr>
          <a:xfrm>
            <a:off x="1925673" y="2006574"/>
            <a:ext cx="13488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GPIOB</a:t>
            </a:r>
            <a:endParaRPr sz="18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4"/>
          <p:cNvSpPr/>
          <p:nvPr/>
        </p:nvSpPr>
        <p:spPr>
          <a:xfrm>
            <a:off x="1925680" y="3188800"/>
            <a:ext cx="1288500" cy="351900"/>
          </a:xfrm>
          <a:prstGeom prst="ellipse">
            <a:avLst/>
          </a:prstGeom>
          <a:solidFill>
            <a:srgbClr val="9900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600" b="0" i="0" u="none" strike="noStrike" cap="none">
                <a:solidFill>
                  <a:srgbClr val="00FFFF"/>
                </a:solidFill>
                <a:latin typeface="Arial"/>
                <a:ea typeface="Arial"/>
                <a:cs typeface="Arial"/>
                <a:sym typeface="Arial"/>
              </a:rPr>
              <a:t>GPIOC</a:t>
            </a:r>
            <a:endParaRPr sz="1600" b="0" i="0" u="none" strike="noStrike" cap="none">
              <a:solidFill>
                <a:srgbClr val="00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1678773" y="4371025"/>
            <a:ext cx="18426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"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EA-Speicher</a:t>
            </a: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4"/>
          <p:cNvSpPr/>
          <p:nvPr/>
        </p:nvSpPr>
        <p:spPr>
          <a:xfrm>
            <a:off x="221803" y="1172400"/>
            <a:ext cx="910500" cy="2798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CPU</a:t>
            </a:r>
            <a:endParaRPr sz="1900"/>
          </a:p>
        </p:txBody>
      </p:sp>
      <p:sp>
        <p:nvSpPr>
          <p:cNvPr id="101" name="Google Shape;101;p14"/>
          <p:cNvSpPr/>
          <p:nvPr/>
        </p:nvSpPr>
        <p:spPr>
          <a:xfrm>
            <a:off x="1132300" y="2154600"/>
            <a:ext cx="572400" cy="834300"/>
          </a:xfrm>
          <a:prstGeom prst="leftRightArrow">
            <a:avLst>
              <a:gd name="adj1" fmla="val 50000"/>
              <a:gd name="adj2" fmla="val 2696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4"/>
          <p:cNvSpPr/>
          <p:nvPr/>
        </p:nvSpPr>
        <p:spPr>
          <a:xfrm>
            <a:off x="19154" y="10"/>
            <a:ext cx="3957900" cy="5143500"/>
          </a:xfrm>
          <a:prstGeom prst="rect">
            <a:avLst/>
          </a:prstGeom>
          <a:noFill/>
          <a:ln w="38100" cap="flat" cmpd="sng">
            <a:solidFill>
              <a:srgbClr val="38761D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4"/>
          <p:cNvSpPr txBox="1"/>
          <p:nvPr/>
        </p:nvSpPr>
        <p:spPr>
          <a:xfrm>
            <a:off x="19150" y="4602900"/>
            <a:ext cx="2015400" cy="5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Mikrocontroller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81EC98-EFDA-444C-B6D0-3E32B7F877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0EC1319-BCE0-43D9-BDBD-3B7B5D5798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0A67E-C80C-4224-8287-9268159283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Bildschirmpräsentation (16:9)</PresentationFormat>
  <Paragraphs>14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Ports – Die Anschlüsse des Mikrocontrollers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Ports – Die Anschlüsse des Mikrocontrollers</dc:title>
  <cp:lastModifiedBy>Textbureau Strauß</cp:lastModifiedBy>
  <cp:revision>1</cp:revision>
  <dcterms:modified xsi:type="dcterms:W3CDTF">2021-06-14T19:04:27Z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