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28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9" roundtripDataSignature="AMtx7mgt7ZBimqe9Ilele08kE8unMs1M/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8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customschemas.google.com/relationships/presentationmetadata" Target="meta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5" name="Google Shape;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6ec375cd00_0_4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96" name="Google Shape;496;g6ec375cd00_0_4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6ec375cd00_0_5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59" name="Google Shape;559;g6ec375cd00_0_5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g6ec375cd00_0_5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24" name="Google Shape;624;g6ec375cd00_0_5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g6ec375cd00_0_6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84" name="Google Shape;684;g6ec375cd00_0_6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g6ec375cd00_0_7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54" name="Google Shape;754;g6ec375cd00_0_7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g6ec375cd00_0_8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98" name="Google Shape;798;g6ec375cd00_0_8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Google Shape;917;g6ec375cd00_0_9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18" name="Google Shape;918;g6ec375cd00_0_9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Google Shape;1037;g6ec375cd00_0_10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38" name="Google Shape;1038;g6ec375cd00_0_10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Google Shape;1113;g6ec375cd00_1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14" name="Google Shape;1114;g6ec375cd00_1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" name="Google Shape;1189;g6ec375cd00_1_1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90" name="Google Shape;1190;g6ec375cd00_1_1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7" name="Google Shape;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0" name="Google Shape;1250;g6ec375cd00_1_2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51" name="Google Shape;1251;g6ec375cd00_1_2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3" name="Google Shape;1313;g6ec375cd00_1_3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14" name="Google Shape;1314;g6ec375cd00_1_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Google Shape;1376;g6ec375cd00_1_3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77" name="Google Shape;1377;g6ec375cd00_1_3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9" name="Google Shape;1439;g6ec375cd00_1_4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40" name="Google Shape;1440;g6ec375cd00_1_4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6ec375cd00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4" name="Google Shape;134;g6ec375cd00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6ec375cd00_0_1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78" name="Google Shape;178;g6ec375cd00_0_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6ec375cd00_0_1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22" name="Google Shape;222;g6ec375cd00_0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6ec375cd00_0_2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70" name="Google Shape;270;g6ec375cd00_0_2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6ec375cd00_0_3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16" name="Google Shape;316;g6ec375cd00_0_3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6ec375cd00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65" name="Google Shape;365;g6ec375cd00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6ec375cd00_0_3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34" name="Google Shape;434;g6ec375cd00_0_3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">
  <p:cSld name="Titelfolie">
    <p:bg>
      <p:bgPr>
        <a:solidFill>
          <a:schemeClr val="lt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24" descr="\\DROBO-FS\QuickDrops\JB\PPTX NG\Droplets\LightingOverlay.png"/>
          <p:cNvPicPr preferRelativeResize="0"/>
          <p:nvPr/>
        </p:nvPicPr>
        <p:blipFill rotWithShape="1">
          <a:blip r:embed="rId4">
            <a:alphaModFix amt="30000"/>
          </a:blip>
          <a:srcRect/>
          <a:stretch/>
        </p:blipFill>
        <p:spPr>
          <a:xfrm>
            <a:off x="0" y="-1"/>
            <a:ext cx="12192005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oogle Shape;7;p24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8" name="Google Shape;8;p24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</p:grpSpPr>
          <p:sp>
            <p:nvSpPr>
              <p:cNvPr id="9" name="Google Shape;9;p24"/>
              <p:cNvSpPr/>
              <p:nvPr/>
            </p:nvSpPr>
            <p:spPr>
              <a:xfrm>
                <a:off x="114300" y="4763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" name="Google Shape;10;p24"/>
              <p:cNvSpPr/>
              <p:nvPr/>
            </p:nvSpPr>
            <p:spPr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" name="Google Shape;11;p24"/>
              <p:cNvSpPr/>
              <p:nvPr/>
            </p:nvSpPr>
            <p:spPr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" name="Google Shape;12;p24"/>
              <p:cNvSpPr/>
              <p:nvPr/>
            </p:nvSpPr>
            <p:spPr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41" extrusionOk="0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3" name="Google Shape;13;p24"/>
              <p:cNvSpPr/>
              <p:nvPr/>
            </p:nvSpPr>
            <p:spPr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" name="Google Shape;14;p24"/>
              <p:cNvSpPr/>
              <p:nvPr/>
            </p:nvSpPr>
            <p:spPr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l" t="t" r="r" b="b"/>
                <a:pathLst>
                  <a:path w="233" h="901" extrusionOk="0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5" name="Google Shape;15;p24"/>
              <p:cNvSpPr/>
              <p:nvPr/>
            </p:nvSpPr>
            <p:spPr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 extrusionOk="0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6" name="Google Shape;16;p24"/>
              <p:cNvSpPr/>
              <p:nvPr/>
            </p:nvSpPr>
            <p:spPr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" name="Google Shape;17;p24"/>
              <p:cNvSpPr/>
              <p:nvPr/>
            </p:nvSpPr>
            <p:spPr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" name="Google Shape;18;p24"/>
              <p:cNvSpPr/>
              <p:nvPr/>
            </p:nvSpPr>
            <p:spPr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l" t="t" r="r" b="b"/>
                <a:pathLst>
                  <a:path w="266" h="332" extrusionOk="0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19" name="Google Shape;19;p24"/>
              <p:cNvSpPr/>
              <p:nvPr/>
            </p:nvSpPr>
            <p:spPr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l" t="t" r="r" b="b"/>
                <a:pathLst>
                  <a:path w="34" h="31" extrusionOk="0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0" name="Google Shape;20;p24"/>
              <p:cNvCxnSpPr/>
              <p:nvPr/>
            </p:nvCxnSpPr>
            <p:spPr>
              <a:xfrm>
                <a:off x="-4763" y="9525"/>
                <a:ext cx="0" cy="0"/>
              </a:xfrm>
              <a:prstGeom prst="straightConnector1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 w="9525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sp>
            <p:nvSpPr>
              <p:cNvPr id="21" name="Google Shape;21;p24"/>
              <p:cNvSpPr/>
              <p:nvPr/>
            </p:nvSpPr>
            <p:spPr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l" t="t" r="r" b="b"/>
                <a:pathLst>
                  <a:path w="78" h="80" extrusionOk="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2" name="Google Shape;22;p24"/>
              <p:cNvSpPr/>
              <p:nvPr/>
            </p:nvSpPr>
            <p:spPr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l" t="t" r="r" b="b"/>
                <a:pathLst>
                  <a:path w="93" h="303" extrusionOk="0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3" name="Google Shape;23;p24"/>
              <p:cNvSpPr/>
              <p:nvPr/>
            </p:nvSpPr>
            <p:spPr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l" t="t" r="r" b="b"/>
                <a:pathLst>
                  <a:path w="90" h="300" extrusionOk="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4" name="Google Shape;24;p24"/>
              <p:cNvSpPr/>
              <p:nvPr/>
            </p:nvSpPr>
            <p:spPr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l" t="t" r="r" b="b"/>
                <a:pathLst>
                  <a:path w="24" h="23" extrusionOk="0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" name="Google Shape;25;p24"/>
              <p:cNvSpPr/>
              <p:nvPr/>
            </p:nvSpPr>
            <p:spPr>
              <a:xfrm>
                <a:off x="133350" y="4662488"/>
                <a:ext cx="23700" cy="2181300"/>
              </a:xfrm>
              <a:prstGeom prst="rect">
                <a:avLst/>
              </a:pr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" name="Google Shape;26;p24"/>
              <p:cNvSpPr/>
              <p:nvPr/>
            </p:nvSpPr>
            <p:spPr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35" extrusionOk="0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7" name="Google Shape;27;p24"/>
              <p:cNvSpPr/>
              <p:nvPr/>
            </p:nvSpPr>
            <p:spPr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" name="Google Shape;28;p24"/>
              <p:cNvSpPr/>
              <p:nvPr/>
            </p:nvSpPr>
            <p:spPr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l" t="t" r="r" b="b"/>
                <a:pathLst>
                  <a:path w="54" h="766" extrusionOk="0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29" name="Google Shape;29;p24"/>
              <p:cNvSpPr/>
              <p:nvPr/>
            </p:nvSpPr>
            <p:spPr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" name="Google Shape;30;p24"/>
              <p:cNvSpPr/>
              <p:nvPr/>
            </p:nvSpPr>
            <p:spPr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236" h="898" extrusionOk="0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1" name="Google Shape;31;p24"/>
              <p:cNvSpPr/>
              <p:nvPr/>
            </p:nvSpPr>
            <p:spPr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 extrusionOk="0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2" name="Google Shape;32;p24"/>
              <p:cNvSpPr/>
              <p:nvPr/>
            </p:nvSpPr>
            <p:spPr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" name="Google Shape;33;p24"/>
              <p:cNvSpPr/>
              <p:nvPr/>
            </p:nvSpPr>
            <p:spPr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34;p24"/>
              <p:cNvSpPr/>
              <p:nvPr/>
            </p:nvSpPr>
            <p:spPr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6" extrusionOk="0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5" name="Google Shape;35;p24"/>
              <p:cNvSpPr/>
              <p:nvPr/>
            </p:nvSpPr>
            <p:spPr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l" t="t" r="r" b="b"/>
                <a:pathLst>
                  <a:path w="33" h="31" extrusionOk="0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B3FFFF"/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6" name="Google Shape;36;p24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</p:grpSpPr>
          <p:sp>
            <p:nvSpPr>
              <p:cNvPr id="37" name="Google Shape;37;p24"/>
              <p:cNvSpPr/>
              <p:nvPr/>
            </p:nvSpPr>
            <p:spPr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3" extrusionOk="0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38" name="Google Shape;38;p24"/>
              <p:cNvSpPr/>
              <p:nvPr/>
            </p:nvSpPr>
            <p:spPr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2" extrusionOk="0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39;p24"/>
              <p:cNvSpPr/>
              <p:nvPr/>
            </p:nvSpPr>
            <p:spPr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40;p24"/>
              <p:cNvSpPr/>
              <p:nvPr/>
            </p:nvSpPr>
            <p:spPr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l" t="t" r="r" b="b"/>
                <a:pathLst>
                  <a:path w="188" h="727" extrusionOk="0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1" name="Google Shape;41;p24"/>
              <p:cNvSpPr/>
              <p:nvPr/>
            </p:nvSpPr>
            <p:spPr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l" t="t" r="r" b="b"/>
                <a:pathLst>
                  <a:path w="33" h="33" extrusionOk="0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" name="Google Shape;42;p24"/>
              <p:cNvSpPr/>
              <p:nvPr/>
            </p:nvSpPr>
            <p:spPr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l" t="t" r="r" b="b"/>
                <a:pathLst>
                  <a:path w="192" h="973" extrusionOk="0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3" name="Google Shape;43;p24"/>
              <p:cNvSpPr/>
              <p:nvPr/>
            </p:nvSpPr>
            <p:spPr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" name="Google Shape;44;p24"/>
              <p:cNvSpPr/>
              <p:nvPr/>
            </p:nvSpPr>
            <p:spPr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l" t="t" r="r" b="b"/>
                <a:pathLst>
                  <a:path w="194" h="1135" extrusionOk="0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</p:sp>
          <p:sp>
            <p:nvSpPr>
              <p:cNvPr id="45" name="Google Shape;45;p24"/>
              <p:cNvSpPr/>
              <p:nvPr/>
            </p:nvSpPr>
            <p:spPr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Google Shape;46;p24"/>
              <p:cNvSpPr/>
              <p:nvPr/>
            </p:nvSpPr>
            <p:spPr>
              <a:xfrm>
                <a:off x="11939587" y="6596063"/>
                <a:ext cx="23700" cy="252300"/>
              </a:xfrm>
              <a:prstGeom prst="rect">
                <a:avLst/>
              </a:prstGeom>
              <a:gradFill>
                <a:gsLst>
                  <a:gs pos="0">
                    <a:srgbClr val="134770">
                      <a:alpha val="80000"/>
                    </a:srgbClr>
                  </a:gs>
                  <a:gs pos="100000">
                    <a:srgbClr val="B3FFFF">
                      <a:alpha val="60000"/>
                    </a:srgbClr>
                  </a:gs>
                </a:gsLst>
                <a:lin ang="5400012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7" name="Google Shape;47;p24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6000" cy="14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  <a:defRPr sz="3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24"/>
          <p:cNvSpPr txBox="1">
            <a:spLocks noGrp="1"/>
          </p:cNvSpPr>
          <p:nvPr>
            <p:ph type="body" idx="1"/>
          </p:nvPr>
        </p:nvSpPr>
        <p:spPr>
          <a:xfrm>
            <a:off x="1141412" y="2249487"/>
            <a:ext cx="9906000" cy="35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91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914400" marR="0" lvl="1" indent="-38735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1371600" marR="0" lvl="2" indent="-37147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5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1828800" marR="0" lvl="3" indent="-355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2286000" marR="0" lvl="4" indent="-355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2743200" marR="0" lvl="5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3200400" marR="0" lvl="6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3657600" marR="0" lvl="7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4114800" marR="0" lvl="8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49" name="Google Shape;49;p24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50" name="Google Shape;50;p24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wentieth Century"/>
              <a:buNone/>
              <a:defRPr sz="1800" b="0" i="0" u="none" strike="noStrike" cap="non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51" name="Google Shape;51;p24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050"/>
              <a:buFont typeface="Twentieth Century"/>
              <a:buNone/>
              <a:defRPr sz="1050" b="0" i="0" u="none" strike="noStrike" cap="none">
                <a:solidFill>
                  <a:srgbClr val="888888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"/>
          <p:cNvSpPr txBox="1">
            <a:spLocks noGrp="1"/>
          </p:cNvSpPr>
          <p:nvPr>
            <p:ph type="ctrTitle" idx="4294967295"/>
          </p:nvPr>
        </p:nvSpPr>
        <p:spPr>
          <a:xfrm>
            <a:off x="1876499" y="420200"/>
            <a:ext cx="4705500" cy="25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8" name="Google Shape;58;p1"/>
          <p:cNvSpPr txBox="1">
            <a:spLocks noGrp="1"/>
          </p:cNvSpPr>
          <p:nvPr>
            <p:ph type="subTitle" idx="4294967295"/>
          </p:nvPr>
        </p:nvSpPr>
        <p:spPr>
          <a:xfrm>
            <a:off x="2550200" y="1975375"/>
            <a:ext cx="3715200" cy="94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de-DE"/>
              <a:t>Zwischenspeicher für Variablen aller Art</a:t>
            </a:r>
            <a:endParaRPr sz="24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9" name="Google Shape;59;p1"/>
          <p:cNvSpPr/>
          <p:nvPr/>
        </p:nvSpPr>
        <p:spPr>
          <a:xfrm>
            <a:off x="3640506" y="3809900"/>
            <a:ext cx="2941500" cy="945000"/>
          </a:xfrm>
          <a:prstGeom prst="wedgeRoundRectCallout">
            <a:avLst>
              <a:gd name="adj1" fmla="val -62710"/>
              <a:gd name="adj2" fmla="val -904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</a:t>
            </a:r>
            <a:r>
              <a:rPr lang="de-DE" sz="2400" b="0" i="0" u="none" strike="noStrike" cap="non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Mik</a:t>
            </a: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, Dein Mikrocontroller.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0" name="Google Shape;6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46985" y="3182427"/>
            <a:ext cx="1823474" cy="23424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1" name="Google Shape;61;p1"/>
          <p:cNvGrpSpPr/>
          <p:nvPr/>
        </p:nvGrpSpPr>
        <p:grpSpPr>
          <a:xfrm>
            <a:off x="7288450" y="3696820"/>
            <a:ext cx="4903550" cy="1828075"/>
            <a:chOff x="7288450" y="3696820"/>
            <a:chExt cx="4903550" cy="1828075"/>
          </a:xfrm>
        </p:grpSpPr>
        <p:grpSp>
          <p:nvGrpSpPr>
            <p:cNvPr id="62" name="Google Shape;62;p1"/>
            <p:cNvGrpSpPr/>
            <p:nvPr/>
          </p:nvGrpSpPr>
          <p:grpSpPr>
            <a:xfrm>
              <a:off x="7288450" y="3696820"/>
              <a:ext cx="4903550" cy="1828075"/>
              <a:chOff x="7288450" y="3696820"/>
              <a:chExt cx="4903550" cy="1828075"/>
            </a:xfrm>
          </p:grpSpPr>
          <p:sp>
            <p:nvSpPr>
              <p:cNvPr id="63" name="Google Shape;63;p1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64" name="Google Shape;64;p1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5" name="Google Shape;65;p1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6" name="Google Shape;66;p1"/>
              <p:cNvCxnSpPr/>
              <p:nvPr/>
            </p:nvCxnSpPr>
            <p:spPr>
              <a:xfrm rot="10800000" flipH="1">
                <a:off x="11094100" y="4646925"/>
                <a:ext cx="186000" cy="1566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7" name="Google Shape;67;p1"/>
              <p:cNvCxnSpPr/>
              <p:nvPr/>
            </p:nvCxnSpPr>
            <p:spPr>
              <a:xfrm rot="10800000" flipH="1">
                <a:off x="7425425" y="3971950"/>
                <a:ext cx="939300" cy="880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8" name="Google Shape;68;p1"/>
              <p:cNvCxnSpPr/>
              <p:nvPr/>
            </p:nvCxnSpPr>
            <p:spPr>
              <a:xfrm rot="10800000" flipH="1">
                <a:off x="11309350" y="4069775"/>
                <a:ext cx="812400" cy="8316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grpSp>
            <p:nvGrpSpPr>
              <p:cNvPr id="69" name="Google Shape;69;p1"/>
              <p:cNvGrpSpPr/>
              <p:nvPr/>
            </p:nvGrpSpPr>
            <p:grpSpPr>
              <a:xfrm>
                <a:off x="7288450" y="4495845"/>
                <a:ext cx="4103700" cy="1029050"/>
                <a:chOff x="7288450" y="4495845"/>
                <a:chExt cx="4103700" cy="1029050"/>
              </a:xfrm>
            </p:grpSpPr>
            <p:sp>
              <p:nvSpPr>
                <p:cNvPr id="70" name="Google Shape;70;p1"/>
                <p:cNvSpPr/>
                <p:nvPr/>
              </p:nvSpPr>
              <p:spPr>
                <a:xfrm>
                  <a:off x="7288450" y="5194770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71" name="Google Shape;71;p1"/>
                <p:cNvSpPr/>
                <p:nvPr/>
              </p:nvSpPr>
              <p:spPr>
                <a:xfrm>
                  <a:off x="7440850" y="5347170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72" name="Google Shape;72;p1"/>
                <p:cNvSpPr/>
                <p:nvPr/>
              </p:nvSpPr>
              <p:spPr>
                <a:xfrm>
                  <a:off x="7440850" y="5017045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73" name="Google Shape;73;p1"/>
                <p:cNvSpPr/>
                <p:nvPr/>
              </p:nvSpPr>
              <p:spPr>
                <a:xfrm>
                  <a:off x="7288450" y="4898670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74" name="Google Shape;74;p1"/>
                <p:cNvSpPr/>
                <p:nvPr/>
              </p:nvSpPr>
              <p:spPr>
                <a:xfrm>
                  <a:off x="7585000" y="4756445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75" name="Google Shape;75;p1"/>
                <p:cNvSpPr/>
                <p:nvPr/>
              </p:nvSpPr>
              <p:spPr>
                <a:xfrm>
                  <a:off x="7375400" y="4686920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76" name="Google Shape;76;p1"/>
                <p:cNvSpPr/>
                <p:nvPr/>
              </p:nvSpPr>
              <p:spPr>
                <a:xfrm>
                  <a:off x="7664775" y="4495845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cxnSp>
            <p:nvCxnSpPr>
              <p:cNvPr id="77" name="Google Shape;77;p1"/>
              <p:cNvCxnSpPr/>
              <p:nvPr/>
            </p:nvCxnSpPr>
            <p:spPr>
              <a:xfrm flipH="1">
                <a:off x="11876900" y="4079575"/>
                <a:ext cx="215100" cy="19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8" name="Google Shape;78;p1"/>
              <p:cNvCxnSpPr/>
              <p:nvPr/>
            </p:nvCxnSpPr>
            <p:spPr>
              <a:xfrm rot="10800000" flipH="1">
                <a:off x="11025625" y="4921025"/>
                <a:ext cx="117300" cy="1173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9" name="Google Shape;79;p1"/>
              <p:cNvCxnSpPr/>
              <p:nvPr/>
            </p:nvCxnSpPr>
            <p:spPr>
              <a:xfrm rot="10800000" flipH="1">
                <a:off x="11191950" y="4373150"/>
                <a:ext cx="782700" cy="7728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0" name="Google Shape;80;p1"/>
              <p:cNvCxnSpPr/>
              <p:nvPr/>
            </p:nvCxnSpPr>
            <p:spPr>
              <a:xfrm rot="10800000">
                <a:off x="11866975" y="4363300"/>
                <a:ext cx="1272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1" name="Google Shape;81;p1"/>
              <p:cNvCxnSpPr/>
              <p:nvPr/>
            </p:nvCxnSpPr>
            <p:spPr>
              <a:xfrm rot="10800000" flipH="1">
                <a:off x="11035400" y="5087325"/>
                <a:ext cx="205500" cy="24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2" name="Google Shape;82;p1"/>
              <p:cNvCxnSpPr/>
              <p:nvPr/>
            </p:nvCxnSpPr>
            <p:spPr>
              <a:xfrm rot="10800000" flipH="1">
                <a:off x="11152800" y="4559025"/>
                <a:ext cx="861000" cy="9489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3" name="Google Shape;83;p1"/>
              <p:cNvCxnSpPr/>
              <p:nvPr/>
            </p:nvCxnSpPr>
            <p:spPr>
              <a:xfrm rot="10800000">
                <a:off x="11818200" y="4549175"/>
                <a:ext cx="2151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4" name="Google Shape;84;p1"/>
              <p:cNvCxnSpPr/>
              <p:nvPr/>
            </p:nvCxnSpPr>
            <p:spPr>
              <a:xfrm rot="10800000" flipH="1">
                <a:off x="7611300" y="4852525"/>
                <a:ext cx="68400" cy="684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5" name="Google Shape;85;p1"/>
              <p:cNvCxnSpPr/>
              <p:nvPr/>
            </p:nvCxnSpPr>
            <p:spPr>
              <a:xfrm rot="10800000" flipH="1">
                <a:off x="7327600" y="4871975"/>
                <a:ext cx="205500" cy="205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6" name="Google Shape;86;p1"/>
              <p:cNvCxnSpPr/>
              <p:nvPr/>
            </p:nvCxnSpPr>
            <p:spPr>
              <a:xfrm rot="10800000" flipH="1">
                <a:off x="7474350" y="5067650"/>
                <a:ext cx="137100" cy="1272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7" name="Google Shape;87;p1"/>
              <p:cNvCxnSpPr/>
              <p:nvPr/>
            </p:nvCxnSpPr>
            <p:spPr>
              <a:xfrm rot="10800000" flipH="1">
                <a:off x="7308025" y="5077450"/>
                <a:ext cx="166200" cy="3033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8" name="Google Shape;88;p1"/>
              <p:cNvCxnSpPr/>
              <p:nvPr/>
            </p:nvCxnSpPr>
            <p:spPr>
              <a:xfrm rot="10800000" flipH="1">
                <a:off x="7435200" y="5331950"/>
                <a:ext cx="176100" cy="1662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89" name="Google Shape;89;p1"/>
            <p:cNvSpPr/>
            <p:nvPr/>
          </p:nvSpPr>
          <p:spPr>
            <a:xfrm>
              <a:off x="8303543" y="4020875"/>
              <a:ext cx="442600" cy="371950"/>
            </a:xfrm>
            <a:custGeom>
              <a:avLst/>
              <a:gdLst/>
              <a:ahLst/>
              <a:cxnLst/>
              <a:rect l="l" t="t" r="r" b="b"/>
              <a:pathLst>
                <a:path w="17704" h="14878" extrusionOk="0">
                  <a:moveTo>
                    <a:pt x="17704" y="0"/>
                  </a:moveTo>
                  <a:cubicBezTo>
                    <a:pt x="12190" y="502"/>
                    <a:pt x="5575" y="390"/>
                    <a:pt x="1660" y="4305"/>
                  </a:cubicBezTo>
                  <a:cubicBezTo>
                    <a:pt x="-554" y="6519"/>
                    <a:pt x="-554" y="11483"/>
                    <a:pt x="1660" y="13697"/>
                  </a:cubicBezTo>
                  <a:cubicBezTo>
                    <a:pt x="5907" y="17944"/>
                    <a:pt x="15074" y="9349"/>
                    <a:pt x="16530" y="3522"/>
                  </a:cubicBezTo>
                  <a:cubicBezTo>
                    <a:pt x="16742" y="2673"/>
                    <a:pt x="16231" y="1174"/>
                    <a:pt x="15356" y="117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0" name="Google Shape;90;p1"/>
            <p:cNvSpPr/>
            <p:nvPr/>
          </p:nvSpPr>
          <p:spPr>
            <a:xfrm>
              <a:off x="8736375" y="4148075"/>
              <a:ext cx="303275" cy="166300"/>
            </a:xfrm>
            <a:custGeom>
              <a:avLst/>
              <a:gdLst/>
              <a:ahLst/>
              <a:cxnLst/>
              <a:rect l="l" t="t" r="r" b="b"/>
              <a:pathLst>
                <a:path w="12131" h="6652" extrusionOk="0">
                  <a:moveTo>
                    <a:pt x="12131" y="0"/>
                  </a:moveTo>
                  <a:cubicBezTo>
                    <a:pt x="7892" y="1816"/>
                    <a:pt x="3259" y="3389"/>
                    <a:pt x="0" y="6652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1" name="Google Shape;91;p1"/>
            <p:cNvSpPr/>
            <p:nvPr/>
          </p:nvSpPr>
          <p:spPr>
            <a:xfrm>
              <a:off x="8843975" y="4118725"/>
              <a:ext cx="39150" cy="225000"/>
            </a:xfrm>
            <a:custGeom>
              <a:avLst/>
              <a:gdLst/>
              <a:ahLst/>
              <a:cxnLst/>
              <a:rect l="l" t="t" r="r" b="b"/>
              <a:pathLst>
                <a:path w="1566" h="9000" extrusionOk="0">
                  <a:moveTo>
                    <a:pt x="1566" y="0"/>
                  </a:moveTo>
                  <a:cubicBezTo>
                    <a:pt x="1566" y="3045"/>
                    <a:pt x="0" y="5955"/>
                    <a:pt x="0" y="9000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2" name="Google Shape;92;p1"/>
            <p:cNvSpPr/>
            <p:nvPr/>
          </p:nvSpPr>
          <p:spPr>
            <a:xfrm>
              <a:off x="9137475" y="4054492"/>
              <a:ext cx="273925" cy="230525"/>
            </a:xfrm>
            <a:custGeom>
              <a:avLst/>
              <a:gdLst/>
              <a:ahLst/>
              <a:cxnLst/>
              <a:rect l="l" t="t" r="r" b="b"/>
              <a:pathLst>
                <a:path w="10957" h="9221" extrusionOk="0">
                  <a:moveTo>
                    <a:pt x="0" y="1395"/>
                  </a:moveTo>
                  <a:cubicBezTo>
                    <a:pt x="30" y="1395"/>
                    <a:pt x="10957" y="-565"/>
                    <a:pt x="10957" y="221"/>
                  </a:cubicBezTo>
                  <a:cubicBezTo>
                    <a:pt x="10957" y="1891"/>
                    <a:pt x="8327" y="2282"/>
                    <a:pt x="7044" y="3351"/>
                  </a:cubicBezTo>
                  <a:cubicBezTo>
                    <a:pt x="4696" y="5307"/>
                    <a:pt x="2734" y="7856"/>
                    <a:pt x="0" y="9221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3" name="Google Shape;93;p1"/>
            <p:cNvSpPr/>
            <p:nvPr/>
          </p:nvSpPr>
          <p:spPr>
            <a:xfrm>
              <a:off x="9391850" y="4050225"/>
              <a:ext cx="366850" cy="283725"/>
            </a:xfrm>
            <a:custGeom>
              <a:avLst/>
              <a:gdLst/>
              <a:ahLst/>
              <a:cxnLst/>
              <a:rect l="l" t="t" r="r" b="b"/>
              <a:pathLst>
                <a:path w="14674" h="11349" extrusionOk="0">
                  <a:moveTo>
                    <a:pt x="7043" y="0"/>
                  </a:moveTo>
                  <a:cubicBezTo>
                    <a:pt x="9786" y="0"/>
                    <a:pt x="15706" y="1069"/>
                    <a:pt x="14479" y="3522"/>
                  </a:cubicBezTo>
                  <a:cubicBezTo>
                    <a:pt x="12126" y="8225"/>
                    <a:pt x="0" y="4525"/>
                    <a:pt x="0" y="9783"/>
                  </a:cubicBezTo>
                  <a:cubicBezTo>
                    <a:pt x="0" y="10964"/>
                    <a:pt x="2341" y="10175"/>
                    <a:pt x="3522" y="10175"/>
                  </a:cubicBezTo>
                  <a:cubicBezTo>
                    <a:pt x="6418" y="10175"/>
                    <a:pt x="9235" y="11349"/>
                    <a:pt x="12131" y="11349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4" name="Google Shape;94;p1"/>
            <p:cNvSpPr/>
            <p:nvPr/>
          </p:nvSpPr>
          <p:spPr>
            <a:xfrm>
              <a:off x="9832075" y="4041843"/>
              <a:ext cx="423025" cy="355100"/>
            </a:xfrm>
            <a:custGeom>
              <a:avLst/>
              <a:gdLst/>
              <a:ahLst/>
              <a:cxnLst/>
              <a:rect l="l" t="t" r="r" b="b"/>
              <a:pathLst>
                <a:path w="16921" h="14204" extrusionOk="0">
                  <a:moveTo>
                    <a:pt x="8218" y="335"/>
                  </a:moveTo>
                  <a:cubicBezTo>
                    <a:pt x="11160" y="-645"/>
                    <a:pt x="17579" y="849"/>
                    <a:pt x="16827" y="3857"/>
                  </a:cubicBezTo>
                  <a:cubicBezTo>
                    <a:pt x="15937" y="7421"/>
                    <a:pt x="9935" y="6988"/>
                    <a:pt x="6262" y="6988"/>
                  </a:cubicBezTo>
                  <a:cubicBezTo>
                    <a:pt x="5148" y="6988"/>
                    <a:pt x="8723" y="7271"/>
                    <a:pt x="9392" y="8162"/>
                  </a:cubicBezTo>
                  <a:cubicBezTo>
                    <a:pt x="10344" y="9431"/>
                    <a:pt x="11297" y="11736"/>
                    <a:pt x="10175" y="12858"/>
                  </a:cubicBezTo>
                  <a:cubicBezTo>
                    <a:pt x="7770" y="15263"/>
                    <a:pt x="3402" y="13640"/>
                    <a:pt x="0" y="13640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g6ec375cd00_0_451"/>
          <p:cNvSpPr txBox="1">
            <a:spLocks noGrp="1"/>
          </p:cNvSpPr>
          <p:nvPr>
            <p:ph type="ctrTitle" idx="4294967295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99" name="Google Shape;499;g6ec375cd00_0_451"/>
          <p:cNvSpPr/>
          <p:nvPr/>
        </p:nvSpPr>
        <p:spPr>
          <a:xfrm>
            <a:off x="668850" y="4060075"/>
            <a:ext cx="3775200" cy="1653300"/>
          </a:xfrm>
          <a:prstGeom prst="wedgeRoundRectCallout">
            <a:avLst>
              <a:gd name="adj1" fmla="val 57772"/>
              <a:gd name="adj2" fmla="val -2635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R0 kann jetzt verwendet werden.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0" name="Google Shape;500;g6ec375cd00_0_451"/>
          <p:cNvCxnSpPr/>
          <p:nvPr/>
        </p:nvCxnSpPr>
        <p:spPr>
          <a:xfrm rot="10800000" flipH="1">
            <a:off x="11094100" y="4646925"/>
            <a:ext cx="186000" cy="156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1" name="Google Shape;501;g6ec375cd00_0_451"/>
          <p:cNvCxnSpPr/>
          <p:nvPr/>
        </p:nvCxnSpPr>
        <p:spPr>
          <a:xfrm rot="10800000" flipH="1">
            <a:off x="7425425" y="4505350"/>
            <a:ext cx="261300" cy="3471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2" name="Google Shape;502;g6ec375cd00_0_451"/>
          <p:cNvCxnSpPr/>
          <p:nvPr/>
        </p:nvCxnSpPr>
        <p:spPr>
          <a:xfrm rot="10800000" flipH="1">
            <a:off x="11309350" y="4069775"/>
            <a:ext cx="812400" cy="831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03" name="Google Shape;503;g6ec375cd00_0_451"/>
          <p:cNvSpPr/>
          <p:nvPr/>
        </p:nvSpPr>
        <p:spPr>
          <a:xfrm>
            <a:off x="7288450" y="51947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4" name="Google Shape;504;g6ec375cd00_0_451"/>
          <p:cNvSpPr/>
          <p:nvPr/>
        </p:nvSpPr>
        <p:spPr>
          <a:xfrm>
            <a:off x="7440850" y="53471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5" name="Google Shape;505;g6ec375cd00_0_451"/>
          <p:cNvSpPr/>
          <p:nvPr/>
        </p:nvSpPr>
        <p:spPr>
          <a:xfrm>
            <a:off x="7440850" y="50170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6" name="Google Shape;506;g6ec375cd00_0_451"/>
          <p:cNvSpPr/>
          <p:nvPr/>
        </p:nvSpPr>
        <p:spPr>
          <a:xfrm>
            <a:off x="7288450" y="48986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7" name="Google Shape;507;g6ec375cd00_0_451"/>
          <p:cNvSpPr/>
          <p:nvPr/>
        </p:nvSpPr>
        <p:spPr>
          <a:xfrm>
            <a:off x="7585000" y="47564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8" name="Google Shape;508;g6ec375cd00_0_451"/>
          <p:cNvSpPr/>
          <p:nvPr/>
        </p:nvSpPr>
        <p:spPr>
          <a:xfrm>
            <a:off x="7375400" y="468692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509" name="Google Shape;509;g6ec375cd00_0_451"/>
          <p:cNvCxnSpPr/>
          <p:nvPr/>
        </p:nvCxnSpPr>
        <p:spPr>
          <a:xfrm rot="10800000" flipH="1">
            <a:off x="7689575" y="4505275"/>
            <a:ext cx="159000" cy="151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0" name="Google Shape;510;g6ec375cd00_0_451"/>
          <p:cNvCxnSpPr/>
          <p:nvPr/>
        </p:nvCxnSpPr>
        <p:spPr>
          <a:xfrm rot="10800000" flipH="1">
            <a:off x="11392150" y="3809900"/>
            <a:ext cx="7728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11" name="Google Shape;511;g6ec375cd00_0_451"/>
          <p:cNvSpPr/>
          <p:nvPr/>
        </p:nvSpPr>
        <p:spPr>
          <a:xfrm>
            <a:off x="7664775" y="44958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512" name="Google Shape;512;g6ec375cd00_0_451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3" name="Google Shape;513;g6ec375cd00_0_451"/>
          <p:cNvCxnSpPr/>
          <p:nvPr/>
        </p:nvCxnSpPr>
        <p:spPr>
          <a:xfrm rot="10800000" flipH="1">
            <a:off x="11025625" y="4921025"/>
            <a:ext cx="117300" cy="1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4" name="Google Shape;514;g6ec375cd00_0_451"/>
          <p:cNvCxnSpPr/>
          <p:nvPr/>
        </p:nvCxnSpPr>
        <p:spPr>
          <a:xfrm rot="10800000" flipH="1">
            <a:off x="11191950" y="4373150"/>
            <a:ext cx="7827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5" name="Google Shape;515;g6ec375cd00_0_451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6" name="Google Shape;516;g6ec375cd00_0_451"/>
          <p:cNvCxnSpPr/>
          <p:nvPr/>
        </p:nvCxnSpPr>
        <p:spPr>
          <a:xfrm rot="10800000" flipH="1">
            <a:off x="11035400" y="5087325"/>
            <a:ext cx="205500" cy="244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7" name="Google Shape;517;g6ec375cd00_0_451"/>
          <p:cNvCxnSpPr/>
          <p:nvPr/>
        </p:nvCxnSpPr>
        <p:spPr>
          <a:xfrm rot="10800000" flipH="1">
            <a:off x="11152800" y="4559025"/>
            <a:ext cx="861000" cy="948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8" name="Google Shape;518;g6ec375cd00_0_451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9" name="Google Shape;519;g6ec375cd00_0_451"/>
          <p:cNvCxnSpPr/>
          <p:nvPr/>
        </p:nvCxnSpPr>
        <p:spPr>
          <a:xfrm rot="10800000" flipH="1">
            <a:off x="7611300" y="4852525"/>
            <a:ext cx="68400" cy="6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0" name="Google Shape;520;g6ec375cd00_0_451"/>
          <p:cNvCxnSpPr/>
          <p:nvPr/>
        </p:nvCxnSpPr>
        <p:spPr>
          <a:xfrm rot="10800000" flipH="1">
            <a:off x="7327600" y="4871975"/>
            <a:ext cx="205500" cy="205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1" name="Google Shape;521;g6ec375cd00_0_451"/>
          <p:cNvCxnSpPr/>
          <p:nvPr/>
        </p:nvCxnSpPr>
        <p:spPr>
          <a:xfrm rot="10800000" flipH="1">
            <a:off x="7474350" y="5067650"/>
            <a:ext cx="137100" cy="127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2" name="Google Shape;522;g6ec375cd00_0_451"/>
          <p:cNvCxnSpPr/>
          <p:nvPr/>
        </p:nvCxnSpPr>
        <p:spPr>
          <a:xfrm rot="10800000" flipH="1">
            <a:off x="7308025" y="5077450"/>
            <a:ext cx="166200" cy="30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3" name="Google Shape;523;g6ec375cd00_0_451"/>
          <p:cNvCxnSpPr/>
          <p:nvPr/>
        </p:nvCxnSpPr>
        <p:spPr>
          <a:xfrm rot="10800000" flipH="1">
            <a:off x="7435200" y="5331950"/>
            <a:ext cx="176100" cy="166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24" name="Google Shape;524;g6ec375cd00_0_4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525" name="Google Shape;525;g6ec375cd00_0_451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526" name="Google Shape;526;g6ec375cd00_0_4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43210" y="234445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527" name="Google Shape;527;g6ec375cd00_0_451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0x1234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28" name="Google Shape;528;g6ec375cd00_0_451"/>
          <p:cNvSpPr/>
          <p:nvPr/>
        </p:nvSpPr>
        <p:spPr>
          <a:xfrm>
            <a:off x="714374" y="2375925"/>
            <a:ext cx="2371800" cy="684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mov R0,#0x1234</a:t>
            </a:r>
            <a:endParaRPr sz="1800"/>
          </a:p>
        </p:txBody>
      </p:sp>
      <p:sp>
        <p:nvSpPr>
          <p:cNvPr id="529" name="Google Shape;529;g6ec375cd00_0_451"/>
          <p:cNvSpPr/>
          <p:nvPr/>
        </p:nvSpPr>
        <p:spPr>
          <a:xfrm>
            <a:off x="1190625" y="514032"/>
            <a:ext cx="2628900" cy="1286200"/>
          </a:xfrm>
          <a:custGeom>
            <a:avLst/>
            <a:gdLst/>
            <a:ahLst/>
            <a:cxnLst/>
            <a:rect l="l" t="t" r="r" b="b"/>
            <a:pathLst>
              <a:path w="105156" h="51448" extrusionOk="0">
                <a:moveTo>
                  <a:pt x="0" y="46495"/>
                </a:moveTo>
                <a:cubicBezTo>
                  <a:pt x="11494" y="38748"/>
                  <a:pt x="51435" y="-812"/>
                  <a:pt x="68961" y="13"/>
                </a:cubicBezTo>
                <a:cubicBezTo>
                  <a:pt x="86487" y="839"/>
                  <a:pt x="99124" y="42876"/>
                  <a:pt x="105156" y="51448"/>
                </a:cubicBezTo>
              </a:path>
            </a:pathLst>
          </a:cu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sp>
      <p:grpSp>
        <p:nvGrpSpPr>
          <p:cNvPr id="530" name="Google Shape;530;g6ec375cd00_0_451"/>
          <p:cNvGrpSpPr/>
          <p:nvPr/>
        </p:nvGrpSpPr>
        <p:grpSpPr>
          <a:xfrm>
            <a:off x="7533088" y="3562582"/>
            <a:ext cx="4527225" cy="976750"/>
            <a:chOff x="6488588" y="1674495"/>
            <a:chExt cx="4527225" cy="976750"/>
          </a:xfrm>
        </p:grpSpPr>
        <p:grpSp>
          <p:nvGrpSpPr>
            <p:cNvPr id="531" name="Google Shape;531;g6ec375cd00_0_451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532" name="Google Shape;532;g6ec375cd00_0_451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533" name="Google Shape;533;g6ec375cd00_0_451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34" name="Google Shape;534;g6ec375cd00_0_451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535" name="Google Shape;535;g6ec375cd00_0_451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536" name="Google Shape;536;g6ec375cd00_0_451"/>
            <p:cNvSpPr/>
            <p:nvPr/>
          </p:nvSpPr>
          <p:spPr>
            <a:xfrm>
              <a:off x="7067094" y="1939725"/>
              <a:ext cx="541700" cy="456000"/>
            </a:xfrm>
            <a:custGeom>
              <a:avLst/>
              <a:gdLst/>
              <a:ahLst/>
              <a:cxnLst/>
              <a:rect l="l" t="t" r="r" b="b"/>
              <a:pathLst>
                <a:path w="21668" h="18240" extrusionOk="0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537" name="Google Shape;537;g6ec375cd00_0_451"/>
            <p:cNvSpPr/>
            <p:nvPr/>
          </p:nvSpPr>
          <p:spPr>
            <a:xfrm>
              <a:off x="7603275" y="2088675"/>
              <a:ext cx="327700" cy="221775"/>
            </a:xfrm>
            <a:custGeom>
              <a:avLst/>
              <a:gdLst/>
              <a:ahLst/>
              <a:cxnLst/>
              <a:rect l="l" t="t" r="r" b="b"/>
              <a:pathLst>
                <a:path w="13108" h="8871" extrusionOk="0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538" name="Google Shape;538;g6ec375cd00_0_451"/>
            <p:cNvSpPr/>
            <p:nvPr/>
          </p:nvSpPr>
          <p:spPr>
            <a:xfrm>
              <a:off x="7728698" y="2088675"/>
              <a:ext cx="50025" cy="268825"/>
            </a:xfrm>
            <a:custGeom>
              <a:avLst/>
              <a:gdLst/>
              <a:ahLst/>
              <a:cxnLst/>
              <a:rect l="l" t="t" r="r" b="b"/>
              <a:pathLst>
                <a:path w="2001" h="10753" extrusionOk="0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539" name="Google Shape;539;g6ec375cd00_0_451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540" name="Google Shape;540;g6ec375cd00_0_45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41" name="Google Shape;541;g6ec375cd00_0_45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42" name="Google Shape;542;g6ec375cd00_0_45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543" name="Google Shape;543;g6ec375cd00_0_451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544" name="Google Shape;544;g6ec375cd00_0_45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45" name="Google Shape;545;g6ec375cd00_0_45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46" name="Google Shape;546;g6ec375cd00_0_45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547" name="Google Shape;547;g6ec375cd00_0_451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548" name="Google Shape;548;g6ec375cd00_0_45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49" name="Google Shape;549;g6ec375cd00_0_45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50" name="Google Shape;550;g6ec375cd00_0_45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551" name="Google Shape;551;g6ec375cd00_0_451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552" name="Google Shape;552;g6ec375cd00_0_45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53" name="Google Shape;553;g6ec375cd00_0_45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554" name="Google Shape;554;g6ec375cd00_0_45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cxnSp>
        <p:nvCxnSpPr>
          <p:cNvPr id="555" name="Google Shape;555;g6ec375cd00_0_451"/>
          <p:cNvCxnSpPr/>
          <p:nvPr/>
        </p:nvCxnSpPr>
        <p:spPr>
          <a:xfrm flipH="1">
            <a:off x="11887350" y="3810000"/>
            <a:ext cx="247500" cy="477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56" name="Google Shape;556;g6ec375cd00_0_451"/>
          <p:cNvSpPr txBox="1"/>
          <p:nvPr/>
        </p:nvSpPr>
        <p:spPr>
          <a:xfrm>
            <a:off x="300375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0x1234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6ec375cd00_0_517"/>
          <p:cNvSpPr/>
          <p:nvPr/>
        </p:nvSpPr>
        <p:spPr>
          <a:xfrm>
            <a:off x="7450650" y="838200"/>
            <a:ext cx="1702800" cy="684900"/>
          </a:xfrm>
          <a:prstGeom prst="rect">
            <a:avLst/>
          </a:prstGeom>
          <a:solidFill>
            <a:srgbClr val="FFD9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2" name="Google Shape;562;g6ec375cd00_0_517"/>
          <p:cNvSpPr txBox="1">
            <a:spLocks noGrp="1"/>
          </p:cNvSpPr>
          <p:nvPr>
            <p:ph type="ctrTitle" idx="4294967295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63" name="Google Shape;563;g6ec375cd00_0_517"/>
          <p:cNvSpPr/>
          <p:nvPr/>
        </p:nvSpPr>
        <p:spPr>
          <a:xfrm>
            <a:off x="668850" y="4060075"/>
            <a:ext cx="3775200" cy="1653300"/>
          </a:xfrm>
          <a:prstGeom prst="wedgeRoundRectCallout">
            <a:avLst>
              <a:gd name="adj1" fmla="val 57772"/>
              <a:gd name="adj2" fmla="val -2635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Z. B. um eine Zahl in einem Unterprogramm aus zu geben.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4" name="Google Shape;564;g6ec375cd00_0_517"/>
          <p:cNvCxnSpPr/>
          <p:nvPr/>
        </p:nvCxnSpPr>
        <p:spPr>
          <a:xfrm rot="10800000" flipH="1">
            <a:off x="11094100" y="4646925"/>
            <a:ext cx="186000" cy="156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65" name="Google Shape;565;g6ec375cd00_0_517"/>
          <p:cNvCxnSpPr/>
          <p:nvPr/>
        </p:nvCxnSpPr>
        <p:spPr>
          <a:xfrm rot="10800000" flipH="1">
            <a:off x="7425425" y="4505350"/>
            <a:ext cx="261300" cy="3471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66" name="Google Shape;566;g6ec375cd00_0_517"/>
          <p:cNvCxnSpPr/>
          <p:nvPr/>
        </p:nvCxnSpPr>
        <p:spPr>
          <a:xfrm rot="10800000" flipH="1">
            <a:off x="11309350" y="4069775"/>
            <a:ext cx="812400" cy="831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7" name="Google Shape;567;g6ec375cd00_0_517"/>
          <p:cNvSpPr/>
          <p:nvPr/>
        </p:nvSpPr>
        <p:spPr>
          <a:xfrm>
            <a:off x="7288450" y="51947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68" name="Google Shape;568;g6ec375cd00_0_517"/>
          <p:cNvSpPr/>
          <p:nvPr/>
        </p:nvSpPr>
        <p:spPr>
          <a:xfrm>
            <a:off x="7440850" y="53471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69" name="Google Shape;569;g6ec375cd00_0_517"/>
          <p:cNvSpPr/>
          <p:nvPr/>
        </p:nvSpPr>
        <p:spPr>
          <a:xfrm>
            <a:off x="7440850" y="50170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0" name="Google Shape;570;g6ec375cd00_0_517"/>
          <p:cNvSpPr/>
          <p:nvPr/>
        </p:nvSpPr>
        <p:spPr>
          <a:xfrm>
            <a:off x="7288450" y="48986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1" name="Google Shape;571;g6ec375cd00_0_517"/>
          <p:cNvSpPr/>
          <p:nvPr/>
        </p:nvSpPr>
        <p:spPr>
          <a:xfrm>
            <a:off x="7585000" y="47564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2" name="Google Shape;572;g6ec375cd00_0_517"/>
          <p:cNvSpPr/>
          <p:nvPr/>
        </p:nvSpPr>
        <p:spPr>
          <a:xfrm>
            <a:off x="7375400" y="468692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573" name="Google Shape;573;g6ec375cd00_0_517"/>
          <p:cNvCxnSpPr/>
          <p:nvPr/>
        </p:nvCxnSpPr>
        <p:spPr>
          <a:xfrm rot="10800000" flipH="1">
            <a:off x="7689575" y="4505275"/>
            <a:ext cx="159000" cy="151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4" name="Google Shape;574;g6ec375cd00_0_517"/>
          <p:cNvCxnSpPr/>
          <p:nvPr/>
        </p:nvCxnSpPr>
        <p:spPr>
          <a:xfrm rot="10800000" flipH="1">
            <a:off x="11392150" y="3809900"/>
            <a:ext cx="7728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75" name="Google Shape;575;g6ec375cd00_0_517"/>
          <p:cNvSpPr/>
          <p:nvPr/>
        </p:nvSpPr>
        <p:spPr>
          <a:xfrm>
            <a:off x="7664775" y="44958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576" name="Google Shape;576;g6ec375cd00_0_517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7" name="Google Shape;577;g6ec375cd00_0_517"/>
          <p:cNvCxnSpPr/>
          <p:nvPr/>
        </p:nvCxnSpPr>
        <p:spPr>
          <a:xfrm rot="10800000" flipH="1">
            <a:off x="11025625" y="4921025"/>
            <a:ext cx="117300" cy="1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8" name="Google Shape;578;g6ec375cd00_0_517"/>
          <p:cNvCxnSpPr/>
          <p:nvPr/>
        </p:nvCxnSpPr>
        <p:spPr>
          <a:xfrm rot="10800000" flipH="1">
            <a:off x="11191950" y="4373150"/>
            <a:ext cx="7827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9" name="Google Shape;579;g6ec375cd00_0_517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0" name="Google Shape;580;g6ec375cd00_0_517"/>
          <p:cNvCxnSpPr/>
          <p:nvPr/>
        </p:nvCxnSpPr>
        <p:spPr>
          <a:xfrm rot="10800000" flipH="1">
            <a:off x="11035400" y="5087325"/>
            <a:ext cx="205500" cy="244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1" name="Google Shape;581;g6ec375cd00_0_517"/>
          <p:cNvCxnSpPr/>
          <p:nvPr/>
        </p:nvCxnSpPr>
        <p:spPr>
          <a:xfrm rot="10800000" flipH="1">
            <a:off x="11152800" y="4559025"/>
            <a:ext cx="861000" cy="948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2" name="Google Shape;582;g6ec375cd00_0_517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3" name="Google Shape;583;g6ec375cd00_0_517"/>
          <p:cNvCxnSpPr/>
          <p:nvPr/>
        </p:nvCxnSpPr>
        <p:spPr>
          <a:xfrm rot="10800000" flipH="1">
            <a:off x="7611300" y="4852525"/>
            <a:ext cx="68400" cy="6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4" name="Google Shape;584;g6ec375cd00_0_517"/>
          <p:cNvCxnSpPr/>
          <p:nvPr/>
        </p:nvCxnSpPr>
        <p:spPr>
          <a:xfrm rot="10800000" flipH="1">
            <a:off x="7327600" y="4871975"/>
            <a:ext cx="205500" cy="205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5" name="Google Shape;585;g6ec375cd00_0_517"/>
          <p:cNvCxnSpPr/>
          <p:nvPr/>
        </p:nvCxnSpPr>
        <p:spPr>
          <a:xfrm rot="10800000" flipH="1">
            <a:off x="7474350" y="5067650"/>
            <a:ext cx="137100" cy="127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6" name="Google Shape;586;g6ec375cd00_0_517"/>
          <p:cNvCxnSpPr/>
          <p:nvPr/>
        </p:nvCxnSpPr>
        <p:spPr>
          <a:xfrm rot="10800000" flipH="1">
            <a:off x="7308025" y="5077450"/>
            <a:ext cx="166200" cy="30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7" name="Google Shape;587;g6ec375cd00_0_517"/>
          <p:cNvCxnSpPr/>
          <p:nvPr/>
        </p:nvCxnSpPr>
        <p:spPr>
          <a:xfrm rot="10800000" flipH="1">
            <a:off x="7435200" y="5331950"/>
            <a:ext cx="176100" cy="166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88" name="Google Shape;588;g6ec375cd00_0_5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589" name="Google Shape;589;g6ec375cd00_0_517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590" name="Google Shape;590;g6ec375cd00_0_5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43210" y="234445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591" name="Google Shape;591;g6ec375cd00_0_517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0x1234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592" name="Google Shape;592;g6ec375cd00_0_517"/>
          <p:cNvSpPr/>
          <p:nvPr/>
        </p:nvSpPr>
        <p:spPr>
          <a:xfrm>
            <a:off x="4369037" y="966225"/>
            <a:ext cx="2371800" cy="684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str R0,[R1,ODR]</a:t>
            </a:r>
            <a:endParaRPr sz="1800"/>
          </a:p>
        </p:txBody>
      </p:sp>
      <p:sp>
        <p:nvSpPr>
          <p:cNvPr id="593" name="Google Shape;593;g6ec375cd00_0_517"/>
          <p:cNvSpPr/>
          <p:nvPr/>
        </p:nvSpPr>
        <p:spPr>
          <a:xfrm>
            <a:off x="3686175" y="385474"/>
            <a:ext cx="3771900" cy="1576675"/>
          </a:xfrm>
          <a:custGeom>
            <a:avLst/>
            <a:gdLst/>
            <a:ahLst/>
            <a:cxnLst/>
            <a:rect l="l" t="t" r="r" b="b"/>
            <a:pathLst>
              <a:path w="150876" h="63067" extrusionOk="0">
                <a:moveTo>
                  <a:pt x="0" y="63067"/>
                </a:moveTo>
                <a:cubicBezTo>
                  <a:pt x="8827" y="52653"/>
                  <a:pt x="27813" y="5790"/>
                  <a:pt x="52959" y="583"/>
                </a:cubicBezTo>
                <a:cubicBezTo>
                  <a:pt x="78105" y="-4624"/>
                  <a:pt x="134557" y="26618"/>
                  <a:pt x="150876" y="31825"/>
                </a:cubicBezTo>
              </a:path>
            </a:pathLst>
          </a:cu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sp>
      <p:grpSp>
        <p:nvGrpSpPr>
          <p:cNvPr id="594" name="Google Shape;594;g6ec375cd00_0_517"/>
          <p:cNvGrpSpPr/>
          <p:nvPr/>
        </p:nvGrpSpPr>
        <p:grpSpPr>
          <a:xfrm>
            <a:off x="7533088" y="3562582"/>
            <a:ext cx="4527225" cy="976750"/>
            <a:chOff x="6488588" y="1674495"/>
            <a:chExt cx="4527225" cy="976750"/>
          </a:xfrm>
        </p:grpSpPr>
        <p:grpSp>
          <p:nvGrpSpPr>
            <p:cNvPr id="595" name="Google Shape;595;g6ec375cd00_0_517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596" name="Google Shape;596;g6ec375cd00_0_517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597" name="Google Shape;597;g6ec375cd00_0_517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98" name="Google Shape;598;g6ec375cd00_0_517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599" name="Google Shape;599;g6ec375cd00_0_517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600" name="Google Shape;600;g6ec375cd00_0_517"/>
            <p:cNvSpPr/>
            <p:nvPr/>
          </p:nvSpPr>
          <p:spPr>
            <a:xfrm>
              <a:off x="7067094" y="1939725"/>
              <a:ext cx="541700" cy="456000"/>
            </a:xfrm>
            <a:custGeom>
              <a:avLst/>
              <a:gdLst/>
              <a:ahLst/>
              <a:cxnLst/>
              <a:rect l="l" t="t" r="r" b="b"/>
              <a:pathLst>
                <a:path w="21668" h="18240" extrusionOk="0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01" name="Google Shape;601;g6ec375cd00_0_517"/>
            <p:cNvSpPr/>
            <p:nvPr/>
          </p:nvSpPr>
          <p:spPr>
            <a:xfrm>
              <a:off x="7603275" y="2088675"/>
              <a:ext cx="327700" cy="221775"/>
            </a:xfrm>
            <a:custGeom>
              <a:avLst/>
              <a:gdLst/>
              <a:ahLst/>
              <a:cxnLst/>
              <a:rect l="l" t="t" r="r" b="b"/>
              <a:pathLst>
                <a:path w="13108" h="8871" extrusionOk="0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02" name="Google Shape;602;g6ec375cd00_0_517"/>
            <p:cNvSpPr/>
            <p:nvPr/>
          </p:nvSpPr>
          <p:spPr>
            <a:xfrm>
              <a:off x="7728698" y="2088675"/>
              <a:ext cx="50025" cy="268825"/>
            </a:xfrm>
            <a:custGeom>
              <a:avLst/>
              <a:gdLst/>
              <a:ahLst/>
              <a:cxnLst/>
              <a:rect l="l" t="t" r="r" b="b"/>
              <a:pathLst>
                <a:path w="2001" h="10753" extrusionOk="0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603" name="Google Shape;603;g6ec375cd00_0_517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604" name="Google Shape;604;g6ec375cd00_0_517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05" name="Google Shape;605;g6ec375cd00_0_517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06" name="Google Shape;606;g6ec375cd00_0_517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607" name="Google Shape;607;g6ec375cd00_0_517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608" name="Google Shape;608;g6ec375cd00_0_517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09" name="Google Shape;609;g6ec375cd00_0_517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10" name="Google Shape;610;g6ec375cd00_0_517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611" name="Google Shape;611;g6ec375cd00_0_517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612" name="Google Shape;612;g6ec375cd00_0_517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13" name="Google Shape;613;g6ec375cd00_0_517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14" name="Google Shape;614;g6ec375cd00_0_517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615" name="Google Shape;615;g6ec375cd00_0_517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616" name="Google Shape;616;g6ec375cd00_0_517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17" name="Google Shape;617;g6ec375cd00_0_517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18" name="Google Shape;618;g6ec375cd00_0_517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cxnSp>
        <p:nvCxnSpPr>
          <p:cNvPr id="619" name="Google Shape;619;g6ec375cd00_0_517"/>
          <p:cNvCxnSpPr/>
          <p:nvPr/>
        </p:nvCxnSpPr>
        <p:spPr>
          <a:xfrm flipH="1">
            <a:off x="11887350" y="3810000"/>
            <a:ext cx="247500" cy="477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20" name="Google Shape;620;g6ec375cd00_0_517"/>
          <p:cNvSpPr txBox="1"/>
          <p:nvPr/>
        </p:nvSpPr>
        <p:spPr>
          <a:xfrm>
            <a:off x="7664775" y="914100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0x1234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621" name="Google Shape;621;g6ec375cd00_0_517"/>
          <p:cNvSpPr txBox="1"/>
          <p:nvPr/>
        </p:nvSpPr>
        <p:spPr>
          <a:xfrm>
            <a:off x="9267825" y="904875"/>
            <a:ext cx="18750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latin typeface="Twentieth Century"/>
                <a:ea typeface="Twentieth Century"/>
                <a:cs typeface="Twentieth Century"/>
                <a:sym typeface="Twentieth Century"/>
              </a:rPr>
              <a:t>GPIOC.ODR</a:t>
            </a:r>
            <a:endParaRPr sz="18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6ec375cd00_0_581"/>
          <p:cNvSpPr txBox="1">
            <a:spLocks noGrp="1"/>
          </p:cNvSpPr>
          <p:nvPr>
            <p:ph type="ctrTitle" idx="4294967295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627" name="Google Shape;627;g6ec375cd00_0_581"/>
          <p:cNvSpPr/>
          <p:nvPr/>
        </p:nvSpPr>
        <p:spPr>
          <a:xfrm>
            <a:off x="668850" y="4060075"/>
            <a:ext cx="3775200" cy="1653300"/>
          </a:xfrm>
          <a:prstGeom prst="wedgeRoundRectCallout">
            <a:avLst>
              <a:gd name="adj1" fmla="val 57772"/>
              <a:gd name="adj2" fmla="val -2635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Danach kann R0 wieder zurückgeholt werden.</a:t>
            </a:r>
            <a:endParaRPr sz="2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8" name="Google Shape;628;g6ec375cd00_0_581"/>
          <p:cNvCxnSpPr/>
          <p:nvPr/>
        </p:nvCxnSpPr>
        <p:spPr>
          <a:xfrm rot="10800000" flipH="1">
            <a:off x="11094100" y="4646925"/>
            <a:ext cx="186000" cy="156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29" name="Google Shape;629;g6ec375cd00_0_581"/>
          <p:cNvCxnSpPr/>
          <p:nvPr/>
        </p:nvCxnSpPr>
        <p:spPr>
          <a:xfrm rot="10800000" flipH="1">
            <a:off x="7425425" y="4505350"/>
            <a:ext cx="261300" cy="3471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30" name="Google Shape;630;g6ec375cd00_0_581"/>
          <p:cNvCxnSpPr/>
          <p:nvPr/>
        </p:nvCxnSpPr>
        <p:spPr>
          <a:xfrm rot="10800000" flipH="1">
            <a:off x="11309350" y="4069775"/>
            <a:ext cx="812400" cy="831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31" name="Google Shape;631;g6ec375cd00_0_581"/>
          <p:cNvSpPr/>
          <p:nvPr/>
        </p:nvSpPr>
        <p:spPr>
          <a:xfrm>
            <a:off x="7288450" y="51947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2" name="Google Shape;632;g6ec375cd00_0_581"/>
          <p:cNvSpPr/>
          <p:nvPr/>
        </p:nvSpPr>
        <p:spPr>
          <a:xfrm>
            <a:off x="7440850" y="53471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3" name="Google Shape;633;g6ec375cd00_0_581"/>
          <p:cNvSpPr/>
          <p:nvPr/>
        </p:nvSpPr>
        <p:spPr>
          <a:xfrm>
            <a:off x="7440850" y="50170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4" name="Google Shape;634;g6ec375cd00_0_581"/>
          <p:cNvSpPr/>
          <p:nvPr/>
        </p:nvSpPr>
        <p:spPr>
          <a:xfrm>
            <a:off x="7288450" y="48986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5" name="Google Shape;635;g6ec375cd00_0_581"/>
          <p:cNvSpPr/>
          <p:nvPr/>
        </p:nvSpPr>
        <p:spPr>
          <a:xfrm>
            <a:off x="7585000" y="47564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6" name="Google Shape;636;g6ec375cd00_0_581"/>
          <p:cNvSpPr/>
          <p:nvPr/>
        </p:nvSpPr>
        <p:spPr>
          <a:xfrm>
            <a:off x="7375400" y="468692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637" name="Google Shape;637;g6ec375cd00_0_581"/>
          <p:cNvCxnSpPr/>
          <p:nvPr/>
        </p:nvCxnSpPr>
        <p:spPr>
          <a:xfrm rot="10800000" flipH="1">
            <a:off x="7689575" y="4505275"/>
            <a:ext cx="159000" cy="151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38" name="Google Shape;638;g6ec375cd00_0_581"/>
          <p:cNvCxnSpPr/>
          <p:nvPr/>
        </p:nvCxnSpPr>
        <p:spPr>
          <a:xfrm rot="10800000" flipH="1">
            <a:off x="11392150" y="3809900"/>
            <a:ext cx="7728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39" name="Google Shape;639;g6ec375cd00_0_581"/>
          <p:cNvSpPr/>
          <p:nvPr/>
        </p:nvSpPr>
        <p:spPr>
          <a:xfrm>
            <a:off x="7664775" y="44958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640" name="Google Shape;640;g6ec375cd00_0_581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41" name="Google Shape;641;g6ec375cd00_0_581"/>
          <p:cNvCxnSpPr/>
          <p:nvPr/>
        </p:nvCxnSpPr>
        <p:spPr>
          <a:xfrm rot="10800000" flipH="1">
            <a:off x="11025625" y="4921025"/>
            <a:ext cx="117300" cy="1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42" name="Google Shape;642;g6ec375cd00_0_581"/>
          <p:cNvCxnSpPr/>
          <p:nvPr/>
        </p:nvCxnSpPr>
        <p:spPr>
          <a:xfrm rot="10800000" flipH="1">
            <a:off x="11191950" y="4373150"/>
            <a:ext cx="7827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43" name="Google Shape;643;g6ec375cd00_0_581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44" name="Google Shape;644;g6ec375cd00_0_581"/>
          <p:cNvCxnSpPr/>
          <p:nvPr/>
        </p:nvCxnSpPr>
        <p:spPr>
          <a:xfrm rot="10800000" flipH="1">
            <a:off x="11035400" y="5087325"/>
            <a:ext cx="205500" cy="244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45" name="Google Shape;645;g6ec375cd00_0_581"/>
          <p:cNvCxnSpPr/>
          <p:nvPr/>
        </p:nvCxnSpPr>
        <p:spPr>
          <a:xfrm rot="10800000" flipH="1">
            <a:off x="11152800" y="4559025"/>
            <a:ext cx="861000" cy="948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46" name="Google Shape;646;g6ec375cd00_0_581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47" name="Google Shape;647;g6ec375cd00_0_581"/>
          <p:cNvCxnSpPr/>
          <p:nvPr/>
        </p:nvCxnSpPr>
        <p:spPr>
          <a:xfrm rot="10800000" flipH="1">
            <a:off x="7611300" y="4852525"/>
            <a:ext cx="68400" cy="6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48" name="Google Shape;648;g6ec375cd00_0_581"/>
          <p:cNvCxnSpPr/>
          <p:nvPr/>
        </p:nvCxnSpPr>
        <p:spPr>
          <a:xfrm rot="10800000" flipH="1">
            <a:off x="7327600" y="4871975"/>
            <a:ext cx="205500" cy="205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49" name="Google Shape;649;g6ec375cd00_0_581"/>
          <p:cNvCxnSpPr/>
          <p:nvPr/>
        </p:nvCxnSpPr>
        <p:spPr>
          <a:xfrm rot="10800000" flipH="1">
            <a:off x="7474350" y="5067650"/>
            <a:ext cx="137100" cy="127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50" name="Google Shape;650;g6ec375cd00_0_581"/>
          <p:cNvCxnSpPr/>
          <p:nvPr/>
        </p:nvCxnSpPr>
        <p:spPr>
          <a:xfrm rot="10800000" flipH="1">
            <a:off x="7308025" y="5077450"/>
            <a:ext cx="166200" cy="30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51" name="Google Shape;651;g6ec375cd00_0_581"/>
          <p:cNvCxnSpPr/>
          <p:nvPr/>
        </p:nvCxnSpPr>
        <p:spPr>
          <a:xfrm rot="10800000" flipH="1">
            <a:off x="7435200" y="5331950"/>
            <a:ext cx="176100" cy="166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52" name="Google Shape;652;g6ec375cd00_0_58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653" name="Google Shape;653;g6ec375cd00_0_581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654" name="Google Shape;654;g6ec375cd00_0_58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43210" y="234445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655" name="Google Shape;655;g6ec375cd00_0_581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0x1234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656" name="Google Shape;656;g6ec375cd00_0_581"/>
          <p:cNvGrpSpPr/>
          <p:nvPr/>
        </p:nvGrpSpPr>
        <p:grpSpPr>
          <a:xfrm>
            <a:off x="7533088" y="3562582"/>
            <a:ext cx="4527225" cy="976750"/>
            <a:chOff x="6488588" y="1674495"/>
            <a:chExt cx="4527225" cy="976750"/>
          </a:xfrm>
        </p:grpSpPr>
        <p:grpSp>
          <p:nvGrpSpPr>
            <p:cNvPr id="657" name="Google Shape;657;g6ec375cd00_0_581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658" name="Google Shape;658;g6ec375cd00_0_581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659" name="Google Shape;659;g6ec375cd00_0_581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60" name="Google Shape;660;g6ec375cd00_0_581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661" name="Google Shape;661;g6ec375cd00_0_581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662" name="Google Shape;662;g6ec375cd00_0_581"/>
            <p:cNvSpPr/>
            <p:nvPr/>
          </p:nvSpPr>
          <p:spPr>
            <a:xfrm>
              <a:off x="7067094" y="1939725"/>
              <a:ext cx="541700" cy="456000"/>
            </a:xfrm>
            <a:custGeom>
              <a:avLst/>
              <a:gdLst/>
              <a:ahLst/>
              <a:cxnLst/>
              <a:rect l="l" t="t" r="r" b="b"/>
              <a:pathLst>
                <a:path w="21668" h="18240" extrusionOk="0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63" name="Google Shape;663;g6ec375cd00_0_581"/>
            <p:cNvSpPr/>
            <p:nvPr/>
          </p:nvSpPr>
          <p:spPr>
            <a:xfrm>
              <a:off x="7603275" y="2088675"/>
              <a:ext cx="327700" cy="221775"/>
            </a:xfrm>
            <a:custGeom>
              <a:avLst/>
              <a:gdLst/>
              <a:ahLst/>
              <a:cxnLst/>
              <a:rect l="l" t="t" r="r" b="b"/>
              <a:pathLst>
                <a:path w="13108" h="8871" extrusionOk="0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664" name="Google Shape;664;g6ec375cd00_0_581"/>
            <p:cNvSpPr/>
            <p:nvPr/>
          </p:nvSpPr>
          <p:spPr>
            <a:xfrm>
              <a:off x="7728698" y="2088675"/>
              <a:ext cx="50025" cy="268825"/>
            </a:xfrm>
            <a:custGeom>
              <a:avLst/>
              <a:gdLst/>
              <a:ahLst/>
              <a:cxnLst/>
              <a:rect l="l" t="t" r="r" b="b"/>
              <a:pathLst>
                <a:path w="2001" h="10753" extrusionOk="0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665" name="Google Shape;665;g6ec375cd00_0_581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666" name="Google Shape;666;g6ec375cd00_0_58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67" name="Google Shape;667;g6ec375cd00_0_58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68" name="Google Shape;668;g6ec375cd00_0_58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669" name="Google Shape;669;g6ec375cd00_0_581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670" name="Google Shape;670;g6ec375cd00_0_58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71" name="Google Shape;671;g6ec375cd00_0_58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72" name="Google Shape;672;g6ec375cd00_0_58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673" name="Google Shape;673;g6ec375cd00_0_581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674" name="Google Shape;674;g6ec375cd00_0_58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75" name="Google Shape;675;g6ec375cd00_0_58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76" name="Google Shape;676;g6ec375cd00_0_58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677" name="Google Shape;677;g6ec375cd00_0_581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678" name="Google Shape;678;g6ec375cd00_0_58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79" name="Google Shape;679;g6ec375cd00_0_58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680" name="Google Shape;680;g6ec375cd00_0_58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cxnSp>
        <p:nvCxnSpPr>
          <p:cNvPr id="681" name="Google Shape;681;g6ec375cd00_0_581"/>
          <p:cNvCxnSpPr/>
          <p:nvPr/>
        </p:nvCxnSpPr>
        <p:spPr>
          <a:xfrm flipH="1">
            <a:off x="11887350" y="3810000"/>
            <a:ext cx="247500" cy="477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g6ec375cd00_0_645"/>
          <p:cNvSpPr txBox="1">
            <a:spLocks noGrp="1"/>
          </p:cNvSpPr>
          <p:nvPr>
            <p:ph type="ctrTitle" idx="4294967295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687" name="Google Shape;687;g6ec375cd00_0_645"/>
          <p:cNvSpPr/>
          <p:nvPr/>
        </p:nvSpPr>
        <p:spPr>
          <a:xfrm>
            <a:off x="668850" y="4060075"/>
            <a:ext cx="3775200" cy="1653300"/>
          </a:xfrm>
          <a:prstGeom prst="wedgeRoundRectCallout">
            <a:avLst>
              <a:gd name="adj1" fmla="val 57772"/>
              <a:gd name="adj2" fmla="val -2635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Danach kann R0 wieder zurückgeholt werden.</a:t>
            </a:r>
            <a:endParaRPr sz="2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88" name="Google Shape;688;g6ec375cd00_0_6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689" name="Google Shape;689;g6ec375cd00_0_645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690" name="Google Shape;690;g6ec375cd00_0_6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43210" y="234445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691" name="Google Shape;691;g6ec375cd00_0_645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692" name="Google Shape;692;g6ec375cd00_0_645"/>
          <p:cNvSpPr/>
          <p:nvPr/>
        </p:nvSpPr>
        <p:spPr>
          <a:xfrm>
            <a:off x="4019550" y="1028456"/>
            <a:ext cx="4457700" cy="990850"/>
          </a:xfrm>
          <a:custGeom>
            <a:avLst/>
            <a:gdLst/>
            <a:ahLst/>
            <a:cxnLst/>
            <a:rect l="l" t="t" r="r" b="b"/>
            <a:pathLst>
              <a:path w="178308" h="39634" extrusionOk="0">
                <a:moveTo>
                  <a:pt x="178308" y="39634"/>
                </a:moveTo>
                <a:cubicBezTo>
                  <a:pt x="162370" y="33030"/>
                  <a:pt x="112395" y="645"/>
                  <a:pt x="82677" y="10"/>
                </a:cubicBezTo>
                <a:cubicBezTo>
                  <a:pt x="52959" y="-625"/>
                  <a:pt x="13780" y="29855"/>
                  <a:pt x="0" y="35824"/>
                </a:cubicBezTo>
              </a:path>
            </a:pathLst>
          </a:cu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sp>
      <p:grpSp>
        <p:nvGrpSpPr>
          <p:cNvPr id="693" name="Google Shape;693;g6ec375cd00_0_645"/>
          <p:cNvGrpSpPr/>
          <p:nvPr/>
        </p:nvGrpSpPr>
        <p:grpSpPr>
          <a:xfrm>
            <a:off x="6888513" y="2038582"/>
            <a:ext cx="4527225" cy="976750"/>
            <a:chOff x="6488588" y="1674495"/>
            <a:chExt cx="4527225" cy="976750"/>
          </a:xfrm>
        </p:grpSpPr>
        <p:grpSp>
          <p:nvGrpSpPr>
            <p:cNvPr id="694" name="Google Shape;694;g6ec375cd00_0_645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695" name="Google Shape;695;g6ec375cd00_0_645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696" name="Google Shape;696;g6ec375cd00_0_645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97" name="Google Shape;697;g6ec375cd00_0_645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698" name="Google Shape;698;g6ec375cd00_0_645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699" name="Google Shape;699;g6ec375cd00_0_645"/>
            <p:cNvSpPr/>
            <p:nvPr/>
          </p:nvSpPr>
          <p:spPr>
            <a:xfrm>
              <a:off x="7067094" y="1939725"/>
              <a:ext cx="541700" cy="456000"/>
            </a:xfrm>
            <a:custGeom>
              <a:avLst/>
              <a:gdLst/>
              <a:ahLst/>
              <a:cxnLst/>
              <a:rect l="l" t="t" r="r" b="b"/>
              <a:pathLst>
                <a:path w="21668" h="18240" extrusionOk="0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00" name="Google Shape;700;g6ec375cd00_0_645"/>
            <p:cNvSpPr/>
            <p:nvPr/>
          </p:nvSpPr>
          <p:spPr>
            <a:xfrm>
              <a:off x="7603275" y="2088675"/>
              <a:ext cx="327700" cy="221775"/>
            </a:xfrm>
            <a:custGeom>
              <a:avLst/>
              <a:gdLst/>
              <a:ahLst/>
              <a:cxnLst/>
              <a:rect l="l" t="t" r="r" b="b"/>
              <a:pathLst>
                <a:path w="13108" h="8871" extrusionOk="0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701" name="Google Shape;701;g6ec375cd00_0_645"/>
            <p:cNvSpPr/>
            <p:nvPr/>
          </p:nvSpPr>
          <p:spPr>
            <a:xfrm>
              <a:off x="7728698" y="2088675"/>
              <a:ext cx="50025" cy="268825"/>
            </a:xfrm>
            <a:custGeom>
              <a:avLst/>
              <a:gdLst/>
              <a:ahLst/>
              <a:cxnLst/>
              <a:rect l="l" t="t" r="r" b="b"/>
              <a:pathLst>
                <a:path w="2001" h="10753" extrusionOk="0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702" name="Google Shape;702;g6ec375cd00_0_645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703" name="Google Shape;703;g6ec375cd00_0_645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704" name="Google Shape;704;g6ec375cd00_0_645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705" name="Google Shape;705;g6ec375cd00_0_645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706" name="Google Shape;706;g6ec375cd00_0_645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707" name="Google Shape;707;g6ec375cd00_0_645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708" name="Google Shape;708;g6ec375cd00_0_645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709" name="Google Shape;709;g6ec375cd00_0_645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710" name="Google Shape;710;g6ec375cd00_0_645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711" name="Google Shape;711;g6ec375cd00_0_645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712" name="Google Shape;712;g6ec375cd00_0_645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713" name="Google Shape;713;g6ec375cd00_0_645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714" name="Google Shape;714;g6ec375cd00_0_645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715" name="Google Shape;715;g6ec375cd00_0_645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716" name="Google Shape;716;g6ec375cd00_0_645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717" name="Google Shape;717;g6ec375cd00_0_645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cxnSp>
        <p:nvCxnSpPr>
          <p:cNvPr id="718" name="Google Shape;718;g6ec375cd00_0_645"/>
          <p:cNvCxnSpPr/>
          <p:nvPr/>
        </p:nvCxnSpPr>
        <p:spPr>
          <a:xfrm rot="10800000" flipH="1">
            <a:off x="11094100" y="4646925"/>
            <a:ext cx="186000" cy="156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19" name="Google Shape;719;g6ec375cd00_0_645"/>
          <p:cNvCxnSpPr/>
          <p:nvPr/>
        </p:nvCxnSpPr>
        <p:spPr>
          <a:xfrm rot="10800000" flipH="1">
            <a:off x="7425425" y="3971950"/>
            <a:ext cx="939300" cy="880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20" name="Google Shape;720;g6ec375cd00_0_645"/>
          <p:cNvCxnSpPr/>
          <p:nvPr/>
        </p:nvCxnSpPr>
        <p:spPr>
          <a:xfrm rot="10800000" flipH="1">
            <a:off x="11309350" y="4069775"/>
            <a:ext cx="812400" cy="831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21" name="Google Shape;721;g6ec375cd00_0_645"/>
          <p:cNvSpPr/>
          <p:nvPr/>
        </p:nvSpPr>
        <p:spPr>
          <a:xfrm>
            <a:off x="7288450" y="51947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2" name="Google Shape;722;g6ec375cd00_0_645"/>
          <p:cNvSpPr/>
          <p:nvPr/>
        </p:nvSpPr>
        <p:spPr>
          <a:xfrm>
            <a:off x="7440850" y="53471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3" name="Google Shape;723;g6ec375cd00_0_645"/>
          <p:cNvSpPr/>
          <p:nvPr/>
        </p:nvSpPr>
        <p:spPr>
          <a:xfrm>
            <a:off x="7440850" y="50170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4" name="Google Shape;724;g6ec375cd00_0_645"/>
          <p:cNvSpPr/>
          <p:nvPr/>
        </p:nvSpPr>
        <p:spPr>
          <a:xfrm>
            <a:off x="7288450" y="48986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5" name="Google Shape;725;g6ec375cd00_0_645"/>
          <p:cNvSpPr/>
          <p:nvPr/>
        </p:nvSpPr>
        <p:spPr>
          <a:xfrm>
            <a:off x="7585000" y="47564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6" name="Google Shape;726;g6ec375cd00_0_645"/>
          <p:cNvSpPr/>
          <p:nvPr/>
        </p:nvSpPr>
        <p:spPr>
          <a:xfrm>
            <a:off x="7375400" y="468692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727" name="Google Shape;727;g6ec375cd00_0_645"/>
          <p:cNvGrpSpPr/>
          <p:nvPr/>
        </p:nvGrpSpPr>
        <p:grpSpPr>
          <a:xfrm>
            <a:off x="7664775" y="3696820"/>
            <a:ext cx="4527225" cy="976750"/>
            <a:chOff x="7664775" y="3696820"/>
            <a:chExt cx="4527225" cy="976750"/>
          </a:xfrm>
        </p:grpSpPr>
        <p:sp>
          <p:nvSpPr>
            <p:cNvPr id="728" name="Google Shape;728;g6ec375cd00_0_645"/>
            <p:cNvSpPr/>
            <p:nvPr/>
          </p:nvSpPr>
          <p:spPr>
            <a:xfrm>
              <a:off x="8464625" y="3696820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729" name="Google Shape;729;g6ec375cd00_0_645"/>
            <p:cNvCxnSpPr/>
            <p:nvPr/>
          </p:nvCxnSpPr>
          <p:spPr>
            <a:xfrm rot="10800000" flipH="1">
              <a:off x="7689575" y="3883975"/>
              <a:ext cx="772800" cy="77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0" name="Google Shape;730;g6ec375cd00_0_645"/>
            <p:cNvCxnSpPr/>
            <p:nvPr/>
          </p:nvCxnSpPr>
          <p:spPr>
            <a:xfrm rot="10800000" flipH="1">
              <a:off x="11392150" y="3809900"/>
              <a:ext cx="772800" cy="77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31" name="Google Shape;731;g6ec375cd00_0_645"/>
            <p:cNvSpPr/>
            <p:nvPr/>
          </p:nvSpPr>
          <p:spPr>
            <a:xfrm>
              <a:off x="7664775" y="4495845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cxnSp>
        <p:nvCxnSpPr>
          <p:cNvPr id="732" name="Google Shape;732;g6ec375cd00_0_645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33" name="Google Shape;733;g6ec375cd00_0_645"/>
          <p:cNvCxnSpPr/>
          <p:nvPr/>
        </p:nvCxnSpPr>
        <p:spPr>
          <a:xfrm rot="10800000" flipH="1">
            <a:off x="11025625" y="4921025"/>
            <a:ext cx="117300" cy="1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34" name="Google Shape;734;g6ec375cd00_0_645"/>
          <p:cNvCxnSpPr/>
          <p:nvPr/>
        </p:nvCxnSpPr>
        <p:spPr>
          <a:xfrm rot="10800000" flipH="1">
            <a:off x="11191950" y="4373150"/>
            <a:ext cx="7827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35" name="Google Shape;735;g6ec375cd00_0_645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36" name="Google Shape;736;g6ec375cd00_0_645"/>
          <p:cNvCxnSpPr/>
          <p:nvPr/>
        </p:nvCxnSpPr>
        <p:spPr>
          <a:xfrm rot="10800000" flipH="1">
            <a:off x="11035400" y="5087325"/>
            <a:ext cx="205500" cy="244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37" name="Google Shape;737;g6ec375cd00_0_645"/>
          <p:cNvCxnSpPr/>
          <p:nvPr/>
        </p:nvCxnSpPr>
        <p:spPr>
          <a:xfrm rot="10800000" flipH="1">
            <a:off x="11152800" y="4559025"/>
            <a:ext cx="861000" cy="948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38" name="Google Shape;738;g6ec375cd00_0_645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39" name="Google Shape;739;g6ec375cd00_0_645"/>
          <p:cNvCxnSpPr/>
          <p:nvPr/>
        </p:nvCxnSpPr>
        <p:spPr>
          <a:xfrm rot="10800000" flipH="1">
            <a:off x="7611300" y="4852525"/>
            <a:ext cx="68400" cy="6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40" name="Google Shape;740;g6ec375cd00_0_645"/>
          <p:cNvCxnSpPr/>
          <p:nvPr/>
        </p:nvCxnSpPr>
        <p:spPr>
          <a:xfrm rot="10800000" flipH="1">
            <a:off x="7327600" y="4871975"/>
            <a:ext cx="205500" cy="205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41" name="Google Shape;741;g6ec375cd00_0_645"/>
          <p:cNvCxnSpPr/>
          <p:nvPr/>
        </p:nvCxnSpPr>
        <p:spPr>
          <a:xfrm rot="10800000" flipH="1">
            <a:off x="7474350" y="5067650"/>
            <a:ext cx="137100" cy="127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42" name="Google Shape;742;g6ec375cd00_0_645"/>
          <p:cNvCxnSpPr/>
          <p:nvPr/>
        </p:nvCxnSpPr>
        <p:spPr>
          <a:xfrm rot="10800000" flipH="1">
            <a:off x="7308025" y="5077450"/>
            <a:ext cx="166200" cy="30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43" name="Google Shape;743;g6ec375cd00_0_645"/>
          <p:cNvCxnSpPr/>
          <p:nvPr/>
        </p:nvCxnSpPr>
        <p:spPr>
          <a:xfrm rot="10800000" flipH="1">
            <a:off x="7435200" y="5331950"/>
            <a:ext cx="176100" cy="166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44" name="Google Shape;744;g6ec375cd00_0_645"/>
          <p:cNvSpPr/>
          <p:nvPr/>
        </p:nvSpPr>
        <p:spPr>
          <a:xfrm>
            <a:off x="8303543" y="4020875"/>
            <a:ext cx="442600" cy="371950"/>
          </a:xfrm>
          <a:custGeom>
            <a:avLst/>
            <a:gdLst/>
            <a:ahLst/>
            <a:cxnLst/>
            <a:rect l="l" t="t" r="r" b="b"/>
            <a:pathLst>
              <a:path w="17704" h="14878" extrusionOk="0">
                <a:moveTo>
                  <a:pt x="17704" y="0"/>
                </a:moveTo>
                <a:cubicBezTo>
                  <a:pt x="12190" y="502"/>
                  <a:pt x="5575" y="390"/>
                  <a:pt x="1660" y="4305"/>
                </a:cubicBezTo>
                <a:cubicBezTo>
                  <a:pt x="-554" y="6519"/>
                  <a:pt x="-554" y="11483"/>
                  <a:pt x="1660" y="13697"/>
                </a:cubicBezTo>
                <a:cubicBezTo>
                  <a:pt x="5907" y="17944"/>
                  <a:pt x="15074" y="9349"/>
                  <a:pt x="16530" y="3522"/>
                </a:cubicBezTo>
                <a:cubicBezTo>
                  <a:pt x="16742" y="2673"/>
                  <a:pt x="16231" y="1174"/>
                  <a:pt x="15356" y="117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5" name="Google Shape;745;g6ec375cd00_0_645"/>
          <p:cNvSpPr/>
          <p:nvPr/>
        </p:nvSpPr>
        <p:spPr>
          <a:xfrm>
            <a:off x="8736375" y="4148075"/>
            <a:ext cx="303275" cy="166300"/>
          </a:xfrm>
          <a:custGeom>
            <a:avLst/>
            <a:gdLst/>
            <a:ahLst/>
            <a:cxnLst/>
            <a:rect l="l" t="t" r="r" b="b"/>
            <a:pathLst>
              <a:path w="12131" h="6652" extrusionOk="0">
                <a:moveTo>
                  <a:pt x="12131" y="0"/>
                </a:moveTo>
                <a:cubicBezTo>
                  <a:pt x="7892" y="1816"/>
                  <a:pt x="3259" y="3389"/>
                  <a:pt x="0" y="6652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6" name="Google Shape;746;g6ec375cd00_0_645"/>
          <p:cNvSpPr/>
          <p:nvPr/>
        </p:nvSpPr>
        <p:spPr>
          <a:xfrm>
            <a:off x="8843975" y="4118725"/>
            <a:ext cx="39150" cy="225000"/>
          </a:xfrm>
          <a:custGeom>
            <a:avLst/>
            <a:gdLst/>
            <a:ahLst/>
            <a:cxnLst/>
            <a:rect l="l" t="t" r="r" b="b"/>
            <a:pathLst>
              <a:path w="1566" h="9000" extrusionOk="0">
                <a:moveTo>
                  <a:pt x="1566" y="0"/>
                </a:moveTo>
                <a:cubicBezTo>
                  <a:pt x="1566" y="3045"/>
                  <a:pt x="0" y="5955"/>
                  <a:pt x="0" y="900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7" name="Google Shape;747;g6ec375cd00_0_645"/>
          <p:cNvSpPr/>
          <p:nvPr/>
        </p:nvSpPr>
        <p:spPr>
          <a:xfrm>
            <a:off x="9137475" y="4054492"/>
            <a:ext cx="273925" cy="230525"/>
          </a:xfrm>
          <a:custGeom>
            <a:avLst/>
            <a:gdLst/>
            <a:ahLst/>
            <a:cxnLst/>
            <a:rect l="l" t="t" r="r" b="b"/>
            <a:pathLst>
              <a:path w="10957" h="9221" extrusionOk="0">
                <a:moveTo>
                  <a:pt x="0" y="1395"/>
                </a:moveTo>
                <a:cubicBezTo>
                  <a:pt x="30" y="1395"/>
                  <a:pt x="10957" y="-565"/>
                  <a:pt x="10957" y="221"/>
                </a:cubicBezTo>
                <a:cubicBezTo>
                  <a:pt x="10957" y="1891"/>
                  <a:pt x="8327" y="2282"/>
                  <a:pt x="7044" y="3351"/>
                </a:cubicBezTo>
                <a:cubicBezTo>
                  <a:pt x="4696" y="5307"/>
                  <a:pt x="2734" y="7856"/>
                  <a:pt x="0" y="9221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8" name="Google Shape;748;g6ec375cd00_0_645"/>
          <p:cNvSpPr/>
          <p:nvPr/>
        </p:nvSpPr>
        <p:spPr>
          <a:xfrm>
            <a:off x="9391850" y="4050225"/>
            <a:ext cx="366850" cy="283725"/>
          </a:xfrm>
          <a:custGeom>
            <a:avLst/>
            <a:gdLst/>
            <a:ahLst/>
            <a:cxnLst/>
            <a:rect l="l" t="t" r="r" b="b"/>
            <a:pathLst>
              <a:path w="14674" h="11349" extrusionOk="0">
                <a:moveTo>
                  <a:pt x="7043" y="0"/>
                </a:moveTo>
                <a:cubicBezTo>
                  <a:pt x="9786" y="0"/>
                  <a:pt x="15706" y="1069"/>
                  <a:pt x="14479" y="3522"/>
                </a:cubicBezTo>
                <a:cubicBezTo>
                  <a:pt x="12126" y="8225"/>
                  <a:pt x="0" y="4525"/>
                  <a:pt x="0" y="9783"/>
                </a:cubicBezTo>
                <a:cubicBezTo>
                  <a:pt x="0" y="10964"/>
                  <a:pt x="2341" y="10175"/>
                  <a:pt x="3522" y="10175"/>
                </a:cubicBezTo>
                <a:cubicBezTo>
                  <a:pt x="6418" y="10175"/>
                  <a:pt x="9235" y="11349"/>
                  <a:pt x="12131" y="11349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9" name="Google Shape;749;g6ec375cd00_0_645"/>
          <p:cNvSpPr/>
          <p:nvPr/>
        </p:nvSpPr>
        <p:spPr>
          <a:xfrm>
            <a:off x="9832075" y="4041843"/>
            <a:ext cx="423025" cy="355100"/>
          </a:xfrm>
          <a:custGeom>
            <a:avLst/>
            <a:gdLst/>
            <a:ahLst/>
            <a:cxnLst/>
            <a:rect l="l" t="t" r="r" b="b"/>
            <a:pathLst>
              <a:path w="16921" h="14204" extrusionOk="0">
                <a:moveTo>
                  <a:pt x="8218" y="335"/>
                </a:moveTo>
                <a:cubicBezTo>
                  <a:pt x="11160" y="-645"/>
                  <a:pt x="17579" y="849"/>
                  <a:pt x="16827" y="3857"/>
                </a:cubicBezTo>
                <a:cubicBezTo>
                  <a:pt x="15937" y="7421"/>
                  <a:pt x="9935" y="6988"/>
                  <a:pt x="6262" y="6988"/>
                </a:cubicBezTo>
                <a:cubicBezTo>
                  <a:pt x="5148" y="6988"/>
                  <a:pt x="8723" y="7271"/>
                  <a:pt x="9392" y="8162"/>
                </a:cubicBezTo>
                <a:cubicBezTo>
                  <a:pt x="10344" y="9431"/>
                  <a:pt x="11297" y="11736"/>
                  <a:pt x="10175" y="12858"/>
                </a:cubicBezTo>
                <a:cubicBezTo>
                  <a:pt x="7770" y="15263"/>
                  <a:pt x="3402" y="13640"/>
                  <a:pt x="0" y="1364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50" name="Google Shape;750;g6ec375cd00_0_645"/>
          <p:cNvSpPr/>
          <p:nvPr/>
        </p:nvSpPr>
        <p:spPr>
          <a:xfrm>
            <a:off x="8867775" y="2933700"/>
            <a:ext cx="895350" cy="895350"/>
          </a:xfrm>
          <a:custGeom>
            <a:avLst/>
            <a:gdLst/>
            <a:ahLst/>
            <a:cxnLst/>
            <a:rect l="l" t="t" r="r" b="b"/>
            <a:pathLst>
              <a:path w="35814" h="35814" extrusionOk="0">
                <a:moveTo>
                  <a:pt x="35814" y="35814"/>
                </a:moveTo>
                <a:cubicBezTo>
                  <a:pt x="32703" y="32195"/>
                  <a:pt x="23114" y="20066"/>
                  <a:pt x="17145" y="14097"/>
                </a:cubicBezTo>
                <a:cubicBezTo>
                  <a:pt x="11176" y="8128"/>
                  <a:pt x="2858" y="2350"/>
                  <a:pt x="0" y="0"/>
                </a:cubicBezTo>
              </a:path>
            </a:pathLst>
          </a:cu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751" name="Google Shape;751;g6ec375cd00_0_645"/>
          <p:cNvSpPr/>
          <p:nvPr/>
        </p:nvSpPr>
        <p:spPr>
          <a:xfrm>
            <a:off x="5581650" y="1390650"/>
            <a:ext cx="1706700" cy="6480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pop {R0}</a:t>
            </a:r>
            <a:endParaRPr sz="1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g6ec375cd00_0_739"/>
          <p:cNvSpPr/>
          <p:nvPr/>
        </p:nvSpPr>
        <p:spPr>
          <a:xfrm>
            <a:off x="6905625" y="1333500"/>
            <a:ext cx="5286300" cy="54579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7" name="Google Shape;757;g6ec375cd00_0_739"/>
          <p:cNvSpPr txBox="1">
            <a:spLocks noGrp="1"/>
          </p:cNvSpPr>
          <p:nvPr>
            <p:ph type="ctrTitle" idx="4294967295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758" name="Google Shape;758;g6ec375cd00_0_739"/>
          <p:cNvSpPr/>
          <p:nvPr/>
        </p:nvSpPr>
        <p:spPr>
          <a:xfrm>
            <a:off x="2645300" y="4898663"/>
            <a:ext cx="3775200" cy="1653300"/>
          </a:xfrm>
          <a:prstGeom prst="wedgeRoundRectCallout">
            <a:avLst>
              <a:gd name="adj1" fmla="val -62293"/>
              <a:gd name="adj2" fmla="val -12276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Der Stack liegt im RAM des Microcontrollers.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9" name="Google Shape;759;g6ec375cd00_0_7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760" name="Google Shape;760;g6ec375cd00_0_739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761" name="Google Shape;761;g6ec375cd00_0_7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8860" y="1724814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762" name="Google Shape;762;g6ec375cd00_0_739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763" name="Google Shape;763;g6ec375cd00_0_739"/>
          <p:cNvCxnSpPr/>
          <p:nvPr/>
        </p:nvCxnSpPr>
        <p:spPr>
          <a:xfrm rot="10800000" flipH="1">
            <a:off x="11094100" y="4646925"/>
            <a:ext cx="186000" cy="156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64" name="Google Shape;764;g6ec375cd00_0_739"/>
          <p:cNvCxnSpPr/>
          <p:nvPr/>
        </p:nvCxnSpPr>
        <p:spPr>
          <a:xfrm rot="10800000" flipH="1">
            <a:off x="7425425" y="3971950"/>
            <a:ext cx="939300" cy="880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65" name="Google Shape;765;g6ec375cd00_0_739"/>
          <p:cNvCxnSpPr/>
          <p:nvPr/>
        </p:nvCxnSpPr>
        <p:spPr>
          <a:xfrm rot="10800000" flipH="1">
            <a:off x="11309350" y="4069775"/>
            <a:ext cx="812400" cy="831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66" name="Google Shape;766;g6ec375cd00_0_739"/>
          <p:cNvSpPr/>
          <p:nvPr/>
        </p:nvSpPr>
        <p:spPr>
          <a:xfrm>
            <a:off x="7288450" y="51947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67" name="Google Shape;767;g6ec375cd00_0_739"/>
          <p:cNvSpPr/>
          <p:nvPr/>
        </p:nvSpPr>
        <p:spPr>
          <a:xfrm>
            <a:off x="7440850" y="53471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68" name="Google Shape;768;g6ec375cd00_0_739"/>
          <p:cNvSpPr/>
          <p:nvPr/>
        </p:nvSpPr>
        <p:spPr>
          <a:xfrm>
            <a:off x="7440850" y="50170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69" name="Google Shape;769;g6ec375cd00_0_739"/>
          <p:cNvSpPr/>
          <p:nvPr/>
        </p:nvSpPr>
        <p:spPr>
          <a:xfrm>
            <a:off x="7288450" y="48986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70" name="Google Shape;770;g6ec375cd00_0_739"/>
          <p:cNvSpPr/>
          <p:nvPr/>
        </p:nvSpPr>
        <p:spPr>
          <a:xfrm>
            <a:off x="7585000" y="47564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71" name="Google Shape;771;g6ec375cd00_0_739"/>
          <p:cNvSpPr/>
          <p:nvPr/>
        </p:nvSpPr>
        <p:spPr>
          <a:xfrm>
            <a:off x="7375400" y="468692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772" name="Google Shape;772;g6ec375cd00_0_739"/>
          <p:cNvGrpSpPr/>
          <p:nvPr/>
        </p:nvGrpSpPr>
        <p:grpSpPr>
          <a:xfrm>
            <a:off x="7664775" y="3696820"/>
            <a:ext cx="4527225" cy="976750"/>
            <a:chOff x="7664775" y="3696820"/>
            <a:chExt cx="4527225" cy="976750"/>
          </a:xfrm>
        </p:grpSpPr>
        <p:sp>
          <p:nvSpPr>
            <p:cNvPr id="773" name="Google Shape;773;g6ec375cd00_0_739"/>
            <p:cNvSpPr/>
            <p:nvPr/>
          </p:nvSpPr>
          <p:spPr>
            <a:xfrm>
              <a:off x="8464625" y="3696820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774" name="Google Shape;774;g6ec375cd00_0_739"/>
            <p:cNvCxnSpPr/>
            <p:nvPr/>
          </p:nvCxnSpPr>
          <p:spPr>
            <a:xfrm rot="10800000" flipH="1">
              <a:off x="7689575" y="3883975"/>
              <a:ext cx="772800" cy="77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5" name="Google Shape;775;g6ec375cd00_0_739"/>
            <p:cNvCxnSpPr/>
            <p:nvPr/>
          </p:nvCxnSpPr>
          <p:spPr>
            <a:xfrm rot="10800000" flipH="1">
              <a:off x="11392150" y="3809900"/>
              <a:ext cx="772800" cy="77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776" name="Google Shape;776;g6ec375cd00_0_739"/>
            <p:cNvSpPr/>
            <p:nvPr/>
          </p:nvSpPr>
          <p:spPr>
            <a:xfrm>
              <a:off x="7664775" y="4495845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cxnSp>
        <p:nvCxnSpPr>
          <p:cNvPr id="777" name="Google Shape;777;g6ec375cd00_0_739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78" name="Google Shape;778;g6ec375cd00_0_739"/>
          <p:cNvCxnSpPr/>
          <p:nvPr/>
        </p:nvCxnSpPr>
        <p:spPr>
          <a:xfrm rot="10800000" flipH="1">
            <a:off x="11025625" y="4921025"/>
            <a:ext cx="117300" cy="1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79" name="Google Shape;779;g6ec375cd00_0_739"/>
          <p:cNvCxnSpPr/>
          <p:nvPr/>
        </p:nvCxnSpPr>
        <p:spPr>
          <a:xfrm rot="10800000" flipH="1">
            <a:off x="11191950" y="4373150"/>
            <a:ext cx="7827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0" name="Google Shape;780;g6ec375cd00_0_739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1" name="Google Shape;781;g6ec375cd00_0_739"/>
          <p:cNvCxnSpPr/>
          <p:nvPr/>
        </p:nvCxnSpPr>
        <p:spPr>
          <a:xfrm rot="10800000" flipH="1">
            <a:off x="11035400" y="5087325"/>
            <a:ext cx="205500" cy="244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2" name="Google Shape;782;g6ec375cd00_0_739"/>
          <p:cNvCxnSpPr/>
          <p:nvPr/>
        </p:nvCxnSpPr>
        <p:spPr>
          <a:xfrm rot="10800000" flipH="1">
            <a:off x="11152800" y="4559025"/>
            <a:ext cx="861000" cy="948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3" name="Google Shape;783;g6ec375cd00_0_739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4" name="Google Shape;784;g6ec375cd00_0_739"/>
          <p:cNvCxnSpPr/>
          <p:nvPr/>
        </p:nvCxnSpPr>
        <p:spPr>
          <a:xfrm rot="10800000" flipH="1">
            <a:off x="7611300" y="4852525"/>
            <a:ext cx="68400" cy="6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5" name="Google Shape;785;g6ec375cd00_0_739"/>
          <p:cNvCxnSpPr/>
          <p:nvPr/>
        </p:nvCxnSpPr>
        <p:spPr>
          <a:xfrm rot="10800000" flipH="1">
            <a:off x="7327600" y="4871975"/>
            <a:ext cx="205500" cy="205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6" name="Google Shape;786;g6ec375cd00_0_739"/>
          <p:cNvCxnSpPr/>
          <p:nvPr/>
        </p:nvCxnSpPr>
        <p:spPr>
          <a:xfrm rot="10800000" flipH="1">
            <a:off x="7474350" y="5067650"/>
            <a:ext cx="137100" cy="127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7" name="Google Shape;787;g6ec375cd00_0_739"/>
          <p:cNvCxnSpPr/>
          <p:nvPr/>
        </p:nvCxnSpPr>
        <p:spPr>
          <a:xfrm rot="10800000" flipH="1">
            <a:off x="7308025" y="5077450"/>
            <a:ext cx="166200" cy="30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8" name="Google Shape;788;g6ec375cd00_0_739"/>
          <p:cNvCxnSpPr/>
          <p:nvPr/>
        </p:nvCxnSpPr>
        <p:spPr>
          <a:xfrm rot="10800000" flipH="1">
            <a:off x="7435200" y="5331950"/>
            <a:ext cx="176100" cy="166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89" name="Google Shape;789;g6ec375cd00_0_739"/>
          <p:cNvSpPr/>
          <p:nvPr/>
        </p:nvSpPr>
        <p:spPr>
          <a:xfrm>
            <a:off x="8303543" y="4020875"/>
            <a:ext cx="442600" cy="371950"/>
          </a:xfrm>
          <a:custGeom>
            <a:avLst/>
            <a:gdLst/>
            <a:ahLst/>
            <a:cxnLst/>
            <a:rect l="l" t="t" r="r" b="b"/>
            <a:pathLst>
              <a:path w="17704" h="14878" extrusionOk="0">
                <a:moveTo>
                  <a:pt x="17704" y="0"/>
                </a:moveTo>
                <a:cubicBezTo>
                  <a:pt x="12190" y="502"/>
                  <a:pt x="5575" y="390"/>
                  <a:pt x="1660" y="4305"/>
                </a:cubicBezTo>
                <a:cubicBezTo>
                  <a:pt x="-554" y="6519"/>
                  <a:pt x="-554" y="11483"/>
                  <a:pt x="1660" y="13697"/>
                </a:cubicBezTo>
                <a:cubicBezTo>
                  <a:pt x="5907" y="17944"/>
                  <a:pt x="15074" y="9349"/>
                  <a:pt x="16530" y="3522"/>
                </a:cubicBezTo>
                <a:cubicBezTo>
                  <a:pt x="16742" y="2673"/>
                  <a:pt x="16231" y="1174"/>
                  <a:pt x="15356" y="117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90" name="Google Shape;790;g6ec375cd00_0_739"/>
          <p:cNvSpPr/>
          <p:nvPr/>
        </p:nvSpPr>
        <p:spPr>
          <a:xfrm>
            <a:off x="8736375" y="4148075"/>
            <a:ext cx="303275" cy="166300"/>
          </a:xfrm>
          <a:custGeom>
            <a:avLst/>
            <a:gdLst/>
            <a:ahLst/>
            <a:cxnLst/>
            <a:rect l="l" t="t" r="r" b="b"/>
            <a:pathLst>
              <a:path w="12131" h="6652" extrusionOk="0">
                <a:moveTo>
                  <a:pt x="12131" y="0"/>
                </a:moveTo>
                <a:cubicBezTo>
                  <a:pt x="7892" y="1816"/>
                  <a:pt x="3259" y="3389"/>
                  <a:pt x="0" y="6652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91" name="Google Shape;791;g6ec375cd00_0_739"/>
          <p:cNvSpPr/>
          <p:nvPr/>
        </p:nvSpPr>
        <p:spPr>
          <a:xfrm>
            <a:off x="8843975" y="4118725"/>
            <a:ext cx="39150" cy="225000"/>
          </a:xfrm>
          <a:custGeom>
            <a:avLst/>
            <a:gdLst/>
            <a:ahLst/>
            <a:cxnLst/>
            <a:rect l="l" t="t" r="r" b="b"/>
            <a:pathLst>
              <a:path w="1566" h="9000" extrusionOk="0">
                <a:moveTo>
                  <a:pt x="1566" y="0"/>
                </a:moveTo>
                <a:cubicBezTo>
                  <a:pt x="1566" y="3045"/>
                  <a:pt x="0" y="5955"/>
                  <a:pt x="0" y="900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92" name="Google Shape;792;g6ec375cd00_0_739"/>
          <p:cNvSpPr/>
          <p:nvPr/>
        </p:nvSpPr>
        <p:spPr>
          <a:xfrm>
            <a:off x="9137475" y="4054492"/>
            <a:ext cx="273925" cy="230525"/>
          </a:xfrm>
          <a:custGeom>
            <a:avLst/>
            <a:gdLst/>
            <a:ahLst/>
            <a:cxnLst/>
            <a:rect l="l" t="t" r="r" b="b"/>
            <a:pathLst>
              <a:path w="10957" h="9221" extrusionOk="0">
                <a:moveTo>
                  <a:pt x="0" y="1395"/>
                </a:moveTo>
                <a:cubicBezTo>
                  <a:pt x="30" y="1395"/>
                  <a:pt x="10957" y="-565"/>
                  <a:pt x="10957" y="221"/>
                </a:cubicBezTo>
                <a:cubicBezTo>
                  <a:pt x="10957" y="1891"/>
                  <a:pt x="8327" y="2282"/>
                  <a:pt x="7044" y="3351"/>
                </a:cubicBezTo>
                <a:cubicBezTo>
                  <a:pt x="4696" y="5307"/>
                  <a:pt x="2734" y="7856"/>
                  <a:pt x="0" y="9221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93" name="Google Shape;793;g6ec375cd00_0_739"/>
          <p:cNvSpPr/>
          <p:nvPr/>
        </p:nvSpPr>
        <p:spPr>
          <a:xfrm>
            <a:off x="9391850" y="4050225"/>
            <a:ext cx="366850" cy="283725"/>
          </a:xfrm>
          <a:custGeom>
            <a:avLst/>
            <a:gdLst/>
            <a:ahLst/>
            <a:cxnLst/>
            <a:rect l="l" t="t" r="r" b="b"/>
            <a:pathLst>
              <a:path w="14674" h="11349" extrusionOk="0">
                <a:moveTo>
                  <a:pt x="7043" y="0"/>
                </a:moveTo>
                <a:cubicBezTo>
                  <a:pt x="9786" y="0"/>
                  <a:pt x="15706" y="1069"/>
                  <a:pt x="14479" y="3522"/>
                </a:cubicBezTo>
                <a:cubicBezTo>
                  <a:pt x="12126" y="8225"/>
                  <a:pt x="0" y="4525"/>
                  <a:pt x="0" y="9783"/>
                </a:cubicBezTo>
                <a:cubicBezTo>
                  <a:pt x="0" y="10964"/>
                  <a:pt x="2341" y="10175"/>
                  <a:pt x="3522" y="10175"/>
                </a:cubicBezTo>
                <a:cubicBezTo>
                  <a:pt x="6418" y="10175"/>
                  <a:pt x="9235" y="11349"/>
                  <a:pt x="12131" y="11349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94" name="Google Shape;794;g6ec375cd00_0_739"/>
          <p:cNvSpPr/>
          <p:nvPr/>
        </p:nvSpPr>
        <p:spPr>
          <a:xfrm>
            <a:off x="9832075" y="4041843"/>
            <a:ext cx="423025" cy="355100"/>
          </a:xfrm>
          <a:custGeom>
            <a:avLst/>
            <a:gdLst/>
            <a:ahLst/>
            <a:cxnLst/>
            <a:rect l="l" t="t" r="r" b="b"/>
            <a:pathLst>
              <a:path w="16921" h="14204" extrusionOk="0">
                <a:moveTo>
                  <a:pt x="8218" y="335"/>
                </a:moveTo>
                <a:cubicBezTo>
                  <a:pt x="11160" y="-645"/>
                  <a:pt x="17579" y="849"/>
                  <a:pt x="16827" y="3857"/>
                </a:cubicBezTo>
                <a:cubicBezTo>
                  <a:pt x="15937" y="7421"/>
                  <a:pt x="9935" y="6988"/>
                  <a:pt x="6262" y="6988"/>
                </a:cubicBezTo>
                <a:cubicBezTo>
                  <a:pt x="5148" y="6988"/>
                  <a:pt x="8723" y="7271"/>
                  <a:pt x="9392" y="8162"/>
                </a:cubicBezTo>
                <a:cubicBezTo>
                  <a:pt x="10344" y="9431"/>
                  <a:pt x="11297" y="11736"/>
                  <a:pt x="10175" y="12858"/>
                </a:cubicBezTo>
                <a:cubicBezTo>
                  <a:pt x="7770" y="15263"/>
                  <a:pt x="3402" y="13640"/>
                  <a:pt x="0" y="1364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95" name="Google Shape;795;g6ec375cd00_0_739"/>
          <p:cNvSpPr txBox="1"/>
          <p:nvPr/>
        </p:nvSpPr>
        <p:spPr>
          <a:xfrm>
            <a:off x="7096125" y="1447800"/>
            <a:ext cx="1542900" cy="6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RAM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g6ec375cd00_0_810"/>
          <p:cNvSpPr txBox="1">
            <a:spLocks noGrp="1"/>
          </p:cNvSpPr>
          <p:nvPr>
            <p:ph type="ctrTitle" idx="4294967295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801" name="Google Shape;801;g6ec375cd00_0_810"/>
          <p:cNvSpPr/>
          <p:nvPr/>
        </p:nvSpPr>
        <p:spPr>
          <a:xfrm>
            <a:off x="2645300" y="4898663"/>
            <a:ext cx="3775200" cy="1653300"/>
          </a:xfrm>
          <a:prstGeom prst="wedgeRoundRectCallout">
            <a:avLst>
              <a:gd name="adj1" fmla="val -62293"/>
              <a:gd name="adj2" fmla="val -12276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Es können sehr viele Registerwerte zwischengespeichert werden…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2" name="Google Shape;802;g6ec375cd00_0_8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803" name="Google Shape;803;g6ec375cd00_0_810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804" name="Google Shape;804;g6ec375cd00_0_8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8860" y="1724814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805" name="Google Shape;805;g6ec375cd00_0_810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806" name="Google Shape;806;g6ec375cd00_0_810"/>
          <p:cNvCxnSpPr/>
          <p:nvPr/>
        </p:nvCxnSpPr>
        <p:spPr>
          <a:xfrm rot="10800000" flipH="1">
            <a:off x="11094100" y="4646925"/>
            <a:ext cx="186000" cy="156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07" name="Google Shape;807;g6ec375cd00_0_810"/>
          <p:cNvCxnSpPr/>
          <p:nvPr/>
        </p:nvCxnSpPr>
        <p:spPr>
          <a:xfrm rot="10800000" flipH="1">
            <a:off x="7425425" y="3971950"/>
            <a:ext cx="939300" cy="880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08" name="Google Shape;808;g6ec375cd00_0_810"/>
          <p:cNvCxnSpPr/>
          <p:nvPr/>
        </p:nvCxnSpPr>
        <p:spPr>
          <a:xfrm rot="10800000" flipH="1">
            <a:off x="11309350" y="4069775"/>
            <a:ext cx="812400" cy="831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09" name="Google Shape;809;g6ec375cd00_0_810"/>
          <p:cNvSpPr/>
          <p:nvPr/>
        </p:nvSpPr>
        <p:spPr>
          <a:xfrm>
            <a:off x="7288450" y="51947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0" name="Google Shape;810;g6ec375cd00_0_810"/>
          <p:cNvSpPr/>
          <p:nvPr/>
        </p:nvSpPr>
        <p:spPr>
          <a:xfrm>
            <a:off x="7440850" y="53471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1" name="Google Shape;811;g6ec375cd00_0_810"/>
          <p:cNvSpPr/>
          <p:nvPr/>
        </p:nvSpPr>
        <p:spPr>
          <a:xfrm>
            <a:off x="7440850" y="50170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2" name="Google Shape;812;g6ec375cd00_0_810"/>
          <p:cNvSpPr/>
          <p:nvPr/>
        </p:nvSpPr>
        <p:spPr>
          <a:xfrm>
            <a:off x="7288450" y="48986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3" name="Google Shape;813;g6ec375cd00_0_810"/>
          <p:cNvSpPr/>
          <p:nvPr/>
        </p:nvSpPr>
        <p:spPr>
          <a:xfrm>
            <a:off x="7585000" y="47564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4" name="Google Shape;814;g6ec375cd00_0_810"/>
          <p:cNvSpPr/>
          <p:nvPr/>
        </p:nvSpPr>
        <p:spPr>
          <a:xfrm>
            <a:off x="7375400" y="468692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815" name="Google Shape;815;g6ec375cd00_0_810"/>
          <p:cNvGrpSpPr/>
          <p:nvPr/>
        </p:nvGrpSpPr>
        <p:grpSpPr>
          <a:xfrm>
            <a:off x="7664775" y="3696820"/>
            <a:ext cx="4527225" cy="976750"/>
            <a:chOff x="7664775" y="3696820"/>
            <a:chExt cx="4527225" cy="976750"/>
          </a:xfrm>
        </p:grpSpPr>
        <p:sp>
          <p:nvSpPr>
            <p:cNvPr id="816" name="Google Shape;816;g6ec375cd00_0_810"/>
            <p:cNvSpPr/>
            <p:nvPr/>
          </p:nvSpPr>
          <p:spPr>
            <a:xfrm>
              <a:off x="8464625" y="3696820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817" name="Google Shape;817;g6ec375cd00_0_810"/>
            <p:cNvCxnSpPr/>
            <p:nvPr/>
          </p:nvCxnSpPr>
          <p:spPr>
            <a:xfrm rot="10800000" flipH="1">
              <a:off x="7689575" y="3883975"/>
              <a:ext cx="772800" cy="77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8" name="Google Shape;818;g6ec375cd00_0_810"/>
            <p:cNvCxnSpPr/>
            <p:nvPr/>
          </p:nvCxnSpPr>
          <p:spPr>
            <a:xfrm rot="10800000" flipH="1">
              <a:off x="11392150" y="3809900"/>
              <a:ext cx="772800" cy="77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19" name="Google Shape;819;g6ec375cd00_0_810"/>
            <p:cNvSpPr/>
            <p:nvPr/>
          </p:nvSpPr>
          <p:spPr>
            <a:xfrm>
              <a:off x="7664775" y="4495845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cxnSp>
        <p:nvCxnSpPr>
          <p:cNvPr id="820" name="Google Shape;820;g6ec375cd00_0_810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21" name="Google Shape;821;g6ec375cd00_0_810"/>
          <p:cNvCxnSpPr/>
          <p:nvPr/>
        </p:nvCxnSpPr>
        <p:spPr>
          <a:xfrm rot="10800000" flipH="1">
            <a:off x="11025625" y="4921025"/>
            <a:ext cx="117300" cy="1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22" name="Google Shape;822;g6ec375cd00_0_810"/>
          <p:cNvCxnSpPr/>
          <p:nvPr/>
        </p:nvCxnSpPr>
        <p:spPr>
          <a:xfrm rot="10800000" flipH="1">
            <a:off x="11191950" y="4373150"/>
            <a:ext cx="7827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23" name="Google Shape;823;g6ec375cd00_0_810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24" name="Google Shape;824;g6ec375cd00_0_810"/>
          <p:cNvCxnSpPr/>
          <p:nvPr/>
        </p:nvCxnSpPr>
        <p:spPr>
          <a:xfrm rot="10800000" flipH="1">
            <a:off x="11035400" y="5087325"/>
            <a:ext cx="205500" cy="244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25" name="Google Shape;825;g6ec375cd00_0_810"/>
          <p:cNvCxnSpPr/>
          <p:nvPr/>
        </p:nvCxnSpPr>
        <p:spPr>
          <a:xfrm rot="10800000" flipH="1">
            <a:off x="11152800" y="4559025"/>
            <a:ext cx="861000" cy="948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26" name="Google Shape;826;g6ec375cd00_0_810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27" name="Google Shape;827;g6ec375cd00_0_810"/>
          <p:cNvCxnSpPr/>
          <p:nvPr/>
        </p:nvCxnSpPr>
        <p:spPr>
          <a:xfrm rot="10800000" flipH="1">
            <a:off x="7611300" y="4852525"/>
            <a:ext cx="68400" cy="6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28" name="Google Shape;828;g6ec375cd00_0_810"/>
          <p:cNvCxnSpPr/>
          <p:nvPr/>
        </p:nvCxnSpPr>
        <p:spPr>
          <a:xfrm rot="10800000" flipH="1">
            <a:off x="7327600" y="4871975"/>
            <a:ext cx="205500" cy="205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29" name="Google Shape;829;g6ec375cd00_0_810"/>
          <p:cNvCxnSpPr/>
          <p:nvPr/>
        </p:nvCxnSpPr>
        <p:spPr>
          <a:xfrm rot="10800000" flipH="1">
            <a:off x="7474350" y="5067650"/>
            <a:ext cx="137100" cy="127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30" name="Google Shape;830;g6ec375cd00_0_810"/>
          <p:cNvCxnSpPr/>
          <p:nvPr/>
        </p:nvCxnSpPr>
        <p:spPr>
          <a:xfrm rot="10800000" flipH="1">
            <a:off x="7308025" y="5077450"/>
            <a:ext cx="166200" cy="30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31" name="Google Shape;831;g6ec375cd00_0_810"/>
          <p:cNvCxnSpPr/>
          <p:nvPr/>
        </p:nvCxnSpPr>
        <p:spPr>
          <a:xfrm rot="10800000" flipH="1">
            <a:off x="7435200" y="5331950"/>
            <a:ext cx="176100" cy="166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32" name="Google Shape;832;g6ec375cd00_0_810"/>
          <p:cNvSpPr/>
          <p:nvPr/>
        </p:nvSpPr>
        <p:spPr>
          <a:xfrm>
            <a:off x="8303543" y="4020875"/>
            <a:ext cx="442600" cy="371950"/>
          </a:xfrm>
          <a:custGeom>
            <a:avLst/>
            <a:gdLst/>
            <a:ahLst/>
            <a:cxnLst/>
            <a:rect l="l" t="t" r="r" b="b"/>
            <a:pathLst>
              <a:path w="17704" h="14878" extrusionOk="0">
                <a:moveTo>
                  <a:pt x="17704" y="0"/>
                </a:moveTo>
                <a:cubicBezTo>
                  <a:pt x="12190" y="502"/>
                  <a:pt x="5575" y="390"/>
                  <a:pt x="1660" y="4305"/>
                </a:cubicBezTo>
                <a:cubicBezTo>
                  <a:pt x="-554" y="6519"/>
                  <a:pt x="-554" y="11483"/>
                  <a:pt x="1660" y="13697"/>
                </a:cubicBezTo>
                <a:cubicBezTo>
                  <a:pt x="5907" y="17944"/>
                  <a:pt x="15074" y="9349"/>
                  <a:pt x="16530" y="3522"/>
                </a:cubicBezTo>
                <a:cubicBezTo>
                  <a:pt x="16742" y="2673"/>
                  <a:pt x="16231" y="1174"/>
                  <a:pt x="15356" y="117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33" name="Google Shape;833;g6ec375cd00_0_810"/>
          <p:cNvSpPr/>
          <p:nvPr/>
        </p:nvSpPr>
        <p:spPr>
          <a:xfrm>
            <a:off x="8736375" y="4148075"/>
            <a:ext cx="303275" cy="166300"/>
          </a:xfrm>
          <a:custGeom>
            <a:avLst/>
            <a:gdLst/>
            <a:ahLst/>
            <a:cxnLst/>
            <a:rect l="l" t="t" r="r" b="b"/>
            <a:pathLst>
              <a:path w="12131" h="6652" extrusionOk="0">
                <a:moveTo>
                  <a:pt x="12131" y="0"/>
                </a:moveTo>
                <a:cubicBezTo>
                  <a:pt x="7892" y="1816"/>
                  <a:pt x="3259" y="3389"/>
                  <a:pt x="0" y="6652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34" name="Google Shape;834;g6ec375cd00_0_810"/>
          <p:cNvSpPr/>
          <p:nvPr/>
        </p:nvSpPr>
        <p:spPr>
          <a:xfrm>
            <a:off x="8843975" y="4118725"/>
            <a:ext cx="39150" cy="225000"/>
          </a:xfrm>
          <a:custGeom>
            <a:avLst/>
            <a:gdLst/>
            <a:ahLst/>
            <a:cxnLst/>
            <a:rect l="l" t="t" r="r" b="b"/>
            <a:pathLst>
              <a:path w="1566" h="9000" extrusionOk="0">
                <a:moveTo>
                  <a:pt x="1566" y="0"/>
                </a:moveTo>
                <a:cubicBezTo>
                  <a:pt x="1566" y="3045"/>
                  <a:pt x="0" y="5955"/>
                  <a:pt x="0" y="900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35" name="Google Shape;835;g6ec375cd00_0_810"/>
          <p:cNvSpPr/>
          <p:nvPr/>
        </p:nvSpPr>
        <p:spPr>
          <a:xfrm>
            <a:off x="9137475" y="4054492"/>
            <a:ext cx="273925" cy="230525"/>
          </a:xfrm>
          <a:custGeom>
            <a:avLst/>
            <a:gdLst/>
            <a:ahLst/>
            <a:cxnLst/>
            <a:rect l="l" t="t" r="r" b="b"/>
            <a:pathLst>
              <a:path w="10957" h="9221" extrusionOk="0">
                <a:moveTo>
                  <a:pt x="0" y="1395"/>
                </a:moveTo>
                <a:cubicBezTo>
                  <a:pt x="30" y="1395"/>
                  <a:pt x="10957" y="-565"/>
                  <a:pt x="10957" y="221"/>
                </a:cubicBezTo>
                <a:cubicBezTo>
                  <a:pt x="10957" y="1891"/>
                  <a:pt x="8327" y="2282"/>
                  <a:pt x="7044" y="3351"/>
                </a:cubicBezTo>
                <a:cubicBezTo>
                  <a:pt x="4696" y="5307"/>
                  <a:pt x="2734" y="7856"/>
                  <a:pt x="0" y="9221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36" name="Google Shape;836;g6ec375cd00_0_810"/>
          <p:cNvSpPr/>
          <p:nvPr/>
        </p:nvSpPr>
        <p:spPr>
          <a:xfrm>
            <a:off x="9391850" y="4050225"/>
            <a:ext cx="366850" cy="283725"/>
          </a:xfrm>
          <a:custGeom>
            <a:avLst/>
            <a:gdLst/>
            <a:ahLst/>
            <a:cxnLst/>
            <a:rect l="l" t="t" r="r" b="b"/>
            <a:pathLst>
              <a:path w="14674" h="11349" extrusionOk="0">
                <a:moveTo>
                  <a:pt x="7043" y="0"/>
                </a:moveTo>
                <a:cubicBezTo>
                  <a:pt x="9786" y="0"/>
                  <a:pt x="15706" y="1069"/>
                  <a:pt x="14479" y="3522"/>
                </a:cubicBezTo>
                <a:cubicBezTo>
                  <a:pt x="12126" y="8225"/>
                  <a:pt x="0" y="4525"/>
                  <a:pt x="0" y="9783"/>
                </a:cubicBezTo>
                <a:cubicBezTo>
                  <a:pt x="0" y="10964"/>
                  <a:pt x="2341" y="10175"/>
                  <a:pt x="3522" y="10175"/>
                </a:cubicBezTo>
                <a:cubicBezTo>
                  <a:pt x="6418" y="10175"/>
                  <a:pt x="9235" y="11349"/>
                  <a:pt x="12131" y="11349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37" name="Google Shape;837;g6ec375cd00_0_810"/>
          <p:cNvSpPr/>
          <p:nvPr/>
        </p:nvSpPr>
        <p:spPr>
          <a:xfrm>
            <a:off x="9832075" y="4041843"/>
            <a:ext cx="423025" cy="355100"/>
          </a:xfrm>
          <a:custGeom>
            <a:avLst/>
            <a:gdLst/>
            <a:ahLst/>
            <a:cxnLst/>
            <a:rect l="l" t="t" r="r" b="b"/>
            <a:pathLst>
              <a:path w="16921" h="14204" extrusionOk="0">
                <a:moveTo>
                  <a:pt x="8218" y="335"/>
                </a:moveTo>
                <a:cubicBezTo>
                  <a:pt x="11160" y="-645"/>
                  <a:pt x="17579" y="849"/>
                  <a:pt x="16827" y="3857"/>
                </a:cubicBezTo>
                <a:cubicBezTo>
                  <a:pt x="15937" y="7421"/>
                  <a:pt x="9935" y="6988"/>
                  <a:pt x="6262" y="6988"/>
                </a:cubicBezTo>
                <a:cubicBezTo>
                  <a:pt x="5148" y="6988"/>
                  <a:pt x="8723" y="7271"/>
                  <a:pt x="9392" y="8162"/>
                </a:cubicBezTo>
                <a:cubicBezTo>
                  <a:pt x="10344" y="9431"/>
                  <a:pt x="11297" y="11736"/>
                  <a:pt x="10175" y="12858"/>
                </a:cubicBezTo>
                <a:cubicBezTo>
                  <a:pt x="7770" y="15263"/>
                  <a:pt x="3402" y="13640"/>
                  <a:pt x="0" y="1364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838" name="Google Shape;838;g6ec375cd00_0_810"/>
          <p:cNvGrpSpPr/>
          <p:nvPr/>
        </p:nvGrpSpPr>
        <p:grpSpPr>
          <a:xfrm>
            <a:off x="7375388" y="2637207"/>
            <a:ext cx="4527225" cy="976750"/>
            <a:chOff x="6488588" y="1674495"/>
            <a:chExt cx="4527225" cy="976750"/>
          </a:xfrm>
        </p:grpSpPr>
        <p:grpSp>
          <p:nvGrpSpPr>
            <p:cNvPr id="839" name="Google Shape;839;g6ec375cd00_0_810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840" name="Google Shape;840;g6ec375cd00_0_810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841" name="Google Shape;841;g6ec375cd00_0_810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42" name="Google Shape;842;g6ec375cd00_0_810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43" name="Google Shape;843;g6ec375cd00_0_810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844" name="Google Shape;844;g6ec375cd00_0_810"/>
            <p:cNvSpPr/>
            <p:nvPr/>
          </p:nvSpPr>
          <p:spPr>
            <a:xfrm>
              <a:off x="7067094" y="1939725"/>
              <a:ext cx="541700" cy="456000"/>
            </a:xfrm>
            <a:custGeom>
              <a:avLst/>
              <a:gdLst/>
              <a:ahLst/>
              <a:cxnLst/>
              <a:rect l="l" t="t" r="r" b="b"/>
              <a:pathLst>
                <a:path w="21668" h="18240" extrusionOk="0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45" name="Google Shape;845;g6ec375cd00_0_810"/>
            <p:cNvSpPr/>
            <p:nvPr/>
          </p:nvSpPr>
          <p:spPr>
            <a:xfrm>
              <a:off x="7603275" y="2088675"/>
              <a:ext cx="327700" cy="221775"/>
            </a:xfrm>
            <a:custGeom>
              <a:avLst/>
              <a:gdLst/>
              <a:ahLst/>
              <a:cxnLst/>
              <a:rect l="l" t="t" r="r" b="b"/>
              <a:pathLst>
                <a:path w="13108" h="8871" extrusionOk="0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46" name="Google Shape;846;g6ec375cd00_0_810"/>
            <p:cNvSpPr/>
            <p:nvPr/>
          </p:nvSpPr>
          <p:spPr>
            <a:xfrm>
              <a:off x="7728698" y="2088675"/>
              <a:ext cx="50025" cy="268825"/>
            </a:xfrm>
            <a:custGeom>
              <a:avLst/>
              <a:gdLst/>
              <a:ahLst/>
              <a:cxnLst/>
              <a:rect l="l" t="t" r="r" b="b"/>
              <a:pathLst>
                <a:path w="2001" h="10753" extrusionOk="0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847" name="Google Shape;847;g6ec375cd00_0_810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848" name="Google Shape;848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849" name="Google Shape;849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850" name="Google Shape;850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851" name="Google Shape;851;g6ec375cd00_0_810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852" name="Google Shape;852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853" name="Google Shape;853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854" name="Google Shape;854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855" name="Google Shape;855;g6ec375cd00_0_810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856" name="Google Shape;856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857" name="Google Shape;857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858" name="Google Shape;858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859" name="Google Shape;859;g6ec375cd00_0_810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860" name="Google Shape;860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861" name="Google Shape;861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862" name="Google Shape;862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863" name="Google Shape;863;g6ec375cd00_0_810"/>
          <p:cNvGrpSpPr/>
          <p:nvPr/>
        </p:nvGrpSpPr>
        <p:grpSpPr>
          <a:xfrm>
            <a:off x="7311650" y="1577582"/>
            <a:ext cx="4527225" cy="976750"/>
            <a:chOff x="6488588" y="1674495"/>
            <a:chExt cx="4527225" cy="976750"/>
          </a:xfrm>
        </p:grpSpPr>
        <p:grpSp>
          <p:nvGrpSpPr>
            <p:cNvPr id="864" name="Google Shape;864;g6ec375cd00_0_810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865" name="Google Shape;865;g6ec375cd00_0_810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866" name="Google Shape;866;g6ec375cd00_0_810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67" name="Google Shape;867;g6ec375cd00_0_810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68" name="Google Shape;868;g6ec375cd00_0_810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869" name="Google Shape;869;g6ec375cd00_0_810"/>
            <p:cNvSpPr/>
            <p:nvPr/>
          </p:nvSpPr>
          <p:spPr>
            <a:xfrm>
              <a:off x="7067094" y="1939725"/>
              <a:ext cx="541700" cy="456000"/>
            </a:xfrm>
            <a:custGeom>
              <a:avLst/>
              <a:gdLst/>
              <a:ahLst/>
              <a:cxnLst/>
              <a:rect l="l" t="t" r="r" b="b"/>
              <a:pathLst>
                <a:path w="21668" h="18240" extrusionOk="0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70" name="Google Shape;870;g6ec375cd00_0_810"/>
            <p:cNvSpPr/>
            <p:nvPr/>
          </p:nvSpPr>
          <p:spPr>
            <a:xfrm>
              <a:off x="7603275" y="2088675"/>
              <a:ext cx="327700" cy="221775"/>
            </a:xfrm>
            <a:custGeom>
              <a:avLst/>
              <a:gdLst/>
              <a:ahLst/>
              <a:cxnLst/>
              <a:rect l="l" t="t" r="r" b="b"/>
              <a:pathLst>
                <a:path w="13108" h="8871" extrusionOk="0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71" name="Google Shape;871;g6ec375cd00_0_810"/>
            <p:cNvSpPr/>
            <p:nvPr/>
          </p:nvSpPr>
          <p:spPr>
            <a:xfrm>
              <a:off x="7728698" y="2088675"/>
              <a:ext cx="50025" cy="268825"/>
            </a:xfrm>
            <a:custGeom>
              <a:avLst/>
              <a:gdLst/>
              <a:ahLst/>
              <a:cxnLst/>
              <a:rect l="l" t="t" r="r" b="b"/>
              <a:pathLst>
                <a:path w="2001" h="10753" extrusionOk="0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872" name="Google Shape;872;g6ec375cd00_0_810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873" name="Google Shape;873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874" name="Google Shape;874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875" name="Google Shape;875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876" name="Google Shape;876;g6ec375cd00_0_810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877" name="Google Shape;877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878" name="Google Shape;878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879" name="Google Shape;879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880" name="Google Shape;880;g6ec375cd00_0_810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881" name="Google Shape;881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882" name="Google Shape;882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883" name="Google Shape;883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884" name="Google Shape;884;g6ec375cd00_0_810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885" name="Google Shape;885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886" name="Google Shape;886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887" name="Google Shape;887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888" name="Google Shape;888;g6ec375cd00_0_810"/>
          <p:cNvGrpSpPr/>
          <p:nvPr/>
        </p:nvGrpSpPr>
        <p:grpSpPr>
          <a:xfrm>
            <a:off x="7260250" y="421882"/>
            <a:ext cx="4527225" cy="976750"/>
            <a:chOff x="6488588" y="1674495"/>
            <a:chExt cx="4527225" cy="976750"/>
          </a:xfrm>
        </p:grpSpPr>
        <p:grpSp>
          <p:nvGrpSpPr>
            <p:cNvPr id="889" name="Google Shape;889;g6ec375cd00_0_810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890" name="Google Shape;890;g6ec375cd00_0_810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891" name="Google Shape;891;g6ec375cd00_0_810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92" name="Google Shape;892;g6ec375cd00_0_810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893" name="Google Shape;893;g6ec375cd00_0_810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894" name="Google Shape;894;g6ec375cd00_0_810"/>
            <p:cNvSpPr/>
            <p:nvPr/>
          </p:nvSpPr>
          <p:spPr>
            <a:xfrm>
              <a:off x="7067094" y="1939725"/>
              <a:ext cx="541700" cy="456000"/>
            </a:xfrm>
            <a:custGeom>
              <a:avLst/>
              <a:gdLst/>
              <a:ahLst/>
              <a:cxnLst/>
              <a:rect l="l" t="t" r="r" b="b"/>
              <a:pathLst>
                <a:path w="21668" h="18240" extrusionOk="0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95" name="Google Shape;895;g6ec375cd00_0_810"/>
            <p:cNvSpPr/>
            <p:nvPr/>
          </p:nvSpPr>
          <p:spPr>
            <a:xfrm>
              <a:off x="7603275" y="2088675"/>
              <a:ext cx="327700" cy="221775"/>
            </a:xfrm>
            <a:custGeom>
              <a:avLst/>
              <a:gdLst/>
              <a:ahLst/>
              <a:cxnLst/>
              <a:rect l="l" t="t" r="r" b="b"/>
              <a:pathLst>
                <a:path w="13108" h="8871" extrusionOk="0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896" name="Google Shape;896;g6ec375cd00_0_810"/>
            <p:cNvSpPr/>
            <p:nvPr/>
          </p:nvSpPr>
          <p:spPr>
            <a:xfrm>
              <a:off x="7728698" y="2088675"/>
              <a:ext cx="50025" cy="268825"/>
            </a:xfrm>
            <a:custGeom>
              <a:avLst/>
              <a:gdLst/>
              <a:ahLst/>
              <a:cxnLst/>
              <a:rect l="l" t="t" r="r" b="b"/>
              <a:pathLst>
                <a:path w="2001" h="10753" extrusionOk="0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897" name="Google Shape;897;g6ec375cd00_0_810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898" name="Google Shape;898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899" name="Google Shape;899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00" name="Google Shape;900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901" name="Google Shape;901;g6ec375cd00_0_810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902" name="Google Shape;902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03" name="Google Shape;903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04" name="Google Shape;904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905" name="Google Shape;905;g6ec375cd00_0_810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906" name="Google Shape;906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07" name="Google Shape;907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08" name="Google Shape;908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909" name="Google Shape;909;g6ec375cd00_0_810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910" name="Google Shape;910;g6ec375cd00_0_81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11" name="Google Shape;911;g6ec375cd00_0_81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12" name="Google Shape;912;g6ec375cd00_0_81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sp>
        <p:nvSpPr>
          <p:cNvPr id="913" name="Google Shape;913;g6ec375cd00_0_810"/>
          <p:cNvSpPr/>
          <p:nvPr/>
        </p:nvSpPr>
        <p:spPr>
          <a:xfrm>
            <a:off x="5665738" y="3011925"/>
            <a:ext cx="1594500" cy="684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push {R0}</a:t>
            </a:r>
            <a:endParaRPr sz="1800"/>
          </a:p>
        </p:txBody>
      </p:sp>
      <p:sp>
        <p:nvSpPr>
          <p:cNvPr id="914" name="Google Shape;914;g6ec375cd00_0_810"/>
          <p:cNvSpPr/>
          <p:nvPr/>
        </p:nvSpPr>
        <p:spPr>
          <a:xfrm>
            <a:off x="5665738" y="2025388"/>
            <a:ext cx="1594500" cy="684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push {R1}</a:t>
            </a:r>
            <a:endParaRPr sz="1800"/>
          </a:p>
        </p:txBody>
      </p:sp>
      <p:sp>
        <p:nvSpPr>
          <p:cNvPr id="915" name="Google Shape;915;g6ec375cd00_0_810"/>
          <p:cNvSpPr/>
          <p:nvPr/>
        </p:nvSpPr>
        <p:spPr>
          <a:xfrm>
            <a:off x="5713513" y="713725"/>
            <a:ext cx="1594500" cy="684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push {R14}</a:t>
            </a:r>
            <a:endParaRPr sz="1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Google Shape;920;g6ec375cd00_0_931"/>
          <p:cNvSpPr txBox="1">
            <a:spLocks noGrp="1"/>
          </p:cNvSpPr>
          <p:nvPr>
            <p:ph type="ctrTitle" idx="4294967295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921" name="Google Shape;921;g6ec375cd00_0_931"/>
          <p:cNvSpPr/>
          <p:nvPr/>
        </p:nvSpPr>
        <p:spPr>
          <a:xfrm>
            <a:off x="2645300" y="4898663"/>
            <a:ext cx="3775200" cy="1653300"/>
          </a:xfrm>
          <a:prstGeom prst="wedgeRoundRectCallout">
            <a:avLst>
              <a:gd name="adj1" fmla="val -62293"/>
              <a:gd name="adj2" fmla="val -12276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…und wieder zurückgeholt werden. Die Reihenfolge zählt.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2" name="Google Shape;922;g6ec375cd00_0_9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923" name="Google Shape;923;g6ec375cd00_0_931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924" name="Google Shape;924;g6ec375cd00_0_9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8860" y="1724814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925" name="Google Shape;925;g6ec375cd00_0_931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926" name="Google Shape;926;g6ec375cd00_0_931"/>
          <p:cNvCxnSpPr/>
          <p:nvPr/>
        </p:nvCxnSpPr>
        <p:spPr>
          <a:xfrm rot="10800000" flipH="1">
            <a:off x="11094100" y="4646925"/>
            <a:ext cx="186000" cy="156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27" name="Google Shape;927;g6ec375cd00_0_931"/>
          <p:cNvCxnSpPr/>
          <p:nvPr/>
        </p:nvCxnSpPr>
        <p:spPr>
          <a:xfrm rot="10800000" flipH="1">
            <a:off x="7425425" y="3971950"/>
            <a:ext cx="939300" cy="880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28" name="Google Shape;928;g6ec375cd00_0_931"/>
          <p:cNvCxnSpPr/>
          <p:nvPr/>
        </p:nvCxnSpPr>
        <p:spPr>
          <a:xfrm rot="10800000" flipH="1">
            <a:off x="11309350" y="4069775"/>
            <a:ext cx="812400" cy="831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29" name="Google Shape;929;g6ec375cd00_0_931"/>
          <p:cNvSpPr/>
          <p:nvPr/>
        </p:nvSpPr>
        <p:spPr>
          <a:xfrm>
            <a:off x="7288450" y="51947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0" name="Google Shape;930;g6ec375cd00_0_931"/>
          <p:cNvSpPr/>
          <p:nvPr/>
        </p:nvSpPr>
        <p:spPr>
          <a:xfrm>
            <a:off x="7440850" y="53471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1" name="Google Shape;931;g6ec375cd00_0_931"/>
          <p:cNvSpPr/>
          <p:nvPr/>
        </p:nvSpPr>
        <p:spPr>
          <a:xfrm>
            <a:off x="7440850" y="50170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2" name="Google Shape;932;g6ec375cd00_0_931"/>
          <p:cNvSpPr/>
          <p:nvPr/>
        </p:nvSpPr>
        <p:spPr>
          <a:xfrm>
            <a:off x="7288450" y="48986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3" name="Google Shape;933;g6ec375cd00_0_931"/>
          <p:cNvSpPr/>
          <p:nvPr/>
        </p:nvSpPr>
        <p:spPr>
          <a:xfrm>
            <a:off x="7585000" y="47564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4" name="Google Shape;934;g6ec375cd00_0_931"/>
          <p:cNvSpPr/>
          <p:nvPr/>
        </p:nvSpPr>
        <p:spPr>
          <a:xfrm>
            <a:off x="7375400" y="468692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935" name="Google Shape;935;g6ec375cd00_0_931"/>
          <p:cNvGrpSpPr/>
          <p:nvPr/>
        </p:nvGrpSpPr>
        <p:grpSpPr>
          <a:xfrm>
            <a:off x="7664775" y="3696820"/>
            <a:ext cx="4527225" cy="976750"/>
            <a:chOff x="7664775" y="3696820"/>
            <a:chExt cx="4527225" cy="976750"/>
          </a:xfrm>
        </p:grpSpPr>
        <p:sp>
          <p:nvSpPr>
            <p:cNvPr id="936" name="Google Shape;936;g6ec375cd00_0_931"/>
            <p:cNvSpPr/>
            <p:nvPr/>
          </p:nvSpPr>
          <p:spPr>
            <a:xfrm>
              <a:off x="8464625" y="3696820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937" name="Google Shape;937;g6ec375cd00_0_931"/>
            <p:cNvCxnSpPr/>
            <p:nvPr/>
          </p:nvCxnSpPr>
          <p:spPr>
            <a:xfrm rot="10800000" flipH="1">
              <a:off x="7689575" y="3883975"/>
              <a:ext cx="772800" cy="77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38" name="Google Shape;938;g6ec375cd00_0_931"/>
            <p:cNvCxnSpPr/>
            <p:nvPr/>
          </p:nvCxnSpPr>
          <p:spPr>
            <a:xfrm rot="10800000" flipH="1">
              <a:off x="11392150" y="3809900"/>
              <a:ext cx="772800" cy="77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939" name="Google Shape;939;g6ec375cd00_0_931"/>
            <p:cNvSpPr/>
            <p:nvPr/>
          </p:nvSpPr>
          <p:spPr>
            <a:xfrm>
              <a:off x="7664775" y="4495845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cxnSp>
        <p:nvCxnSpPr>
          <p:cNvPr id="940" name="Google Shape;940;g6ec375cd00_0_931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1" name="Google Shape;941;g6ec375cd00_0_931"/>
          <p:cNvCxnSpPr/>
          <p:nvPr/>
        </p:nvCxnSpPr>
        <p:spPr>
          <a:xfrm rot="10800000" flipH="1">
            <a:off x="11025625" y="4921025"/>
            <a:ext cx="117300" cy="1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2" name="Google Shape;942;g6ec375cd00_0_931"/>
          <p:cNvCxnSpPr/>
          <p:nvPr/>
        </p:nvCxnSpPr>
        <p:spPr>
          <a:xfrm rot="10800000" flipH="1">
            <a:off x="11191950" y="4373150"/>
            <a:ext cx="7827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3" name="Google Shape;943;g6ec375cd00_0_931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4" name="Google Shape;944;g6ec375cd00_0_931"/>
          <p:cNvCxnSpPr/>
          <p:nvPr/>
        </p:nvCxnSpPr>
        <p:spPr>
          <a:xfrm rot="10800000" flipH="1">
            <a:off x="11035400" y="5087325"/>
            <a:ext cx="205500" cy="244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5" name="Google Shape;945;g6ec375cd00_0_931"/>
          <p:cNvCxnSpPr/>
          <p:nvPr/>
        </p:nvCxnSpPr>
        <p:spPr>
          <a:xfrm rot="10800000" flipH="1">
            <a:off x="11152800" y="4559025"/>
            <a:ext cx="861000" cy="948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6" name="Google Shape;946;g6ec375cd00_0_931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7" name="Google Shape;947;g6ec375cd00_0_931"/>
          <p:cNvCxnSpPr/>
          <p:nvPr/>
        </p:nvCxnSpPr>
        <p:spPr>
          <a:xfrm rot="10800000" flipH="1">
            <a:off x="7611300" y="4852525"/>
            <a:ext cx="68400" cy="6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8" name="Google Shape;948;g6ec375cd00_0_931"/>
          <p:cNvCxnSpPr/>
          <p:nvPr/>
        </p:nvCxnSpPr>
        <p:spPr>
          <a:xfrm rot="10800000" flipH="1">
            <a:off x="7327600" y="4871975"/>
            <a:ext cx="205500" cy="205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9" name="Google Shape;949;g6ec375cd00_0_931"/>
          <p:cNvCxnSpPr/>
          <p:nvPr/>
        </p:nvCxnSpPr>
        <p:spPr>
          <a:xfrm rot="10800000" flipH="1">
            <a:off x="7474350" y="5067650"/>
            <a:ext cx="137100" cy="127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50" name="Google Shape;950;g6ec375cd00_0_931"/>
          <p:cNvCxnSpPr/>
          <p:nvPr/>
        </p:nvCxnSpPr>
        <p:spPr>
          <a:xfrm rot="10800000" flipH="1">
            <a:off x="7308025" y="5077450"/>
            <a:ext cx="166200" cy="30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51" name="Google Shape;951;g6ec375cd00_0_931"/>
          <p:cNvCxnSpPr/>
          <p:nvPr/>
        </p:nvCxnSpPr>
        <p:spPr>
          <a:xfrm rot="10800000" flipH="1">
            <a:off x="7435200" y="5331950"/>
            <a:ext cx="176100" cy="166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52" name="Google Shape;952;g6ec375cd00_0_931"/>
          <p:cNvSpPr/>
          <p:nvPr/>
        </p:nvSpPr>
        <p:spPr>
          <a:xfrm>
            <a:off x="8303543" y="4020875"/>
            <a:ext cx="442600" cy="371950"/>
          </a:xfrm>
          <a:custGeom>
            <a:avLst/>
            <a:gdLst/>
            <a:ahLst/>
            <a:cxnLst/>
            <a:rect l="l" t="t" r="r" b="b"/>
            <a:pathLst>
              <a:path w="17704" h="14878" extrusionOk="0">
                <a:moveTo>
                  <a:pt x="17704" y="0"/>
                </a:moveTo>
                <a:cubicBezTo>
                  <a:pt x="12190" y="502"/>
                  <a:pt x="5575" y="390"/>
                  <a:pt x="1660" y="4305"/>
                </a:cubicBezTo>
                <a:cubicBezTo>
                  <a:pt x="-554" y="6519"/>
                  <a:pt x="-554" y="11483"/>
                  <a:pt x="1660" y="13697"/>
                </a:cubicBezTo>
                <a:cubicBezTo>
                  <a:pt x="5907" y="17944"/>
                  <a:pt x="15074" y="9349"/>
                  <a:pt x="16530" y="3522"/>
                </a:cubicBezTo>
                <a:cubicBezTo>
                  <a:pt x="16742" y="2673"/>
                  <a:pt x="16231" y="1174"/>
                  <a:pt x="15356" y="117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53" name="Google Shape;953;g6ec375cd00_0_931"/>
          <p:cNvSpPr/>
          <p:nvPr/>
        </p:nvSpPr>
        <p:spPr>
          <a:xfrm>
            <a:off x="8736375" y="4148075"/>
            <a:ext cx="303275" cy="166300"/>
          </a:xfrm>
          <a:custGeom>
            <a:avLst/>
            <a:gdLst/>
            <a:ahLst/>
            <a:cxnLst/>
            <a:rect l="l" t="t" r="r" b="b"/>
            <a:pathLst>
              <a:path w="12131" h="6652" extrusionOk="0">
                <a:moveTo>
                  <a:pt x="12131" y="0"/>
                </a:moveTo>
                <a:cubicBezTo>
                  <a:pt x="7892" y="1816"/>
                  <a:pt x="3259" y="3389"/>
                  <a:pt x="0" y="6652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54" name="Google Shape;954;g6ec375cd00_0_931"/>
          <p:cNvSpPr/>
          <p:nvPr/>
        </p:nvSpPr>
        <p:spPr>
          <a:xfrm>
            <a:off x="8843975" y="4118725"/>
            <a:ext cx="39150" cy="225000"/>
          </a:xfrm>
          <a:custGeom>
            <a:avLst/>
            <a:gdLst/>
            <a:ahLst/>
            <a:cxnLst/>
            <a:rect l="l" t="t" r="r" b="b"/>
            <a:pathLst>
              <a:path w="1566" h="9000" extrusionOk="0">
                <a:moveTo>
                  <a:pt x="1566" y="0"/>
                </a:moveTo>
                <a:cubicBezTo>
                  <a:pt x="1566" y="3045"/>
                  <a:pt x="0" y="5955"/>
                  <a:pt x="0" y="900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55" name="Google Shape;955;g6ec375cd00_0_931"/>
          <p:cNvSpPr/>
          <p:nvPr/>
        </p:nvSpPr>
        <p:spPr>
          <a:xfrm>
            <a:off x="9137475" y="4054492"/>
            <a:ext cx="273925" cy="230525"/>
          </a:xfrm>
          <a:custGeom>
            <a:avLst/>
            <a:gdLst/>
            <a:ahLst/>
            <a:cxnLst/>
            <a:rect l="l" t="t" r="r" b="b"/>
            <a:pathLst>
              <a:path w="10957" h="9221" extrusionOk="0">
                <a:moveTo>
                  <a:pt x="0" y="1395"/>
                </a:moveTo>
                <a:cubicBezTo>
                  <a:pt x="30" y="1395"/>
                  <a:pt x="10957" y="-565"/>
                  <a:pt x="10957" y="221"/>
                </a:cubicBezTo>
                <a:cubicBezTo>
                  <a:pt x="10957" y="1891"/>
                  <a:pt x="8327" y="2282"/>
                  <a:pt x="7044" y="3351"/>
                </a:cubicBezTo>
                <a:cubicBezTo>
                  <a:pt x="4696" y="5307"/>
                  <a:pt x="2734" y="7856"/>
                  <a:pt x="0" y="9221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56" name="Google Shape;956;g6ec375cd00_0_931"/>
          <p:cNvSpPr/>
          <p:nvPr/>
        </p:nvSpPr>
        <p:spPr>
          <a:xfrm>
            <a:off x="9391850" y="4050225"/>
            <a:ext cx="366850" cy="283725"/>
          </a:xfrm>
          <a:custGeom>
            <a:avLst/>
            <a:gdLst/>
            <a:ahLst/>
            <a:cxnLst/>
            <a:rect l="l" t="t" r="r" b="b"/>
            <a:pathLst>
              <a:path w="14674" h="11349" extrusionOk="0">
                <a:moveTo>
                  <a:pt x="7043" y="0"/>
                </a:moveTo>
                <a:cubicBezTo>
                  <a:pt x="9786" y="0"/>
                  <a:pt x="15706" y="1069"/>
                  <a:pt x="14479" y="3522"/>
                </a:cubicBezTo>
                <a:cubicBezTo>
                  <a:pt x="12126" y="8225"/>
                  <a:pt x="0" y="4525"/>
                  <a:pt x="0" y="9783"/>
                </a:cubicBezTo>
                <a:cubicBezTo>
                  <a:pt x="0" y="10964"/>
                  <a:pt x="2341" y="10175"/>
                  <a:pt x="3522" y="10175"/>
                </a:cubicBezTo>
                <a:cubicBezTo>
                  <a:pt x="6418" y="10175"/>
                  <a:pt x="9235" y="11349"/>
                  <a:pt x="12131" y="11349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57" name="Google Shape;957;g6ec375cd00_0_931"/>
          <p:cNvSpPr/>
          <p:nvPr/>
        </p:nvSpPr>
        <p:spPr>
          <a:xfrm>
            <a:off x="9832075" y="4041843"/>
            <a:ext cx="423025" cy="355100"/>
          </a:xfrm>
          <a:custGeom>
            <a:avLst/>
            <a:gdLst/>
            <a:ahLst/>
            <a:cxnLst/>
            <a:rect l="l" t="t" r="r" b="b"/>
            <a:pathLst>
              <a:path w="16921" h="14204" extrusionOk="0">
                <a:moveTo>
                  <a:pt x="8218" y="335"/>
                </a:moveTo>
                <a:cubicBezTo>
                  <a:pt x="11160" y="-645"/>
                  <a:pt x="17579" y="849"/>
                  <a:pt x="16827" y="3857"/>
                </a:cubicBezTo>
                <a:cubicBezTo>
                  <a:pt x="15937" y="7421"/>
                  <a:pt x="9935" y="6988"/>
                  <a:pt x="6262" y="6988"/>
                </a:cubicBezTo>
                <a:cubicBezTo>
                  <a:pt x="5148" y="6988"/>
                  <a:pt x="8723" y="7271"/>
                  <a:pt x="9392" y="8162"/>
                </a:cubicBezTo>
                <a:cubicBezTo>
                  <a:pt x="10344" y="9431"/>
                  <a:pt x="11297" y="11736"/>
                  <a:pt x="10175" y="12858"/>
                </a:cubicBezTo>
                <a:cubicBezTo>
                  <a:pt x="7770" y="15263"/>
                  <a:pt x="3402" y="13640"/>
                  <a:pt x="0" y="1364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958" name="Google Shape;958;g6ec375cd00_0_931"/>
          <p:cNvGrpSpPr/>
          <p:nvPr/>
        </p:nvGrpSpPr>
        <p:grpSpPr>
          <a:xfrm>
            <a:off x="7375388" y="2637207"/>
            <a:ext cx="4527225" cy="976750"/>
            <a:chOff x="6488588" y="1674495"/>
            <a:chExt cx="4527225" cy="976750"/>
          </a:xfrm>
        </p:grpSpPr>
        <p:grpSp>
          <p:nvGrpSpPr>
            <p:cNvPr id="959" name="Google Shape;959;g6ec375cd00_0_931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960" name="Google Shape;960;g6ec375cd00_0_931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961" name="Google Shape;961;g6ec375cd00_0_931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62" name="Google Shape;962;g6ec375cd00_0_931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963" name="Google Shape;963;g6ec375cd00_0_931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964" name="Google Shape;964;g6ec375cd00_0_931"/>
            <p:cNvSpPr/>
            <p:nvPr/>
          </p:nvSpPr>
          <p:spPr>
            <a:xfrm>
              <a:off x="7067094" y="1939725"/>
              <a:ext cx="541700" cy="456000"/>
            </a:xfrm>
            <a:custGeom>
              <a:avLst/>
              <a:gdLst/>
              <a:ahLst/>
              <a:cxnLst/>
              <a:rect l="l" t="t" r="r" b="b"/>
              <a:pathLst>
                <a:path w="21668" h="18240" extrusionOk="0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65" name="Google Shape;965;g6ec375cd00_0_931"/>
            <p:cNvSpPr/>
            <p:nvPr/>
          </p:nvSpPr>
          <p:spPr>
            <a:xfrm>
              <a:off x="7603275" y="2088675"/>
              <a:ext cx="327700" cy="221775"/>
            </a:xfrm>
            <a:custGeom>
              <a:avLst/>
              <a:gdLst/>
              <a:ahLst/>
              <a:cxnLst/>
              <a:rect l="l" t="t" r="r" b="b"/>
              <a:pathLst>
                <a:path w="13108" h="8871" extrusionOk="0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66" name="Google Shape;966;g6ec375cd00_0_931"/>
            <p:cNvSpPr/>
            <p:nvPr/>
          </p:nvSpPr>
          <p:spPr>
            <a:xfrm>
              <a:off x="7728698" y="2088675"/>
              <a:ext cx="50025" cy="268825"/>
            </a:xfrm>
            <a:custGeom>
              <a:avLst/>
              <a:gdLst/>
              <a:ahLst/>
              <a:cxnLst/>
              <a:rect l="l" t="t" r="r" b="b"/>
              <a:pathLst>
                <a:path w="2001" h="10753" extrusionOk="0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967" name="Google Shape;967;g6ec375cd00_0_931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968" name="Google Shape;968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69" name="Google Shape;969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70" name="Google Shape;970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971" name="Google Shape;971;g6ec375cd00_0_931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972" name="Google Shape;972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73" name="Google Shape;973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74" name="Google Shape;974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975" name="Google Shape;975;g6ec375cd00_0_931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976" name="Google Shape;976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77" name="Google Shape;977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78" name="Google Shape;978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979" name="Google Shape;979;g6ec375cd00_0_931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980" name="Google Shape;980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81" name="Google Shape;981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82" name="Google Shape;982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983" name="Google Shape;983;g6ec375cd00_0_931"/>
          <p:cNvGrpSpPr/>
          <p:nvPr/>
        </p:nvGrpSpPr>
        <p:grpSpPr>
          <a:xfrm>
            <a:off x="7311650" y="1577582"/>
            <a:ext cx="4527225" cy="976750"/>
            <a:chOff x="6488588" y="1674495"/>
            <a:chExt cx="4527225" cy="976750"/>
          </a:xfrm>
        </p:grpSpPr>
        <p:grpSp>
          <p:nvGrpSpPr>
            <p:cNvPr id="984" name="Google Shape;984;g6ec375cd00_0_931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985" name="Google Shape;985;g6ec375cd00_0_931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986" name="Google Shape;986;g6ec375cd00_0_931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87" name="Google Shape;987;g6ec375cd00_0_931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988" name="Google Shape;988;g6ec375cd00_0_931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989" name="Google Shape;989;g6ec375cd00_0_931"/>
            <p:cNvSpPr/>
            <p:nvPr/>
          </p:nvSpPr>
          <p:spPr>
            <a:xfrm>
              <a:off x="7067094" y="1939725"/>
              <a:ext cx="541700" cy="456000"/>
            </a:xfrm>
            <a:custGeom>
              <a:avLst/>
              <a:gdLst/>
              <a:ahLst/>
              <a:cxnLst/>
              <a:rect l="l" t="t" r="r" b="b"/>
              <a:pathLst>
                <a:path w="21668" h="18240" extrusionOk="0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90" name="Google Shape;990;g6ec375cd00_0_931"/>
            <p:cNvSpPr/>
            <p:nvPr/>
          </p:nvSpPr>
          <p:spPr>
            <a:xfrm>
              <a:off x="7603275" y="2088675"/>
              <a:ext cx="327700" cy="221775"/>
            </a:xfrm>
            <a:custGeom>
              <a:avLst/>
              <a:gdLst/>
              <a:ahLst/>
              <a:cxnLst/>
              <a:rect l="l" t="t" r="r" b="b"/>
              <a:pathLst>
                <a:path w="13108" h="8871" extrusionOk="0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91" name="Google Shape;991;g6ec375cd00_0_931"/>
            <p:cNvSpPr/>
            <p:nvPr/>
          </p:nvSpPr>
          <p:spPr>
            <a:xfrm>
              <a:off x="7728698" y="2088675"/>
              <a:ext cx="50025" cy="268825"/>
            </a:xfrm>
            <a:custGeom>
              <a:avLst/>
              <a:gdLst/>
              <a:ahLst/>
              <a:cxnLst/>
              <a:rect l="l" t="t" r="r" b="b"/>
              <a:pathLst>
                <a:path w="2001" h="10753" extrusionOk="0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992" name="Google Shape;992;g6ec375cd00_0_931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993" name="Google Shape;993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94" name="Google Shape;994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95" name="Google Shape;995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996" name="Google Shape;996;g6ec375cd00_0_931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997" name="Google Shape;997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98" name="Google Shape;998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999" name="Google Shape;999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000" name="Google Shape;1000;g6ec375cd00_0_931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1001" name="Google Shape;1001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002" name="Google Shape;1002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003" name="Google Shape;1003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004" name="Google Shape;1004;g6ec375cd00_0_931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1005" name="Google Shape;1005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006" name="Google Shape;1006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007" name="Google Shape;1007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008" name="Google Shape;1008;g6ec375cd00_0_931"/>
          <p:cNvGrpSpPr/>
          <p:nvPr/>
        </p:nvGrpSpPr>
        <p:grpSpPr>
          <a:xfrm>
            <a:off x="7260250" y="421882"/>
            <a:ext cx="4527225" cy="976750"/>
            <a:chOff x="6488588" y="1674495"/>
            <a:chExt cx="4527225" cy="976750"/>
          </a:xfrm>
        </p:grpSpPr>
        <p:grpSp>
          <p:nvGrpSpPr>
            <p:cNvPr id="1009" name="Google Shape;1009;g6ec375cd00_0_931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1010" name="Google Shape;1010;g6ec375cd00_0_931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1011" name="Google Shape;1011;g6ec375cd00_0_931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12" name="Google Shape;1012;g6ec375cd00_0_931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013" name="Google Shape;1013;g6ec375cd00_0_931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1014" name="Google Shape;1014;g6ec375cd00_0_931"/>
            <p:cNvSpPr/>
            <p:nvPr/>
          </p:nvSpPr>
          <p:spPr>
            <a:xfrm>
              <a:off x="7067094" y="1939725"/>
              <a:ext cx="541700" cy="456000"/>
            </a:xfrm>
            <a:custGeom>
              <a:avLst/>
              <a:gdLst/>
              <a:ahLst/>
              <a:cxnLst/>
              <a:rect l="l" t="t" r="r" b="b"/>
              <a:pathLst>
                <a:path w="21668" h="18240" extrusionOk="0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015" name="Google Shape;1015;g6ec375cd00_0_931"/>
            <p:cNvSpPr/>
            <p:nvPr/>
          </p:nvSpPr>
          <p:spPr>
            <a:xfrm>
              <a:off x="7603275" y="2088675"/>
              <a:ext cx="327700" cy="221775"/>
            </a:xfrm>
            <a:custGeom>
              <a:avLst/>
              <a:gdLst/>
              <a:ahLst/>
              <a:cxnLst/>
              <a:rect l="l" t="t" r="r" b="b"/>
              <a:pathLst>
                <a:path w="13108" h="8871" extrusionOk="0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016" name="Google Shape;1016;g6ec375cd00_0_931"/>
            <p:cNvSpPr/>
            <p:nvPr/>
          </p:nvSpPr>
          <p:spPr>
            <a:xfrm>
              <a:off x="7728698" y="2088675"/>
              <a:ext cx="50025" cy="268825"/>
            </a:xfrm>
            <a:custGeom>
              <a:avLst/>
              <a:gdLst/>
              <a:ahLst/>
              <a:cxnLst/>
              <a:rect l="l" t="t" r="r" b="b"/>
              <a:pathLst>
                <a:path w="2001" h="10753" extrusionOk="0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1017" name="Google Shape;1017;g6ec375cd00_0_931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1018" name="Google Shape;1018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019" name="Google Shape;1019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020" name="Google Shape;1020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021" name="Google Shape;1021;g6ec375cd00_0_931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1022" name="Google Shape;1022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023" name="Google Shape;1023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024" name="Google Shape;1024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025" name="Google Shape;1025;g6ec375cd00_0_931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1026" name="Google Shape;1026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027" name="Google Shape;1027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028" name="Google Shape;1028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029" name="Google Shape;1029;g6ec375cd00_0_931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1030" name="Google Shape;1030;g6ec375cd00_0_931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031" name="Google Shape;1031;g6ec375cd00_0_931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032" name="Google Shape;1032;g6ec375cd00_0_931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sp>
        <p:nvSpPr>
          <p:cNvPr id="1033" name="Google Shape;1033;g6ec375cd00_0_931"/>
          <p:cNvSpPr/>
          <p:nvPr/>
        </p:nvSpPr>
        <p:spPr>
          <a:xfrm>
            <a:off x="5648325" y="3000375"/>
            <a:ext cx="1438200" cy="7728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pop {R0}</a:t>
            </a:r>
            <a:endParaRPr sz="1800"/>
          </a:p>
        </p:txBody>
      </p:sp>
      <p:sp>
        <p:nvSpPr>
          <p:cNvPr id="1034" name="Google Shape;1034;g6ec375cd00_0_931"/>
          <p:cNvSpPr/>
          <p:nvPr/>
        </p:nvSpPr>
        <p:spPr>
          <a:xfrm>
            <a:off x="5648325" y="1813100"/>
            <a:ext cx="1438200" cy="7728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pop {R1}</a:t>
            </a:r>
            <a:endParaRPr sz="1800"/>
          </a:p>
        </p:txBody>
      </p:sp>
      <p:sp>
        <p:nvSpPr>
          <p:cNvPr id="1035" name="Google Shape;1035;g6ec375cd00_0_931"/>
          <p:cNvSpPr/>
          <p:nvPr/>
        </p:nvSpPr>
        <p:spPr>
          <a:xfrm>
            <a:off x="5648325" y="625825"/>
            <a:ext cx="1438200" cy="7728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pop {R14}</a:t>
            </a:r>
            <a:endParaRPr sz="18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Google Shape;1040;g6ec375cd00_0_1053"/>
          <p:cNvSpPr txBox="1">
            <a:spLocks noGrp="1"/>
          </p:cNvSpPr>
          <p:nvPr>
            <p:ph type="ctrTitle" idx="4294967295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041" name="Google Shape;1041;g6ec375cd00_0_1053"/>
          <p:cNvSpPr/>
          <p:nvPr/>
        </p:nvSpPr>
        <p:spPr>
          <a:xfrm>
            <a:off x="2645300" y="4898663"/>
            <a:ext cx="3775200" cy="1653300"/>
          </a:xfrm>
          <a:prstGeom prst="wedgeRoundRectCallout">
            <a:avLst>
              <a:gd name="adj1" fmla="val -62293"/>
              <a:gd name="adj2" fmla="val -12276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Es können auch mehrere Register gleichzeitig gesichert werden…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2" name="Google Shape;1042;g6ec375cd00_0_10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1043" name="Google Shape;1043;g6ec375cd00_0_1053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044" name="Google Shape;1044;g6ec375cd00_0_10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8860" y="1724814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045" name="Google Shape;1045;g6ec375cd00_0_1053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046" name="Google Shape;1046;g6ec375cd00_0_1053"/>
          <p:cNvCxnSpPr/>
          <p:nvPr/>
        </p:nvCxnSpPr>
        <p:spPr>
          <a:xfrm rot="10800000" flipH="1">
            <a:off x="11094100" y="4646925"/>
            <a:ext cx="186000" cy="156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47" name="Google Shape;1047;g6ec375cd00_0_1053"/>
          <p:cNvCxnSpPr/>
          <p:nvPr/>
        </p:nvCxnSpPr>
        <p:spPr>
          <a:xfrm rot="10800000" flipH="1">
            <a:off x="7425425" y="3971950"/>
            <a:ext cx="939300" cy="880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48" name="Google Shape;1048;g6ec375cd00_0_1053"/>
          <p:cNvCxnSpPr/>
          <p:nvPr/>
        </p:nvCxnSpPr>
        <p:spPr>
          <a:xfrm rot="10800000" flipH="1">
            <a:off x="11309350" y="4069775"/>
            <a:ext cx="812400" cy="831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49" name="Google Shape;1049;g6ec375cd00_0_1053"/>
          <p:cNvSpPr/>
          <p:nvPr/>
        </p:nvSpPr>
        <p:spPr>
          <a:xfrm>
            <a:off x="7288450" y="51947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50" name="Google Shape;1050;g6ec375cd00_0_1053"/>
          <p:cNvSpPr/>
          <p:nvPr/>
        </p:nvSpPr>
        <p:spPr>
          <a:xfrm>
            <a:off x="7440850" y="53471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51" name="Google Shape;1051;g6ec375cd00_0_1053"/>
          <p:cNvSpPr/>
          <p:nvPr/>
        </p:nvSpPr>
        <p:spPr>
          <a:xfrm>
            <a:off x="7440850" y="50170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52" name="Google Shape;1052;g6ec375cd00_0_1053"/>
          <p:cNvSpPr/>
          <p:nvPr/>
        </p:nvSpPr>
        <p:spPr>
          <a:xfrm>
            <a:off x="7288450" y="48986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53" name="Google Shape;1053;g6ec375cd00_0_1053"/>
          <p:cNvSpPr/>
          <p:nvPr/>
        </p:nvSpPr>
        <p:spPr>
          <a:xfrm>
            <a:off x="7585000" y="47564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54" name="Google Shape;1054;g6ec375cd00_0_1053"/>
          <p:cNvSpPr/>
          <p:nvPr/>
        </p:nvSpPr>
        <p:spPr>
          <a:xfrm>
            <a:off x="7375400" y="468692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1055" name="Google Shape;1055;g6ec375cd00_0_1053"/>
          <p:cNvGrpSpPr/>
          <p:nvPr/>
        </p:nvGrpSpPr>
        <p:grpSpPr>
          <a:xfrm>
            <a:off x="7664775" y="3696820"/>
            <a:ext cx="4527225" cy="976750"/>
            <a:chOff x="7664775" y="3696820"/>
            <a:chExt cx="4527225" cy="976750"/>
          </a:xfrm>
        </p:grpSpPr>
        <p:sp>
          <p:nvSpPr>
            <p:cNvPr id="1056" name="Google Shape;1056;g6ec375cd00_0_1053"/>
            <p:cNvSpPr/>
            <p:nvPr/>
          </p:nvSpPr>
          <p:spPr>
            <a:xfrm>
              <a:off x="8464625" y="3696820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1057" name="Google Shape;1057;g6ec375cd00_0_1053"/>
            <p:cNvCxnSpPr/>
            <p:nvPr/>
          </p:nvCxnSpPr>
          <p:spPr>
            <a:xfrm rot="10800000" flipH="1">
              <a:off x="7689575" y="3883975"/>
              <a:ext cx="772800" cy="77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8" name="Google Shape;1058;g6ec375cd00_0_1053"/>
            <p:cNvCxnSpPr/>
            <p:nvPr/>
          </p:nvCxnSpPr>
          <p:spPr>
            <a:xfrm rot="10800000" flipH="1">
              <a:off x="11392150" y="3809900"/>
              <a:ext cx="772800" cy="77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059" name="Google Shape;1059;g6ec375cd00_0_1053"/>
            <p:cNvSpPr/>
            <p:nvPr/>
          </p:nvSpPr>
          <p:spPr>
            <a:xfrm>
              <a:off x="7664775" y="4495845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cxnSp>
        <p:nvCxnSpPr>
          <p:cNvPr id="1060" name="Google Shape;1060;g6ec375cd00_0_1053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61" name="Google Shape;1061;g6ec375cd00_0_1053"/>
          <p:cNvCxnSpPr/>
          <p:nvPr/>
        </p:nvCxnSpPr>
        <p:spPr>
          <a:xfrm rot="10800000" flipH="1">
            <a:off x="11025625" y="4921025"/>
            <a:ext cx="117300" cy="1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62" name="Google Shape;1062;g6ec375cd00_0_1053"/>
          <p:cNvCxnSpPr/>
          <p:nvPr/>
        </p:nvCxnSpPr>
        <p:spPr>
          <a:xfrm rot="10800000" flipH="1">
            <a:off x="11191950" y="4373150"/>
            <a:ext cx="7827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63" name="Google Shape;1063;g6ec375cd00_0_1053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64" name="Google Shape;1064;g6ec375cd00_0_1053"/>
          <p:cNvCxnSpPr/>
          <p:nvPr/>
        </p:nvCxnSpPr>
        <p:spPr>
          <a:xfrm rot="10800000" flipH="1">
            <a:off x="11035400" y="5087325"/>
            <a:ext cx="205500" cy="244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65" name="Google Shape;1065;g6ec375cd00_0_1053"/>
          <p:cNvCxnSpPr/>
          <p:nvPr/>
        </p:nvCxnSpPr>
        <p:spPr>
          <a:xfrm rot="10800000" flipH="1">
            <a:off x="11152800" y="4559025"/>
            <a:ext cx="861000" cy="948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66" name="Google Shape;1066;g6ec375cd00_0_1053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67" name="Google Shape;1067;g6ec375cd00_0_1053"/>
          <p:cNvCxnSpPr/>
          <p:nvPr/>
        </p:nvCxnSpPr>
        <p:spPr>
          <a:xfrm rot="10800000" flipH="1">
            <a:off x="7611300" y="4852525"/>
            <a:ext cx="68400" cy="6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68" name="Google Shape;1068;g6ec375cd00_0_1053"/>
          <p:cNvCxnSpPr/>
          <p:nvPr/>
        </p:nvCxnSpPr>
        <p:spPr>
          <a:xfrm rot="10800000" flipH="1">
            <a:off x="7327600" y="4871975"/>
            <a:ext cx="205500" cy="205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69" name="Google Shape;1069;g6ec375cd00_0_1053"/>
          <p:cNvCxnSpPr/>
          <p:nvPr/>
        </p:nvCxnSpPr>
        <p:spPr>
          <a:xfrm rot="10800000" flipH="1">
            <a:off x="7474350" y="5067650"/>
            <a:ext cx="137100" cy="127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0" name="Google Shape;1070;g6ec375cd00_0_1053"/>
          <p:cNvCxnSpPr/>
          <p:nvPr/>
        </p:nvCxnSpPr>
        <p:spPr>
          <a:xfrm rot="10800000" flipH="1">
            <a:off x="7308025" y="5077450"/>
            <a:ext cx="166200" cy="30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71" name="Google Shape;1071;g6ec375cd00_0_1053"/>
          <p:cNvCxnSpPr/>
          <p:nvPr/>
        </p:nvCxnSpPr>
        <p:spPr>
          <a:xfrm rot="10800000" flipH="1">
            <a:off x="7435200" y="5331950"/>
            <a:ext cx="176100" cy="166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72" name="Google Shape;1072;g6ec375cd00_0_1053"/>
          <p:cNvSpPr/>
          <p:nvPr/>
        </p:nvSpPr>
        <p:spPr>
          <a:xfrm>
            <a:off x="8303543" y="4020875"/>
            <a:ext cx="442600" cy="371950"/>
          </a:xfrm>
          <a:custGeom>
            <a:avLst/>
            <a:gdLst/>
            <a:ahLst/>
            <a:cxnLst/>
            <a:rect l="l" t="t" r="r" b="b"/>
            <a:pathLst>
              <a:path w="17704" h="14878" extrusionOk="0">
                <a:moveTo>
                  <a:pt x="17704" y="0"/>
                </a:moveTo>
                <a:cubicBezTo>
                  <a:pt x="12190" y="502"/>
                  <a:pt x="5575" y="390"/>
                  <a:pt x="1660" y="4305"/>
                </a:cubicBezTo>
                <a:cubicBezTo>
                  <a:pt x="-554" y="6519"/>
                  <a:pt x="-554" y="11483"/>
                  <a:pt x="1660" y="13697"/>
                </a:cubicBezTo>
                <a:cubicBezTo>
                  <a:pt x="5907" y="17944"/>
                  <a:pt x="15074" y="9349"/>
                  <a:pt x="16530" y="3522"/>
                </a:cubicBezTo>
                <a:cubicBezTo>
                  <a:pt x="16742" y="2673"/>
                  <a:pt x="16231" y="1174"/>
                  <a:pt x="15356" y="117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73" name="Google Shape;1073;g6ec375cd00_0_1053"/>
          <p:cNvSpPr/>
          <p:nvPr/>
        </p:nvSpPr>
        <p:spPr>
          <a:xfrm>
            <a:off x="8736375" y="4148075"/>
            <a:ext cx="303275" cy="166300"/>
          </a:xfrm>
          <a:custGeom>
            <a:avLst/>
            <a:gdLst/>
            <a:ahLst/>
            <a:cxnLst/>
            <a:rect l="l" t="t" r="r" b="b"/>
            <a:pathLst>
              <a:path w="12131" h="6652" extrusionOk="0">
                <a:moveTo>
                  <a:pt x="12131" y="0"/>
                </a:moveTo>
                <a:cubicBezTo>
                  <a:pt x="7892" y="1816"/>
                  <a:pt x="3259" y="3389"/>
                  <a:pt x="0" y="6652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74" name="Google Shape;1074;g6ec375cd00_0_1053"/>
          <p:cNvSpPr/>
          <p:nvPr/>
        </p:nvSpPr>
        <p:spPr>
          <a:xfrm>
            <a:off x="8843975" y="4118725"/>
            <a:ext cx="39150" cy="225000"/>
          </a:xfrm>
          <a:custGeom>
            <a:avLst/>
            <a:gdLst/>
            <a:ahLst/>
            <a:cxnLst/>
            <a:rect l="l" t="t" r="r" b="b"/>
            <a:pathLst>
              <a:path w="1566" h="9000" extrusionOk="0">
                <a:moveTo>
                  <a:pt x="1566" y="0"/>
                </a:moveTo>
                <a:cubicBezTo>
                  <a:pt x="1566" y="3045"/>
                  <a:pt x="0" y="5955"/>
                  <a:pt x="0" y="900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75" name="Google Shape;1075;g6ec375cd00_0_1053"/>
          <p:cNvSpPr/>
          <p:nvPr/>
        </p:nvSpPr>
        <p:spPr>
          <a:xfrm>
            <a:off x="9137475" y="4054492"/>
            <a:ext cx="273925" cy="230525"/>
          </a:xfrm>
          <a:custGeom>
            <a:avLst/>
            <a:gdLst/>
            <a:ahLst/>
            <a:cxnLst/>
            <a:rect l="l" t="t" r="r" b="b"/>
            <a:pathLst>
              <a:path w="10957" h="9221" extrusionOk="0">
                <a:moveTo>
                  <a:pt x="0" y="1395"/>
                </a:moveTo>
                <a:cubicBezTo>
                  <a:pt x="30" y="1395"/>
                  <a:pt x="10957" y="-565"/>
                  <a:pt x="10957" y="221"/>
                </a:cubicBezTo>
                <a:cubicBezTo>
                  <a:pt x="10957" y="1891"/>
                  <a:pt x="8327" y="2282"/>
                  <a:pt x="7044" y="3351"/>
                </a:cubicBezTo>
                <a:cubicBezTo>
                  <a:pt x="4696" y="5307"/>
                  <a:pt x="2734" y="7856"/>
                  <a:pt x="0" y="9221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76" name="Google Shape;1076;g6ec375cd00_0_1053"/>
          <p:cNvSpPr/>
          <p:nvPr/>
        </p:nvSpPr>
        <p:spPr>
          <a:xfrm>
            <a:off x="9391850" y="4050225"/>
            <a:ext cx="366850" cy="283725"/>
          </a:xfrm>
          <a:custGeom>
            <a:avLst/>
            <a:gdLst/>
            <a:ahLst/>
            <a:cxnLst/>
            <a:rect l="l" t="t" r="r" b="b"/>
            <a:pathLst>
              <a:path w="14674" h="11349" extrusionOk="0">
                <a:moveTo>
                  <a:pt x="7043" y="0"/>
                </a:moveTo>
                <a:cubicBezTo>
                  <a:pt x="9786" y="0"/>
                  <a:pt x="15706" y="1069"/>
                  <a:pt x="14479" y="3522"/>
                </a:cubicBezTo>
                <a:cubicBezTo>
                  <a:pt x="12126" y="8225"/>
                  <a:pt x="0" y="4525"/>
                  <a:pt x="0" y="9783"/>
                </a:cubicBezTo>
                <a:cubicBezTo>
                  <a:pt x="0" y="10964"/>
                  <a:pt x="2341" y="10175"/>
                  <a:pt x="3522" y="10175"/>
                </a:cubicBezTo>
                <a:cubicBezTo>
                  <a:pt x="6418" y="10175"/>
                  <a:pt x="9235" y="11349"/>
                  <a:pt x="12131" y="11349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77" name="Google Shape;1077;g6ec375cd00_0_1053"/>
          <p:cNvSpPr/>
          <p:nvPr/>
        </p:nvSpPr>
        <p:spPr>
          <a:xfrm>
            <a:off x="9832075" y="4041843"/>
            <a:ext cx="423025" cy="355100"/>
          </a:xfrm>
          <a:custGeom>
            <a:avLst/>
            <a:gdLst/>
            <a:ahLst/>
            <a:cxnLst/>
            <a:rect l="l" t="t" r="r" b="b"/>
            <a:pathLst>
              <a:path w="16921" h="14204" extrusionOk="0">
                <a:moveTo>
                  <a:pt x="8218" y="335"/>
                </a:moveTo>
                <a:cubicBezTo>
                  <a:pt x="11160" y="-645"/>
                  <a:pt x="17579" y="849"/>
                  <a:pt x="16827" y="3857"/>
                </a:cubicBezTo>
                <a:cubicBezTo>
                  <a:pt x="15937" y="7421"/>
                  <a:pt x="9935" y="6988"/>
                  <a:pt x="6262" y="6988"/>
                </a:cubicBezTo>
                <a:cubicBezTo>
                  <a:pt x="5148" y="6988"/>
                  <a:pt x="8723" y="7271"/>
                  <a:pt x="9392" y="8162"/>
                </a:cubicBezTo>
                <a:cubicBezTo>
                  <a:pt x="10344" y="9431"/>
                  <a:pt x="11297" y="11736"/>
                  <a:pt x="10175" y="12858"/>
                </a:cubicBezTo>
                <a:cubicBezTo>
                  <a:pt x="7770" y="15263"/>
                  <a:pt x="3402" y="13640"/>
                  <a:pt x="0" y="1364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1078" name="Google Shape;1078;g6ec375cd00_0_1053"/>
          <p:cNvGrpSpPr/>
          <p:nvPr/>
        </p:nvGrpSpPr>
        <p:grpSpPr>
          <a:xfrm>
            <a:off x="7311663" y="2485532"/>
            <a:ext cx="4527225" cy="976750"/>
            <a:chOff x="6488588" y="1674495"/>
            <a:chExt cx="4527225" cy="976750"/>
          </a:xfrm>
        </p:grpSpPr>
        <p:grpSp>
          <p:nvGrpSpPr>
            <p:cNvPr id="1079" name="Google Shape;1079;g6ec375cd00_0_1053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1080" name="Google Shape;1080;g6ec375cd00_0_1053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1081" name="Google Shape;1081;g6ec375cd00_0_1053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082" name="Google Shape;1082;g6ec375cd00_0_1053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083" name="Google Shape;1083;g6ec375cd00_0_1053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1084" name="Google Shape;1084;g6ec375cd00_0_1053"/>
            <p:cNvSpPr/>
            <p:nvPr/>
          </p:nvSpPr>
          <p:spPr>
            <a:xfrm>
              <a:off x="7067094" y="1939725"/>
              <a:ext cx="541700" cy="456000"/>
            </a:xfrm>
            <a:custGeom>
              <a:avLst/>
              <a:gdLst/>
              <a:ahLst/>
              <a:cxnLst/>
              <a:rect l="l" t="t" r="r" b="b"/>
              <a:pathLst>
                <a:path w="21668" h="18240" extrusionOk="0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085" name="Google Shape;1085;g6ec375cd00_0_1053"/>
            <p:cNvSpPr/>
            <p:nvPr/>
          </p:nvSpPr>
          <p:spPr>
            <a:xfrm>
              <a:off x="7603275" y="2088675"/>
              <a:ext cx="327700" cy="221775"/>
            </a:xfrm>
            <a:custGeom>
              <a:avLst/>
              <a:gdLst/>
              <a:ahLst/>
              <a:cxnLst/>
              <a:rect l="l" t="t" r="r" b="b"/>
              <a:pathLst>
                <a:path w="13108" h="8871" extrusionOk="0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086" name="Google Shape;1086;g6ec375cd00_0_1053"/>
            <p:cNvSpPr/>
            <p:nvPr/>
          </p:nvSpPr>
          <p:spPr>
            <a:xfrm>
              <a:off x="7728698" y="2088675"/>
              <a:ext cx="50025" cy="268825"/>
            </a:xfrm>
            <a:custGeom>
              <a:avLst/>
              <a:gdLst/>
              <a:ahLst/>
              <a:cxnLst/>
              <a:rect l="l" t="t" r="r" b="b"/>
              <a:pathLst>
                <a:path w="2001" h="10753" extrusionOk="0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1087" name="Google Shape;1087;g6ec375cd00_0_1053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1088" name="Google Shape;1088;g6ec375cd00_0_105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089" name="Google Shape;1089;g6ec375cd00_0_105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090" name="Google Shape;1090;g6ec375cd00_0_105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091" name="Google Shape;1091;g6ec375cd00_0_1053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1092" name="Google Shape;1092;g6ec375cd00_0_105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093" name="Google Shape;1093;g6ec375cd00_0_105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094" name="Google Shape;1094;g6ec375cd00_0_105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095" name="Google Shape;1095;g6ec375cd00_0_1053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1096" name="Google Shape;1096;g6ec375cd00_0_105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097" name="Google Shape;1097;g6ec375cd00_0_105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098" name="Google Shape;1098;g6ec375cd00_0_105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099" name="Google Shape;1099;g6ec375cd00_0_1053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1100" name="Google Shape;1100;g6ec375cd00_0_105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101" name="Google Shape;1101;g6ec375cd00_0_105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102" name="Google Shape;1102;g6ec375cd00_0_105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103" name="Google Shape;1103;g6ec375cd00_0_1053"/>
          <p:cNvGrpSpPr/>
          <p:nvPr/>
        </p:nvGrpSpPr>
        <p:grpSpPr>
          <a:xfrm>
            <a:off x="7375388" y="2828888"/>
            <a:ext cx="4378375" cy="785070"/>
            <a:chOff x="7664775" y="3888500"/>
            <a:chExt cx="4378375" cy="785070"/>
          </a:xfrm>
        </p:grpSpPr>
        <p:cxnSp>
          <p:nvCxnSpPr>
            <p:cNvPr id="1104" name="Google Shape;1104;g6ec375cd00_0_1053"/>
            <p:cNvCxnSpPr/>
            <p:nvPr/>
          </p:nvCxnSpPr>
          <p:spPr>
            <a:xfrm rot="10800000" flipH="1">
              <a:off x="7689575" y="4479175"/>
              <a:ext cx="191100" cy="1776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05" name="Google Shape;1105;g6ec375cd00_0_1053"/>
            <p:cNvCxnSpPr/>
            <p:nvPr/>
          </p:nvCxnSpPr>
          <p:spPr>
            <a:xfrm rot="10800000" flipH="1">
              <a:off x="11392150" y="3888500"/>
              <a:ext cx="651000" cy="6942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06" name="Google Shape;1106;g6ec375cd00_0_1053"/>
            <p:cNvSpPr/>
            <p:nvPr/>
          </p:nvSpPr>
          <p:spPr>
            <a:xfrm>
              <a:off x="7664775" y="4495845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107" name="Google Shape;1107;g6ec375cd00_0_1053"/>
          <p:cNvSpPr/>
          <p:nvPr/>
        </p:nvSpPr>
        <p:spPr>
          <a:xfrm>
            <a:off x="5045530" y="3011925"/>
            <a:ext cx="2214600" cy="684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push {R0,R1,R14}</a:t>
            </a:r>
            <a:endParaRPr sz="1800"/>
          </a:p>
        </p:txBody>
      </p:sp>
      <p:grpSp>
        <p:nvGrpSpPr>
          <p:cNvPr id="1108" name="Google Shape;1108;g6ec375cd00_0_1053"/>
          <p:cNvGrpSpPr/>
          <p:nvPr/>
        </p:nvGrpSpPr>
        <p:grpSpPr>
          <a:xfrm>
            <a:off x="7375388" y="3022288"/>
            <a:ext cx="4378375" cy="785070"/>
            <a:chOff x="7664775" y="3888500"/>
            <a:chExt cx="4378375" cy="785070"/>
          </a:xfrm>
        </p:grpSpPr>
        <p:cxnSp>
          <p:nvCxnSpPr>
            <p:cNvPr id="1109" name="Google Shape;1109;g6ec375cd00_0_1053"/>
            <p:cNvCxnSpPr/>
            <p:nvPr/>
          </p:nvCxnSpPr>
          <p:spPr>
            <a:xfrm rot="10800000" flipH="1">
              <a:off x="7689575" y="4479175"/>
              <a:ext cx="191100" cy="1776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10" name="Google Shape;1110;g6ec375cd00_0_1053"/>
            <p:cNvCxnSpPr/>
            <p:nvPr/>
          </p:nvCxnSpPr>
          <p:spPr>
            <a:xfrm rot="10800000" flipH="1">
              <a:off x="11392150" y="3888500"/>
              <a:ext cx="651000" cy="6942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11" name="Google Shape;1111;g6ec375cd00_0_1053"/>
            <p:cNvSpPr/>
            <p:nvPr/>
          </p:nvSpPr>
          <p:spPr>
            <a:xfrm>
              <a:off x="7664775" y="4495845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" name="Google Shape;1116;g6ec375cd00_1_103"/>
          <p:cNvSpPr txBox="1">
            <a:spLocks noGrp="1"/>
          </p:cNvSpPr>
          <p:nvPr>
            <p:ph type="ctrTitle" idx="4294967295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17" name="Google Shape;1117;g6ec375cd00_1_103"/>
          <p:cNvSpPr/>
          <p:nvPr/>
        </p:nvSpPr>
        <p:spPr>
          <a:xfrm>
            <a:off x="2645300" y="4898663"/>
            <a:ext cx="3775200" cy="1653300"/>
          </a:xfrm>
          <a:prstGeom prst="wedgeRoundRectCallout">
            <a:avLst>
              <a:gd name="adj1" fmla="val -62293"/>
              <a:gd name="adj2" fmla="val -12276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…und wieder zurückgespeichert werden.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8" name="Google Shape;1118;g6ec375cd00_1_1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1119" name="Google Shape;1119;g6ec375cd00_1_103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120" name="Google Shape;1120;g6ec375cd00_1_10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8860" y="1724814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121" name="Google Shape;1121;g6ec375cd00_1_103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122" name="Google Shape;1122;g6ec375cd00_1_103"/>
          <p:cNvCxnSpPr/>
          <p:nvPr/>
        </p:nvCxnSpPr>
        <p:spPr>
          <a:xfrm rot="10800000" flipH="1">
            <a:off x="11094100" y="4646925"/>
            <a:ext cx="186000" cy="156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23" name="Google Shape;1123;g6ec375cd00_1_103"/>
          <p:cNvCxnSpPr/>
          <p:nvPr/>
        </p:nvCxnSpPr>
        <p:spPr>
          <a:xfrm rot="10800000" flipH="1">
            <a:off x="7425425" y="3971950"/>
            <a:ext cx="939300" cy="880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24" name="Google Shape;1124;g6ec375cd00_1_103"/>
          <p:cNvCxnSpPr/>
          <p:nvPr/>
        </p:nvCxnSpPr>
        <p:spPr>
          <a:xfrm rot="10800000" flipH="1">
            <a:off x="11309350" y="4069775"/>
            <a:ext cx="812400" cy="831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25" name="Google Shape;1125;g6ec375cd00_1_103"/>
          <p:cNvSpPr/>
          <p:nvPr/>
        </p:nvSpPr>
        <p:spPr>
          <a:xfrm>
            <a:off x="7288450" y="51947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6" name="Google Shape;1126;g6ec375cd00_1_103"/>
          <p:cNvSpPr/>
          <p:nvPr/>
        </p:nvSpPr>
        <p:spPr>
          <a:xfrm>
            <a:off x="7440850" y="53471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7" name="Google Shape;1127;g6ec375cd00_1_103"/>
          <p:cNvSpPr/>
          <p:nvPr/>
        </p:nvSpPr>
        <p:spPr>
          <a:xfrm>
            <a:off x="7440850" y="50170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8" name="Google Shape;1128;g6ec375cd00_1_103"/>
          <p:cNvSpPr/>
          <p:nvPr/>
        </p:nvSpPr>
        <p:spPr>
          <a:xfrm>
            <a:off x="7288450" y="48986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9" name="Google Shape;1129;g6ec375cd00_1_103"/>
          <p:cNvSpPr/>
          <p:nvPr/>
        </p:nvSpPr>
        <p:spPr>
          <a:xfrm>
            <a:off x="7585000" y="47564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30" name="Google Shape;1130;g6ec375cd00_1_103"/>
          <p:cNvSpPr/>
          <p:nvPr/>
        </p:nvSpPr>
        <p:spPr>
          <a:xfrm>
            <a:off x="7375400" y="468692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1131" name="Google Shape;1131;g6ec375cd00_1_103"/>
          <p:cNvGrpSpPr/>
          <p:nvPr/>
        </p:nvGrpSpPr>
        <p:grpSpPr>
          <a:xfrm>
            <a:off x="7664775" y="3696820"/>
            <a:ext cx="4527225" cy="976750"/>
            <a:chOff x="7664775" y="3696820"/>
            <a:chExt cx="4527225" cy="976750"/>
          </a:xfrm>
        </p:grpSpPr>
        <p:sp>
          <p:nvSpPr>
            <p:cNvPr id="1132" name="Google Shape;1132;g6ec375cd00_1_103"/>
            <p:cNvSpPr/>
            <p:nvPr/>
          </p:nvSpPr>
          <p:spPr>
            <a:xfrm>
              <a:off x="8464625" y="3696820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1133" name="Google Shape;1133;g6ec375cd00_1_103"/>
            <p:cNvCxnSpPr/>
            <p:nvPr/>
          </p:nvCxnSpPr>
          <p:spPr>
            <a:xfrm rot="10800000" flipH="1">
              <a:off x="7689575" y="3883975"/>
              <a:ext cx="772800" cy="77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34" name="Google Shape;1134;g6ec375cd00_1_103"/>
            <p:cNvCxnSpPr/>
            <p:nvPr/>
          </p:nvCxnSpPr>
          <p:spPr>
            <a:xfrm rot="10800000" flipH="1">
              <a:off x="11392150" y="3809900"/>
              <a:ext cx="772800" cy="77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35" name="Google Shape;1135;g6ec375cd00_1_103"/>
            <p:cNvSpPr/>
            <p:nvPr/>
          </p:nvSpPr>
          <p:spPr>
            <a:xfrm>
              <a:off x="7664775" y="4495845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cxnSp>
        <p:nvCxnSpPr>
          <p:cNvPr id="1136" name="Google Shape;1136;g6ec375cd00_1_103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37" name="Google Shape;1137;g6ec375cd00_1_103"/>
          <p:cNvCxnSpPr/>
          <p:nvPr/>
        </p:nvCxnSpPr>
        <p:spPr>
          <a:xfrm rot="10800000" flipH="1">
            <a:off x="11025625" y="4921025"/>
            <a:ext cx="117300" cy="1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38" name="Google Shape;1138;g6ec375cd00_1_103"/>
          <p:cNvCxnSpPr/>
          <p:nvPr/>
        </p:nvCxnSpPr>
        <p:spPr>
          <a:xfrm rot="10800000" flipH="1">
            <a:off x="11191950" y="4373150"/>
            <a:ext cx="7827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39" name="Google Shape;1139;g6ec375cd00_1_103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40" name="Google Shape;1140;g6ec375cd00_1_103"/>
          <p:cNvCxnSpPr/>
          <p:nvPr/>
        </p:nvCxnSpPr>
        <p:spPr>
          <a:xfrm rot="10800000" flipH="1">
            <a:off x="11035400" y="5087325"/>
            <a:ext cx="205500" cy="244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41" name="Google Shape;1141;g6ec375cd00_1_103"/>
          <p:cNvCxnSpPr/>
          <p:nvPr/>
        </p:nvCxnSpPr>
        <p:spPr>
          <a:xfrm rot="10800000" flipH="1">
            <a:off x="11152800" y="4559025"/>
            <a:ext cx="861000" cy="948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42" name="Google Shape;1142;g6ec375cd00_1_103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43" name="Google Shape;1143;g6ec375cd00_1_103"/>
          <p:cNvCxnSpPr/>
          <p:nvPr/>
        </p:nvCxnSpPr>
        <p:spPr>
          <a:xfrm rot="10800000" flipH="1">
            <a:off x="7611300" y="4852525"/>
            <a:ext cx="68400" cy="6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44" name="Google Shape;1144;g6ec375cd00_1_103"/>
          <p:cNvCxnSpPr/>
          <p:nvPr/>
        </p:nvCxnSpPr>
        <p:spPr>
          <a:xfrm rot="10800000" flipH="1">
            <a:off x="7327600" y="4871975"/>
            <a:ext cx="205500" cy="205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45" name="Google Shape;1145;g6ec375cd00_1_103"/>
          <p:cNvCxnSpPr/>
          <p:nvPr/>
        </p:nvCxnSpPr>
        <p:spPr>
          <a:xfrm rot="10800000" flipH="1">
            <a:off x="7474350" y="5067650"/>
            <a:ext cx="137100" cy="127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46" name="Google Shape;1146;g6ec375cd00_1_103"/>
          <p:cNvCxnSpPr/>
          <p:nvPr/>
        </p:nvCxnSpPr>
        <p:spPr>
          <a:xfrm rot="10800000" flipH="1">
            <a:off x="7308025" y="5077450"/>
            <a:ext cx="166200" cy="30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47" name="Google Shape;1147;g6ec375cd00_1_103"/>
          <p:cNvCxnSpPr/>
          <p:nvPr/>
        </p:nvCxnSpPr>
        <p:spPr>
          <a:xfrm rot="10800000" flipH="1">
            <a:off x="7435200" y="5331950"/>
            <a:ext cx="176100" cy="166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48" name="Google Shape;1148;g6ec375cd00_1_103"/>
          <p:cNvSpPr/>
          <p:nvPr/>
        </p:nvSpPr>
        <p:spPr>
          <a:xfrm>
            <a:off x="8303543" y="4020875"/>
            <a:ext cx="442600" cy="371950"/>
          </a:xfrm>
          <a:custGeom>
            <a:avLst/>
            <a:gdLst/>
            <a:ahLst/>
            <a:cxnLst/>
            <a:rect l="l" t="t" r="r" b="b"/>
            <a:pathLst>
              <a:path w="17704" h="14878" extrusionOk="0">
                <a:moveTo>
                  <a:pt x="17704" y="0"/>
                </a:moveTo>
                <a:cubicBezTo>
                  <a:pt x="12190" y="502"/>
                  <a:pt x="5575" y="390"/>
                  <a:pt x="1660" y="4305"/>
                </a:cubicBezTo>
                <a:cubicBezTo>
                  <a:pt x="-554" y="6519"/>
                  <a:pt x="-554" y="11483"/>
                  <a:pt x="1660" y="13697"/>
                </a:cubicBezTo>
                <a:cubicBezTo>
                  <a:pt x="5907" y="17944"/>
                  <a:pt x="15074" y="9349"/>
                  <a:pt x="16530" y="3522"/>
                </a:cubicBezTo>
                <a:cubicBezTo>
                  <a:pt x="16742" y="2673"/>
                  <a:pt x="16231" y="1174"/>
                  <a:pt x="15356" y="117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9" name="Google Shape;1149;g6ec375cd00_1_103"/>
          <p:cNvSpPr/>
          <p:nvPr/>
        </p:nvSpPr>
        <p:spPr>
          <a:xfrm>
            <a:off x="8736375" y="4148075"/>
            <a:ext cx="303275" cy="166300"/>
          </a:xfrm>
          <a:custGeom>
            <a:avLst/>
            <a:gdLst/>
            <a:ahLst/>
            <a:cxnLst/>
            <a:rect l="l" t="t" r="r" b="b"/>
            <a:pathLst>
              <a:path w="12131" h="6652" extrusionOk="0">
                <a:moveTo>
                  <a:pt x="12131" y="0"/>
                </a:moveTo>
                <a:cubicBezTo>
                  <a:pt x="7892" y="1816"/>
                  <a:pt x="3259" y="3389"/>
                  <a:pt x="0" y="6652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50" name="Google Shape;1150;g6ec375cd00_1_103"/>
          <p:cNvSpPr/>
          <p:nvPr/>
        </p:nvSpPr>
        <p:spPr>
          <a:xfrm>
            <a:off x="8843975" y="4118725"/>
            <a:ext cx="39150" cy="225000"/>
          </a:xfrm>
          <a:custGeom>
            <a:avLst/>
            <a:gdLst/>
            <a:ahLst/>
            <a:cxnLst/>
            <a:rect l="l" t="t" r="r" b="b"/>
            <a:pathLst>
              <a:path w="1566" h="9000" extrusionOk="0">
                <a:moveTo>
                  <a:pt x="1566" y="0"/>
                </a:moveTo>
                <a:cubicBezTo>
                  <a:pt x="1566" y="3045"/>
                  <a:pt x="0" y="5955"/>
                  <a:pt x="0" y="900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51" name="Google Shape;1151;g6ec375cd00_1_103"/>
          <p:cNvSpPr/>
          <p:nvPr/>
        </p:nvSpPr>
        <p:spPr>
          <a:xfrm>
            <a:off x="9137475" y="4054492"/>
            <a:ext cx="273925" cy="230525"/>
          </a:xfrm>
          <a:custGeom>
            <a:avLst/>
            <a:gdLst/>
            <a:ahLst/>
            <a:cxnLst/>
            <a:rect l="l" t="t" r="r" b="b"/>
            <a:pathLst>
              <a:path w="10957" h="9221" extrusionOk="0">
                <a:moveTo>
                  <a:pt x="0" y="1395"/>
                </a:moveTo>
                <a:cubicBezTo>
                  <a:pt x="30" y="1395"/>
                  <a:pt x="10957" y="-565"/>
                  <a:pt x="10957" y="221"/>
                </a:cubicBezTo>
                <a:cubicBezTo>
                  <a:pt x="10957" y="1891"/>
                  <a:pt x="8327" y="2282"/>
                  <a:pt x="7044" y="3351"/>
                </a:cubicBezTo>
                <a:cubicBezTo>
                  <a:pt x="4696" y="5307"/>
                  <a:pt x="2734" y="7856"/>
                  <a:pt x="0" y="9221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52" name="Google Shape;1152;g6ec375cd00_1_103"/>
          <p:cNvSpPr/>
          <p:nvPr/>
        </p:nvSpPr>
        <p:spPr>
          <a:xfrm>
            <a:off x="9391850" y="4050225"/>
            <a:ext cx="366850" cy="283725"/>
          </a:xfrm>
          <a:custGeom>
            <a:avLst/>
            <a:gdLst/>
            <a:ahLst/>
            <a:cxnLst/>
            <a:rect l="l" t="t" r="r" b="b"/>
            <a:pathLst>
              <a:path w="14674" h="11349" extrusionOk="0">
                <a:moveTo>
                  <a:pt x="7043" y="0"/>
                </a:moveTo>
                <a:cubicBezTo>
                  <a:pt x="9786" y="0"/>
                  <a:pt x="15706" y="1069"/>
                  <a:pt x="14479" y="3522"/>
                </a:cubicBezTo>
                <a:cubicBezTo>
                  <a:pt x="12126" y="8225"/>
                  <a:pt x="0" y="4525"/>
                  <a:pt x="0" y="9783"/>
                </a:cubicBezTo>
                <a:cubicBezTo>
                  <a:pt x="0" y="10964"/>
                  <a:pt x="2341" y="10175"/>
                  <a:pt x="3522" y="10175"/>
                </a:cubicBezTo>
                <a:cubicBezTo>
                  <a:pt x="6418" y="10175"/>
                  <a:pt x="9235" y="11349"/>
                  <a:pt x="12131" y="11349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53" name="Google Shape;1153;g6ec375cd00_1_103"/>
          <p:cNvSpPr/>
          <p:nvPr/>
        </p:nvSpPr>
        <p:spPr>
          <a:xfrm>
            <a:off x="9832075" y="4041843"/>
            <a:ext cx="423025" cy="355100"/>
          </a:xfrm>
          <a:custGeom>
            <a:avLst/>
            <a:gdLst/>
            <a:ahLst/>
            <a:cxnLst/>
            <a:rect l="l" t="t" r="r" b="b"/>
            <a:pathLst>
              <a:path w="16921" h="14204" extrusionOk="0">
                <a:moveTo>
                  <a:pt x="8218" y="335"/>
                </a:moveTo>
                <a:cubicBezTo>
                  <a:pt x="11160" y="-645"/>
                  <a:pt x="17579" y="849"/>
                  <a:pt x="16827" y="3857"/>
                </a:cubicBezTo>
                <a:cubicBezTo>
                  <a:pt x="15937" y="7421"/>
                  <a:pt x="9935" y="6988"/>
                  <a:pt x="6262" y="6988"/>
                </a:cubicBezTo>
                <a:cubicBezTo>
                  <a:pt x="5148" y="6988"/>
                  <a:pt x="8723" y="7271"/>
                  <a:pt x="9392" y="8162"/>
                </a:cubicBezTo>
                <a:cubicBezTo>
                  <a:pt x="10344" y="9431"/>
                  <a:pt x="11297" y="11736"/>
                  <a:pt x="10175" y="12858"/>
                </a:cubicBezTo>
                <a:cubicBezTo>
                  <a:pt x="7770" y="15263"/>
                  <a:pt x="3402" y="13640"/>
                  <a:pt x="0" y="1364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1154" name="Google Shape;1154;g6ec375cd00_1_103"/>
          <p:cNvGrpSpPr/>
          <p:nvPr/>
        </p:nvGrpSpPr>
        <p:grpSpPr>
          <a:xfrm>
            <a:off x="7311663" y="2485532"/>
            <a:ext cx="4527225" cy="976750"/>
            <a:chOff x="6488588" y="1674495"/>
            <a:chExt cx="4527225" cy="976750"/>
          </a:xfrm>
        </p:grpSpPr>
        <p:grpSp>
          <p:nvGrpSpPr>
            <p:cNvPr id="1155" name="Google Shape;1155;g6ec375cd00_1_103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1156" name="Google Shape;1156;g6ec375cd00_1_103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1157" name="Google Shape;1157;g6ec375cd00_1_103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158" name="Google Shape;1158;g6ec375cd00_1_103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159" name="Google Shape;1159;g6ec375cd00_1_103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1160" name="Google Shape;1160;g6ec375cd00_1_103"/>
            <p:cNvSpPr/>
            <p:nvPr/>
          </p:nvSpPr>
          <p:spPr>
            <a:xfrm>
              <a:off x="7067094" y="1939725"/>
              <a:ext cx="541700" cy="456000"/>
            </a:xfrm>
            <a:custGeom>
              <a:avLst/>
              <a:gdLst/>
              <a:ahLst/>
              <a:cxnLst/>
              <a:rect l="l" t="t" r="r" b="b"/>
              <a:pathLst>
                <a:path w="21668" h="18240" extrusionOk="0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161" name="Google Shape;1161;g6ec375cd00_1_103"/>
            <p:cNvSpPr/>
            <p:nvPr/>
          </p:nvSpPr>
          <p:spPr>
            <a:xfrm>
              <a:off x="7603275" y="2088675"/>
              <a:ext cx="327700" cy="221775"/>
            </a:xfrm>
            <a:custGeom>
              <a:avLst/>
              <a:gdLst/>
              <a:ahLst/>
              <a:cxnLst/>
              <a:rect l="l" t="t" r="r" b="b"/>
              <a:pathLst>
                <a:path w="13108" h="8871" extrusionOk="0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162" name="Google Shape;1162;g6ec375cd00_1_103"/>
            <p:cNvSpPr/>
            <p:nvPr/>
          </p:nvSpPr>
          <p:spPr>
            <a:xfrm>
              <a:off x="7728698" y="2088675"/>
              <a:ext cx="50025" cy="268825"/>
            </a:xfrm>
            <a:custGeom>
              <a:avLst/>
              <a:gdLst/>
              <a:ahLst/>
              <a:cxnLst/>
              <a:rect l="l" t="t" r="r" b="b"/>
              <a:pathLst>
                <a:path w="2001" h="10753" extrusionOk="0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1163" name="Google Shape;1163;g6ec375cd00_1_103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1164" name="Google Shape;1164;g6ec375cd00_1_10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165" name="Google Shape;1165;g6ec375cd00_1_10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166" name="Google Shape;1166;g6ec375cd00_1_10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167" name="Google Shape;1167;g6ec375cd00_1_103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1168" name="Google Shape;1168;g6ec375cd00_1_10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169" name="Google Shape;1169;g6ec375cd00_1_10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170" name="Google Shape;1170;g6ec375cd00_1_10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171" name="Google Shape;1171;g6ec375cd00_1_103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1172" name="Google Shape;1172;g6ec375cd00_1_10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173" name="Google Shape;1173;g6ec375cd00_1_10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174" name="Google Shape;1174;g6ec375cd00_1_10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175" name="Google Shape;1175;g6ec375cd00_1_103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1176" name="Google Shape;1176;g6ec375cd00_1_10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177" name="Google Shape;1177;g6ec375cd00_1_10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178" name="Google Shape;1178;g6ec375cd00_1_10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1179" name="Google Shape;1179;g6ec375cd00_1_103"/>
          <p:cNvGrpSpPr/>
          <p:nvPr/>
        </p:nvGrpSpPr>
        <p:grpSpPr>
          <a:xfrm>
            <a:off x="7375388" y="2828888"/>
            <a:ext cx="4378375" cy="785070"/>
            <a:chOff x="7664775" y="3888500"/>
            <a:chExt cx="4378375" cy="785070"/>
          </a:xfrm>
        </p:grpSpPr>
        <p:cxnSp>
          <p:nvCxnSpPr>
            <p:cNvPr id="1180" name="Google Shape;1180;g6ec375cd00_1_103"/>
            <p:cNvCxnSpPr/>
            <p:nvPr/>
          </p:nvCxnSpPr>
          <p:spPr>
            <a:xfrm rot="10800000" flipH="1">
              <a:off x="7689575" y="4479175"/>
              <a:ext cx="191100" cy="1776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1" name="Google Shape;1181;g6ec375cd00_1_103"/>
            <p:cNvCxnSpPr/>
            <p:nvPr/>
          </p:nvCxnSpPr>
          <p:spPr>
            <a:xfrm rot="10800000" flipH="1">
              <a:off x="11392150" y="3888500"/>
              <a:ext cx="651000" cy="6942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82" name="Google Shape;1182;g6ec375cd00_1_103"/>
            <p:cNvSpPr/>
            <p:nvPr/>
          </p:nvSpPr>
          <p:spPr>
            <a:xfrm>
              <a:off x="7664775" y="4495845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183" name="Google Shape;1183;g6ec375cd00_1_103"/>
          <p:cNvGrpSpPr/>
          <p:nvPr/>
        </p:nvGrpSpPr>
        <p:grpSpPr>
          <a:xfrm>
            <a:off x="7375388" y="3022288"/>
            <a:ext cx="4378375" cy="785070"/>
            <a:chOff x="7664775" y="3888500"/>
            <a:chExt cx="4378375" cy="785070"/>
          </a:xfrm>
        </p:grpSpPr>
        <p:cxnSp>
          <p:nvCxnSpPr>
            <p:cNvPr id="1184" name="Google Shape;1184;g6ec375cd00_1_103"/>
            <p:cNvCxnSpPr/>
            <p:nvPr/>
          </p:nvCxnSpPr>
          <p:spPr>
            <a:xfrm rot="10800000" flipH="1">
              <a:off x="7689575" y="4479175"/>
              <a:ext cx="191100" cy="1776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5" name="Google Shape;1185;g6ec375cd00_1_103"/>
            <p:cNvCxnSpPr/>
            <p:nvPr/>
          </p:nvCxnSpPr>
          <p:spPr>
            <a:xfrm rot="10800000" flipH="1">
              <a:off x="11392150" y="3888500"/>
              <a:ext cx="651000" cy="6942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86" name="Google Shape;1186;g6ec375cd00_1_103"/>
            <p:cNvSpPr/>
            <p:nvPr/>
          </p:nvSpPr>
          <p:spPr>
            <a:xfrm>
              <a:off x="7664775" y="4495845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187" name="Google Shape;1187;g6ec375cd00_1_103"/>
          <p:cNvSpPr/>
          <p:nvPr/>
        </p:nvSpPr>
        <p:spPr>
          <a:xfrm>
            <a:off x="4930200" y="3140850"/>
            <a:ext cx="2331600" cy="6849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pop {R0,R1,R14}</a:t>
            </a:r>
            <a:endParaRPr sz="1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2" name="Google Shape;1192;g6ec375cd00_1_179"/>
          <p:cNvSpPr txBox="1">
            <a:spLocks noGrp="1"/>
          </p:cNvSpPr>
          <p:nvPr>
            <p:ph type="ctrTitle" idx="4294967295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193" name="Google Shape;1193;g6ec375cd00_1_179"/>
          <p:cNvSpPr/>
          <p:nvPr/>
        </p:nvSpPr>
        <p:spPr>
          <a:xfrm>
            <a:off x="668850" y="4060075"/>
            <a:ext cx="3775200" cy="1653300"/>
          </a:xfrm>
          <a:prstGeom prst="wedgeRoundRectCallout">
            <a:avLst>
              <a:gd name="adj1" fmla="val 57772"/>
              <a:gd name="adj2" fmla="val -2635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Der Programmierer muss nicht wissen, wo im RAM zwischengespeichert wird.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94" name="Google Shape;1194;g6ec375cd00_1_179"/>
          <p:cNvCxnSpPr/>
          <p:nvPr/>
        </p:nvCxnSpPr>
        <p:spPr>
          <a:xfrm rot="10800000" flipH="1">
            <a:off x="11094100" y="4646925"/>
            <a:ext cx="186000" cy="156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95" name="Google Shape;1195;g6ec375cd00_1_179"/>
          <p:cNvCxnSpPr/>
          <p:nvPr/>
        </p:nvCxnSpPr>
        <p:spPr>
          <a:xfrm rot="10800000" flipH="1">
            <a:off x="7425425" y="4505350"/>
            <a:ext cx="261300" cy="3471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96" name="Google Shape;1196;g6ec375cd00_1_179"/>
          <p:cNvCxnSpPr/>
          <p:nvPr/>
        </p:nvCxnSpPr>
        <p:spPr>
          <a:xfrm rot="10800000" flipH="1">
            <a:off x="11309350" y="4069775"/>
            <a:ext cx="812400" cy="831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97" name="Google Shape;1197;g6ec375cd00_1_179"/>
          <p:cNvSpPr/>
          <p:nvPr/>
        </p:nvSpPr>
        <p:spPr>
          <a:xfrm>
            <a:off x="7288450" y="51947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98" name="Google Shape;1198;g6ec375cd00_1_179"/>
          <p:cNvSpPr/>
          <p:nvPr/>
        </p:nvSpPr>
        <p:spPr>
          <a:xfrm>
            <a:off x="7440850" y="53471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99" name="Google Shape;1199;g6ec375cd00_1_179"/>
          <p:cNvSpPr/>
          <p:nvPr/>
        </p:nvSpPr>
        <p:spPr>
          <a:xfrm>
            <a:off x="7440850" y="50170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0" name="Google Shape;1200;g6ec375cd00_1_179"/>
          <p:cNvSpPr/>
          <p:nvPr/>
        </p:nvSpPr>
        <p:spPr>
          <a:xfrm>
            <a:off x="7288450" y="48986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1" name="Google Shape;1201;g6ec375cd00_1_179"/>
          <p:cNvSpPr/>
          <p:nvPr/>
        </p:nvSpPr>
        <p:spPr>
          <a:xfrm>
            <a:off x="7585000" y="47564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2" name="Google Shape;1202;g6ec375cd00_1_179"/>
          <p:cNvSpPr/>
          <p:nvPr/>
        </p:nvSpPr>
        <p:spPr>
          <a:xfrm>
            <a:off x="7375400" y="468692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1203" name="Google Shape;1203;g6ec375cd00_1_179"/>
          <p:cNvCxnSpPr/>
          <p:nvPr/>
        </p:nvCxnSpPr>
        <p:spPr>
          <a:xfrm rot="10800000" flipH="1">
            <a:off x="7689575" y="4505275"/>
            <a:ext cx="159000" cy="151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04" name="Google Shape;1204;g6ec375cd00_1_179"/>
          <p:cNvCxnSpPr/>
          <p:nvPr/>
        </p:nvCxnSpPr>
        <p:spPr>
          <a:xfrm rot="10800000" flipH="1">
            <a:off x="11392150" y="3809900"/>
            <a:ext cx="7728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05" name="Google Shape;1205;g6ec375cd00_1_179"/>
          <p:cNvSpPr/>
          <p:nvPr/>
        </p:nvSpPr>
        <p:spPr>
          <a:xfrm>
            <a:off x="7664775" y="44958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1206" name="Google Shape;1206;g6ec375cd00_1_179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07" name="Google Shape;1207;g6ec375cd00_1_179"/>
          <p:cNvCxnSpPr/>
          <p:nvPr/>
        </p:nvCxnSpPr>
        <p:spPr>
          <a:xfrm rot="10800000" flipH="1">
            <a:off x="11025625" y="4921025"/>
            <a:ext cx="117300" cy="1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08" name="Google Shape;1208;g6ec375cd00_1_179"/>
          <p:cNvCxnSpPr/>
          <p:nvPr/>
        </p:nvCxnSpPr>
        <p:spPr>
          <a:xfrm rot="10800000" flipH="1">
            <a:off x="11191950" y="4373150"/>
            <a:ext cx="7827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09" name="Google Shape;1209;g6ec375cd00_1_179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0" name="Google Shape;1210;g6ec375cd00_1_179"/>
          <p:cNvCxnSpPr/>
          <p:nvPr/>
        </p:nvCxnSpPr>
        <p:spPr>
          <a:xfrm rot="10800000" flipH="1">
            <a:off x="11035400" y="5087325"/>
            <a:ext cx="205500" cy="244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1" name="Google Shape;1211;g6ec375cd00_1_179"/>
          <p:cNvCxnSpPr/>
          <p:nvPr/>
        </p:nvCxnSpPr>
        <p:spPr>
          <a:xfrm rot="10800000" flipH="1">
            <a:off x="11152800" y="4559025"/>
            <a:ext cx="861000" cy="948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2" name="Google Shape;1212;g6ec375cd00_1_179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3" name="Google Shape;1213;g6ec375cd00_1_179"/>
          <p:cNvCxnSpPr/>
          <p:nvPr/>
        </p:nvCxnSpPr>
        <p:spPr>
          <a:xfrm rot="10800000" flipH="1">
            <a:off x="7611300" y="4852525"/>
            <a:ext cx="68400" cy="6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4" name="Google Shape;1214;g6ec375cd00_1_179"/>
          <p:cNvCxnSpPr/>
          <p:nvPr/>
        </p:nvCxnSpPr>
        <p:spPr>
          <a:xfrm rot="10800000" flipH="1">
            <a:off x="7327600" y="4871975"/>
            <a:ext cx="205500" cy="205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5" name="Google Shape;1215;g6ec375cd00_1_179"/>
          <p:cNvCxnSpPr/>
          <p:nvPr/>
        </p:nvCxnSpPr>
        <p:spPr>
          <a:xfrm rot="10800000" flipH="1">
            <a:off x="7474350" y="5067650"/>
            <a:ext cx="137100" cy="127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6" name="Google Shape;1216;g6ec375cd00_1_179"/>
          <p:cNvCxnSpPr/>
          <p:nvPr/>
        </p:nvCxnSpPr>
        <p:spPr>
          <a:xfrm rot="10800000" flipH="1">
            <a:off x="7308025" y="5077450"/>
            <a:ext cx="166200" cy="30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7" name="Google Shape;1217;g6ec375cd00_1_179"/>
          <p:cNvCxnSpPr/>
          <p:nvPr/>
        </p:nvCxnSpPr>
        <p:spPr>
          <a:xfrm rot="10800000" flipH="1">
            <a:off x="7435200" y="5331950"/>
            <a:ext cx="176100" cy="166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218" name="Google Shape;1218;g6ec375cd00_1_1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1219" name="Google Shape;1219;g6ec375cd00_1_179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220" name="Google Shape;1220;g6ec375cd00_1_17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43210" y="234445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221" name="Google Shape;1221;g6ec375cd00_1_179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0x1234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222" name="Google Shape;1222;g6ec375cd00_1_179"/>
          <p:cNvGrpSpPr/>
          <p:nvPr/>
        </p:nvGrpSpPr>
        <p:grpSpPr>
          <a:xfrm>
            <a:off x="7533088" y="3562582"/>
            <a:ext cx="4527225" cy="976750"/>
            <a:chOff x="6488588" y="1674495"/>
            <a:chExt cx="4527225" cy="976750"/>
          </a:xfrm>
        </p:grpSpPr>
        <p:grpSp>
          <p:nvGrpSpPr>
            <p:cNvPr id="1223" name="Google Shape;1223;g6ec375cd00_1_179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1224" name="Google Shape;1224;g6ec375cd00_1_179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1225" name="Google Shape;1225;g6ec375cd00_1_179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26" name="Google Shape;1226;g6ec375cd00_1_179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227" name="Google Shape;1227;g6ec375cd00_1_179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1228" name="Google Shape;1228;g6ec375cd00_1_179"/>
            <p:cNvSpPr/>
            <p:nvPr/>
          </p:nvSpPr>
          <p:spPr>
            <a:xfrm>
              <a:off x="7067094" y="1939725"/>
              <a:ext cx="541700" cy="456000"/>
            </a:xfrm>
            <a:custGeom>
              <a:avLst/>
              <a:gdLst/>
              <a:ahLst/>
              <a:cxnLst/>
              <a:rect l="l" t="t" r="r" b="b"/>
              <a:pathLst>
                <a:path w="21668" h="18240" extrusionOk="0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29" name="Google Shape;1229;g6ec375cd00_1_179"/>
            <p:cNvSpPr/>
            <p:nvPr/>
          </p:nvSpPr>
          <p:spPr>
            <a:xfrm>
              <a:off x="7603275" y="2088675"/>
              <a:ext cx="327700" cy="221775"/>
            </a:xfrm>
            <a:custGeom>
              <a:avLst/>
              <a:gdLst/>
              <a:ahLst/>
              <a:cxnLst/>
              <a:rect l="l" t="t" r="r" b="b"/>
              <a:pathLst>
                <a:path w="13108" h="8871" extrusionOk="0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30" name="Google Shape;1230;g6ec375cd00_1_179"/>
            <p:cNvSpPr/>
            <p:nvPr/>
          </p:nvSpPr>
          <p:spPr>
            <a:xfrm>
              <a:off x="7728698" y="2088675"/>
              <a:ext cx="50025" cy="268825"/>
            </a:xfrm>
            <a:custGeom>
              <a:avLst/>
              <a:gdLst/>
              <a:ahLst/>
              <a:cxnLst/>
              <a:rect l="l" t="t" r="r" b="b"/>
              <a:pathLst>
                <a:path w="2001" h="10753" extrusionOk="0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1231" name="Google Shape;1231;g6ec375cd00_1_179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1232" name="Google Shape;1232;g6ec375cd00_1_179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3" name="Google Shape;1233;g6ec375cd00_1_179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4" name="Google Shape;1234;g6ec375cd00_1_179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235" name="Google Shape;1235;g6ec375cd00_1_179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1236" name="Google Shape;1236;g6ec375cd00_1_179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7" name="Google Shape;1237;g6ec375cd00_1_179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38" name="Google Shape;1238;g6ec375cd00_1_179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239" name="Google Shape;1239;g6ec375cd00_1_179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1240" name="Google Shape;1240;g6ec375cd00_1_179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41" name="Google Shape;1241;g6ec375cd00_1_179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42" name="Google Shape;1242;g6ec375cd00_1_179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243" name="Google Shape;1243;g6ec375cd00_1_179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1244" name="Google Shape;1244;g6ec375cd00_1_179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45" name="Google Shape;1245;g6ec375cd00_1_179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46" name="Google Shape;1246;g6ec375cd00_1_179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cxnSp>
        <p:nvCxnSpPr>
          <p:cNvPr id="1247" name="Google Shape;1247;g6ec375cd00_1_179"/>
          <p:cNvCxnSpPr/>
          <p:nvPr/>
        </p:nvCxnSpPr>
        <p:spPr>
          <a:xfrm flipH="1">
            <a:off x="11887350" y="3810000"/>
            <a:ext cx="247500" cy="477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48" name="Google Shape;1248;g6ec375cd00_1_179"/>
          <p:cNvSpPr txBox="1"/>
          <p:nvPr/>
        </p:nvSpPr>
        <p:spPr>
          <a:xfrm>
            <a:off x="9472875" y="1897275"/>
            <a:ext cx="733800" cy="16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600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?</a:t>
            </a:r>
            <a:endParaRPr sz="9600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46985" y="3182427"/>
            <a:ext cx="1823474" cy="2342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74689" y="4549107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"/>
          <p:cNvSpPr/>
          <p:nvPr/>
        </p:nvSpPr>
        <p:spPr>
          <a:xfrm>
            <a:off x="3640506" y="3809900"/>
            <a:ext cx="2941500" cy="945000"/>
          </a:xfrm>
          <a:prstGeom prst="wedgeRoundRectCallout">
            <a:avLst>
              <a:gd name="adj1" fmla="val -62710"/>
              <a:gd name="adj2" fmla="val -904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</a:t>
            </a:r>
            <a:r>
              <a:rPr lang="de-DE" sz="2400" b="0" i="0" u="none" strike="noStrike" cap="non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Mik</a:t>
            </a:r>
            <a:r>
              <a:rPr lang="de-DE" sz="2400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, Dein Mikrocontroller.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2" name="Google Shape;102;p2"/>
          <p:cNvGrpSpPr/>
          <p:nvPr/>
        </p:nvGrpSpPr>
        <p:grpSpPr>
          <a:xfrm>
            <a:off x="8500249" y="967525"/>
            <a:ext cx="2542141" cy="3411000"/>
            <a:chOff x="7799152" y="615560"/>
            <a:chExt cx="2063426" cy="3411000"/>
          </a:xfrm>
        </p:grpSpPr>
        <p:grpSp>
          <p:nvGrpSpPr>
            <p:cNvPr id="103" name="Google Shape;103;p2"/>
            <p:cNvGrpSpPr/>
            <p:nvPr/>
          </p:nvGrpSpPr>
          <p:grpSpPr>
            <a:xfrm>
              <a:off x="7799152" y="615560"/>
              <a:ext cx="2063426" cy="3411000"/>
              <a:chOff x="241174" y="336428"/>
              <a:chExt cx="2063426" cy="3411000"/>
            </a:xfrm>
          </p:grpSpPr>
          <p:sp>
            <p:nvSpPr>
              <p:cNvPr id="104" name="Google Shape;104;p2"/>
              <p:cNvSpPr/>
              <p:nvPr/>
            </p:nvSpPr>
            <p:spPr>
              <a:xfrm>
                <a:off x="393000" y="336428"/>
                <a:ext cx="1911600" cy="3411000"/>
              </a:xfrm>
              <a:prstGeom prst="rect">
                <a:avLst/>
              </a:prstGeom>
              <a:solidFill>
                <a:srgbClr val="F3F3F3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b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Register</a:t>
                </a: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05" name="Google Shape;105;p2"/>
              <p:cNvGrpSpPr/>
              <p:nvPr/>
            </p:nvGrpSpPr>
            <p:grpSpPr>
              <a:xfrm>
                <a:off x="393002" y="4528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06" name="Google Shape;106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7" name="Google Shape;107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R0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08" name="Google Shape;108;p2"/>
              <p:cNvGrpSpPr/>
              <p:nvPr/>
            </p:nvGrpSpPr>
            <p:grpSpPr>
              <a:xfrm>
                <a:off x="393002" y="7897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09" name="Google Shape;109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0" name="Google Shape;110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1" name="Google Shape;111;p2"/>
              <p:cNvGrpSpPr/>
              <p:nvPr/>
            </p:nvGrpSpPr>
            <p:grpSpPr>
              <a:xfrm>
                <a:off x="393002" y="11266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2" name="Google Shape;112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3" name="Google Shape;113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R2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4" name="Google Shape;114;p2"/>
              <p:cNvGrpSpPr/>
              <p:nvPr/>
            </p:nvGrpSpPr>
            <p:grpSpPr>
              <a:xfrm>
                <a:off x="393002" y="1463592"/>
                <a:ext cx="1765049" cy="336913"/>
                <a:chOff x="393002" y="452892"/>
                <a:chExt cx="1765049" cy="336913"/>
              </a:xfrm>
            </p:grpSpPr>
            <p:sp>
              <p:nvSpPr>
                <p:cNvPr id="115" name="Google Shape;115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6" name="Google Shape;116;p2"/>
                <p:cNvSpPr txBox="1"/>
                <p:nvPr/>
              </p:nvSpPr>
              <p:spPr>
                <a:xfrm>
                  <a:off x="393002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7" name="Google Shape;117;p2"/>
              <p:cNvGrpSpPr/>
              <p:nvPr/>
            </p:nvGrpSpPr>
            <p:grpSpPr>
              <a:xfrm>
                <a:off x="406354" y="1800492"/>
                <a:ext cx="1751697" cy="336913"/>
                <a:chOff x="406354" y="452892"/>
                <a:chExt cx="1751697" cy="336913"/>
              </a:xfrm>
            </p:grpSpPr>
            <p:sp>
              <p:nvSpPr>
                <p:cNvPr id="118" name="Google Shape;118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9" name="Google Shape;119;p2"/>
                <p:cNvSpPr txBox="1"/>
                <p:nvPr/>
              </p:nvSpPr>
              <p:spPr>
                <a:xfrm>
                  <a:off x="406354" y="452892"/>
                  <a:ext cx="4929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R4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0" name="Google Shape;120;p2"/>
              <p:cNvGrpSpPr/>
              <p:nvPr/>
            </p:nvGrpSpPr>
            <p:grpSpPr>
              <a:xfrm>
                <a:off x="333139" y="2305853"/>
                <a:ext cx="1824912" cy="336902"/>
                <a:chOff x="333139" y="621353"/>
                <a:chExt cx="1824912" cy="336902"/>
              </a:xfrm>
            </p:grpSpPr>
            <p:sp>
              <p:nvSpPr>
                <p:cNvPr id="121" name="Google Shape;121;p2"/>
                <p:cNvSpPr/>
                <p:nvPr/>
              </p:nvSpPr>
              <p:spPr>
                <a:xfrm>
                  <a:off x="899251" y="62135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" name="Google Shape;122;p2"/>
                <p:cNvSpPr txBox="1"/>
                <p:nvPr/>
              </p:nvSpPr>
              <p:spPr>
                <a:xfrm>
                  <a:off x="333139" y="621353"/>
                  <a:ext cx="5526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91425" rIns="0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/>
                    <a:t>SP </a:t>
                  </a: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</a:t>
                  </a:r>
                  <a:r>
                    <a:rPr lang="de-DE"/>
                    <a:t>13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23" name="Google Shape;123;p2"/>
              <p:cNvGrpSpPr/>
              <p:nvPr/>
            </p:nvGrpSpPr>
            <p:grpSpPr>
              <a:xfrm>
                <a:off x="241174" y="2959775"/>
                <a:ext cx="1916877" cy="336921"/>
                <a:chOff x="241174" y="452884"/>
                <a:chExt cx="1916877" cy="336921"/>
              </a:xfrm>
            </p:grpSpPr>
            <p:sp>
              <p:nvSpPr>
                <p:cNvPr id="124" name="Google Shape;124;p2"/>
                <p:cNvSpPr/>
                <p:nvPr/>
              </p:nvSpPr>
              <p:spPr>
                <a:xfrm>
                  <a:off x="899251" y="452905"/>
                  <a:ext cx="1258800" cy="336900"/>
                </a:xfrm>
                <a:prstGeom prst="rect">
                  <a:avLst/>
                </a:prstGeom>
                <a:solidFill>
                  <a:srgbClr val="F3F3F3"/>
                </a:solidFill>
                <a:ln w="9525" cap="flat" cmpd="sng">
                  <a:solidFill>
                    <a:srgbClr val="1581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" name="Google Shape;125;p2"/>
                <p:cNvSpPr txBox="1"/>
                <p:nvPr/>
              </p:nvSpPr>
              <p:spPr>
                <a:xfrm>
                  <a:off x="241174" y="452884"/>
                  <a:ext cx="644700" cy="336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91425" rIns="0" bIns="91425" anchor="t" anchorCtr="0">
                  <a:noAutofit/>
                </a:bodyPr>
                <a:lstStyle/>
                <a:p>
                  <a:pPr marL="0" marR="0" lvl="0" indent="0" algn="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rPr lang="de-DE"/>
                    <a:t>PC </a:t>
                  </a:r>
                  <a:r>
                    <a:rPr lang="de-DE" sz="1400" b="0" i="0" u="none" strike="noStrike" cap="non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R15</a:t>
                  </a:r>
                  <a:endPara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cxnSp>
            <p:nvCxnSpPr>
              <p:cNvPr id="126" name="Google Shape;126;p2"/>
              <p:cNvCxnSpPr>
                <a:stCxn id="118" idx="1"/>
                <a:endCxn id="121" idx="1"/>
              </p:cNvCxnSpPr>
              <p:nvPr/>
            </p:nvCxnSpPr>
            <p:spPr>
              <a:xfrm>
                <a:off x="899251" y="1968955"/>
                <a:ext cx="0" cy="5052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27" name="Google Shape;127;p2"/>
              <p:cNvCxnSpPr/>
              <p:nvPr/>
            </p:nvCxnSpPr>
            <p:spPr>
              <a:xfrm>
                <a:off x="2158051" y="1969006"/>
                <a:ext cx="0" cy="822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158158"/>
                </a:solidFill>
                <a:prstDash val="dash"/>
                <a:round/>
                <a:headEnd type="none" w="sm" len="sm"/>
                <a:tailEnd type="none" w="sm" len="sm"/>
              </a:ln>
            </p:spPr>
          </p:cxnSp>
          <p:pic>
            <p:nvPicPr>
              <p:cNvPr id="128" name="Google Shape;128;p2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1714960" y="3296699"/>
                <a:ext cx="523550" cy="3962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9" name="Google Shape;129;p2"/>
            <p:cNvSpPr/>
            <p:nvPr/>
          </p:nvSpPr>
          <p:spPr>
            <a:xfrm>
              <a:off x="8457229" y="2912447"/>
              <a:ext cx="1258800" cy="336900"/>
            </a:xfrm>
            <a:prstGeom prst="rect">
              <a:avLst/>
            </a:prstGeom>
            <a:solidFill>
              <a:srgbClr val="F3F3F3"/>
            </a:solidFill>
            <a:ln w="9525" cap="flat" cmpd="sng">
              <a:solidFill>
                <a:srgbClr val="1581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2"/>
            <p:cNvSpPr txBox="1"/>
            <p:nvPr/>
          </p:nvSpPr>
          <p:spPr>
            <a:xfrm>
              <a:off x="7891110" y="2933306"/>
              <a:ext cx="552600" cy="33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91425" rIns="0" bIns="91425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de-DE"/>
                <a:t>LR </a:t>
              </a:r>
              <a:r>
                <a:rPr lang="de-DE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R14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31" name="Google Shape;131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77744" y="1477883"/>
            <a:ext cx="1887773" cy="1159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3" name="Google Shape;1253;g6ec375cd00_1_239"/>
          <p:cNvSpPr txBox="1">
            <a:spLocks noGrp="1"/>
          </p:cNvSpPr>
          <p:nvPr>
            <p:ph type="ctrTitle" idx="4294967295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254" name="Google Shape;1254;g6ec375cd00_1_239"/>
          <p:cNvSpPr/>
          <p:nvPr/>
        </p:nvSpPr>
        <p:spPr>
          <a:xfrm>
            <a:off x="236000" y="2204400"/>
            <a:ext cx="2709900" cy="4212600"/>
          </a:xfrm>
          <a:prstGeom prst="wedgeRoundRectCallout">
            <a:avLst>
              <a:gd name="adj1" fmla="val 83373"/>
              <a:gd name="adj2" fmla="val 26514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Trotzdem ist der Speicherort bekannt. Im Register R13 wird immer die letzte verwendete RAM-Adresse gespeichert.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55" name="Google Shape;1255;g6ec375cd00_1_239"/>
          <p:cNvCxnSpPr/>
          <p:nvPr/>
        </p:nvCxnSpPr>
        <p:spPr>
          <a:xfrm rot="10800000" flipH="1">
            <a:off x="11094100" y="4646925"/>
            <a:ext cx="186000" cy="156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56" name="Google Shape;1256;g6ec375cd00_1_239"/>
          <p:cNvCxnSpPr/>
          <p:nvPr/>
        </p:nvCxnSpPr>
        <p:spPr>
          <a:xfrm rot="10800000" flipH="1">
            <a:off x="7425425" y="4505350"/>
            <a:ext cx="261300" cy="3471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57" name="Google Shape;1257;g6ec375cd00_1_239"/>
          <p:cNvCxnSpPr/>
          <p:nvPr/>
        </p:nvCxnSpPr>
        <p:spPr>
          <a:xfrm rot="10800000" flipH="1">
            <a:off x="11309350" y="4069775"/>
            <a:ext cx="812400" cy="831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58" name="Google Shape;1258;g6ec375cd00_1_239"/>
          <p:cNvSpPr/>
          <p:nvPr/>
        </p:nvSpPr>
        <p:spPr>
          <a:xfrm>
            <a:off x="7288450" y="51947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59" name="Google Shape;1259;g6ec375cd00_1_239"/>
          <p:cNvSpPr/>
          <p:nvPr/>
        </p:nvSpPr>
        <p:spPr>
          <a:xfrm>
            <a:off x="7440850" y="53471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60" name="Google Shape;1260;g6ec375cd00_1_239"/>
          <p:cNvSpPr/>
          <p:nvPr/>
        </p:nvSpPr>
        <p:spPr>
          <a:xfrm>
            <a:off x="7440850" y="50170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61" name="Google Shape;1261;g6ec375cd00_1_239"/>
          <p:cNvSpPr/>
          <p:nvPr/>
        </p:nvSpPr>
        <p:spPr>
          <a:xfrm>
            <a:off x="7288450" y="48986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62" name="Google Shape;1262;g6ec375cd00_1_239"/>
          <p:cNvSpPr/>
          <p:nvPr/>
        </p:nvSpPr>
        <p:spPr>
          <a:xfrm>
            <a:off x="7585000" y="47564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63" name="Google Shape;1263;g6ec375cd00_1_239"/>
          <p:cNvSpPr/>
          <p:nvPr/>
        </p:nvSpPr>
        <p:spPr>
          <a:xfrm>
            <a:off x="7375400" y="468692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1264" name="Google Shape;1264;g6ec375cd00_1_239"/>
          <p:cNvCxnSpPr/>
          <p:nvPr/>
        </p:nvCxnSpPr>
        <p:spPr>
          <a:xfrm rot="10800000" flipH="1">
            <a:off x="7689575" y="4505275"/>
            <a:ext cx="159000" cy="151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65" name="Google Shape;1265;g6ec375cd00_1_239"/>
          <p:cNvCxnSpPr/>
          <p:nvPr/>
        </p:nvCxnSpPr>
        <p:spPr>
          <a:xfrm rot="10800000" flipH="1">
            <a:off x="11392150" y="3809900"/>
            <a:ext cx="7728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66" name="Google Shape;1266;g6ec375cd00_1_239"/>
          <p:cNvSpPr/>
          <p:nvPr/>
        </p:nvSpPr>
        <p:spPr>
          <a:xfrm>
            <a:off x="7664775" y="44958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1267" name="Google Shape;1267;g6ec375cd00_1_239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68" name="Google Shape;1268;g6ec375cd00_1_239"/>
          <p:cNvCxnSpPr/>
          <p:nvPr/>
        </p:nvCxnSpPr>
        <p:spPr>
          <a:xfrm rot="10800000" flipH="1">
            <a:off x="11025625" y="4921025"/>
            <a:ext cx="117300" cy="1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69" name="Google Shape;1269;g6ec375cd00_1_239"/>
          <p:cNvCxnSpPr/>
          <p:nvPr/>
        </p:nvCxnSpPr>
        <p:spPr>
          <a:xfrm rot="10800000" flipH="1">
            <a:off x="11191950" y="4373150"/>
            <a:ext cx="7827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70" name="Google Shape;1270;g6ec375cd00_1_239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71" name="Google Shape;1271;g6ec375cd00_1_239"/>
          <p:cNvCxnSpPr/>
          <p:nvPr/>
        </p:nvCxnSpPr>
        <p:spPr>
          <a:xfrm rot="10800000" flipH="1">
            <a:off x="11035400" y="5087325"/>
            <a:ext cx="205500" cy="244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72" name="Google Shape;1272;g6ec375cd00_1_239"/>
          <p:cNvCxnSpPr/>
          <p:nvPr/>
        </p:nvCxnSpPr>
        <p:spPr>
          <a:xfrm rot="10800000" flipH="1">
            <a:off x="11152800" y="4559025"/>
            <a:ext cx="861000" cy="948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73" name="Google Shape;1273;g6ec375cd00_1_239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74" name="Google Shape;1274;g6ec375cd00_1_239"/>
          <p:cNvCxnSpPr/>
          <p:nvPr/>
        </p:nvCxnSpPr>
        <p:spPr>
          <a:xfrm rot="10800000" flipH="1">
            <a:off x="7611300" y="4852525"/>
            <a:ext cx="68400" cy="6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75" name="Google Shape;1275;g6ec375cd00_1_239"/>
          <p:cNvCxnSpPr/>
          <p:nvPr/>
        </p:nvCxnSpPr>
        <p:spPr>
          <a:xfrm rot="10800000" flipH="1">
            <a:off x="7327600" y="4871975"/>
            <a:ext cx="205500" cy="205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76" name="Google Shape;1276;g6ec375cd00_1_239"/>
          <p:cNvCxnSpPr/>
          <p:nvPr/>
        </p:nvCxnSpPr>
        <p:spPr>
          <a:xfrm rot="10800000" flipH="1">
            <a:off x="7474350" y="5067650"/>
            <a:ext cx="137100" cy="127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77" name="Google Shape;1277;g6ec375cd00_1_239"/>
          <p:cNvCxnSpPr/>
          <p:nvPr/>
        </p:nvCxnSpPr>
        <p:spPr>
          <a:xfrm rot="10800000" flipH="1">
            <a:off x="7308025" y="5077450"/>
            <a:ext cx="166200" cy="30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78" name="Google Shape;1278;g6ec375cd00_1_239"/>
          <p:cNvCxnSpPr/>
          <p:nvPr/>
        </p:nvCxnSpPr>
        <p:spPr>
          <a:xfrm rot="10800000" flipH="1">
            <a:off x="7435200" y="5331950"/>
            <a:ext cx="176100" cy="166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279" name="Google Shape;1279;g6ec375cd00_1_2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1280" name="Google Shape;1280;g6ec375cd00_1_239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281" name="Google Shape;1281;g6ec375cd00_1_2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62585" y="426480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282" name="Google Shape;1282;g6ec375cd00_1_239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0x1234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283" name="Google Shape;1283;g6ec375cd00_1_239"/>
          <p:cNvGrpSpPr/>
          <p:nvPr/>
        </p:nvGrpSpPr>
        <p:grpSpPr>
          <a:xfrm>
            <a:off x="7533088" y="3562582"/>
            <a:ext cx="4527225" cy="976750"/>
            <a:chOff x="6488588" y="1674495"/>
            <a:chExt cx="4527225" cy="976750"/>
          </a:xfrm>
        </p:grpSpPr>
        <p:grpSp>
          <p:nvGrpSpPr>
            <p:cNvPr id="1284" name="Google Shape;1284;g6ec375cd00_1_239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1285" name="Google Shape;1285;g6ec375cd00_1_239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1286" name="Google Shape;1286;g6ec375cd00_1_239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87" name="Google Shape;1287;g6ec375cd00_1_239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288" name="Google Shape;1288;g6ec375cd00_1_239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1289" name="Google Shape;1289;g6ec375cd00_1_239"/>
            <p:cNvSpPr/>
            <p:nvPr/>
          </p:nvSpPr>
          <p:spPr>
            <a:xfrm>
              <a:off x="7067094" y="1939725"/>
              <a:ext cx="541700" cy="456000"/>
            </a:xfrm>
            <a:custGeom>
              <a:avLst/>
              <a:gdLst/>
              <a:ahLst/>
              <a:cxnLst/>
              <a:rect l="l" t="t" r="r" b="b"/>
              <a:pathLst>
                <a:path w="21668" h="18240" extrusionOk="0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90" name="Google Shape;1290;g6ec375cd00_1_239"/>
            <p:cNvSpPr/>
            <p:nvPr/>
          </p:nvSpPr>
          <p:spPr>
            <a:xfrm>
              <a:off x="7603275" y="2088675"/>
              <a:ext cx="327700" cy="221775"/>
            </a:xfrm>
            <a:custGeom>
              <a:avLst/>
              <a:gdLst/>
              <a:ahLst/>
              <a:cxnLst/>
              <a:rect l="l" t="t" r="r" b="b"/>
              <a:pathLst>
                <a:path w="13108" h="8871" extrusionOk="0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91" name="Google Shape;1291;g6ec375cd00_1_239"/>
            <p:cNvSpPr/>
            <p:nvPr/>
          </p:nvSpPr>
          <p:spPr>
            <a:xfrm>
              <a:off x="7728698" y="2088675"/>
              <a:ext cx="50025" cy="268825"/>
            </a:xfrm>
            <a:custGeom>
              <a:avLst/>
              <a:gdLst/>
              <a:ahLst/>
              <a:cxnLst/>
              <a:rect l="l" t="t" r="r" b="b"/>
              <a:pathLst>
                <a:path w="2001" h="10753" extrusionOk="0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1292" name="Google Shape;1292;g6ec375cd00_1_239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1293" name="Google Shape;1293;g6ec375cd00_1_239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94" name="Google Shape;1294;g6ec375cd00_1_239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95" name="Google Shape;1295;g6ec375cd00_1_239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296" name="Google Shape;1296;g6ec375cd00_1_239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1297" name="Google Shape;1297;g6ec375cd00_1_239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98" name="Google Shape;1298;g6ec375cd00_1_239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299" name="Google Shape;1299;g6ec375cd00_1_239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300" name="Google Shape;1300;g6ec375cd00_1_239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1301" name="Google Shape;1301;g6ec375cd00_1_239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02" name="Google Shape;1302;g6ec375cd00_1_239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03" name="Google Shape;1303;g6ec375cd00_1_239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304" name="Google Shape;1304;g6ec375cd00_1_239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1305" name="Google Shape;1305;g6ec375cd00_1_239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06" name="Google Shape;1306;g6ec375cd00_1_239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07" name="Google Shape;1307;g6ec375cd00_1_239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cxnSp>
        <p:nvCxnSpPr>
          <p:cNvPr id="1308" name="Google Shape;1308;g6ec375cd00_1_239"/>
          <p:cNvCxnSpPr/>
          <p:nvPr/>
        </p:nvCxnSpPr>
        <p:spPr>
          <a:xfrm flipH="1">
            <a:off x="11887350" y="3810000"/>
            <a:ext cx="247500" cy="477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09" name="Google Shape;1309;g6ec375cd00_1_239"/>
          <p:cNvSpPr/>
          <p:nvPr/>
        </p:nvSpPr>
        <p:spPr>
          <a:xfrm>
            <a:off x="5986050" y="3905750"/>
            <a:ext cx="1625400" cy="435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0x20014000</a:t>
            </a:r>
            <a:endParaRPr sz="1800"/>
          </a:p>
        </p:txBody>
      </p:sp>
      <p:sp>
        <p:nvSpPr>
          <p:cNvPr id="1310" name="Google Shape;1310;g6ec375cd00_1_239"/>
          <p:cNvSpPr txBox="1"/>
          <p:nvPr/>
        </p:nvSpPr>
        <p:spPr>
          <a:xfrm>
            <a:off x="2938950" y="3905750"/>
            <a:ext cx="3047100" cy="4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latin typeface="Twentieth Century"/>
                <a:ea typeface="Twentieth Century"/>
                <a:cs typeface="Twentieth Century"/>
                <a:sym typeface="Twentieth Century"/>
              </a:rPr>
              <a:t>Stackpointer SP (Register R13)</a:t>
            </a:r>
            <a:endParaRPr sz="18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311" name="Google Shape;1311;g6ec375cd00_1_239"/>
          <p:cNvCxnSpPr>
            <a:stCxn id="1309" idx="3"/>
          </p:cNvCxnSpPr>
          <p:nvPr/>
        </p:nvCxnSpPr>
        <p:spPr>
          <a:xfrm rot="10800000" flipH="1">
            <a:off x="7611450" y="4114850"/>
            <a:ext cx="363300" cy="84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6" name="Google Shape;1316;g6ec375cd00_1_303"/>
          <p:cNvSpPr txBox="1">
            <a:spLocks noGrp="1"/>
          </p:cNvSpPr>
          <p:nvPr>
            <p:ph type="ctrTitle" idx="4294967295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17" name="Google Shape;1317;g6ec375cd00_1_303"/>
          <p:cNvSpPr/>
          <p:nvPr/>
        </p:nvSpPr>
        <p:spPr>
          <a:xfrm>
            <a:off x="236000" y="2204400"/>
            <a:ext cx="2709900" cy="4212600"/>
          </a:xfrm>
          <a:prstGeom prst="wedgeRoundRectCallout">
            <a:avLst>
              <a:gd name="adj1" fmla="val 83373"/>
              <a:gd name="adj2" fmla="val 26514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Weil R13 eine Referenz, eine Adresse speichert und, weil dies die letzte, für den Stack verwendete Adresse ist, heißt R13 auch </a:t>
            </a:r>
            <a:r>
              <a:rPr lang="de-DE" sz="2400" dirty="0" err="1">
                <a:solidFill>
                  <a:srgbClr val="FF0000"/>
                </a:solidFill>
              </a:rPr>
              <a:t>Stackpointer</a:t>
            </a:r>
            <a:r>
              <a:rPr lang="de-DE" sz="2400" dirty="0">
                <a:solidFill>
                  <a:srgbClr val="FF0000"/>
                </a:solidFill>
              </a:rPr>
              <a:t> SP.</a:t>
            </a:r>
            <a:endParaRPr sz="2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18" name="Google Shape;1318;g6ec375cd00_1_303"/>
          <p:cNvCxnSpPr/>
          <p:nvPr/>
        </p:nvCxnSpPr>
        <p:spPr>
          <a:xfrm rot="10800000" flipH="1">
            <a:off x="11094100" y="4646925"/>
            <a:ext cx="186000" cy="156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19" name="Google Shape;1319;g6ec375cd00_1_303"/>
          <p:cNvCxnSpPr/>
          <p:nvPr/>
        </p:nvCxnSpPr>
        <p:spPr>
          <a:xfrm rot="10800000" flipH="1">
            <a:off x="7425425" y="4505350"/>
            <a:ext cx="261300" cy="3471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20" name="Google Shape;1320;g6ec375cd00_1_303"/>
          <p:cNvCxnSpPr/>
          <p:nvPr/>
        </p:nvCxnSpPr>
        <p:spPr>
          <a:xfrm rot="10800000" flipH="1">
            <a:off x="11309350" y="4069775"/>
            <a:ext cx="812400" cy="831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21" name="Google Shape;1321;g6ec375cd00_1_303"/>
          <p:cNvSpPr/>
          <p:nvPr/>
        </p:nvSpPr>
        <p:spPr>
          <a:xfrm>
            <a:off x="7288450" y="51947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22" name="Google Shape;1322;g6ec375cd00_1_303"/>
          <p:cNvSpPr/>
          <p:nvPr/>
        </p:nvSpPr>
        <p:spPr>
          <a:xfrm>
            <a:off x="7440850" y="53471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23" name="Google Shape;1323;g6ec375cd00_1_303"/>
          <p:cNvSpPr/>
          <p:nvPr/>
        </p:nvSpPr>
        <p:spPr>
          <a:xfrm>
            <a:off x="7440850" y="50170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24" name="Google Shape;1324;g6ec375cd00_1_303"/>
          <p:cNvSpPr/>
          <p:nvPr/>
        </p:nvSpPr>
        <p:spPr>
          <a:xfrm>
            <a:off x="7288450" y="48986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25" name="Google Shape;1325;g6ec375cd00_1_303"/>
          <p:cNvSpPr/>
          <p:nvPr/>
        </p:nvSpPr>
        <p:spPr>
          <a:xfrm>
            <a:off x="7585000" y="47564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26" name="Google Shape;1326;g6ec375cd00_1_303"/>
          <p:cNvSpPr/>
          <p:nvPr/>
        </p:nvSpPr>
        <p:spPr>
          <a:xfrm>
            <a:off x="7375400" y="468692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1327" name="Google Shape;1327;g6ec375cd00_1_303"/>
          <p:cNvCxnSpPr/>
          <p:nvPr/>
        </p:nvCxnSpPr>
        <p:spPr>
          <a:xfrm rot="10800000" flipH="1">
            <a:off x="7689575" y="4505275"/>
            <a:ext cx="159000" cy="151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28" name="Google Shape;1328;g6ec375cd00_1_303"/>
          <p:cNvCxnSpPr/>
          <p:nvPr/>
        </p:nvCxnSpPr>
        <p:spPr>
          <a:xfrm rot="10800000" flipH="1">
            <a:off x="11392150" y="3809900"/>
            <a:ext cx="7728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29" name="Google Shape;1329;g6ec375cd00_1_303"/>
          <p:cNvSpPr/>
          <p:nvPr/>
        </p:nvSpPr>
        <p:spPr>
          <a:xfrm>
            <a:off x="7664775" y="44958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1330" name="Google Shape;1330;g6ec375cd00_1_303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31" name="Google Shape;1331;g6ec375cd00_1_303"/>
          <p:cNvCxnSpPr/>
          <p:nvPr/>
        </p:nvCxnSpPr>
        <p:spPr>
          <a:xfrm rot="10800000" flipH="1">
            <a:off x="11025625" y="4921025"/>
            <a:ext cx="117300" cy="1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32" name="Google Shape;1332;g6ec375cd00_1_303"/>
          <p:cNvCxnSpPr/>
          <p:nvPr/>
        </p:nvCxnSpPr>
        <p:spPr>
          <a:xfrm rot="10800000" flipH="1">
            <a:off x="11191950" y="4373150"/>
            <a:ext cx="7827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33" name="Google Shape;1333;g6ec375cd00_1_303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34" name="Google Shape;1334;g6ec375cd00_1_303"/>
          <p:cNvCxnSpPr/>
          <p:nvPr/>
        </p:nvCxnSpPr>
        <p:spPr>
          <a:xfrm rot="10800000" flipH="1">
            <a:off x="11035400" y="5087325"/>
            <a:ext cx="205500" cy="244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35" name="Google Shape;1335;g6ec375cd00_1_303"/>
          <p:cNvCxnSpPr/>
          <p:nvPr/>
        </p:nvCxnSpPr>
        <p:spPr>
          <a:xfrm rot="10800000" flipH="1">
            <a:off x="11152800" y="4559025"/>
            <a:ext cx="861000" cy="948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36" name="Google Shape;1336;g6ec375cd00_1_303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37" name="Google Shape;1337;g6ec375cd00_1_303"/>
          <p:cNvCxnSpPr/>
          <p:nvPr/>
        </p:nvCxnSpPr>
        <p:spPr>
          <a:xfrm rot="10800000" flipH="1">
            <a:off x="7611300" y="4852525"/>
            <a:ext cx="68400" cy="6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38" name="Google Shape;1338;g6ec375cd00_1_303"/>
          <p:cNvCxnSpPr/>
          <p:nvPr/>
        </p:nvCxnSpPr>
        <p:spPr>
          <a:xfrm rot="10800000" flipH="1">
            <a:off x="7327600" y="4871975"/>
            <a:ext cx="205500" cy="205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39" name="Google Shape;1339;g6ec375cd00_1_303"/>
          <p:cNvCxnSpPr/>
          <p:nvPr/>
        </p:nvCxnSpPr>
        <p:spPr>
          <a:xfrm rot="10800000" flipH="1">
            <a:off x="7474350" y="5067650"/>
            <a:ext cx="137100" cy="127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40" name="Google Shape;1340;g6ec375cd00_1_303"/>
          <p:cNvCxnSpPr/>
          <p:nvPr/>
        </p:nvCxnSpPr>
        <p:spPr>
          <a:xfrm rot="10800000" flipH="1">
            <a:off x="7308025" y="5077450"/>
            <a:ext cx="166200" cy="30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41" name="Google Shape;1341;g6ec375cd00_1_303"/>
          <p:cNvCxnSpPr/>
          <p:nvPr/>
        </p:nvCxnSpPr>
        <p:spPr>
          <a:xfrm rot="10800000" flipH="1">
            <a:off x="7435200" y="5331950"/>
            <a:ext cx="176100" cy="166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342" name="Google Shape;1342;g6ec375cd00_1_3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1343" name="Google Shape;1343;g6ec375cd00_1_303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344" name="Google Shape;1344;g6ec375cd00_1_30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62585" y="426480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345" name="Google Shape;1345;g6ec375cd00_1_303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0x1234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346" name="Google Shape;1346;g6ec375cd00_1_303"/>
          <p:cNvGrpSpPr/>
          <p:nvPr/>
        </p:nvGrpSpPr>
        <p:grpSpPr>
          <a:xfrm>
            <a:off x="7533088" y="3562582"/>
            <a:ext cx="4527225" cy="976750"/>
            <a:chOff x="6488588" y="1674495"/>
            <a:chExt cx="4527225" cy="976750"/>
          </a:xfrm>
        </p:grpSpPr>
        <p:grpSp>
          <p:nvGrpSpPr>
            <p:cNvPr id="1347" name="Google Shape;1347;g6ec375cd00_1_303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1348" name="Google Shape;1348;g6ec375cd00_1_303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1349" name="Google Shape;1349;g6ec375cd00_1_303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50" name="Google Shape;1350;g6ec375cd00_1_303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351" name="Google Shape;1351;g6ec375cd00_1_303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1352" name="Google Shape;1352;g6ec375cd00_1_303"/>
            <p:cNvSpPr/>
            <p:nvPr/>
          </p:nvSpPr>
          <p:spPr>
            <a:xfrm>
              <a:off x="7067094" y="1939725"/>
              <a:ext cx="541700" cy="456000"/>
            </a:xfrm>
            <a:custGeom>
              <a:avLst/>
              <a:gdLst/>
              <a:ahLst/>
              <a:cxnLst/>
              <a:rect l="l" t="t" r="r" b="b"/>
              <a:pathLst>
                <a:path w="21668" h="18240" extrusionOk="0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353" name="Google Shape;1353;g6ec375cd00_1_303"/>
            <p:cNvSpPr/>
            <p:nvPr/>
          </p:nvSpPr>
          <p:spPr>
            <a:xfrm>
              <a:off x="7603275" y="2088675"/>
              <a:ext cx="327700" cy="221775"/>
            </a:xfrm>
            <a:custGeom>
              <a:avLst/>
              <a:gdLst/>
              <a:ahLst/>
              <a:cxnLst/>
              <a:rect l="l" t="t" r="r" b="b"/>
              <a:pathLst>
                <a:path w="13108" h="8871" extrusionOk="0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354" name="Google Shape;1354;g6ec375cd00_1_303"/>
            <p:cNvSpPr/>
            <p:nvPr/>
          </p:nvSpPr>
          <p:spPr>
            <a:xfrm>
              <a:off x="7728698" y="2088675"/>
              <a:ext cx="50025" cy="268825"/>
            </a:xfrm>
            <a:custGeom>
              <a:avLst/>
              <a:gdLst/>
              <a:ahLst/>
              <a:cxnLst/>
              <a:rect l="l" t="t" r="r" b="b"/>
              <a:pathLst>
                <a:path w="2001" h="10753" extrusionOk="0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1355" name="Google Shape;1355;g6ec375cd00_1_303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1356" name="Google Shape;1356;g6ec375cd00_1_30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57" name="Google Shape;1357;g6ec375cd00_1_30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58" name="Google Shape;1358;g6ec375cd00_1_30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359" name="Google Shape;1359;g6ec375cd00_1_303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1360" name="Google Shape;1360;g6ec375cd00_1_30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61" name="Google Shape;1361;g6ec375cd00_1_30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62" name="Google Shape;1362;g6ec375cd00_1_30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363" name="Google Shape;1363;g6ec375cd00_1_303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1364" name="Google Shape;1364;g6ec375cd00_1_30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65" name="Google Shape;1365;g6ec375cd00_1_30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66" name="Google Shape;1366;g6ec375cd00_1_30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367" name="Google Shape;1367;g6ec375cd00_1_303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1368" name="Google Shape;1368;g6ec375cd00_1_303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69" name="Google Shape;1369;g6ec375cd00_1_303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370" name="Google Shape;1370;g6ec375cd00_1_303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cxnSp>
        <p:nvCxnSpPr>
          <p:cNvPr id="1371" name="Google Shape;1371;g6ec375cd00_1_303"/>
          <p:cNvCxnSpPr/>
          <p:nvPr/>
        </p:nvCxnSpPr>
        <p:spPr>
          <a:xfrm flipH="1">
            <a:off x="11887350" y="3810000"/>
            <a:ext cx="247500" cy="477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72" name="Google Shape;1372;g6ec375cd00_1_303"/>
          <p:cNvSpPr/>
          <p:nvPr/>
        </p:nvSpPr>
        <p:spPr>
          <a:xfrm>
            <a:off x="5986050" y="3905750"/>
            <a:ext cx="1625400" cy="435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0x20014000</a:t>
            </a:r>
            <a:endParaRPr sz="1800"/>
          </a:p>
        </p:txBody>
      </p:sp>
      <p:sp>
        <p:nvSpPr>
          <p:cNvPr id="1373" name="Google Shape;1373;g6ec375cd00_1_303"/>
          <p:cNvSpPr txBox="1"/>
          <p:nvPr/>
        </p:nvSpPr>
        <p:spPr>
          <a:xfrm>
            <a:off x="2938950" y="3905750"/>
            <a:ext cx="3047100" cy="4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latin typeface="Twentieth Century"/>
                <a:ea typeface="Twentieth Century"/>
                <a:cs typeface="Twentieth Century"/>
                <a:sym typeface="Twentieth Century"/>
              </a:rPr>
              <a:t>Stackpointer SP (Register R13)</a:t>
            </a:r>
            <a:endParaRPr sz="18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374" name="Google Shape;1374;g6ec375cd00_1_303"/>
          <p:cNvCxnSpPr>
            <a:stCxn id="1372" idx="3"/>
          </p:cNvCxnSpPr>
          <p:nvPr/>
        </p:nvCxnSpPr>
        <p:spPr>
          <a:xfrm rot="10800000" flipH="1">
            <a:off x="7611450" y="4114850"/>
            <a:ext cx="363300" cy="84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9" name="Google Shape;1379;g6ec375cd00_1_365"/>
          <p:cNvSpPr txBox="1">
            <a:spLocks noGrp="1"/>
          </p:cNvSpPr>
          <p:nvPr>
            <p:ph type="ctrTitle" idx="4294967295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380" name="Google Shape;1380;g6ec375cd00_1_365"/>
          <p:cNvCxnSpPr/>
          <p:nvPr/>
        </p:nvCxnSpPr>
        <p:spPr>
          <a:xfrm rot="10800000" flipH="1">
            <a:off x="11094100" y="4646925"/>
            <a:ext cx="186000" cy="156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81" name="Google Shape;1381;g6ec375cd00_1_365"/>
          <p:cNvCxnSpPr/>
          <p:nvPr/>
        </p:nvCxnSpPr>
        <p:spPr>
          <a:xfrm rot="10800000" flipH="1">
            <a:off x="7425425" y="4505350"/>
            <a:ext cx="261300" cy="3471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82" name="Google Shape;1382;g6ec375cd00_1_365"/>
          <p:cNvCxnSpPr/>
          <p:nvPr/>
        </p:nvCxnSpPr>
        <p:spPr>
          <a:xfrm rot="10800000" flipH="1">
            <a:off x="11309350" y="4069775"/>
            <a:ext cx="812400" cy="831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83" name="Google Shape;1383;g6ec375cd00_1_365"/>
          <p:cNvSpPr/>
          <p:nvPr/>
        </p:nvSpPr>
        <p:spPr>
          <a:xfrm>
            <a:off x="7288450" y="51947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84" name="Google Shape;1384;g6ec375cd00_1_365"/>
          <p:cNvSpPr/>
          <p:nvPr/>
        </p:nvSpPr>
        <p:spPr>
          <a:xfrm>
            <a:off x="7440850" y="53471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85" name="Google Shape;1385;g6ec375cd00_1_365"/>
          <p:cNvSpPr/>
          <p:nvPr/>
        </p:nvSpPr>
        <p:spPr>
          <a:xfrm>
            <a:off x="7440850" y="50170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86" name="Google Shape;1386;g6ec375cd00_1_365"/>
          <p:cNvSpPr/>
          <p:nvPr/>
        </p:nvSpPr>
        <p:spPr>
          <a:xfrm>
            <a:off x="7288450" y="48986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87" name="Google Shape;1387;g6ec375cd00_1_365"/>
          <p:cNvSpPr/>
          <p:nvPr/>
        </p:nvSpPr>
        <p:spPr>
          <a:xfrm>
            <a:off x="7585000" y="47564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88" name="Google Shape;1388;g6ec375cd00_1_365"/>
          <p:cNvSpPr/>
          <p:nvPr/>
        </p:nvSpPr>
        <p:spPr>
          <a:xfrm>
            <a:off x="7375400" y="468692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1389" name="Google Shape;1389;g6ec375cd00_1_365"/>
          <p:cNvCxnSpPr/>
          <p:nvPr/>
        </p:nvCxnSpPr>
        <p:spPr>
          <a:xfrm rot="10800000" flipH="1">
            <a:off x="7689575" y="4505275"/>
            <a:ext cx="159000" cy="151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90" name="Google Shape;1390;g6ec375cd00_1_365"/>
          <p:cNvCxnSpPr/>
          <p:nvPr/>
        </p:nvCxnSpPr>
        <p:spPr>
          <a:xfrm rot="10800000" flipH="1">
            <a:off x="11392150" y="3809900"/>
            <a:ext cx="7728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91" name="Google Shape;1391;g6ec375cd00_1_365"/>
          <p:cNvSpPr/>
          <p:nvPr/>
        </p:nvSpPr>
        <p:spPr>
          <a:xfrm>
            <a:off x="7664775" y="44958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1392" name="Google Shape;1392;g6ec375cd00_1_365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93" name="Google Shape;1393;g6ec375cd00_1_365"/>
          <p:cNvCxnSpPr/>
          <p:nvPr/>
        </p:nvCxnSpPr>
        <p:spPr>
          <a:xfrm rot="10800000" flipH="1">
            <a:off x="11025625" y="4921025"/>
            <a:ext cx="117300" cy="1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94" name="Google Shape;1394;g6ec375cd00_1_365"/>
          <p:cNvCxnSpPr/>
          <p:nvPr/>
        </p:nvCxnSpPr>
        <p:spPr>
          <a:xfrm rot="10800000" flipH="1">
            <a:off x="11191950" y="4373150"/>
            <a:ext cx="7827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95" name="Google Shape;1395;g6ec375cd00_1_365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96" name="Google Shape;1396;g6ec375cd00_1_365"/>
          <p:cNvCxnSpPr/>
          <p:nvPr/>
        </p:nvCxnSpPr>
        <p:spPr>
          <a:xfrm rot="10800000" flipH="1">
            <a:off x="11035400" y="5087325"/>
            <a:ext cx="205500" cy="244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97" name="Google Shape;1397;g6ec375cd00_1_365"/>
          <p:cNvCxnSpPr/>
          <p:nvPr/>
        </p:nvCxnSpPr>
        <p:spPr>
          <a:xfrm rot="10800000" flipH="1">
            <a:off x="11152800" y="4559025"/>
            <a:ext cx="861000" cy="948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98" name="Google Shape;1398;g6ec375cd00_1_365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99" name="Google Shape;1399;g6ec375cd00_1_365"/>
          <p:cNvCxnSpPr/>
          <p:nvPr/>
        </p:nvCxnSpPr>
        <p:spPr>
          <a:xfrm rot="10800000" flipH="1">
            <a:off x="7611300" y="4852525"/>
            <a:ext cx="68400" cy="6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00" name="Google Shape;1400;g6ec375cd00_1_365"/>
          <p:cNvCxnSpPr/>
          <p:nvPr/>
        </p:nvCxnSpPr>
        <p:spPr>
          <a:xfrm rot="10800000" flipH="1">
            <a:off x="7327600" y="4871975"/>
            <a:ext cx="205500" cy="205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01" name="Google Shape;1401;g6ec375cd00_1_365"/>
          <p:cNvCxnSpPr/>
          <p:nvPr/>
        </p:nvCxnSpPr>
        <p:spPr>
          <a:xfrm rot="10800000" flipH="1">
            <a:off x="7474350" y="5067650"/>
            <a:ext cx="137100" cy="127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02" name="Google Shape;1402;g6ec375cd00_1_365"/>
          <p:cNvCxnSpPr/>
          <p:nvPr/>
        </p:nvCxnSpPr>
        <p:spPr>
          <a:xfrm rot="10800000" flipH="1">
            <a:off x="7308025" y="5077450"/>
            <a:ext cx="166200" cy="30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03" name="Google Shape;1403;g6ec375cd00_1_365"/>
          <p:cNvCxnSpPr/>
          <p:nvPr/>
        </p:nvCxnSpPr>
        <p:spPr>
          <a:xfrm rot="10800000" flipH="1">
            <a:off x="7435200" y="5331950"/>
            <a:ext cx="176100" cy="166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404" name="Google Shape;1404;g6ec375cd00_1_3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1405" name="Google Shape;1405;g6ec375cd00_1_365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406" name="Google Shape;1406;g6ec375cd00_1_365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0x1234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407" name="Google Shape;1407;g6ec375cd00_1_365"/>
          <p:cNvGrpSpPr/>
          <p:nvPr/>
        </p:nvGrpSpPr>
        <p:grpSpPr>
          <a:xfrm>
            <a:off x="7533088" y="3562582"/>
            <a:ext cx="4527225" cy="976750"/>
            <a:chOff x="6488588" y="1674495"/>
            <a:chExt cx="4527225" cy="976750"/>
          </a:xfrm>
        </p:grpSpPr>
        <p:grpSp>
          <p:nvGrpSpPr>
            <p:cNvPr id="1408" name="Google Shape;1408;g6ec375cd00_1_365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1409" name="Google Shape;1409;g6ec375cd00_1_365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1410" name="Google Shape;1410;g6ec375cd00_1_365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411" name="Google Shape;1411;g6ec375cd00_1_365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412" name="Google Shape;1412;g6ec375cd00_1_365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1413" name="Google Shape;1413;g6ec375cd00_1_365"/>
            <p:cNvSpPr/>
            <p:nvPr/>
          </p:nvSpPr>
          <p:spPr>
            <a:xfrm>
              <a:off x="7067094" y="1939725"/>
              <a:ext cx="541700" cy="456000"/>
            </a:xfrm>
            <a:custGeom>
              <a:avLst/>
              <a:gdLst/>
              <a:ahLst/>
              <a:cxnLst/>
              <a:rect l="l" t="t" r="r" b="b"/>
              <a:pathLst>
                <a:path w="21668" h="18240" extrusionOk="0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14" name="Google Shape;1414;g6ec375cd00_1_365"/>
            <p:cNvSpPr/>
            <p:nvPr/>
          </p:nvSpPr>
          <p:spPr>
            <a:xfrm>
              <a:off x="7603275" y="2088675"/>
              <a:ext cx="327700" cy="221775"/>
            </a:xfrm>
            <a:custGeom>
              <a:avLst/>
              <a:gdLst/>
              <a:ahLst/>
              <a:cxnLst/>
              <a:rect l="l" t="t" r="r" b="b"/>
              <a:pathLst>
                <a:path w="13108" h="8871" extrusionOk="0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15" name="Google Shape;1415;g6ec375cd00_1_365"/>
            <p:cNvSpPr/>
            <p:nvPr/>
          </p:nvSpPr>
          <p:spPr>
            <a:xfrm>
              <a:off x="7728698" y="2088675"/>
              <a:ext cx="50025" cy="268825"/>
            </a:xfrm>
            <a:custGeom>
              <a:avLst/>
              <a:gdLst/>
              <a:ahLst/>
              <a:cxnLst/>
              <a:rect l="l" t="t" r="r" b="b"/>
              <a:pathLst>
                <a:path w="2001" h="10753" extrusionOk="0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1416" name="Google Shape;1416;g6ec375cd00_1_365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1417" name="Google Shape;1417;g6ec375cd00_1_365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18" name="Google Shape;1418;g6ec375cd00_1_365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19" name="Google Shape;1419;g6ec375cd00_1_365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420" name="Google Shape;1420;g6ec375cd00_1_365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1421" name="Google Shape;1421;g6ec375cd00_1_365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22" name="Google Shape;1422;g6ec375cd00_1_365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23" name="Google Shape;1423;g6ec375cd00_1_365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424" name="Google Shape;1424;g6ec375cd00_1_365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1425" name="Google Shape;1425;g6ec375cd00_1_365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26" name="Google Shape;1426;g6ec375cd00_1_365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27" name="Google Shape;1427;g6ec375cd00_1_365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428" name="Google Shape;1428;g6ec375cd00_1_365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1429" name="Google Shape;1429;g6ec375cd00_1_365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30" name="Google Shape;1430;g6ec375cd00_1_365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31" name="Google Shape;1431;g6ec375cd00_1_365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cxnSp>
        <p:nvCxnSpPr>
          <p:cNvPr id="1432" name="Google Shape;1432;g6ec375cd00_1_365"/>
          <p:cNvCxnSpPr/>
          <p:nvPr/>
        </p:nvCxnSpPr>
        <p:spPr>
          <a:xfrm flipH="1">
            <a:off x="11887350" y="3810000"/>
            <a:ext cx="247500" cy="477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33" name="Google Shape;1433;g6ec375cd00_1_365"/>
          <p:cNvSpPr/>
          <p:nvPr/>
        </p:nvSpPr>
        <p:spPr>
          <a:xfrm>
            <a:off x="5986050" y="3905750"/>
            <a:ext cx="1625400" cy="435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0x20014000</a:t>
            </a:r>
            <a:endParaRPr sz="1800"/>
          </a:p>
        </p:txBody>
      </p:sp>
      <p:sp>
        <p:nvSpPr>
          <p:cNvPr id="1434" name="Google Shape;1434;g6ec375cd00_1_365"/>
          <p:cNvSpPr txBox="1"/>
          <p:nvPr/>
        </p:nvSpPr>
        <p:spPr>
          <a:xfrm>
            <a:off x="2938950" y="3905750"/>
            <a:ext cx="3047100" cy="4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latin typeface="Twentieth Century"/>
                <a:ea typeface="Twentieth Century"/>
                <a:cs typeface="Twentieth Century"/>
                <a:sym typeface="Twentieth Century"/>
              </a:rPr>
              <a:t>Stackpointer SP (Register R13)</a:t>
            </a:r>
            <a:endParaRPr sz="18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435" name="Google Shape;1435;g6ec375cd00_1_365"/>
          <p:cNvCxnSpPr>
            <a:stCxn id="1433" idx="3"/>
          </p:cNvCxnSpPr>
          <p:nvPr/>
        </p:nvCxnSpPr>
        <p:spPr>
          <a:xfrm rot="10800000" flipH="1">
            <a:off x="7611450" y="4114850"/>
            <a:ext cx="363300" cy="84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36" name="Google Shape;1436;g6ec375cd00_1_365"/>
          <p:cNvSpPr/>
          <p:nvPr/>
        </p:nvSpPr>
        <p:spPr>
          <a:xfrm>
            <a:off x="4114800" y="829775"/>
            <a:ext cx="5689200" cy="4212600"/>
          </a:xfrm>
          <a:prstGeom prst="wedgeRoundRectCallout">
            <a:avLst>
              <a:gd name="adj1" fmla="val -65499"/>
              <a:gd name="adj2" fmla="val 4030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Der Stack wird verwendet für:</a:t>
            </a:r>
            <a:endParaRPr sz="2400" dirty="0">
              <a:solidFill>
                <a:srgbClr val="0000FF"/>
              </a:solidFill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Char char="●"/>
            </a:pPr>
            <a:r>
              <a:rPr lang="de-DE" sz="2400" dirty="0">
                <a:solidFill>
                  <a:srgbClr val="0000FF"/>
                </a:solidFill>
              </a:rPr>
              <a:t>die Zwischenspeicherung von Registern z. B., damit Unterprogramme die Register frei verwenden können;</a:t>
            </a:r>
            <a:endParaRPr sz="2400" dirty="0">
              <a:solidFill>
                <a:srgbClr val="0000FF"/>
              </a:solidFill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Char char="●"/>
            </a:pPr>
            <a:r>
              <a:rPr lang="de-DE" sz="2400" dirty="0">
                <a:solidFill>
                  <a:srgbClr val="0000FF"/>
                </a:solidFill>
              </a:rPr>
              <a:t>lokale Variablen von Unterprogrammen;</a:t>
            </a:r>
            <a:endParaRPr sz="2400" dirty="0">
              <a:solidFill>
                <a:srgbClr val="0000FF"/>
              </a:solidFill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Char char="●"/>
            </a:pPr>
            <a:r>
              <a:rPr lang="de-DE" sz="2400" dirty="0">
                <a:solidFill>
                  <a:srgbClr val="0000FF"/>
                </a:solidFill>
              </a:rPr>
              <a:t>Zwischenspeichern von Rücksprungadressen, wenn das Linkregister R14 nicht ausreicht.</a:t>
            </a:r>
            <a:endParaRPr sz="2400" dirty="0">
              <a:solidFill>
                <a:srgbClr val="0000FF"/>
              </a:solidFill>
            </a:endParaRPr>
          </a:p>
        </p:txBody>
      </p:sp>
      <p:pic>
        <p:nvPicPr>
          <p:cNvPr id="1437" name="Google Shape;1437;g6ec375cd00_1_36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94060" y="4243814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2" name="Google Shape;1442;g6ec375cd00_1_427"/>
          <p:cNvSpPr txBox="1">
            <a:spLocks noGrp="1"/>
          </p:cNvSpPr>
          <p:nvPr>
            <p:ph type="ctrTitle" idx="4294967295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443" name="Google Shape;1443;g6ec375cd00_1_427"/>
          <p:cNvCxnSpPr/>
          <p:nvPr/>
        </p:nvCxnSpPr>
        <p:spPr>
          <a:xfrm rot="10800000" flipH="1">
            <a:off x="11094100" y="4646925"/>
            <a:ext cx="186000" cy="156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44" name="Google Shape;1444;g6ec375cd00_1_427"/>
          <p:cNvCxnSpPr/>
          <p:nvPr/>
        </p:nvCxnSpPr>
        <p:spPr>
          <a:xfrm rot="10800000" flipH="1">
            <a:off x="7425425" y="4505350"/>
            <a:ext cx="261300" cy="3471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45" name="Google Shape;1445;g6ec375cd00_1_427"/>
          <p:cNvCxnSpPr/>
          <p:nvPr/>
        </p:nvCxnSpPr>
        <p:spPr>
          <a:xfrm rot="10800000" flipH="1">
            <a:off x="11309350" y="4069775"/>
            <a:ext cx="812400" cy="831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46" name="Google Shape;1446;g6ec375cd00_1_427"/>
          <p:cNvSpPr/>
          <p:nvPr/>
        </p:nvSpPr>
        <p:spPr>
          <a:xfrm>
            <a:off x="7288450" y="51947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7" name="Google Shape;1447;g6ec375cd00_1_427"/>
          <p:cNvSpPr/>
          <p:nvPr/>
        </p:nvSpPr>
        <p:spPr>
          <a:xfrm>
            <a:off x="7440850" y="53471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8" name="Google Shape;1448;g6ec375cd00_1_427"/>
          <p:cNvSpPr/>
          <p:nvPr/>
        </p:nvSpPr>
        <p:spPr>
          <a:xfrm>
            <a:off x="7440850" y="50170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9" name="Google Shape;1449;g6ec375cd00_1_427"/>
          <p:cNvSpPr/>
          <p:nvPr/>
        </p:nvSpPr>
        <p:spPr>
          <a:xfrm>
            <a:off x="7288450" y="48986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50" name="Google Shape;1450;g6ec375cd00_1_427"/>
          <p:cNvSpPr/>
          <p:nvPr/>
        </p:nvSpPr>
        <p:spPr>
          <a:xfrm>
            <a:off x="7585000" y="47564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51" name="Google Shape;1451;g6ec375cd00_1_427"/>
          <p:cNvSpPr/>
          <p:nvPr/>
        </p:nvSpPr>
        <p:spPr>
          <a:xfrm>
            <a:off x="7375400" y="468692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1452" name="Google Shape;1452;g6ec375cd00_1_427"/>
          <p:cNvCxnSpPr/>
          <p:nvPr/>
        </p:nvCxnSpPr>
        <p:spPr>
          <a:xfrm rot="10800000" flipH="1">
            <a:off x="7689575" y="4505275"/>
            <a:ext cx="159000" cy="151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53" name="Google Shape;1453;g6ec375cd00_1_427"/>
          <p:cNvCxnSpPr/>
          <p:nvPr/>
        </p:nvCxnSpPr>
        <p:spPr>
          <a:xfrm rot="10800000" flipH="1">
            <a:off x="11392150" y="3809900"/>
            <a:ext cx="7728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54" name="Google Shape;1454;g6ec375cd00_1_427"/>
          <p:cNvSpPr/>
          <p:nvPr/>
        </p:nvSpPr>
        <p:spPr>
          <a:xfrm>
            <a:off x="7664775" y="44958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1455" name="Google Shape;1455;g6ec375cd00_1_427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56" name="Google Shape;1456;g6ec375cd00_1_427"/>
          <p:cNvCxnSpPr/>
          <p:nvPr/>
        </p:nvCxnSpPr>
        <p:spPr>
          <a:xfrm rot="10800000" flipH="1">
            <a:off x="11025625" y="4921025"/>
            <a:ext cx="117300" cy="1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57" name="Google Shape;1457;g6ec375cd00_1_427"/>
          <p:cNvCxnSpPr/>
          <p:nvPr/>
        </p:nvCxnSpPr>
        <p:spPr>
          <a:xfrm rot="10800000" flipH="1">
            <a:off x="11191950" y="4373150"/>
            <a:ext cx="7827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58" name="Google Shape;1458;g6ec375cd00_1_427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59" name="Google Shape;1459;g6ec375cd00_1_427"/>
          <p:cNvCxnSpPr/>
          <p:nvPr/>
        </p:nvCxnSpPr>
        <p:spPr>
          <a:xfrm rot="10800000" flipH="1">
            <a:off x="11035400" y="5087325"/>
            <a:ext cx="205500" cy="244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60" name="Google Shape;1460;g6ec375cd00_1_427"/>
          <p:cNvCxnSpPr/>
          <p:nvPr/>
        </p:nvCxnSpPr>
        <p:spPr>
          <a:xfrm rot="10800000" flipH="1">
            <a:off x="11152800" y="4559025"/>
            <a:ext cx="861000" cy="948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61" name="Google Shape;1461;g6ec375cd00_1_427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62" name="Google Shape;1462;g6ec375cd00_1_427"/>
          <p:cNvCxnSpPr/>
          <p:nvPr/>
        </p:nvCxnSpPr>
        <p:spPr>
          <a:xfrm rot="10800000" flipH="1">
            <a:off x="7611300" y="4852525"/>
            <a:ext cx="68400" cy="6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63" name="Google Shape;1463;g6ec375cd00_1_427"/>
          <p:cNvCxnSpPr/>
          <p:nvPr/>
        </p:nvCxnSpPr>
        <p:spPr>
          <a:xfrm rot="10800000" flipH="1">
            <a:off x="7327600" y="4871975"/>
            <a:ext cx="205500" cy="205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64" name="Google Shape;1464;g6ec375cd00_1_427"/>
          <p:cNvCxnSpPr/>
          <p:nvPr/>
        </p:nvCxnSpPr>
        <p:spPr>
          <a:xfrm rot="10800000" flipH="1">
            <a:off x="7474350" y="5067650"/>
            <a:ext cx="137100" cy="127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65" name="Google Shape;1465;g6ec375cd00_1_427"/>
          <p:cNvCxnSpPr/>
          <p:nvPr/>
        </p:nvCxnSpPr>
        <p:spPr>
          <a:xfrm rot="10800000" flipH="1">
            <a:off x="7308025" y="5077450"/>
            <a:ext cx="166200" cy="30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66" name="Google Shape;1466;g6ec375cd00_1_427"/>
          <p:cNvCxnSpPr/>
          <p:nvPr/>
        </p:nvCxnSpPr>
        <p:spPr>
          <a:xfrm rot="10800000" flipH="1">
            <a:off x="7435200" y="5331950"/>
            <a:ext cx="176100" cy="166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467" name="Google Shape;1467;g6ec375cd00_1_4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1468" name="Google Shape;1468;g6ec375cd00_1_427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469" name="Google Shape;1469;g6ec375cd00_1_427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0x1234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1470" name="Google Shape;1470;g6ec375cd00_1_427"/>
          <p:cNvGrpSpPr/>
          <p:nvPr/>
        </p:nvGrpSpPr>
        <p:grpSpPr>
          <a:xfrm>
            <a:off x="7533088" y="3562582"/>
            <a:ext cx="4527225" cy="976750"/>
            <a:chOff x="6488588" y="1674495"/>
            <a:chExt cx="4527225" cy="976750"/>
          </a:xfrm>
        </p:grpSpPr>
        <p:grpSp>
          <p:nvGrpSpPr>
            <p:cNvPr id="1471" name="Google Shape;1471;g6ec375cd00_1_427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1472" name="Google Shape;1472;g6ec375cd00_1_427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1473" name="Google Shape;1473;g6ec375cd00_1_427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474" name="Google Shape;1474;g6ec375cd00_1_427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1475" name="Google Shape;1475;g6ec375cd00_1_427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1476" name="Google Shape;1476;g6ec375cd00_1_427"/>
            <p:cNvSpPr/>
            <p:nvPr/>
          </p:nvSpPr>
          <p:spPr>
            <a:xfrm>
              <a:off x="7067094" y="1939725"/>
              <a:ext cx="541700" cy="456000"/>
            </a:xfrm>
            <a:custGeom>
              <a:avLst/>
              <a:gdLst/>
              <a:ahLst/>
              <a:cxnLst/>
              <a:rect l="l" t="t" r="r" b="b"/>
              <a:pathLst>
                <a:path w="21668" h="18240" extrusionOk="0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77" name="Google Shape;1477;g6ec375cd00_1_427"/>
            <p:cNvSpPr/>
            <p:nvPr/>
          </p:nvSpPr>
          <p:spPr>
            <a:xfrm>
              <a:off x="7603275" y="2088675"/>
              <a:ext cx="327700" cy="221775"/>
            </a:xfrm>
            <a:custGeom>
              <a:avLst/>
              <a:gdLst/>
              <a:ahLst/>
              <a:cxnLst/>
              <a:rect l="l" t="t" r="r" b="b"/>
              <a:pathLst>
                <a:path w="13108" h="8871" extrusionOk="0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478" name="Google Shape;1478;g6ec375cd00_1_427"/>
            <p:cNvSpPr/>
            <p:nvPr/>
          </p:nvSpPr>
          <p:spPr>
            <a:xfrm>
              <a:off x="7728698" y="2088675"/>
              <a:ext cx="50025" cy="268825"/>
            </a:xfrm>
            <a:custGeom>
              <a:avLst/>
              <a:gdLst/>
              <a:ahLst/>
              <a:cxnLst/>
              <a:rect l="l" t="t" r="r" b="b"/>
              <a:pathLst>
                <a:path w="2001" h="10753" extrusionOk="0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1479" name="Google Shape;1479;g6ec375cd00_1_427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1480" name="Google Shape;1480;g6ec375cd00_1_427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81" name="Google Shape;1481;g6ec375cd00_1_427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82" name="Google Shape;1482;g6ec375cd00_1_427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483" name="Google Shape;1483;g6ec375cd00_1_427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1484" name="Google Shape;1484;g6ec375cd00_1_427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85" name="Google Shape;1485;g6ec375cd00_1_427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86" name="Google Shape;1486;g6ec375cd00_1_427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487" name="Google Shape;1487;g6ec375cd00_1_427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1488" name="Google Shape;1488;g6ec375cd00_1_427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89" name="Google Shape;1489;g6ec375cd00_1_427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90" name="Google Shape;1490;g6ec375cd00_1_427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1491" name="Google Shape;1491;g6ec375cd00_1_427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1492" name="Google Shape;1492;g6ec375cd00_1_427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93" name="Google Shape;1493;g6ec375cd00_1_427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1494" name="Google Shape;1494;g6ec375cd00_1_427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cxnSp>
        <p:nvCxnSpPr>
          <p:cNvPr id="1495" name="Google Shape;1495;g6ec375cd00_1_427"/>
          <p:cNvCxnSpPr/>
          <p:nvPr/>
        </p:nvCxnSpPr>
        <p:spPr>
          <a:xfrm flipH="1">
            <a:off x="11887350" y="3810000"/>
            <a:ext cx="247500" cy="477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96" name="Google Shape;1496;g6ec375cd00_1_427"/>
          <p:cNvSpPr/>
          <p:nvPr/>
        </p:nvSpPr>
        <p:spPr>
          <a:xfrm>
            <a:off x="5986050" y="3905750"/>
            <a:ext cx="1625400" cy="435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0x20014000</a:t>
            </a:r>
            <a:endParaRPr sz="1800"/>
          </a:p>
        </p:txBody>
      </p:sp>
      <p:sp>
        <p:nvSpPr>
          <p:cNvPr id="1497" name="Google Shape;1497;g6ec375cd00_1_427"/>
          <p:cNvSpPr txBox="1"/>
          <p:nvPr/>
        </p:nvSpPr>
        <p:spPr>
          <a:xfrm>
            <a:off x="2938950" y="3905750"/>
            <a:ext cx="3047100" cy="4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latin typeface="Twentieth Century"/>
                <a:ea typeface="Twentieth Century"/>
                <a:cs typeface="Twentieth Century"/>
                <a:sym typeface="Twentieth Century"/>
              </a:rPr>
              <a:t>Stackpointer SP (Register R13)</a:t>
            </a:r>
            <a:endParaRPr sz="18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498" name="Google Shape;1498;g6ec375cd00_1_427"/>
          <p:cNvCxnSpPr>
            <a:stCxn id="1496" idx="3"/>
          </p:cNvCxnSpPr>
          <p:nvPr/>
        </p:nvCxnSpPr>
        <p:spPr>
          <a:xfrm rot="10800000" flipH="1">
            <a:off x="7611450" y="4114850"/>
            <a:ext cx="363300" cy="84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99" name="Google Shape;1499;g6ec375cd00_1_427"/>
          <p:cNvSpPr/>
          <p:nvPr/>
        </p:nvSpPr>
        <p:spPr>
          <a:xfrm>
            <a:off x="4114800" y="3424500"/>
            <a:ext cx="5689200" cy="1617900"/>
          </a:xfrm>
          <a:prstGeom prst="wedgeRoundRectCallout">
            <a:avLst>
              <a:gd name="adj1" fmla="val -65499"/>
              <a:gd name="adj2" fmla="val 4030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dirty="0">
                <a:solidFill>
                  <a:srgbClr val="0000FF"/>
                </a:solidFill>
              </a:rPr>
              <a:t>Tolle Sache, so ein Stack!! Einfach push und </a:t>
            </a:r>
            <a:r>
              <a:rPr lang="de-DE" sz="2400" dirty="0" err="1">
                <a:solidFill>
                  <a:srgbClr val="0000FF"/>
                </a:solidFill>
              </a:rPr>
              <a:t>pop</a:t>
            </a:r>
            <a:r>
              <a:rPr lang="de-DE" sz="2400">
                <a:solidFill>
                  <a:srgbClr val="0000FF"/>
                </a:solidFill>
              </a:rPr>
              <a:t>, </a:t>
            </a:r>
            <a:r>
              <a:rPr lang="de-DE" sz="2400" dirty="0">
                <a:solidFill>
                  <a:srgbClr val="0000FF"/>
                </a:solidFill>
              </a:rPr>
              <a:t>und alle Registerprobleme sind erledigt.</a:t>
            </a:r>
            <a:endParaRPr sz="2400" dirty="0">
              <a:solidFill>
                <a:srgbClr val="0000FF"/>
              </a:solidFill>
            </a:endParaRPr>
          </a:p>
        </p:txBody>
      </p:sp>
      <p:pic>
        <p:nvPicPr>
          <p:cNvPr id="1500" name="Google Shape;1500;g6ec375cd00_1_4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94060" y="4243814"/>
            <a:ext cx="1823474" cy="2342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6ec375cd00_0_58"/>
          <p:cNvSpPr txBox="1">
            <a:spLocks noGrp="1"/>
          </p:cNvSpPr>
          <p:nvPr>
            <p:ph type="ctrTitle" idx="4294967295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37" name="Google Shape;137;g6ec375cd00_0_58"/>
          <p:cNvSpPr/>
          <p:nvPr/>
        </p:nvSpPr>
        <p:spPr>
          <a:xfrm>
            <a:off x="2730675" y="3589775"/>
            <a:ext cx="4205700" cy="2231400"/>
          </a:xfrm>
          <a:prstGeom prst="wedgeRoundRectCallout">
            <a:avLst>
              <a:gd name="adj1" fmla="val -55378"/>
              <a:gd name="adj2" fmla="val -8288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Im Register R0 ist die extrem wichtige Zahl 0x5555 gespeichert. Diese Zahl darf auf keinen Fall verloren gehen.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8" name="Google Shape;138;g6ec375cd00_0_58"/>
          <p:cNvGrpSpPr/>
          <p:nvPr/>
        </p:nvGrpSpPr>
        <p:grpSpPr>
          <a:xfrm>
            <a:off x="7288450" y="3696820"/>
            <a:ext cx="4903550" cy="1828075"/>
            <a:chOff x="7288450" y="3696820"/>
            <a:chExt cx="4903550" cy="1828075"/>
          </a:xfrm>
        </p:grpSpPr>
        <p:grpSp>
          <p:nvGrpSpPr>
            <p:cNvPr id="139" name="Google Shape;139;g6ec375cd00_0_58"/>
            <p:cNvGrpSpPr/>
            <p:nvPr/>
          </p:nvGrpSpPr>
          <p:grpSpPr>
            <a:xfrm>
              <a:off x="7288450" y="3696820"/>
              <a:ext cx="4903550" cy="1828075"/>
              <a:chOff x="7288450" y="3696820"/>
              <a:chExt cx="4903550" cy="1828075"/>
            </a:xfrm>
          </p:grpSpPr>
          <p:sp>
            <p:nvSpPr>
              <p:cNvPr id="140" name="Google Shape;140;g6ec375cd00_0_58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141" name="Google Shape;141;g6ec375cd00_0_58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42" name="Google Shape;142;g6ec375cd00_0_58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43" name="Google Shape;143;g6ec375cd00_0_58"/>
              <p:cNvCxnSpPr/>
              <p:nvPr/>
            </p:nvCxnSpPr>
            <p:spPr>
              <a:xfrm rot="10800000" flipH="1">
                <a:off x="11094100" y="4646925"/>
                <a:ext cx="186000" cy="1566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44" name="Google Shape;144;g6ec375cd00_0_58"/>
              <p:cNvCxnSpPr/>
              <p:nvPr/>
            </p:nvCxnSpPr>
            <p:spPr>
              <a:xfrm rot="10800000" flipH="1">
                <a:off x="7425425" y="3971950"/>
                <a:ext cx="939300" cy="880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45" name="Google Shape;145;g6ec375cd00_0_58"/>
              <p:cNvCxnSpPr/>
              <p:nvPr/>
            </p:nvCxnSpPr>
            <p:spPr>
              <a:xfrm rot="10800000" flipH="1">
                <a:off x="11309350" y="4069775"/>
                <a:ext cx="812400" cy="8316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grpSp>
            <p:nvGrpSpPr>
              <p:cNvPr id="146" name="Google Shape;146;g6ec375cd00_0_58"/>
              <p:cNvGrpSpPr/>
              <p:nvPr/>
            </p:nvGrpSpPr>
            <p:grpSpPr>
              <a:xfrm>
                <a:off x="7288450" y="4495845"/>
                <a:ext cx="4103700" cy="1029050"/>
                <a:chOff x="7288450" y="4495845"/>
                <a:chExt cx="4103700" cy="1029050"/>
              </a:xfrm>
            </p:grpSpPr>
            <p:sp>
              <p:nvSpPr>
                <p:cNvPr id="147" name="Google Shape;147;g6ec375cd00_0_58"/>
                <p:cNvSpPr/>
                <p:nvPr/>
              </p:nvSpPr>
              <p:spPr>
                <a:xfrm>
                  <a:off x="7288450" y="5194770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48" name="Google Shape;148;g6ec375cd00_0_58"/>
                <p:cNvSpPr/>
                <p:nvPr/>
              </p:nvSpPr>
              <p:spPr>
                <a:xfrm>
                  <a:off x="7440850" y="5347170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49" name="Google Shape;149;g6ec375cd00_0_58"/>
                <p:cNvSpPr/>
                <p:nvPr/>
              </p:nvSpPr>
              <p:spPr>
                <a:xfrm>
                  <a:off x="7440850" y="5017045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50" name="Google Shape;150;g6ec375cd00_0_58"/>
                <p:cNvSpPr/>
                <p:nvPr/>
              </p:nvSpPr>
              <p:spPr>
                <a:xfrm>
                  <a:off x="7288450" y="4898670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51" name="Google Shape;151;g6ec375cd00_0_58"/>
                <p:cNvSpPr/>
                <p:nvPr/>
              </p:nvSpPr>
              <p:spPr>
                <a:xfrm>
                  <a:off x="7585000" y="4756445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52" name="Google Shape;152;g6ec375cd00_0_58"/>
                <p:cNvSpPr/>
                <p:nvPr/>
              </p:nvSpPr>
              <p:spPr>
                <a:xfrm>
                  <a:off x="7375400" y="4686920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53" name="Google Shape;153;g6ec375cd00_0_58"/>
                <p:cNvSpPr/>
                <p:nvPr/>
              </p:nvSpPr>
              <p:spPr>
                <a:xfrm>
                  <a:off x="7664775" y="4495845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cxnSp>
            <p:nvCxnSpPr>
              <p:cNvPr id="154" name="Google Shape;154;g6ec375cd00_0_58"/>
              <p:cNvCxnSpPr/>
              <p:nvPr/>
            </p:nvCxnSpPr>
            <p:spPr>
              <a:xfrm flipH="1">
                <a:off x="11876900" y="4079575"/>
                <a:ext cx="215100" cy="19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5" name="Google Shape;155;g6ec375cd00_0_58"/>
              <p:cNvCxnSpPr/>
              <p:nvPr/>
            </p:nvCxnSpPr>
            <p:spPr>
              <a:xfrm rot="10800000" flipH="1">
                <a:off x="11025625" y="4921025"/>
                <a:ext cx="117300" cy="1173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6" name="Google Shape;156;g6ec375cd00_0_58"/>
              <p:cNvCxnSpPr/>
              <p:nvPr/>
            </p:nvCxnSpPr>
            <p:spPr>
              <a:xfrm rot="10800000" flipH="1">
                <a:off x="11191950" y="4373150"/>
                <a:ext cx="782700" cy="7728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7" name="Google Shape;157;g6ec375cd00_0_58"/>
              <p:cNvCxnSpPr/>
              <p:nvPr/>
            </p:nvCxnSpPr>
            <p:spPr>
              <a:xfrm rot="10800000">
                <a:off x="11866975" y="4363300"/>
                <a:ext cx="1272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8" name="Google Shape;158;g6ec375cd00_0_58"/>
              <p:cNvCxnSpPr/>
              <p:nvPr/>
            </p:nvCxnSpPr>
            <p:spPr>
              <a:xfrm rot="10800000" flipH="1">
                <a:off x="11035400" y="5087325"/>
                <a:ext cx="205500" cy="24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59" name="Google Shape;159;g6ec375cd00_0_58"/>
              <p:cNvCxnSpPr/>
              <p:nvPr/>
            </p:nvCxnSpPr>
            <p:spPr>
              <a:xfrm rot="10800000" flipH="1">
                <a:off x="11152800" y="4559025"/>
                <a:ext cx="861000" cy="9489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0" name="Google Shape;160;g6ec375cd00_0_58"/>
              <p:cNvCxnSpPr/>
              <p:nvPr/>
            </p:nvCxnSpPr>
            <p:spPr>
              <a:xfrm rot="10800000">
                <a:off x="11818200" y="4549175"/>
                <a:ext cx="2151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1" name="Google Shape;161;g6ec375cd00_0_58"/>
              <p:cNvCxnSpPr/>
              <p:nvPr/>
            </p:nvCxnSpPr>
            <p:spPr>
              <a:xfrm rot="10800000" flipH="1">
                <a:off x="7611300" y="4852525"/>
                <a:ext cx="68400" cy="684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2" name="Google Shape;162;g6ec375cd00_0_58"/>
              <p:cNvCxnSpPr/>
              <p:nvPr/>
            </p:nvCxnSpPr>
            <p:spPr>
              <a:xfrm rot="10800000" flipH="1">
                <a:off x="7327600" y="4871975"/>
                <a:ext cx="205500" cy="205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3" name="Google Shape;163;g6ec375cd00_0_58"/>
              <p:cNvCxnSpPr/>
              <p:nvPr/>
            </p:nvCxnSpPr>
            <p:spPr>
              <a:xfrm rot="10800000" flipH="1">
                <a:off x="7474350" y="5067650"/>
                <a:ext cx="137100" cy="1272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4" name="Google Shape;164;g6ec375cd00_0_58"/>
              <p:cNvCxnSpPr/>
              <p:nvPr/>
            </p:nvCxnSpPr>
            <p:spPr>
              <a:xfrm rot="10800000" flipH="1">
                <a:off x="7308025" y="5077450"/>
                <a:ext cx="166200" cy="3033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65" name="Google Shape;165;g6ec375cd00_0_58"/>
              <p:cNvCxnSpPr/>
              <p:nvPr/>
            </p:nvCxnSpPr>
            <p:spPr>
              <a:xfrm rot="10800000" flipH="1">
                <a:off x="7435200" y="5331950"/>
                <a:ext cx="176100" cy="1662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66" name="Google Shape;166;g6ec375cd00_0_58"/>
            <p:cNvSpPr/>
            <p:nvPr/>
          </p:nvSpPr>
          <p:spPr>
            <a:xfrm>
              <a:off x="8303543" y="4020875"/>
              <a:ext cx="442600" cy="371950"/>
            </a:xfrm>
            <a:custGeom>
              <a:avLst/>
              <a:gdLst/>
              <a:ahLst/>
              <a:cxnLst/>
              <a:rect l="l" t="t" r="r" b="b"/>
              <a:pathLst>
                <a:path w="17704" h="14878" extrusionOk="0">
                  <a:moveTo>
                    <a:pt x="17704" y="0"/>
                  </a:moveTo>
                  <a:cubicBezTo>
                    <a:pt x="12190" y="502"/>
                    <a:pt x="5575" y="390"/>
                    <a:pt x="1660" y="4305"/>
                  </a:cubicBezTo>
                  <a:cubicBezTo>
                    <a:pt x="-554" y="6519"/>
                    <a:pt x="-554" y="11483"/>
                    <a:pt x="1660" y="13697"/>
                  </a:cubicBezTo>
                  <a:cubicBezTo>
                    <a:pt x="5907" y="17944"/>
                    <a:pt x="15074" y="9349"/>
                    <a:pt x="16530" y="3522"/>
                  </a:cubicBezTo>
                  <a:cubicBezTo>
                    <a:pt x="16742" y="2673"/>
                    <a:pt x="16231" y="1174"/>
                    <a:pt x="15356" y="117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7" name="Google Shape;167;g6ec375cd00_0_58"/>
            <p:cNvSpPr/>
            <p:nvPr/>
          </p:nvSpPr>
          <p:spPr>
            <a:xfrm>
              <a:off x="8736375" y="4148075"/>
              <a:ext cx="303275" cy="166300"/>
            </a:xfrm>
            <a:custGeom>
              <a:avLst/>
              <a:gdLst/>
              <a:ahLst/>
              <a:cxnLst/>
              <a:rect l="l" t="t" r="r" b="b"/>
              <a:pathLst>
                <a:path w="12131" h="6652" extrusionOk="0">
                  <a:moveTo>
                    <a:pt x="12131" y="0"/>
                  </a:moveTo>
                  <a:cubicBezTo>
                    <a:pt x="7892" y="1816"/>
                    <a:pt x="3259" y="3389"/>
                    <a:pt x="0" y="6652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8" name="Google Shape;168;g6ec375cd00_0_58"/>
            <p:cNvSpPr/>
            <p:nvPr/>
          </p:nvSpPr>
          <p:spPr>
            <a:xfrm>
              <a:off x="8843975" y="4118725"/>
              <a:ext cx="39150" cy="225000"/>
            </a:xfrm>
            <a:custGeom>
              <a:avLst/>
              <a:gdLst/>
              <a:ahLst/>
              <a:cxnLst/>
              <a:rect l="l" t="t" r="r" b="b"/>
              <a:pathLst>
                <a:path w="1566" h="9000" extrusionOk="0">
                  <a:moveTo>
                    <a:pt x="1566" y="0"/>
                  </a:moveTo>
                  <a:cubicBezTo>
                    <a:pt x="1566" y="3045"/>
                    <a:pt x="0" y="5955"/>
                    <a:pt x="0" y="9000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69" name="Google Shape;169;g6ec375cd00_0_58"/>
            <p:cNvSpPr/>
            <p:nvPr/>
          </p:nvSpPr>
          <p:spPr>
            <a:xfrm>
              <a:off x="9137475" y="4054492"/>
              <a:ext cx="273925" cy="230525"/>
            </a:xfrm>
            <a:custGeom>
              <a:avLst/>
              <a:gdLst/>
              <a:ahLst/>
              <a:cxnLst/>
              <a:rect l="l" t="t" r="r" b="b"/>
              <a:pathLst>
                <a:path w="10957" h="9221" extrusionOk="0">
                  <a:moveTo>
                    <a:pt x="0" y="1395"/>
                  </a:moveTo>
                  <a:cubicBezTo>
                    <a:pt x="30" y="1395"/>
                    <a:pt x="10957" y="-565"/>
                    <a:pt x="10957" y="221"/>
                  </a:cubicBezTo>
                  <a:cubicBezTo>
                    <a:pt x="10957" y="1891"/>
                    <a:pt x="8327" y="2282"/>
                    <a:pt x="7044" y="3351"/>
                  </a:cubicBezTo>
                  <a:cubicBezTo>
                    <a:pt x="4696" y="5307"/>
                    <a:pt x="2734" y="7856"/>
                    <a:pt x="0" y="9221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0" name="Google Shape;170;g6ec375cd00_0_58"/>
            <p:cNvSpPr/>
            <p:nvPr/>
          </p:nvSpPr>
          <p:spPr>
            <a:xfrm>
              <a:off x="9391850" y="4050225"/>
              <a:ext cx="366850" cy="283725"/>
            </a:xfrm>
            <a:custGeom>
              <a:avLst/>
              <a:gdLst/>
              <a:ahLst/>
              <a:cxnLst/>
              <a:rect l="l" t="t" r="r" b="b"/>
              <a:pathLst>
                <a:path w="14674" h="11349" extrusionOk="0">
                  <a:moveTo>
                    <a:pt x="7043" y="0"/>
                  </a:moveTo>
                  <a:cubicBezTo>
                    <a:pt x="9786" y="0"/>
                    <a:pt x="15706" y="1069"/>
                    <a:pt x="14479" y="3522"/>
                  </a:cubicBezTo>
                  <a:cubicBezTo>
                    <a:pt x="12126" y="8225"/>
                    <a:pt x="0" y="4525"/>
                    <a:pt x="0" y="9783"/>
                  </a:cubicBezTo>
                  <a:cubicBezTo>
                    <a:pt x="0" y="10964"/>
                    <a:pt x="2341" y="10175"/>
                    <a:pt x="3522" y="10175"/>
                  </a:cubicBezTo>
                  <a:cubicBezTo>
                    <a:pt x="6418" y="10175"/>
                    <a:pt x="9235" y="11349"/>
                    <a:pt x="12131" y="11349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71" name="Google Shape;171;g6ec375cd00_0_58"/>
            <p:cNvSpPr/>
            <p:nvPr/>
          </p:nvSpPr>
          <p:spPr>
            <a:xfrm>
              <a:off x="9832075" y="4041843"/>
              <a:ext cx="423025" cy="355100"/>
            </a:xfrm>
            <a:custGeom>
              <a:avLst/>
              <a:gdLst/>
              <a:ahLst/>
              <a:cxnLst/>
              <a:rect l="l" t="t" r="r" b="b"/>
              <a:pathLst>
                <a:path w="16921" h="14204" extrusionOk="0">
                  <a:moveTo>
                    <a:pt x="8218" y="335"/>
                  </a:moveTo>
                  <a:cubicBezTo>
                    <a:pt x="11160" y="-645"/>
                    <a:pt x="17579" y="849"/>
                    <a:pt x="16827" y="3857"/>
                  </a:cubicBezTo>
                  <a:cubicBezTo>
                    <a:pt x="15937" y="7421"/>
                    <a:pt x="9935" y="6988"/>
                    <a:pt x="6262" y="6988"/>
                  </a:cubicBezTo>
                  <a:cubicBezTo>
                    <a:pt x="5148" y="6988"/>
                    <a:pt x="8723" y="7271"/>
                    <a:pt x="9392" y="8162"/>
                  </a:cubicBezTo>
                  <a:cubicBezTo>
                    <a:pt x="10344" y="9431"/>
                    <a:pt x="11297" y="11736"/>
                    <a:pt x="10175" y="12858"/>
                  </a:cubicBezTo>
                  <a:cubicBezTo>
                    <a:pt x="7770" y="15263"/>
                    <a:pt x="3402" y="13640"/>
                    <a:pt x="0" y="13640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pic>
        <p:nvPicPr>
          <p:cNvPr id="172" name="Google Shape;172;g6ec375cd00_0_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g6ec375cd00_0_58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174" name="Google Shape;174;g6ec375cd00_0_5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3060" y="119660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g6ec375cd00_0_58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6ec375cd00_0_110"/>
          <p:cNvSpPr txBox="1">
            <a:spLocks noGrp="1"/>
          </p:cNvSpPr>
          <p:nvPr>
            <p:ph type="ctrTitle" idx="4294967295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181" name="Google Shape;181;g6ec375cd00_0_110"/>
          <p:cNvSpPr/>
          <p:nvPr/>
        </p:nvSpPr>
        <p:spPr>
          <a:xfrm>
            <a:off x="2730675" y="3589775"/>
            <a:ext cx="4205700" cy="2231400"/>
          </a:xfrm>
          <a:prstGeom prst="wedgeRoundRectCallout">
            <a:avLst>
              <a:gd name="adj1" fmla="val -55378"/>
              <a:gd name="adj2" fmla="val -8288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Dummerweise wird das Register R0 aber für weitere Berechnungen gebraucht.</a:t>
            </a:r>
            <a:endParaRPr sz="2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2" name="Google Shape;182;g6ec375cd00_0_110"/>
          <p:cNvGrpSpPr/>
          <p:nvPr/>
        </p:nvGrpSpPr>
        <p:grpSpPr>
          <a:xfrm>
            <a:off x="7288450" y="3696820"/>
            <a:ext cx="4903550" cy="1828075"/>
            <a:chOff x="7288450" y="3696820"/>
            <a:chExt cx="4903550" cy="1828075"/>
          </a:xfrm>
        </p:grpSpPr>
        <p:grpSp>
          <p:nvGrpSpPr>
            <p:cNvPr id="183" name="Google Shape;183;g6ec375cd00_0_110"/>
            <p:cNvGrpSpPr/>
            <p:nvPr/>
          </p:nvGrpSpPr>
          <p:grpSpPr>
            <a:xfrm>
              <a:off x="7288450" y="3696820"/>
              <a:ext cx="4903550" cy="1828075"/>
              <a:chOff x="7288450" y="3696820"/>
              <a:chExt cx="4903550" cy="1828075"/>
            </a:xfrm>
          </p:grpSpPr>
          <p:sp>
            <p:nvSpPr>
              <p:cNvPr id="184" name="Google Shape;184;g6ec375cd00_0_110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185" name="Google Shape;185;g6ec375cd00_0_110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86" name="Google Shape;186;g6ec375cd00_0_110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87" name="Google Shape;187;g6ec375cd00_0_110"/>
              <p:cNvCxnSpPr/>
              <p:nvPr/>
            </p:nvCxnSpPr>
            <p:spPr>
              <a:xfrm rot="10800000" flipH="1">
                <a:off x="11094100" y="4646925"/>
                <a:ext cx="186000" cy="1566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88" name="Google Shape;188;g6ec375cd00_0_110"/>
              <p:cNvCxnSpPr/>
              <p:nvPr/>
            </p:nvCxnSpPr>
            <p:spPr>
              <a:xfrm rot="10800000" flipH="1">
                <a:off x="7425425" y="3971950"/>
                <a:ext cx="939300" cy="880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89" name="Google Shape;189;g6ec375cd00_0_110"/>
              <p:cNvCxnSpPr/>
              <p:nvPr/>
            </p:nvCxnSpPr>
            <p:spPr>
              <a:xfrm rot="10800000" flipH="1">
                <a:off x="11309350" y="4069775"/>
                <a:ext cx="812400" cy="8316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grpSp>
            <p:nvGrpSpPr>
              <p:cNvPr id="190" name="Google Shape;190;g6ec375cd00_0_110"/>
              <p:cNvGrpSpPr/>
              <p:nvPr/>
            </p:nvGrpSpPr>
            <p:grpSpPr>
              <a:xfrm>
                <a:off x="7288450" y="4495845"/>
                <a:ext cx="4103700" cy="1029050"/>
                <a:chOff x="7288450" y="4495845"/>
                <a:chExt cx="4103700" cy="1029050"/>
              </a:xfrm>
            </p:grpSpPr>
            <p:sp>
              <p:nvSpPr>
                <p:cNvPr id="191" name="Google Shape;191;g6ec375cd00_0_110"/>
                <p:cNvSpPr/>
                <p:nvPr/>
              </p:nvSpPr>
              <p:spPr>
                <a:xfrm>
                  <a:off x="7288450" y="5194770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92" name="Google Shape;192;g6ec375cd00_0_110"/>
                <p:cNvSpPr/>
                <p:nvPr/>
              </p:nvSpPr>
              <p:spPr>
                <a:xfrm>
                  <a:off x="7440850" y="5347170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93" name="Google Shape;193;g6ec375cd00_0_110"/>
                <p:cNvSpPr/>
                <p:nvPr/>
              </p:nvSpPr>
              <p:spPr>
                <a:xfrm>
                  <a:off x="7440850" y="5017045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94" name="Google Shape;194;g6ec375cd00_0_110"/>
                <p:cNvSpPr/>
                <p:nvPr/>
              </p:nvSpPr>
              <p:spPr>
                <a:xfrm>
                  <a:off x="7288450" y="4898670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95" name="Google Shape;195;g6ec375cd00_0_110"/>
                <p:cNvSpPr/>
                <p:nvPr/>
              </p:nvSpPr>
              <p:spPr>
                <a:xfrm>
                  <a:off x="7585000" y="4756445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96" name="Google Shape;196;g6ec375cd00_0_110"/>
                <p:cNvSpPr/>
                <p:nvPr/>
              </p:nvSpPr>
              <p:spPr>
                <a:xfrm>
                  <a:off x="7375400" y="4686920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197" name="Google Shape;197;g6ec375cd00_0_110"/>
                <p:cNvSpPr/>
                <p:nvPr/>
              </p:nvSpPr>
              <p:spPr>
                <a:xfrm>
                  <a:off x="7664775" y="4495845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cxnSp>
            <p:nvCxnSpPr>
              <p:cNvPr id="198" name="Google Shape;198;g6ec375cd00_0_110"/>
              <p:cNvCxnSpPr/>
              <p:nvPr/>
            </p:nvCxnSpPr>
            <p:spPr>
              <a:xfrm flipH="1">
                <a:off x="11876900" y="4079575"/>
                <a:ext cx="215100" cy="19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9" name="Google Shape;199;g6ec375cd00_0_110"/>
              <p:cNvCxnSpPr/>
              <p:nvPr/>
            </p:nvCxnSpPr>
            <p:spPr>
              <a:xfrm rot="10800000" flipH="1">
                <a:off x="11025625" y="4921025"/>
                <a:ext cx="117300" cy="1173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0" name="Google Shape;200;g6ec375cd00_0_110"/>
              <p:cNvCxnSpPr/>
              <p:nvPr/>
            </p:nvCxnSpPr>
            <p:spPr>
              <a:xfrm rot="10800000" flipH="1">
                <a:off x="11191950" y="4373150"/>
                <a:ext cx="782700" cy="7728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1" name="Google Shape;201;g6ec375cd00_0_110"/>
              <p:cNvCxnSpPr/>
              <p:nvPr/>
            </p:nvCxnSpPr>
            <p:spPr>
              <a:xfrm rot="10800000">
                <a:off x="11866975" y="4363300"/>
                <a:ext cx="1272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2" name="Google Shape;202;g6ec375cd00_0_110"/>
              <p:cNvCxnSpPr/>
              <p:nvPr/>
            </p:nvCxnSpPr>
            <p:spPr>
              <a:xfrm rot="10800000" flipH="1">
                <a:off x="11035400" y="5087325"/>
                <a:ext cx="205500" cy="24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3" name="Google Shape;203;g6ec375cd00_0_110"/>
              <p:cNvCxnSpPr/>
              <p:nvPr/>
            </p:nvCxnSpPr>
            <p:spPr>
              <a:xfrm rot="10800000" flipH="1">
                <a:off x="11152800" y="4559025"/>
                <a:ext cx="861000" cy="9489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4" name="Google Shape;204;g6ec375cd00_0_110"/>
              <p:cNvCxnSpPr/>
              <p:nvPr/>
            </p:nvCxnSpPr>
            <p:spPr>
              <a:xfrm rot="10800000">
                <a:off x="11818200" y="4549175"/>
                <a:ext cx="2151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5" name="Google Shape;205;g6ec375cd00_0_110"/>
              <p:cNvCxnSpPr/>
              <p:nvPr/>
            </p:nvCxnSpPr>
            <p:spPr>
              <a:xfrm rot="10800000" flipH="1">
                <a:off x="7611300" y="4852525"/>
                <a:ext cx="68400" cy="684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6" name="Google Shape;206;g6ec375cd00_0_110"/>
              <p:cNvCxnSpPr/>
              <p:nvPr/>
            </p:nvCxnSpPr>
            <p:spPr>
              <a:xfrm rot="10800000" flipH="1">
                <a:off x="7327600" y="4871975"/>
                <a:ext cx="205500" cy="205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7" name="Google Shape;207;g6ec375cd00_0_110"/>
              <p:cNvCxnSpPr/>
              <p:nvPr/>
            </p:nvCxnSpPr>
            <p:spPr>
              <a:xfrm rot="10800000" flipH="1">
                <a:off x="7474350" y="5067650"/>
                <a:ext cx="137100" cy="1272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8" name="Google Shape;208;g6ec375cd00_0_110"/>
              <p:cNvCxnSpPr/>
              <p:nvPr/>
            </p:nvCxnSpPr>
            <p:spPr>
              <a:xfrm rot="10800000" flipH="1">
                <a:off x="7308025" y="5077450"/>
                <a:ext cx="166200" cy="3033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9" name="Google Shape;209;g6ec375cd00_0_110"/>
              <p:cNvCxnSpPr/>
              <p:nvPr/>
            </p:nvCxnSpPr>
            <p:spPr>
              <a:xfrm rot="10800000" flipH="1">
                <a:off x="7435200" y="5331950"/>
                <a:ext cx="176100" cy="1662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10" name="Google Shape;210;g6ec375cd00_0_110"/>
            <p:cNvSpPr/>
            <p:nvPr/>
          </p:nvSpPr>
          <p:spPr>
            <a:xfrm>
              <a:off x="8303543" y="4020875"/>
              <a:ext cx="442600" cy="371950"/>
            </a:xfrm>
            <a:custGeom>
              <a:avLst/>
              <a:gdLst/>
              <a:ahLst/>
              <a:cxnLst/>
              <a:rect l="l" t="t" r="r" b="b"/>
              <a:pathLst>
                <a:path w="17704" h="14878" extrusionOk="0">
                  <a:moveTo>
                    <a:pt x="17704" y="0"/>
                  </a:moveTo>
                  <a:cubicBezTo>
                    <a:pt x="12190" y="502"/>
                    <a:pt x="5575" y="390"/>
                    <a:pt x="1660" y="4305"/>
                  </a:cubicBezTo>
                  <a:cubicBezTo>
                    <a:pt x="-554" y="6519"/>
                    <a:pt x="-554" y="11483"/>
                    <a:pt x="1660" y="13697"/>
                  </a:cubicBezTo>
                  <a:cubicBezTo>
                    <a:pt x="5907" y="17944"/>
                    <a:pt x="15074" y="9349"/>
                    <a:pt x="16530" y="3522"/>
                  </a:cubicBezTo>
                  <a:cubicBezTo>
                    <a:pt x="16742" y="2673"/>
                    <a:pt x="16231" y="1174"/>
                    <a:pt x="15356" y="117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11" name="Google Shape;211;g6ec375cd00_0_110"/>
            <p:cNvSpPr/>
            <p:nvPr/>
          </p:nvSpPr>
          <p:spPr>
            <a:xfrm>
              <a:off x="8736375" y="4148075"/>
              <a:ext cx="303275" cy="166300"/>
            </a:xfrm>
            <a:custGeom>
              <a:avLst/>
              <a:gdLst/>
              <a:ahLst/>
              <a:cxnLst/>
              <a:rect l="l" t="t" r="r" b="b"/>
              <a:pathLst>
                <a:path w="12131" h="6652" extrusionOk="0">
                  <a:moveTo>
                    <a:pt x="12131" y="0"/>
                  </a:moveTo>
                  <a:cubicBezTo>
                    <a:pt x="7892" y="1816"/>
                    <a:pt x="3259" y="3389"/>
                    <a:pt x="0" y="6652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12" name="Google Shape;212;g6ec375cd00_0_110"/>
            <p:cNvSpPr/>
            <p:nvPr/>
          </p:nvSpPr>
          <p:spPr>
            <a:xfrm>
              <a:off x="8843975" y="4118725"/>
              <a:ext cx="39150" cy="225000"/>
            </a:xfrm>
            <a:custGeom>
              <a:avLst/>
              <a:gdLst/>
              <a:ahLst/>
              <a:cxnLst/>
              <a:rect l="l" t="t" r="r" b="b"/>
              <a:pathLst>
                <a:path w="1566" h="9000" extrusionOk="0">
                  <a:moveTo>
                    <a:pt x="1566" y="0"/>
                  </a:moveTo>
                  <a:cubicBezTo>
                    <a:pt x="1566" y="3045"/>
                    <a:pt x="0" y="5955"/>
                    <a:pt x="0" y="9000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13" name="Google Shape;213;g6ec375cd00_0_110"/>
            <p:cNvSpPr/>
            <p:nvPr/>
          </p:nvSpPr>
          <p:spPr>
            <a:xfrm>
              <a:off x="9137475" y="4054492"/>
              <a:ext cx="273925" cy="230525"/>
            </a:xfrm>
            <a:custGeom>
              <a:avLst/>
              <a:gdLst/>
              <a:ahLst/>
              <a:cxnLst/>
              <a:rect l="l" t="t" r="r" b="b"/>
              <a:pathLst>
                <a:path w="10957" h="9221" extrusionOk="0">
                  <a:moveTo>
                    <a:pt x="0" y="1395"/>
                  </a:moveTo>
                  <a:cubicBezTo>
                    <a:pt x="30" y="1395"/>
                    <a:pt x="10957" y="-565"/>
                    <a:pt x="10957" y="221"/>
                  </a:cubicBezTo>
                  <a:cubicBezTo>
                    <a:pt x="10957" y="1891"/>
                    <a:pt x="8327" y="2282"/>
                    <a:pt x="7044" y="3351"/>
                  </a:cubicBezTo>
                  <a:cubicBezTo>
                    <a:pt x="4696" y="5307"/>
                    <a:pt x="2734" y="7856"/>
                    <a:pt x="0" y="9221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14" name="Google Shape;214;g6ec375cd00_0_110"/>
            <p:cNvSpPr/>
            <p:nvPr/>
          </p:nvSpPr>
          <p:spPr>
            <a:xfrm>
              <a:off x="9391850" y="4050225"/>
              <a:ext cx="366850" cy="283725"/>
            </a:xfrm>
            <a:custGeom>
              <a:avLst/>
              <a:gdLst/>
              <a:ahLst/>
              <a:cxnLst/>
              <a:rect l="l" t="t" r="r" b="b"/>
              <a:pathLst>
                <a:path w="14674" h="11349" extrusionOk="0">
                  <a:moveTo>
                    <a:pt x="7043" y="0"/>
                  </a:moveTo>
                  <a:cubicBezTo>
                    <a:pt x="9786" y="0"/>
                    <a:pt x="15706" y="1069"/>
                    <a:pt x="14479" y="3522"/>
                  </a:cubicBezTo>
                  <a:cubicBezTo>
                    <a:pt x="12126" y="8225"/>
                    <a:pt x="0" y="4525"/>
                    <a:pt x="0" y="9783"/>
                  </a:cubicBezTo>
                  <a:cubicBezTo>
                    <a:pt x="0" y="10964"/>
                    <a:pt x="2341" y="10175"/>
                    <a:pt x="3522" y="10175"/>
                  </a:cubicBezTo>
                  <a:cubicBezTo>
                    <a:pt x="6418" y="10175"/>
                    <a:pt x="9235" y="11349"/>
                    <a:pt x="12131" y="11349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15" name="Google Shape;215;g6ec375cd00_0_110"/>
            <p:cNvSpPr/>
            <p:nvPr/>
          </p:nvSpPr>
          <p:spPr>
            <a:xfrm>
              <a:off x="9832075" y="4041843"/>
              <a:ext cx="423025" cy="355100"/>
            </a:xfrm>
            <a:custGeom>
              <a:avLst/>
              <a:gdLst/>
              <a:ahLst/>
              <a:cxnLst/>
              <a:rect l="l" t="t" r="r" b="b"/>
              <a:pathLst>
                <a:path w="16921" h="14204" extrusionOk="0">
                  <a:moveTo>
                    <a:pt x="8218" y="335"/>
                  </a:moveTo>
                  <a:cubicBezTo>
                    <a:pt x="11160" y="-645"/>
                    <a:pt x="17579" y="849"/>
                    <a:pt x="16827" y="3857"/>
                  </a:cubicBezTo>
                  <a:cubicBezTo>
                    <a:pt x="15937" y="7421"/>
                    <a:pt x="9935" y="6988"/>
                    <a:pt x="6262" y="6988"/>
                  </a:cubicBezTo>
                  <a:cubicBezTo>
                    <a:pt x="5148" y="6988"/>
                    <a:pt x="8723" y="7271"/>
                    <a:pt x="9392" y="8162"/>
                  </a:cubicBezTo>
                  <a:cubicBezTo>
                    <a:pt x="10344" y="9431"/>
                    <a:pt x="11297" y="11736"/>
                    <a:pt x="10175" y="12858"/>
                  </a:cubicBezTo>
                  <a:cubicBezTo>
                    <a:pt x="7770" y="15263"/>
                    <a:pt x="3402" y="13640"/>
                    <a:pt x="0" y="13640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pic>
        <p:nvPicPr>
          <p:cNvPr id="216" name="Google Shape;216;g6ec375cd00_0_1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g6ec375cd00_0_110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18" name="Google Shape;218;g6ec375cd00_0_1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3060" y="119660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g6ec375cd00_0_110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6ec375cd00_0_153"/>
          <p:cNvSpPr txBox="1">
            <a:spLocks noGrp="1"/>
          </p:cNvSpPr>
          <p:nvPr>
            <p:ph type="ctrTitle" idx="4294967295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25" name="Google Shape;225;g6ec375cd00_0_153"/>
          <p:cNvSpPr/>
          <p:nvPr/>
        </p:nvSpPr>
        <p:spPr>
          <a:xfrm>
            <a:off x="2730675" y="3589775"/>
            <a:ext cx="3775200" cy="1653300"/>
          </a:xfrm>
          <a:prstGeom prst="wedgeRoundRectCallout">
            <a:avLst>
              <a:gd name="adj1" fmla="val -55378"/>
              <a:gd name="adj2" fmla="val -8288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0x5555 irgendwo zwischen speichern? Aber wo?</a:t>
            </a:r>
            <a:endParaRPr sz="2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6" name="Google Shape;226;g6ec375cd00_0_153"/>
          <p:cNvGrpSpPr/>
          <p:nvPr/>
        </p:nvGrpSpPr>
        <p:grpSpPr>
          <a:xfrm>
            <a:off x="7288450" y="3696820"/>
            <a:ext cx="4903550" cy="1828075"/>
            <a:chOff x="7288450" y="3696820"/>
            <a:chExt cx="4903550" cy="1828075"/>
          </a:xfrm>
        </p:grpSpPr>
        <p:grpSp>
          <p:nvGrpSpPr>
            <p:cNvPr id="227" name="Google Shape;227;g6ec375cd00_0_153"/>
            <p:cNvGrpSpPr/>
            <p:nvPr/>
          </p:nvGrpSpPr>
          <p:grpSpPr>
            <a:xfrm>
              <a:off x="7288450" y="3696820"/>
              <a:ext cx="4903550" cy="1828075"/>
              <a:chOff x="7288450" y="3696820"/>
              <a:chExt cx="4903550" cy="1828075"/>
            </a:xfrm>
          </p:grpSpPr>
          <p:sp>
            <p:nvSpPr>
              <p:cNvPr id="228" name="Google Shape;228;g6ec375cd00_0_153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229" name="Google Shape;229;g6ec375cd00_0_153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30" name="Google Shape;230;g6ec375cd00_0_153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31" name="Google Shape;231;g6ec375cd00_0_153"/>
              <p:cNvCxnSpPr/>
              <p:nvPr/>
            </p:nvCxnSpPr>
            <p:spPr>
              <a:xfrm rot="10800000" flipH="1">
                <a:off x="11094100" y="4646925"/>
                <a:ext cx="186000" cy="1566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32" name="Google Shape;232;g6ec375cd00_0_153"/>
              <p:cNvCxnSpPr/>
              <p:nvPr/>
            </p:nvCxnSpPr>
            <p:spPr>
              <a:xfrm rot="10800000" flipH="1">
                <a:off x="7425425" y="3971950"/>
                <a:ext cx="939300" cy="880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33" name="Google Shape;233;g6ec375cd00_0_153"/>
              <p:cNvCxnSpPr/>
              <p:nvPr/>
            </p:nvCxnSpPr>
            <p:spPr>
              <a:xfrm rot="10800000" flipH="1">
                <a:off x="11309350" y="4069775"/>
                <a:ext cx="812400" cy="8316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grpSp>
            <p:nvGrpSpPr>
              <p:cNvPr id="234" name="Google Shape;234;g6ec375cd00_0_153"/>
              <p:cNvGrpSpPr/>
              <p:nvPr/>
            </p:nvGrpSpPr>
            <p:grpSpPr>
              <a:xfrm>
                <a:off x="7288450" y="4495845"/>
                <a:ext cx="4103700" cy="1029050"/>
                <a:chOff x="7288450" y="4495845"/>
                <a:chExt cx="4103700" cy="1029050"/>
              </a:xfrm>
            </p:grpSpPr>
            <p:sp>
              <p:nvSpPr>
                <p:cNvPr id="235" name="Google Shape;235;g6ec375cd00_0_153"/>
                <p:cNvSpPr/>
                <p:nvPr/>
              </p:nvSpPr>
              <p:spPr>
                <a:xfrm>
                  <a:off x="7288450" y="5194770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36" name="Google Shape;236;g6ec375cd00_0_153"/>
                <p:cNvSpPr/>
                <p:nvPr/>
              </p:nvSpPr>
              <p:spPr>
                <a:xfrm>
                  <a:off x="7440850" y="5347170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37" name="Google Shape;237;g6ec375cd00_0_153"/>
                <p:cNvSpPr/>
                <p:nvPr/>
              </p:nvSpPr>
              <p:spPr>
                <a:xfrm>
                  <a:off x="7440850" y="5017045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38" name="Google Shape;238;g6ec375cd00_0_153"/>
                <p:cNvSpPr/>
                <p:nvPr/>
              </p:nvSpPr>
              <p:spPr>
                <a:xfrm>
                  <a:off x="7288450" y="4898670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39" name="Google Shape;239;g6ec375cd00_0_153"/>
                <p:cNvSpPr/>
                <p:nvPr/>
              </p:nvSpPr>
              <p:spPr>
                <a:xfrm>
                  <a:off x="7585000" y="4756445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40" name="Google Shape;240;g6ec375cd00_0_153"/>
                <p:cNvSpPr/>
                <p:nvPr/>
              </p:nvSpPr>
              <p:spPr>
                <a:xfrm>
                  <a:off x="7375400" y="4686920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41" name="Google Shape;241;g6ec375cd00_0_153"/>
                <p:cNvSpPr/>
                <p:nvPr/>
              </p:nvSpPr>
              <p:spPr>
                <a:xfrm>
                  <a:off x="7664775" y="4495845"/>
                  <a:ext cx="3727375" cy="177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9095" h="7109" extrusionOk="0">
                      <a:moveTo>
                        <a:pt x="0" y="7109"/>
                      </a:moveTo>
                      <a:cubicBezTo>
                        <a:pt x="11936" y="5935"/>
                        <a:pt x="46764" y="326"/>
                        <a:pt x="71613" y="65"/>
                      </a:cubicBezTo>
                      <a:cubicBezTo>
                        <a:pt x="96462" y="-196"/>
                        <a:pt x="136181" y="4631"/>
                        <a:pt x="149095" y="5544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cxnSp>
            <p:nvCxnSpPr>
              <p:cNvPr id="242" name="Google Shape;242;g6ec375cd00_0_153"/>
              <p:cNvCxnSpPr/>
              <p:nvPr/>
            </p:nvCxnSpPr>
            <p:spPr>
              <a:xfrm flipH="1">
                <a:off x="11876900" y="4079575"/>
                <a:ext cx="215100" cy="19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43" name="Google Shape;243;g6ec375cd00_0_153"/>
              <p:cNvCxnSpPr/>
              <p:nvPr/>
            </p:nvCxnSpPr>
            <p:spPr>
              <a:xfrm rot="10800000" flipH="1">
                <a:off x="11025625" y="4921025"/>
                <a:ext cx="117300" cy="1173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44" name="Google Shape;244;g6ec375cd00_0_153"/>
              <p:cNvCxnSpPr/>
              <p:nvPr/>
            </p:nvCxnSpPr>
            <p:spPr>
              <a:xfrm rot="10800000" flipH="1">
                <a:off x="11191950" y="4373150"/>
                <a:ext cx="782700" cy="7728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45" name="Google Shape;245;g6ec375cd00_0_153"/>
              <p:cNvCxnSpPr/>
              <p:nvPr/>
            </p:nvCxnSpPr>
            <p:spPr>
              <a:xfrm rot="10800000">
                <a:off x="11866975" y="4363300"/>
                <a:ext cx="1272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46" name="Google Shape;246;g6ec375cd00_0_153"/>
              <p:cNvCxnSpPr/>
              <p:nvPr/>
            </p:nvCxnSpPr>
            <p:spPr>
              <a:xfrm rot="10800000" flipH="1">
                <a:off x="11035400" y="5087325"/>
                <a:ext cx="205500" cy="244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47" name="Google Shape;247;g6ec375cd00_0_153"/>
              <p:cNvCxnSpPr/>
              <p:nvPr/>
            </p:nvCxnSpPr>
            <p:spPr>
              <a:xfrm rot="10800000" flipH="1">
                <a:off x="11152800" y="4559025"/>
                <a:ext cx="861000" cy="9489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48" name="Google Shape;248;g6ec375cd00_0_153"/>
              <p:cNvCxnSpPr/>
              <p:nvPr/>
            </p:nvCxnSpPr>
            <p:spPr>
              <a:xfrm rot="10800000">
                <a:off x="11818200" y="4549175"/>
                <a:ext cx="215100" cy="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49" name="Google Shape;249;g6ec375cd00_0_153"/>
              <p:cNvCxnSpPr/>
              <p:nvPr/>
            </p:nvCxnSpPr>
            <p:spPr>
              <a:xfrm rot="10800000" flipH="1">
                <a:off x="7611300" y="4852525"/>
                <a:ext cx="68400" cy="684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50" name="Google Shape;250;g6ec375cd00_0_153"/>
              <p:cNvCxnSpPr/>
              <p:nvPr/>
            </p:nvCxnSpPr>
            <p:spPr>
              <a:xfrm rot="10800000" flipH="1">
                <a:off x="7327600" y="4871975"/>
                <a:ext cx="205500" cy="2055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51" name="Google Shape;251;g6ec375cd00_0_153"/>
              <p:cNvCxnSpPr/>
              <p:nvPr/>
            </p:nvCxnSpPr>
            <p:spPr>
              <a:xfrm rot="10800000" flipH="1">
                <a:off x="7474350" y="5067650"/>
                <a:ext cx="137100" cy="1272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52" name="Google Shape;252;g6ec375cd00_0_153"/>
              <p:cNvCxnSpPr/>
              <p:nvPr/>
            </p:nvCxnSpPr>
            <p:spPr>
              <a:xfrm rot="10800000" flipH="1">
                <a:off x="7308025" y="5077450"/>
                <a:ext cx="166200" cy="3033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53" name="Google Shape;253;g6ec375cd00_0_153"/>
              <p:cNvCxnSpPr/>
              <p:nvPr/>
            </p:nvCxnSpPr>
            <p:spPr>
              <a:xfrm rot="10800000" flipH="1">
                <a:off x="7435200" y="5331950"/>
                <a:ext cx="176100" cy="166200"/>
              </a:xfrm>
              <a:prstGeom prst="straightConnector1">
                <a:avLst/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54" name="Google Shape;254;g6ec375cd00_0_153"/>
            <p:cNvSpPr/>
            <p:nvPr/>
          </p:nvSpPr>
          <p:spPr>
            <a:xfrm>
              <a:off x="8303543" y="4020875"/>
              <a:ext cx="442600" cy="371950"/>
            </a:xfrm>
            <a:custGeom>
              <a:avLst/>
              <a:gdLst/>
              <a:ahLst/>
              <a:cxnLst/>
              <a:rect l="l" t="t" r="r" b="b"/>
              <a:pathLst>
                <a:path w="17704" h="14878" extrusionOk="0">
                  <a:moveTo>
                    <a:pt x="17704" y="0"/>
                  </a:moveTo>
                  <a:cubicBezTo>
                    <a:pt x="12190" y="502"/>
                    <a:pt x="5575" y="390"/>
                    <a:pt x="1660" y="4305"/>
                  </a:cubicBezTo>
                  <a:cubicBezTo>
                    <a:pt x="-554" y="6519"/>
                    <a:pt x="-554" y="11483"/>
                    <a:pt x="1660" y="13697"/>
                  </a:cubicBezTo>
                  <a:cubicBezTo>
                    <a:pt x="5907" y="17944"/>
                    <a:pt x="15074" y="9349"/>
                    <a:pt x="16530" y="3522"/>
                  </a:cubicBezTo>
                  <a:cubicBezTo>
                    <a:pt x="16742" y="2673"/>
                    <a:pt x="16231" y="1174"/>
                    <a:pt x="15356" y="117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55" name="Google Shape;255;g6ec375cd00_0_153"/>
            <p:cNvSpPr/>
            <p:nvPr/>
          </p:nvSpPr>
          <p:spPr>
            <a:xfrm>
              <a:off x="8736375" y="4148075"/>
              <a:ext cx="303275" cy="166300"/>
            </a:xfrm>
            <a:custGeom>
              <a:avLst/>
              <a:gdLst/>
              <a:ahLst/>
              <a:cxnLst/>
              <a:rect l="l" t="t" r="r" b="b"/>
              <a:pathLst>
                <a:path w="12131" h="6652" extrusionOk="0">
                  <a:moveTo>
                    <a:pt x="12131" y="0"/>
                  </a:moveTo>
                  <a:cubicBezTo>
                    <a:pt x="7892" y="1816"/>
                    <a:pt x="3259" y="3389"/>
                    <a:pt x="0" y="6652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56" name="Google Shape;256;g6ec375cd00_0_153"/>
            <p:cNvSpPr/>
            <p:nvPr/>
          </p:nvSpPr>
          <p:spPr>
            <a:xfrm>
              <a:off x="8843975" y="4118725"/>
              <a:ext cx="39150" cy="225000"/>
            </a:xfrm>
            <a:custGeom>
              <a:avLst/>
              <a:gdLst/>
              <a:ahLst/>
              <a:cxnLst/>
              <a:rect l="l" t="t" r="r" b="b"/>
              <a:pathLst>
                <a:path w="1566" h="9000" extrusionOk="0">
                  <a:moveTo>
                    <a:pt x="1566" y="0"/>
                  </a:moveTo>
                  <a:cubicBezTo>
                    <a:pt x="1566" y="3045"/>
                    <a:pt x="0" y="5955"/>
                    <a:pt x="0" y="9000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57" name="Google Shape;257;g6ec375cd00_0_153"/>
            <p:cNvSpPr/>
            <p:nvPr/>
          </p:nvSpPr>
          <p:spPr>
            <a:xfrm>
              <a:off x="9137475" y="4054492"/>
              <a:ext cx="273925" cy="230525"/>
            </a:xfrm>
            <a:custGeom>
              <a:avLst/>
              <a:gdLst/>
              <a:ahLst/>
              <a:cxnLst/>
              <a:rect l="l" t="t" r="r" b="b"/>
              <a:pathLst>
                <a:path w="10957" h="9221" extrusionOk="0">
                  <a:moveTo>
                    <a:pt x="0" y="1395"/>
                  </a:moveTo>
                  <a:cubicBezTo>
                    <a:pt x="30" y="1395"/>
                    <a:pt x="10957" y="-565"/>
                    <a:pt x="10957" y="221"/>
                  </a:cubicBezTo>
                  <a:cubicBezTo>
                    <a:pt x="10957" y="1891"/>
                    <a:pt x="8327" y="2282"/>
                    <a:pt x="7044" y="3351"/>
                  </a:cubicBezTo>
                  <a:cubicBezTo>
                    <a:pt x="4696" y="5307"/>
                    <a:pt x="2734" y="7856"/>
                    <a:pt x="0" y="9221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58" name="Google Shape;258;g6ec375cd00_0_153"/>
            <p:cNvSpPr/>
            <p:nvPr/>
          </p:nvSpPr>
          <p:spPr>
            <a:xfrm>
              <a:off x="9391850" y="4050225"/>
              <a:ext cx="366850" cy="283725"/>
            </a:xfrm>
            <a:custGeom>
              <a:avLst/>
              <a:gdLst/>
              <a:ahLst/>
              <a:cxnLst/>
              <a:rect l="l" t="t" r="r" b="b"/>
              <a:pathLst>
                <a:path w="14674" h="11349" extrusionOk="0">
                  <a:moveTo>
                    <a:pt x="7043" y="0"/>
                  </a:moveTo>
                  <a:cubicBezTo>
                    <a:pt x="9786" y="0"/>
                    <a:pt x="15706" y="1069"/>
                    <a:pt x="14479" y="3522"/>
                  </a:cubicBezTo>
                  <a:cubicBezTo>
                    <a:pt x="12126" y="8225"/>
                    <a:pt x="0" y="4525"/>
                    <a:pt x="0" y="9783"/>
                  </a:cubicBezTo>
                  <a:cubicBezTo>
                    <a:pt x="0" y="10964"/>
                    <a:pt x="2341" y="10175"/>
                    <a:pt x="3522" y="10175"/>
                  </a:cubicBezTo>
                  <a:cubicBezTo>
                    <a:pt x="6418" y="10175"/>
                    <a:pt x="9235" y="11349"/>
                    <a:pt x="12131" y="11349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59" name="Google Shape;259;g6ec375cd00_0_153"/>
            <p:cNvSpPr/>
            <p:nvPr/>
          </p:nvSpPr>
          <p:spPr>
            <a:xfrm>
              <a:off x="9832075" y="4041843"/>
              <a:ext cx="423025" cy="355100"/>
            </a:xfrm>
            <a:custGeom>
              <a:avLst/>
              <a:gdLst/>
              <a:ahLst/>
              <a:cxnLst/>
              <a:rect l="l" t="t" r="r" b="b"/>
              <a:pathLst>
                <a:path w="16921" h="14204" extrusionOk="0">
                  <a:moveTo>
                    <a:pt x="8218" y="335"/>
                  </a:moveTo>
                  <a:cubicBezTo>
                    <a:pt x="11160" y="-645"/>
                    <a:pt x="17579" y="849"/>
                    <a:pt x="16827" y="3857"/>
                  </a:cubicBezTo>
                  <a:cubicBezTo>
                    <a:pt x="15937" y="7421"/>
                    <a:pt x="9935" y="6988"/>
                    <a:pt x="6262" y="6988"/>
                  </a:cubicBezTo>
                  <a:cubicBezTo>
                    <a:pt x="5148" y="6988"/>
                    <a:pt x="8723" y="7271"/>
                    <a:pt x="9392" y="8162"/>
                  </a:cubicBezTo>
                  <a:cubicBezTo>
                    <a:pt x="10344" y="9431"/>
                    <a:pt x="11297" y="11736"/>
                    <a:pt x="10175" y="12858"/>
                  </a:cubicBezTo>
                  <a:cubicBezTo>
                    <a:pt x="7770" y="15263"/>
                    <a:pt x="3402" y="13640"/>
                    <a:pt x="0" y="13640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pic>
        <p:nvPicPr>
          <p:cNvPr id="260" name="Google Shape;260;g6ec375cd00_0_1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g6ec375cd00_0_153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62" name="Google Shape;262;g6ec375cd00_0_1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3260" y="197925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g6ec375cd00_0_153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64" name="Google Shape;264;g6ec375cd00_0_153"/>
          <p:cNvSpPr txBox="1"/>
          <p:nvPr/>
        </p:nvSpPr>
        <p:spPr>
          <a:xfrm>
            <a:off x="1644950" y="410275"/>
            <a:ext cx="733800" cy="16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600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?</a:t>
            </a:r>
            <a:endParaRPr sz="9600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65" name="Google Shape;265;g6ec375cd00_0_153"/>
          <p:cNvSpPr txBox="1"/>
          <p:nvPr/>
        </p:nvSpPr>
        <p:spPr>
          <a:xfrm>
            <a:off x="1169800" y="410275"/>
            <a:ext cx="733800" cy="16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600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?</a:t>
            </a:r>
            <a:endParaRPr sz="9600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66" name="Google Shape;266;g6ec375cd00_0_153"/>
          <p:cNvSpPr txBox="1"/>
          <p:nvPr/>
        </p:nvSpPr>
        <p:spPr>
          <a:xfrm>
            <a:off x="2378750" y="783550"/>
            <a:ext cx="733800" cy="16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600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?</a:t>
            </a:r>
            <a:endParaRPr sz="9600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67" name="Google Shape;267;g6ec375cd00_0_153"/>
          <p:cNvSpPr txBox="1"/>
          <p:nvPr/>
        </p:nvSpPr>
        <p:spPr>
          <a:xfrm>
            <a:off x="672375" y="877250"/>
            <a:ext cx="733800" cy="16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600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?</a:t>
            </a:r>
            <a:endParaRPr sz="9600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6ec375cd00_0_247"/>
          <p:cNvSpPr txBox="1">
            <a:spLocks noGrp="1"/>
          </p:cNvSpPr>
          <p:nvPr>
            <p:ph type="ctrTitle" idx="4294967295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273" name="Google Shape;273;g6ec375cd00_0_247"/>
          <p:cNvSpPr/>
          <p:nvPr/>
        </p:nvSpPr>
        <p:spPr>
          <a:xfrm>
            <a:off x="7358100" y="1212475"/>
            <a:ext cx="3775200" cy="1653300"/>
          </a:xfrm>
          <a:prstGeom prst="wedgeRoundRectCallout">
            <a:avLst>
              <a:gd name="adj1" fmla="val -67653"/>
              <a:gd name="adj2" fmla="val 11158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Vielleicht auf dem Stapel.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4" name="Google Shape;274;g6ec375cd00_0_247"/>
          <p:cNvCxnSpPr/>
          <p:nvPr/>
        </p:nvCxnSpPr>
        <p:spPr>
          <a:xfrm rot="10800000" flipH="1">
            <a:off x="7689575" y="3883975"/>
            <a:ext cx="7728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5" name="Google Shape;275;g6ec375cd00_0_247"/>
          <p:cNvCxnSpPr/>
          <p:nvPr/>
        </p:nvCxnSpPr>
        <p:spPr>
          <a:xfrm rot="10800000" flipH="1">
            <a:off x="11094100" y="4646925"/>
            <a:ext cx="186000" cy="156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6" name="Google Shape;276;g6ec375cd00_0_247"/>
          <p:cNvCxnSpPr/>
          <p:nvPr/>
        </p:nvCxnSpPr>
        <p:spPr>
          <a:xfrm rot="10800000" flipH="1">
            <a:off x="7425425" y="3971950"/>
            <a:ext cx="939300" cy="880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7" name="Google Shape;277;g6ec375cd00_0_247"/>
          <p:cNvCxnSpPr/>
          <p:nvPr/>
        </p:nvCxnSpPr>
        <p:spPr>
          <a:xfrm rot="10800000" flipH="1">
            <a:off x="11309350" y="4069775"/>
            <a:ext cx="812400" cy="831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8" name="Google Shape;278;g6ec375cd00_0_247"/>
          <p:cNvSpPr/>
          <p:nvPr/>
        </p:nvSpPr>
        <p:spPr>
          <a:xfrm>
            <a:off x="7288450" y="51947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9" name="Google Shape;279;g6ec375cd00_0_247"/>
          <p:cNvSpPr/>
          <p:nvPr/>
        </p:nvSpPr>
        <p:spPr>
          <a:xfrm>
            <a:off x="7440850" y="53471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0" name="Google Shape;280;g6ec375cd00_0_247"/>
          <p:cNvSpPr/>
          <p:nvPr/>
        </p:nvSpPr>
        <p:spPr>
          <a:xfrm>
            <a:off x="7440850" y="50170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1" name="Google Shape;281;g6ec375cd00_0_247"/>
          <p:cNvSpPr/>
          <p:nvPr/>
        </p:nvSpPr>
        <p:spPr>
          <a:xfrm>
            <a:off x="7288450" y="48986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2" name="Google Shape;282;g6ec375cd00_0_247"/>
          <p:cNvSpPr/>
          <p:nvPr/>
        </p:nvSpPr>
        <p:spPr>
          <a:xfrm>
            <a:off x="7585000" y="47564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3" name="Google Shape;283;g6ec375cd00_0_247"/>
          <p:cNvSpPr/>
          <p:nvPr/>
        </p:nvSpPr>
        <p:spPr>
          <a:xfrm>
            <a:off x="7375400" y="468692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284" name="Google Shape;284;g6ec375cd00_0_247"/>
          <p:cNvGrpSpPr/>
          <p:nvPr/>
        </p:nvGrpSpPr>
        <p:grpSpPr>
          <a:xfrm>
            <a:off x="7664775" y="3696820"/>
            <a:ext cx="4527225" cy="976750"/>
            <a:chOff x="7664775" y="3696820"/>
            <a:chExt cx="4527225" cy="976750"/>
          </a:xfrm>
        </p:grpSpPr>
        <p:sp>
          <p:nvSpPr>
            <p:cNvPr id="285" name="Google Shape;285;g6ec375cd00_0_247"/>
            <p:cNvSpPr/>
            <p:nvPr/>
          </p:nvSpPr>
          <p:spPr>
            <a:xfrm>
              <a:off x="8464625" y="3696820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286" name="Google Shape;286;g6ec375cd00_0_247"/>
            <p:cNvCxnSpPr/>
            <p:nvPr/>
          </p:nvCxnSpPr>
          <p:spPr>
            <a:xfrm rot="10800000" flipH="1">
              <a:off x="11392150" y="3809900"/>
              <a:ext cx="772800" cy="77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87" name="Google Shape;287;g6ec375cd00_0_247"/>
            <p:cNvSpPr/>
            <p:nvPr/>
          </p:nvSpPr>
          <p:spPr>
            <a:xfrm>
              <a:off x="7664775" y="4495845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cxnSp>
        <p:nvCxnSpPr>
          <p:cNvPr id="288" name="Google Shape;288;g6ec375cd00_0_247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9" name="Google Shape;289;g6ec375cd00_0_247"/>
          <p:cNvCxnSpPr/>
          <p:nvPr/>
        </p:nvCxnSpPr>
        <p:spPr>
          <a:xfrm rot="10800000" flipH="1">
            <a:off x="11025625" y="4921025"/>
            <a:ext cx="117300" cy="1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0" name="Google Shape;290;g6ec375cd00_0_247"/>
          <p:cNvCxnSpPr/>
          <p:nvPr/>
        </p:nvCxnSpPr>
        <p:spPr>
          <a:xfrm rot="10800000" flipH="1">
            <a:off x="11191950" y="4373150"/>
            <a:ext cx="7827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1" name="Google Shape;291;g6ec375cd00_0_247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2" name="Google Shape;292;g6ec375cd00_0_247"/>
          <p:cNvCxnSpPr/>
          <p:nvPr/>
        </p:nvCxnSpPr>
        <p:spPr>
          <a:xfrm rot="10800000" flipH="1">
            <a:off x="11035400" y="5087325"/>
            <a:ext cx="205500" cy="244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3" name="Google Shape;293;g6ec375cd00_0_247"/>
          <p:cNvCxnSpPr/>
          <p:nvPr/>
        </p:nvCxnSpPr>
        <p:spPr>
          <a:xfrm rot="10800000" flipH="1">
            <a:off x="11152800" y="4559025"/>
            <a:ext cx="861000" cy="948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4" name="Google Shape;294;g6ec375cd00_0_247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5" name="Google Shape;295;g6ec375cd00_0_247"/>
          <p:cNvCxnSpPr/>
          <p:nvPr/>
        </p:nvCxnSpPr>
        <p:spPr>
          <a:xfrm rot="10800000" flipH="1">
            <a:off x="7611300" y="4852525"/>
            <a:ext cx="68400" cy="6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6" name="Google Shape;296;g6ec375cd00_0_247"/>
          <p:cNvCxnSpPr/>
          <p:nvPr/>
        </p:nvCxnSpPr>
        <p:spPr>
          <a:xfrm rot="10800000" flipH="1">
            <a:off x="7327600" y="4871975"/>
            <a:ext cx="205500" cy="205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7" name="Google Shape;297;g6ec375cd00_0_247"/>
          <p:cNvCxnSpPr/>
          <p:nvPr/>
        </p:nvCxnSpPr>
        <p:spPr>
          <a:xfrm rot="10800000" flipH="1">
            <a:off x="7474350" y="5067650"/>
            <a:ext cx="137100" cy="127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8" name="Google Shape;298;g6ec375cd00_0_247"/>
          <p:cNvCxnSpPr/>
          <p:nvPr/>
        </p:nvCxnSpPr>
        <p:spPr>
          <a:xfrm rot="10800000" flipH="1">
            <a:off x="7308025" y="5077450"/>
            <a:ext cx="166200" cy="30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9" name="Google Shape;299;g6ec375cd00_0_247"/>
          <p:cNvCxnSpPr/>
          <p:nvPr/>
        </p:nvCxnSpPr>
        <p:spPr>
          <a:xfrm rot="10800000" flipH="1">
            <a:off x="7435200" y="5331950"/>
            <a:ext cx="176100" cy="166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0" name="Google Shape;300;g6ec375cd00_0_247"/>
          <p:cNvSpPr/>
          <p:nvPr/>
        </p:nvSpPr>
        <p:spPr>
          <a:xfrm>
            <a:off x="8303543" y="4020875"/>
            <a:ext cx="442600" cy="371950"/>
          </a:xfrm>
          <a:custGeom>
            <a:avLst/>
            <a:gdLst/>
            <a:ahLst/>
            <a:cxnLst/>
            <a:rect l="l" t="t" r="r" b="b"/>
            <a:pathLst>
              <a:path w="17704" h="14878" extrusionOk="0">
                <a:moveTo>
                  <a:pt x="17704" y="0"/>
                </a:moveTo>
                <a:cubicBezTo>
                  <a:pt x="12190" y="502"/>
                  <a:pt x="5575" y="390"/>
                  <a:pt x="1660" y="4305"/>
                </a:cubicBezTo>
                <a:cubicBezTo>
                  <a:pt x="-554" y="6519"/>
                  <a:pt x="-554" y="11483"/>
                  <a:pt x="1660" y="13697"/>
                </a:cubicBezTo>
                <a:cubicBezTo>
                  <a:pt x="5907" y="17944"/>
                  <a:pt x="15074" y="9349"/>
                  <a:pt x="16530" y="3522"/>
                </a:cubicBezTo>
                <a:cubicBezTo>
                  <a:pt x="16742" y="2673"/>
                  <a:pt x="16231" y="1174"/>
                  <a:pt x="15356" y="117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1" name="Google Shape;301;g6ec375cd00_0_247"/>
          <p:cNvSpPr/>
          <p:nvPr/>
        </p:nvSpPr>
        <p:spPr>
          <a:xfrm>
            <a:off x="8736375" y="4148075"/>
            <a:ext cx="303275" cy="166300"/>
          </a:xfrm>
          <a:custGeom>
            <a:avLst/>
            <a:gdLst/>
            <a:ahLst/>
            <a:cxnLst/>
            <a:rect l="l" t="t" r="r" b="b"/>
            <a:pathLst>
              <a:path w="12131" h="6652" extrusionOk="0">
                <a:moveTo>
                  <a:pt x="12131" y="0"/>
                </a:moveTo>
                <a:cubicBezTo>
                  <a:pt x="7892" y="1816"/>
                  <a:pt x="3259" y="3389"/>
                  <a:pt x="0" y="6652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2" name="Google Shape;302;g6ec375cd00_0_247"/>
          <p:cNvSpPr/>
          <p:nvPr/>
        </p:nvSpPr>
        <p:spPr>
          <a:xfrm>
            <a:off x="8843975" y="4118725"/>
            <a:ext cx="39150" cy="225000"/>
          </a:xfrm>
          <a:custGeom>
            <a:avLst/>
            <a:gdLst/>
            <a:ahLst/>
            <a:cxnLst/>
            <a:rect l="l" t="t" r="r" b="b"/>
            <a:pathLst>
              <a:path w="1566" h="9000" extrusionOk="0">
                <a:moveTo>
                  <a:pt x="1566" y="0"/>
                </a:moveTo>
                <a:cubicBezTo>
                  <a:pt x="1566" y="3045"/>
                  <a:pt x="0" y="5955"/>
                  <a:pt x="0" y="900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3" name="Google Shape;303;g6ec375cd00_0_247"/>
          <p:cNvSpPr/>
          <p:nvPr/>
        </p:nvSpPr>
        <p:spPr>
          <a:xfrm>
            <a:off x="9137475" y="4054492"/>
            <a:ext cx="273925" cy="230525"/>
          </a:xfrm>
          <a:custGeom>
            <a:avLst/>
            <a:gdLst/>
            <a:ahLst/>
            <a:cxnLst/>
            <a:rect l="l" t="t" r="r" b="b"/>
            <a:pathLst>
              <a:path w="10957" h="9221" extrusionOk="0">
                <a:moveTo>
                  <a:pt x="0" y="1395"/>
                </a:moveTo>
                <a:cubicBezTo>
                  <a:pt x="30" y="1395"/>
                  <a:pt x="10957" y="-565"/>
                  <a:pt x="10957" y="221"/>
                </a:cubicBezTo>
                <a:cubicBezTo>
                  <a:pt x="10957" y="1891"/>
                  <a:pt x="8327" y="2282"/>
                  <a:pt x="7044" y="3351"/>
                </a:cubicBezTo>
                <a:cubicBezTo>
                  <a:pt x="4696" y="5307"/>
                  <a:pt x="2734" y="7856"/>
                  <a:pt x="0" y="9221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4" name="Google Shape;304;g6ec375cd00_0_247"/>
          <p:cNvSpPr/>
          <p:nvPr/>
        </p:nvSpPr>
        <p:spPr>
          <a:xfrm>
            <a:off x="9391850" y="4050225"/>
            <a:ext cx="366850" cy="283725"/>
          </a:xfrm>
          <a:custGeom>
            <a:avLst/>
            <a:gdLst/>
            <a:ahLst/>
            <a:cxnLst/>
            <a:rect l="l" t="t" r="r" b="b"/>
            <a:pathLst>
              <a:path w="14674" h="11349" extrusionOk="0">
                <a:moveTo>
                  <a:pt x="7043" y="0"/>
                </a:moveTo>
                <a:cubicBezTo>
                  <a:pt x="9786" y="0"/>
                  <a:pt x="15706" y="1069"/>
                  <a:pt x="14479" y="3522"/>
                </a:cubicBezTo>
                <a:cubicBezTo>
                  <a:pt x="12126" y="8225"/>
                  <a:pt x="0" y="4525"/>
                  <a:pt x="0" y="9783"/>
                </a:cubicBezTo>
                <a:cubicBezTo>
                  <a:pt x="0" y="10964"/>
                  <a:pt x="2341" y="10175"/>
                  <a:pt x="3522" y="10175"/>
                </a:cubicBezTo>
                <a:cubicBezTo>
                  <a:pt x="6418" y="10175"/>
                  <a:pt x="9235" y="11349"/>
                  <a:pt x="12131" y="11349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5" name="Google Shape;305;g6ec375cd00_0_247"/>
          <p:cNvSpPr/>
          <p:nvPr/>
        </p:nvSpPr>
        <p:spPr>
          <a:xfrm>
            <a:off x="9832075" y="4041843"/>
            <a:ext cx="423025" cy="355100"/>
          </a:xfrm>
          <a:custGeom>
            <a:avLst/>
            <a:gdLst/>
            <a:ahLst/>
            <a:cxnLst/>
            <a:rect l="l" t="t" r="r" b="b"/>
            <a:pathLst>
              <a:path w="16921" h="14204" extrusionOk="0">
                <a:moveTo>
                  <a:pt x="8218" y="335"/>
                </a:moveTo>
                <a:cubicBezTo>
                  <a:pt x="11160" y="-645"/>
                  <a:pt x="17579" y="849"/>
                  <a:pt x="16827" y="3857"/>
                </a:cubicBezTo>
                <a:cubicBezTo>
                  <a:pt x="15937" y="7421"/>
                  <a:pt x="9935" y="6988"/>
                  <a:pt x="6262" y="6988"/>
                </a:cubicBezTo>
                <a:cubicBezTo>
                  <a:pt x="5148" y="6988"/>
                  <a:pt x="8723" y="7271"/>
                  <a:pt x="9392" y="8162"/>
                </a:cubicBezTo>
                <a:cubicBezTo>
                  <a:pt x="10344" y="9431"/>
                  <a:pt x="11297" y="11736"/>
                  <a:pt x="10175" y="12858"/>
                </a:cubicBezTo>
                <a:cubicBezTo>
                  <a:pt x="7770" y="15263"/>
                  <a:pt x="3402" y="13640"/>
                  <a:pt x="0" y="1364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pic>
        <p:nvPicPr>
          <p:cNvPr id="306" name="Google Shape;306;g6ec375cd00_0_2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g6ec375cd00_0_247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308" name="Google Shape;308;g6ec375cd00_0_2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06985" y="406305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g6ec375cd00_0_247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10" name="Google Shape;310;g6ec375cd00_0_247"/>
          <p:cNvSpPr txBox="1"/>
          <p:nvPr/>
        </p:nvSpPr>
        <p:spPr>
          <a:xfrm>
            <a:off x="4395600" y="3949138"/>
            <a:ext cx="733800" cy="16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600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?</a:t>
            </a:r>
            <a:endParaRPr sz="9600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11" name="Google Shape;311;g6ec375cd00_0_247"/>
          <p:cNvSpPr txBox="1"/>
          <p:nvPr/>
        </p:nvSpPr>
        <p:spPr>
          <a:xfrm>
            <a:off x="10596650" y="3279825"/>
            <a:ext cx="733800" cy="16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600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?</a:t>
            </a:r>
            <a:endParaRPr sz="9600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12" name="Google Shape;312;g6ec375cd00_0_247"/>
          <p:cNvSpPr txBox="1"/>
          <p:nvPr/>
        </p:nvSpPr>
        <p:spPr>
          <a:xfrm>
            <a:off x="6192738" y="3003475"/>
            <a:ext cx="733800" cy="16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600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?</a:t>
            </a:r>
            <a:endParaRPr sz="9600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13" name="Google Shape;313;g6ec375cd00_0_247"/>
          <p:cNvSpPr txBox="1"/>
          <p:nvPr/>
        </p:nvSpPr>
        <p:spPr>
          <a:xfrm>
            <a:off x="7551425" y="3536650"/>
            <a:ext cx="733800" cy="16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600">
                <a:solidFill>
                  <a:srgbClr val="FF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?</a:t>
            </a:r>
            <a:endParaRPr sz="9600">
              <a:solidFill>
                <a:srgbClr val="FF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6ec375cd00_0_305"/>
          <p:cNvSpPr txBox="1">
            <a:spLocks noGrp="1"/>
          </p:cNvSpPr>
          <p:nvPr>
            <p:ph type="ctrTitle" idx="4294967295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19" name="Google Shape;319;g6ec375cd00_0_305"/>
          <p:cNvSpPr/>
          <p:nvPr/>
        </p:nvSpPr>
        <p:spPr>
          <a:xfrm>
            <a:off x="588150" y="3140850"/>
            <a:ext cx="3775200" cy="1653300"/>
          </a:xfrm>
          <a:prstGeom prst="wedgeRoundRectCallout">
            <a:avLst>
              <a:gd name="adj1" fmla="val 57772"/>
              <a:gd name="adj2" fmla="val -2635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0x5555 wird “verschoben”.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0" name="Google Shape;320;g6ec375cd00_0_305"/>
          <p:cNvCxnSpPr/>
          <p:nvPr/>
        </p:nvCxnSpPr>
        <p:spPr>
          <a:xfrm rot="10800000" flipH="1">
            <a:off x="11094100" y="4646925"/>
            <a:ext cx="186000" cy="156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1" name="Google Shape;321;g6ec375cd00_0_305"/>
          <p:cNvCxnSpPr/>
          <p:nvPr/>
        </p:nvCxnSpPr>
        <p:spPr>
          <a:xfrm rot="10800000" flipH="1">
            <a:off x="7425425" y="3971950"/>
            <a:ext cx="939300" cy="880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2" name="Google Shape;322;g6ec375cd00_0_305"/>
          <p:cNvCxnSpPr/>
          <p:nvPr/>
        </p:nvCxnSpPr>
        <p:spPr>
          <a:xfrm rot="10800000" flipH="1">
            <a:off x="11309350" y="4069775"/>
            <a:ext cx="812400" cy="831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3" name="Google Shape;323;g6ec375cd00_0_305"/>
          <p:cNvSpPr/>
          <p:nvPr/>
        </p:nvSpPr>
        <p:spPr>
          <a:xfrm>
            <a:off x="7288450" y="51947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4" name="Google Shape;324;g6ec375cd00_0_305"/>
          <p:cNvSpPr/>
          <p:nvPr/>
        </p:nvSpPr>
        <p:spPr>
          <a:xfrm>
            <a:off x="7440850" y="53471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5" name="Google Shape;325;g6ec375cd00_0_305"/>
          <p:cNvSpPr/>
          <p:nvPr/>
        </p:nvSpPr>
        <p:spPr>
          <a:xfrm>
            <a:off x="7440850" y="50170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6" name="Google Shape;326;g6ec375cd00_0_305"/>
          <p:cNvSpPr/>
          <p:nvPr/>
        </p:nvSpPr>
        <p:spPr>
          <a:xfrm>
            <a:off x="7288450" y="48986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7" name="Google Shape;327;g6ec375cd00_0_305"/>
          <p:cNvSpPr/>
          <p:nvPr/>
        </p:nvSpPr>
        <p:spPr>
          <a:xfrm>
            <a:off x="7585000" y="47564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8" name="Google Shape;328;g6ec375cd00_0_305"/>
          <p:cNvSpPr/>
          <p:nvPr/>
        </p:nvSpPr>
        <p:spPr>
          <a:xfrm>
            <a:off x="7375400" y="468692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329" name="Google Shape;329;g6ec375cd00_0_305"/>
          <p:cNvGrpSpPr/>
          <p:nvPr/>
        </p:nvGrpSpPr>
        <p:grpSpPr>
          <a:xfrm>
            <a:off x="7664775" y="3696820"/>
            <a:ext cx="4527225" cy="976750"/>
            <a:chOff x="7664775" y="3696820"/>
            <a:chExt cx="4527225" cy="976750"/>
          </a:xfrm>
        </p:grpSpPr>
        <p:sp>
          <p:nvSpPr>
            <p:cNvPr id="330" name="Google Shape;330;g6ec375cd00_0_305"/>
            <p:cNvSpPr/>
            <p:nvPr/>
          </p:nvSpPr>
          <p:spPr>
            <a:xfrm>
              <a:off x="8464625" y="3696820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331" name="Google Shape;331;g6ec375cd00_0_305"/>
            <p:cNvCxnSpPr/>
            <p:nvPr/>
          </p:nvCxnSpPr>
          <p:spPr>
            <a:xfrm rot="10800000" flipH="1">
              <a:off x="7689575" y="3883975"/>
              <a:ext cx="772800" cy="77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2" name="Google Shape;332;g6ec375cd00_0_305"/>
            <p:cNvCxnSpPr/>
            <p:nvPr/>
          </p:nvCxnSpPr>
          <p:spPr>
            <a:xfrm rot="10800000" flipH="1">
              <a:off x="11392150" y="3809900"/>
              <a:ext cx="772800" cy="77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33" name="Google Shape;333;g6ec375cd00_0_305"/>
            <p:cNvSpPr/>
            <p:nvPr/>
          </p:nvSpPr>
          <p:spPr>
            <a:xfrm>
              <a:off x="7664775" y="4495845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cxnSp>
        <p:nvCxnSpPr>
          <p:cNvPr id="334" name="Google Shape;334;g6ec375cd00_0_305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5" name="Google Shape;335;g6ec375cd00_0_305"/>
          <p:cNvCxnSpPr/>
          <p:nvPr/>
        </p:nvCxnSpPr>
        <p:spPr>
          <a:xfrm rot="10800000" flipH="1">
            <a:off x="11025625" y="4921025"/>
            <a:ext cx="117300" cy="1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6" name="Google Shape;336;g6ec375cd00_0_305"/>
          <p:cNvCxnSpPr/>
          <p:nvPr/>
        </p:nvCxnSpPr>
        <p:spPr>
          <a:xfrm rot="10800000" flipH="1">
            <a:off x="11191950" y="4373150"/>
            <a:ext cx="7827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7" name="Google Shape;337;g6ec375cd00_0_305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8" name="Google Shape;338;g6ec375cd00_0_305"/>
          <p:cNvCxnSpPr/>
          <p:nvPr/>
        </p:nvCxnSpPr>
        <p:spPr>
          <a:xfrm rot="10800000" flipH="1">
            <a:off x="11035400" y="5087325"/>
            <a:ext cx="205500" cy="244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9" name="Google Shape;339;g6ec375cd00_0_305"/>
          <p:cNvCxnSpPr/>
          <p:nvPr/>
        </p:nvCxnSpPr>
        <p:spPr>
          <a:xfrm rot="10800000" flipH="1">
            <a:off x="11152800" y="4559025"/>
            <a:ext cx="861000" cy="948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0" name="Google Shape;340;g6ec375cd00_0_305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1" name="Google Shape;341;g6ec375cd00_0_305"/>
          <p:cNvCxnSpPr/>
          <p:nvPr/>
        </p:nvCxnSpPr>
        <p:spPr>
          <a:xfrm rot="10800000" flipH="1">
            <a:off x="7611300" y="4852525"/>
            <a:ext cx="68400" cy="6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2" name="Google Shape;342;g6ec375cd00_0_305"/>
          <p:cNvCxnSpPr/>
          <p:nvPr/>
        </p:nvCxnSpPr>
        <p:spPr>
          <a:xfrm rot="10800000" flipH="1">
            <a:off x="7327600" y="4871975"/>
            <a:ext cx="205500" cy="205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3" name="Google Shape;343;g6ec375cd00_0_305"/>
          <p:cNvCxnSpPr/>
          <p:nvPr/>
        </p:nvCxnSpPr>
        <p:spPr>
          <a:xfrm rot="10800000" flipH="1">
            <a:off x="7474350" y="5067650"/>
            <a:ext cx="137100" cy="127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4" name="Google Shape;344;g6ec375cd00_0_305"/>
          <p:cNvCxnSpPr/>
          <p:nvPr/>
        </p:nvCxnSpPr>
        <p:spPr>
          <a:xfrm rot="10800000" flipH="1">
            <a:off x="7308025" y="5077450"/>
            <a:ext cx="166200" cy="30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5" name="Google Shape;345;g6ec375cd00_0_305"/>
          <p:cNvCxnSpPr/>
          <p:nvPr/>
        </p:nvCxnSpPr>
        <p:spPr>
          <a:xfrm rot="10800000" flipH="1">
            <a:off x="7435200" y="5331950"/>
            <a:ext cx="176100" cy="166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6" name="Google Shape;346;g6ec375cd00_0_305"/>
          <p:cNvSpPr/>
          <p:nvPr/>
        </p:nvSpPr>
        <p:spPr>
          <a:xfrm>
            <a:off x="8303543" y="4020875"/>
            <a:ext cx="442600" cy="371950"/>
          </a:xfrm>
          <a:custGeom>
            <a:avLst/>
            <a:gdLst/>
            <a:ahLst/>
            <a:cxnLst/>
            <a:rect l="l" t="t" r="r" b="b"/>
            <a:pathLst>
              <a:path w="17704" h="14878" extrusionOk="0">
                <a:moveTo>
                  <a:pt x="17704" y="0"/>
                </a:moveTo>
                <a:cubicBezTo>
                  <a:pt x="12190" y="502"/>
                  <a:pt x="5575" y="390"/>
                  <a:pt x="1660" y="4305"/>
                </a:cubicBezTo>
                <a:cubicBezTo>
                  <a:pt x="-554" y="6519"/>
                  <a:pt x="-554" y="11483"/>
                  <a:pt x="1660" y="13697"/>
                </a:cubicBezTo>
                <a:cubicBezTo>
                  <a:pt x="5907" y="17944"/>
                  <a:pt x="15074" y="9349"/>
                  <a:pt x="16530" y="3522"/>
                </a:cubicBezTo>
                <a:cubicBezTo>
                  <a:pt x="16742" y="2673"/>
                  <a:pt x="16231" y="1174"/>
                  <a:pt x="15356" y="117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7" name="Google Shape;347;g6ec375cd00_0_305"/>
          <p:cNvSpPr/>
          <p:nvPr/>
        </p:nvSpPr>
        <p:spPr>
          <a:xfrm>
            <a:off x="8736375" y="4148075"/>
            <a:ext cx="303275" cy="166300"/>
          </a:xfrm>
          <a:custGeom>
            <a:avLst/>
            <a:gdLst/>
            <a:ahLst/>
            <a:cxnLst/>
            <a:rect l="l" t="t" r="r" b="b"/>
            <a:pathLst>
              <a:path w="12131" h="6652" extrusionOk="0">
                <a:moveTo>
                  <a:pt x="12131" y="0"/>
                </a:moveTo>
                <a:cubicBezTo>
                  <a:pt x="7892" y="1816"/>
                  <a:pt x="3259" y="3389"/>
                  <a:pt x="0" y="6652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8" name="Google Shape;348;g6ec375cd00_0_305"/>
          <p:cNvSpPr/>
          <p:nvPr/>
        </p:nvSpPr>
        <p:spPr>
          <a:xfrm>
            <a:off x="8843975" y="4118725"/>
            <a:ext cx="39150" cy="225000"/>
          </a:xfrm>
          <a:custGeom>
            <a:avLst/>
            <a:gdLst/>
            <a:ahLst/>
            <a:cxnLst/>
            <a:rect l="l" t="t" r="r" b="b"/>
            <a:pathLst>
              <a:path w="1566" h="9000" extrusionOk="0">
                <a:moveTo>
                  <a:pt x="1566" y="0"/>
                </a:moveTo>
                <a:cubicBezTo>
                  <a:pt x="1566" y="3045"/>
                  <a:pt x="0" y="5955"/>
                  <a:pt x="0" y="900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9" name="Google Shape;349;g6ec375cd00_0_305"/>
          <p:cNvSpPr/>
          <p:nvPr/>
        </p:nvSpPr>
        <p:spPr>
          <a:xfrm>
            <a:off x="9137475" y="4054492"/>
            <a:ext cx="273925" cy="230525"/>
          </a:xfrm>
          <a:custGeom>
            <a:avLst/>
            <a:gdLst/>
            <a:ahLst/>
            <a:cxnLst/>
            <a:rect l="l" t="t" r="r" b="b"/>
            <a:pathLst>
              <a:path w="10957" h="9221" extrusionOk="0">
                <a:moveTo>
                  <a:pt x="0" y="1395"/>
                </a:moveTo>
                <a:cubicBezTo>
                  <a:pt x="30" y="1395"/>
                  <a:pt x="10957" y="-565"/>
                  <a:pt x="10957" y="221"/>
                </a:cubicBezTo>
                <a:cubicBezTo>
                  <a:pt x="10957" y="1891"/>
                  <a:pt x="8327" y="2282"/>
                  <a:pt x="7044" y="3351"/>
                </a:cubicBezTo>
                <a:cubicBezTo>
                  <a:pt x="4696" y="5307"/>
                  <a:pt x="2734" y="7856"/>
                  <a:pt x="0" y="9221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0" name="Google Shape;350;g6ec375cd00_0_305"/>
          <p:cNvSpPr/>
          <p:nvPr/>
        </p:nvSpPr>
        <p:spPr>
          <a:xfrm>
            <a:off x="9391850" y="4050225"/>
            <a:ext cx="366850" cy="283725"/>
          </a:xfrm>
          <a:custGeom>
            <a:avLst/>
            <a:gdLst/>
            <a:ahLst/>
            <a:cxnLst/>
            <a:rect l="l" t="t" r="r" b="b"/>
            <a:pathLst>
              <a:path w="14674" h="11349" extrusionOk="0">
                <a:moveTo>
                  <a:pt x="7043" y="0"/>
                </a:moveTo>
                <a:cubicBezTo>
                  <a:pt x="9786" y="0"/>
                  <a:pt x="15706" y="1069"/>
                  <a:pt x="14479" y="3522"/>
                </a:cubicBezTo>
                <a:cubicBezTo>
                  <a:pt x="12126" y="8225"/>
                  <a:pt x="0" y="4525"/>
                  <a:pt x="0" y="9783"/>
                </a:cubicBezTo>
                <a:cubicBezTo>
                  <a:pt x="0" y="10964"/>
                  <a:pt x="2341" y="10175"/>
                  <a:pt x="3522" y="10175"/>
                </a:cubicBezTo>
                <a:cubicBezTo>
                  <a:pt x="6418" y="10175"/>
                  <a:pt x="9235" y="11349"/>
                  <a:pt x="12131" y="11349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1" name="Google Shape;351;g6ec375cd00_0_305"/>
          <p:cNvSpPr/>
          <p:nvPr/>
        </p:nvSpPr>
        <p:spPr>
          <a:xfrm>
            <a:off x="9832075" y="4041843"/>
            <a:ext cx="423025" cy="355100"/>
          </a:xfrm>
          <a:custGeom>
            <a:avLst/>
            <a:gdLst/>
            <a:ahLst/>
            <a:cxnLst/>
            <a:rect l="l" t="t" r="r" b="b"/>
            <a:pathLst>
              <a:path w="16921" h="14204" extrusionOk="0">
                <a:moveTo>
                  <a:pt x="8218" y="335"/>
                </a:moveTo>
                <a:cubicBezTo>
                  <a:pt x="11160" y="-645"/>
                  <a:pt x="17579" y="849"/>
                  <a:pt x="16827" y="3857"/>
                </a:cubicBezTo>
                <a:cubicBezTo>
                  <a:pt x="15937" y="7421"/>
                  <a:pt x="9935" y="6988"/>
                  <a:pt x="6262" y="6988"/>
                </a:cubicBezTo>
                <a:cubicBezTo>
                  <a:pt x="5148" y="6988"/>
                  <a:pt x="8723" y="7271"/>
                  <a:pt x="9392" y="8162"/>
                </a:cubicBezTo>
                <a:cubicBezTo>
                  <a:pt x="10344" y="9431"/>
                  <a:pt x="11297" y="11736"/>
                  <a:pt x="10175" y="12858"/>
                </a:cubicBezTo>
                <a:cubicBezTo>
                  <a:pt x="7770" y="15263"/>
                  <a:pt x="3402" y="13640"/>
                  <a:pt x="0" y="1364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pic>
        <p:nvPicPr>
          <p:cNvPr id="352" name="Google Shape;352;g6ec375cd00_0_3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g6ec375cd00_0_305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354" name="Google Shape;354;g6ec375cd00_0_30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43210" y="234445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g6ec375cd00_0_305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grpSp>
        <p:nvGrpSpPr>
          <p:cNvPr id="356" name="Google Shape;356;g6ec375cd00_0_305"/>
          <p:cNvGrpSpPr/>
          <p:nvPr/>
        </p:nvGrpSpPr>
        <p:grpSpPr>
          <a:xfrm>
            <a:off x="6488588" y="1674495"/>
            <a:ext cx="4527225" cy="976750"/>
            <a:chOff x="7664775" y="3696820"/>
            <a:chExt cx="4527225" cy="976750"/>
          </a:xfrm>
        </p:grpSpPr>
        <p:sp>
          <p:nvSpPr>
            <p:cNvPr id="357" name="Google Shape;357;g6ec375cd00_0_305"/>
            <p:cNvSpPr/>
            <p:nvPr/>
          </p:nvSpPr>
          <p:spPr>
            <a:xfrm>
              <a:off x="8464625" y="3696820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358" name="Google Shape;358;g6ec375cd00_0_305"/>
            <p:cNvCxnSpPr/>
            <p:nvPr/>
          </p:nvCxnSpPr>
          <p:spPr>
            <a:xfrm rot="10800000" flipH="1">
              <a:off x="7689575" y="3883975"/>
              <a:ext cx="772800" cy="77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9" name="Google Shape;359;g6ec375cd00_0_305"/>
            <p:cNvCxnSpPr/>
            <p:nvPr/>
          </p:nvCxnSpPr>
          <p:spPr>
            <a:xfrm rot="10800000" flipH="1">
              <a:off x="11392150" y="3809900"/>
              <a:ext cx="772800" cy="77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60" name="Google Shape;360;g6ec375cd00_0_305"/>
            <p:cNvSpPr/>
            <p:nvPr/>
          </p:nvSpPr>
          <p:spPr>
            <a:xfrm>
              <a:off x="7664775" y="4495845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361" name="Google Shape;361;g6ec375cd00_0_305"/>
          <p:cNvSpPr/>
          <p:nvPr/>
        </p:nvSpPr>
        <p:spPr>
          <a:xfrm>
            <a:off x="5421463" y="670975"/>
            <a:ext cx="1594500" cy="684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push {R0}</a:t>
            </a:r>
            <a:endParaRPr sz="1800"/>
          </a:p>
        </p:txBody>
      </p:sp>
      <p:sp>
        <p:nvSpPr>
          <p:cNvPr id="362" name="Google Shape;362;g6ec375cd00_0_305"/>
          <p:cNvSpPr/>
          <p:nvPr/>
        </p:nvSpPr>
        <p:spPr>
          <a:xfrm>
            <a:off x="3717600" y="494937"/>
            <a:ext cx="4578525" cy="1442150"/>
          </a:xfrm>
          <a:custGeom>
            <a:avLst/>
            <a:gdLst/>
            <a:ahLst/>
            <a:cxnLst/>
            <a:rect l="l" t="t" r="r" b="b"/>
            <a:pathLst>
              <a:path w="183141" h="57686" extrusionOk="0">
                <a:moveTo>
                  <a:pt x="0" y="57686"/>
                </a:moveTo>
                <a:cubicBezTo>
                  <a:pt x="15458" y="48099"/>
                  <a:pt x="62222" y="2705"/>
                  <a:pt x="92745" y="161"/>
                </a:cubicBezTo>
                <a:cubicBezTo>
                  <a:pt x="123269" y="-2383"/>
                  <a:pt x="168075" y="35380"/>
                  <a:pt x="183141" y="42424"/>
                </a:cubicBezTo>
              </a:path>
            </a:pathLst>
          </a:cu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6ec375cd00_0_200"/>
          <p:cNvSpPr txBox="1">
            <a:spLocks noGrp="1"/>
          </p:cNvSpPr>
          <p:nvPr>
            <p:ph type="ctrTitle" idx="4294967295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368" name="Google Shape;368;g6ec375cd00_0_200"/>
          <p:cNvSpPr/>
          <p:nvPr/>
        </p:nvSpPr>
        <p:spPr>
          <a:xfrm>
            <a:off x="515815" y="3140850"/>
            <a:ext cx="3847535" cy="1653300"/>
          </a:xfrm>
          <a:prstGeom prst="wedgeRoundRectCallout">
            <a:avLst>
              <a:gd name="adj1" fmla="val 57772"/>
              <a:gd name="adj2" fmla="val -2635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0x5555 wird “verschoben”.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9" name="Google Shape;369;g6ec375cd00_0_200"/>
          <p:cNvCxnSpPr/>
          <p:nvPr/>
        </p:nvCxnSpPr>
        <p:spPr>
          <a:xfrm rot="10800000" flipH="1">
            <a:off x="11094100" y="4646925"/>
            <a:ext cx="186000" cy="156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0" name="Google Shape;370;g6ec375cd00_0_200"/>
          <p:cNvCxnSpPr/>
          <p:nvPr/>
        </p:nvCxnSpPr>
        <p:spPr>
          <a:xfrm rot="10800000" flipH="1">
            <a:off x="7425425" y="3971950"/>
            <a:ext cx="939300" cy="880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1" name="Google Shape;371;g6ec375cd00_0_200"/>
          <p:cNvCxnSpPr/>
          <p:nvPr/>
        </p:nvCxnSpPr>
        <p:spPr>
          <a:xfrm rot="10800000" flipH="1">
            <a:off x="11309350" y="4069775"/>
            <a:ext cx="812400" cy="831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2" name="Google Shape;372;g6ec375cd00_0_200"/>
          <p:cNvSpPr/>
          <p:nvPr/>
        </p:nvSpPr>
        <p:spPr>
          <a:xfrm>
            <a:off x="7288450" y="51947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3" name="Google Shape;373;g6ec375cd00_0_200"/>
          <p:cNvSpPr/>
          <p:nvPr/>
        </p:nvSpPr>
        <p:spPr>
          <a:xfrm>
            <a:off x="7440850" y="53471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4" name="Google Shape;374;g6ec375cd00_0_200"/>
          <p:cNvSpPr/>
          <p:nvPr/>
        </p:nvSpPr>
        <p:spPr>
          <a:xfrm>
            <a:off x="7440850" y="50170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5" name="Google Shape;375;g6ec375cd00_0_200"/>
          <p:cNvSpPr/>
          <p:nvPr/>
        </p:nvSpPr>
        <p:spPr>
          <a:xfrm>
            <a:off x="7288450" y="48986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6" name="Google Shape;376;g6ec375cd00_0_200"/>
          <p:cNvSpPr/>
          <p:nvPr/>
        </p:nvSpPr>
        <p:spPr>
          <a:xfrm>
            <a:off x="7585000" y="47564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7" name="Google Shape;377;g6ec375cd00_0_200"/>
          <p:cNvSpPr/>
          <p:nvPr/>
        </p:nvSpPr>
        <p:spPr>
          <a:xfrm>
            <a:off x="7375400" y="468692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378" name="Google Shape;378;g6ec375cd00_0_200"/>
          <p:cNvGrpSpPr/>
          <p:nvPr/>
        </p:nvGrpSpPr>
        <p:grpSpPr>
          <a:xfrm>
            <a:off x="7664775" y="3696820"/>
            <a:ext cx="4527225" cy="976750"/>
            <a:chOff x="7664775" y="3696820"/>
            <a:chExt cx="4527225" cy="976750"/>
          </a:xfrm>
        </p:grpSpPr>
        <p:sp>
          <p:nvSpPr>
            <p:cNvPr id="379" name="Google Shape;379;g6ec375cd00_0_200"/>
            <p:cNvSpPr/>
            <p:nvPr/>
          </p:nvSpPr>
          <p:spPr>
            <a:xfrm>
              <a:off x="8464625" y="3696820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cxnSp>
          <p:nvCxnSpPr>
            <p:cNvPr id="380" name="Google Shape;380;g6ec375cd00_0_200"/>
            <p:cNvCxnSpPr/>
            <p:nvPr/>
          </p:nvCxnSpPr>
          <p:spPr>
            <a:xfrm rot="10800000" flipH="1">
              <a:off x="7689575" y="3883975"/>
              <a:ext cx="772800" cy="77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1" name="Google Shape;381;g6ec375cd00_0_200"/>
            <p:cNvCxnSpPr/>
            <p:nvPr/>
          </p:nvCxnSpPr>
          <p:spPr>
            <a:xfrm rot="10800000" flipH="1">
              <a:off x="11392150" y="3809900"/>
              <a:ext cx="772800" cy="772800"/>
            </a:xfrm>
            <a:prstGeom prst="straightConnector1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82" name="Google Shape;382;g6ec375cd00_0_200"/>
            <p:cNvSpPr/>
            <p:nvPr/>
          </p:nvSpPr>
          <p:spPr>
            <a:xfrm>
              <a:off x="7664775" y="4495845"/>
              <a:ext cx="3727375" cy="177725"/>
            </a:xfrm>
            <a:custGeom>
              <a:avLst/>
              <a:gdLst/>
              <a:ahLst/>
              <a:cxnLst/>
              <a:rect l="l" t="t" r="r" b="b"/>
              <a:pathLst>
                <a:path w="149095" h="7109" extrusionOk="0">
                  <a:moveTo>
                    <a:pt x="0" y="7109"/>
                  </a:moveTo>
                  <a:cubicBezTo>
                    <a:pt x="11936" y="5935"/>
                    <a:pt x="46764" y="326"/>
                    <a:pt x="71613" y="65"/>
                  </a:cubicBezTo>
                  <a:cubicBezTo>
                    <a:pt x="96462" y="-196"/>
                    <a:pt x="136181" y="4631"/>
                    <a:pt x="149095" y="5544"/>
                  </a:cubicBezTo>
                </a:path>
              </a:pathLst>
            </a:cu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cxnSp>
        <p:nvCxnSpPr>
          <p:cNvPr id="383" name="Google Shape;383;g6ec375cd00_0_200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4" name="Google Shape;384;g6ec375cd00_0_200"/>
          <p:cNvCxnSpPr/>
          <p:nvPr/>
        </p:nvCxnSpPr>
        <p:spPr>
          <a:xfrm rot="10800000" flipH="1">
            <a:off x="11025625" y="4921025"/>
            <a:ext cx="117300" cy="1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5" name="Google Shape;385;g6ec375cd00_0_200"/>
          <p:cNvCxnSpPr/>
          <p:nvPr/>
        </p:nvCxnSpPr>
        <p:spPr>
          <a:xfrm rot="10800000" flipH="1">
            <a:off x="11191950" y="4373150"/>
            <a:ext cx="7827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6" name="Google Shape;386;g6ec375cd00_0_200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7" name="Google Shape;387;g6ec375cd00_0_200"/>
          <p:cNvCxnSpPr/>
          <p:nvPr/>
        </p:nvCxnSpPr>
        <p:spPr>
          <a:xfrm rot="10800000" flipH="1">
            <a:off x="11035400" y="5087325"/>
            <a:ext cx="205500" cy="244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8" name="Google Shape;388;g6ec375cd00_0_200"/>
          <p:cNvCxnSpPr/>
          <p:nvPr/>
        </p:nvCxnSpPr>
        <p:spPr>
          <a:xfrm rot="10800000" flipH="1">
            <a:off x="11152800" y="4559025"/>
            <a:ext cx="861000" cy="948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9" name="Google Shape;389;g6ec375cd00_0_200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0" name="Google Shape;390;g6ec375cd00_0_200"/>
          <p:cNvCxnSpPr/>
          <p:nvPr/>
        </p:nvCxnSpPr>
        <p:spPr>
          <a:xfrm rot="10800000" flipH="1">
            <a:off x="7611300" y="4852525"/>
            <a:ext cx="68400" cy="6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1" name="Google Shape;391;g6ec375cd00_0_200"/>
          <p:cNvCxnSpPr/>
          <p:nvPr/>
        </p:nvCxnSpPr>
        <p:spPr>
          <a:xfrm rot="10800000" flipH="1">
            <a:off x="7327600" y="4871975"/>
            <a:ext cx="205500" cy="205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2" name="Google Shape;392;g6ec375cd00_0_200"/>
          <p:cNvCxnSpPr/>
          <p:nvPr/>
        </p:nvCxnSpPr>
        <p:spPr>
          <a:xfrm rot="10800000" flipH="1">
            <a:off x="7474350" y="5067650"/>
            <a:ext cx="137100" cy="127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3" name="Google Shape;393;g6ec375cd00_0_200"/>
          <p:cNvCxnSpPr/>
          <p:nvPr/>
        </p:nvCxnSpPr>
        <p:spPr>
          <a:xfrm rot="10800000" flipH="1">
            <a:off x="7308025" y="5077450"/>
            <a:ext cx="166200" cy="30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4" name="Google Shape;394;g6ec375cd00_0_200"/>
          <p:cNvCxnSpPr/>
          <p:nvPr/>
        </p:nvCxnSpPr>
        <p:spPr>
          <a:xfrm rot="10800000" flipH="1">
            <a:off x="7435200" y="5331950"/>
            <a:ext cx="176100" cy="166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5" name="Google Shape;395;g6ec375cd00_0_200"/>
          <p:cNvSpPr/>
          <p:nvPr/>
        </p:nvSpPr>
        <p:spPr>
          <a:xfrm>
            <a:off x="8303543" y="4020875"/>
            <a:ext cx="442600" cy="371950"/>
          </a:xfrm>
          <a:custGeom>
            <a:avLst/>
            <a:gdLst/>
            <a:ahLst/>
            <a:cxnLst/>
            <a:rect l="l" t="t" r="r" b="b"/>
            <a:pathLst>
              <a:path w="17704" h="14878" extrusionOk="0">
                <a:moveTo>
                  <a:pt x="17704" y="0"/>
                </a:moveTo>
                <a:cubicBezTo>
                  <a:pt x="12190" y="502"/>
                  <a:pt x="5575" y="390"/>
                  <a:pt x="1660" y="4305"/>
                </a:cubicBezTo>
                <a:cubicBezTo>
                  <a:pt x="-554" y="6519"/>
                  <a:pt x="-554" y="11483"/>
                  <a:pt x="1660" y="13697"/>
                </a:cubicBezTo>
                <a:cubicBezTo>
                  <a:pt x="5907" y="17944"/>
                  <a:pt x="15074" y="9349"/>
                  <a:pt x="16530" y="3522"/>
                </a:cubicBezTo>
                <a:cubicBezTo>
                  <a:pt x="16742" y="2673"/>
                  <a:pt x="16231" y="1174"/>
                  <a:pt x="15356" y="117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6" name="Google Shape;396;g6ec375cd00_0_200"/>
          <p:cNvSpPr/>
          <p:nvPr/>
        </p:nvSpPr>
        <p:spPr>
          <a:xfrm>
            <a:off x="8736375" y="4148075"/>
            <a:ext cx="303275" cy="166300"/>
          </a:xfrm>
          <a:custGeom>
            <a:avLst/>
            <a:gdLst/>
            <a:ahLst/>
            <a:cxnLst/>
            <a:rect l="l" t="t" r="r" b="b"/>
            <a:pathLst>
              <a:path w="12131" h="6652" extrusionOk="0">
                <a:moveTo>
                  <a:pt x="12131" y="0"/>
                </a:moveTo>
                <a:cubicBezTo>
                  <a:pt x="7892" y="1816"/>
                  <a:pt x="3259" y="3389"/>
                  <a:pt x="0" y="6652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7" name="Google Shape;397;g6ec375cd00_0_200"/>
          <p:cNvSpPr/>
          <p:nvPr/>
        </p:nvSpPr>
        <p:spPr>
          <a:xfrm>
            <a:off x="8843975" y="4118725"/>
            <a:ext cx="39150" cy="225000"/>
          </a:xfrm>
          <a:custGeom>
            <a:avLst/>
            <a:gdLst/>
            <a:ahLst/>
            <a:cxnLst/>
            <a:rect l="l" t="t" r="r" b="b"/>
            <a:pathLst>
              <a:path w="1566" h="9000" extrusionOk="0">
                <a:moveTo>
                  <a:pt x="1566" y="0"/>
                </a:moveTo>
                <a:cubicBezTo>
                  <a:pt x="1566" y="3045"/>
                  <a:pt x="0" y="5955"/>
                  <a:pt x="0" y="900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8" name="Google Shape;398;g6ec375cd00_0_200"/>
          <p:cNvSpPr/>
          <p:nvPr/>
        </p:nvSpPr>
        <p:spPr>
          <a:xfrm>
            <a:off x="9137475" y="4054492"/>
            <a:ext cx="273925" cy="230525"/>
          </a:xfrm>
          <a:custGeom>
            <a:avLst/>
            <a:gdLst/>
            <a:ahLst/>
            <a:cxnLst/>
            <a:rect l="l" t="t" r="r" b="b"/>
            <a:pathLst>
              <a:path w="10957" h="9221" extrusionOk="0">
                <a:moveTo>
                  <a:pt x="0" y="1395"/>
                </a:moveTo>
                <a:cubicBezTo>
                  <a:pt x="30" y="1395"/>
                  <a:pt x="10957" y="-565"/>
                  <a:pt x="10957" y="221"/>
                </a:cubicBezTo>
                <a:cubicBezTo>
                  <a:pt x="10957" y="1891"/>
                  <a:pt x="8327" y="2282"/>
                  <a:pt x="7044" y="3351"/>
                </a:cubicBezTo>
                <a:cubicBezTo>
                  <a:pt x="4696" y="5307"/>
                  <a:pt x="2734" y="7856"/>
                  <a:pt x="0" y="9221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9" name="Google Shape;399;g6ec375cd00_0_200"/>
          <p:cNvSpPr/>
          <p:nvPr/>
        </p:nvSpPr>
        <p:spPr>
          <a:xfrm>
            <a:off x="9391850" y="4050225"/>
            <a:ext cx="366850" cy="283725"/>
          </a:xfrm>
          <a:custGeom>
            <a:avLst/>
            <a:gdLst/>
            <a:ahLst/>
            <a:cxnLst/>
            <a:rect l="l" t="t" r="r" b="b"/>
            <a:pathLst>
              <a:path w="14674" h="11349" extrusionOk="0">
                <a:moveTo>
                  <a:pt x="7043" y="0"/>
                </a:moveTo>
                <a:cubicBezTo>
                  <a:pt x="9786" y="0"/>
                  <a:pt x="15706" y="1069"/>
                  <a:pt x="14479" y="3522"/>
                </a:cubicBezTo>
                <a:cubicBezTo>
                  <a:pt x="12126" y="8225"/>
                  <a:pt x="0" y="4525"/>
                  <a:pt x="0" y="9783"/>
                </a:cubicBezTo>
                <a:cubicBezTo>
                  <a:pt x="0" y="10964"/>
                  <a:pt x="2341" y="10175"/>
                  <a:pt x="3522" y="10175"/>
                </a:cubicBezTo>
                <a:cubicBezTo>
                  <a:pt x="6418" y="10175"/>
                  <a:pt x="9235" y="11349"/>
                  <a:pt x="12131" y="11349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0" name="Google Shape;400;g6ec375cd00_0_200"/>
          <p:cNvSpPr/>
          <p:nvPr/>
        </p:nvSpPr>
        <p:spPr>
          <a:xfrm>
            <a:off x="9832075" y="4041843"/>
            <a:ext cx="423025" cy="355100"/>
          </a:xfrm>
          <a:custGeom>
            <a:avLst/>
            <a:gdLst/>
            <a:ahLst/>
            <a:cxnLst/>
            <a:rect l="l" t="t" r="r" b="b"/>
            <a:pathLst>
              <a:path w="16921" h="14204" extrusionOk="0">
                <a:moveTo>
                  <a:pt x="8218" y="335"/>
                </a:moveTo>
                <a:cubicBezTo>
                  <a:pt x="11160" y="-645"/>
                  <a:pt x="17579" y="849"/>
                  <a:pt x="16827" y="3857"/>
                </a:cubicBezTo>
                <a:cubicBezTo>
                  <a:pt x="15937" y="7421"/>
                  <a:pt x="9935" y="6988"/>
                  <a:pt x="6262" y="6988"/>
                </a:cubicBezTo>
                <a:cubicBezTo>
                  <a:pt x="5148" y="6988"/>
                  <a:pt x="8723" y="7271"/>
                  <a:pt x="9392" y="8162"/>
                </a:cubicBezTo>
                <a:cubicBezTo>
                  <a:pt x="10344" y="9431"/>
                  <a:pt x="11297" y="11736"/>
                  <a:pt x="10175" y="12858"/>
                </a:cubicBezTo>
                <a:cubicBezTo>
                  <a:pt x="7770" y="15263"/>
                  <a:pt x="3402" y="13640"/>
                  <a:pt x="0" y="13640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pic>
        <p:nvPicPr>
          <p:cNvPr id="401" name="Google Shape;401;g6ec375cd00_0_2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g6ec375cd00_0_200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403" name="Google Shape;403;g6ec375cd00_0_20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43210" y="234445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g6ec375cd00_0_200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05" name="Google Shape;405;g6ec375cd00_0_200"/>
          <p:cNvSpPr/>
          <p:nvPr/>
        </p:nvSpPr>
        <p:spPr>
          <a:xfrm>
            <a:off x="5421463" y="670975"/>
            <a:ext cx="1594500" cy="684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push {R0}</a:t>
            </a:r>
            <a:endParaRPr sz="1800"/>
          </a:p>
        </p:txBody>
      </p:sp>
      <p:sp>
        <p:nvSpPr>
          <p:cNvPr id="406" name="Google Shape;406;g6ec375cd00_0_200"/>
          <p:cNvSpPr/>
          <p:nvPr/>
        </p:nvSpPr>
        <p:spPr>
          <a:xfrm>
            <a:off x="3717600" y="494937"/>
            <a:ext cx="4578525" cy="1442150"/>
          </a:xfrm>
          <a:custGeom>
            <a:avLst/>
            <a:gdLst/>
            <a:ahLst/>
            <a:cxnLst/>
            <a:rect l="l" t="t" r="r" b="b"/>
            <a:pathLst>
              <a:path w="183141" h="57686" extrusionOk="0">
                <a:moveTo>
                  <a:pt x="0" y="57686"/>
                </a:moveTo>
                <a:cubicBezTo>
                  <a:pt x="15458" y="48099"/>
                  <a:pt x="62222" y="2705"/>
                  <a:pt x="92745" y="161"/>
                </a:cubicBezTo>
                <a:cubicBezTo>
                  <a:pt x="123269" y="-2383"/>
                  <a:pt x="168075" y="35380"/>
                  <a:pt x="183141" y="42424"/>
                </a:cubicBezTo>
              </a:path>
            </a:pathLst>
          </a:cu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sp>
      <p:grpSp>
        <p:nvGrpSpPr>
          <p:cNvPr id="407" name="Google Shape;407;g6ec375cd00_0_200"/>
          <p:cNvGrpSpPr/>
          <p:nvPr/>
        </p:nvGrpSpPr>
        <p:grpSpPr>
          <a:xfrm>
            <a:off x="6488588" y="1674495"/>
            <a:ext cx="4527225" cy="976750"/>
            <a:chOff x="6488588" y="1674495"/>
            <a:chExt cx="4527225" cy="976750"/>
          </a:xfrm>
        </p:grpSpPr>
        <p:grpSp>
          <p:nvGrpSpPr>
            <p:cNvPr id="408" name="Google Shape;408;g6ec375cd00_0_200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409" name="Google Shape;409;g6ec375cd00_0_200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410" name="Google Shape;410;g6ec375cd00_0_200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11" name="Google Shape;411;g6ec375cd00_0_200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412" name="Google Shape;412;g6ec375cd00_0_200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413" name="Google Shape;413;g6ec375cd00_0_200"/>
            <p:cNvSpPr/>
            <p:nvPr/>
          </p:nvSpPr>
          <p:spPr>
            <a:xfrm>
              <a:off x="7067094" y="1939725"/>
              <a:ext cx="541700" cy="456000"/>
            </a:xfrm>
            <a:custGeom>
              <a:avLst/>
              <a:gdLst/>
              <a:ahLst/>
              <a:cxnLst/>
              <a:rect l="l" t="t" r="r" b="b"/>
              <a:pathLst>
                <a:path w="21668" h="18240" extrusionOk="0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14" name="Google Shape;414;g6ec375cd00_0_200"/>
            <p:cNvSpPr/>
            <p:nvPr/>
          </p:nvSpPr>
          <p:spPr>
            <a:xfrm>
              <a:off x="7603275" y="2088675"/>
              <a:ext cx="327700" cy="221775"/>
            </a:xfrm>
            <a:custGeom>
              <a:avLst/>
              <a:gdLst/>
              <a:ahLst/>
              <a:cxnLst/>
              <a:rect l="l" t="t" r="r" b="b"/>
              <a:pathLst>
                <a:path w="13108" h="8871" extrusionOk="0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15" name="Google Shape;415;g6ec375cd00_0_200"/>
            <p:cNvSpPr/>
            <p:nvPr/>
          </p:nvSpPr>
          <p:spPr>
            <a:xfrm>
              <a:off x="7728698" y="2088675"/>
              <a:ext cx="50025" cy="268825"/>
            </a:xfrm>
            <a:custGeom>
              <a:avLst/>
              <a:gdLst/>
              <a:ahLst/>
              <a:cxnLst/>
              <a:rect l="l" t="t" r="r" b="b"/>
              <a:pathLst>
                <a:path w="2001" h="10753" extrusionOk="0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416" name="Google Shape;416;g6ec375cd00_0_200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417" name="Google Shape;417;g6ec375cd00_0_20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18" name="Google Shape;418;g6ec375cd00_0_20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19" name="Google Shape;419;g6ec375cd00_0_20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420" name="Google Shape;420;g6ec375cd00_0_200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421" name="Google Shape;421;g6ec375cd00_0_20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22" name="Google Shape;422;g6ec375cd00_0_20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23" name="Google Shape;423;g6ec375cd00_0_20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424" name="Google Shape;424;g6ec375cd00_0_200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425" name="Google Shape;425;g6ec375cd00_0_20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26" name="Google Shape;426;g6ec375cd00_0_20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27" name="Google Shape;427;g6ec375cd00_0_20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428" name="Google Shape;428;g6ec375cd00_0_200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429" name="Google Shape;429;g6ec375cd00_0_200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30" name="Google Shape;430;g6ec375cd00_0_200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31" name="Google Shape;431;g6ec375cd00_0_200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6ec375cd00_0_382"/>
          <p:cNvSpPr txBox="1">
            <a:spLocks noGrp="1"/>
          </p:cNvSpPr>
          <p:nvPr>
            <p:ph type="ctrTitle" idx="4294967295"/>
          </p:nvPr>
        </p:nvSpPr>
        <p:spPr>
          <a:xfrm>
            <a:off x="8168925" y="5524900"/>
            <a:ext cx="27099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wentieth Century"/>
              <a:buNone/>
            </a:pPr>
            <a:r>
              <a:rPr lang="de-DE"/>
              <a:t>Stapel Stack</a:t>
            </a:r>
            <a:endParaRPr sz="3600" b="0" i="0" u="none" strike="noStrike" cap="none">
              <a:solidFill>
                <a:schemeClr val="dk1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37" name="Google Shape;437;g6ec375cd00_0_382"/>
          <p:cNvSpPr/>
          <p:nvPr/>
        </p:nvSpPr>
        <p:spPr>
          <a:xfrm>
            <a:off x="588150" y="3140850"/>
            <a:ext cx="3775200" cy="1653300"/>
          </a:xfrm>
          <a:prstGeom prst="wedgeRoundRectCallout">
            <a:avLst>
              <a:gd name="adj1" fmla="val 57772"/>
              <a:gd name="adj2" fmla="val -2635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 dirty="0">
                <a:solidFill>
                  <a:srgbClr val="0000FF"/>
                </a:solidFill>
              </a:rPr>
              <a:t>Die Zahl aus R0 liegt auf dem Stapel.</a:t>
            </a: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8" name="Google Shape;438;g6ec375cd00_0_382"/>
          <p:cNvCxnSpPr/>
          <p:nvPr/>
        </p:nvCxnSpPr>
        <p:spPr>
          <a:xfrm rot="10800000" flipH="1">
            <a:off x="11094100" y="4646925"/>
            <a:ext cx="186000" cy="156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9" name="Google Shape;439;g6ec375cd00_0_382"/>
          <p:cNvCxnSpPr/>
          <p:nvPr/>
        </p:nvCxnSpPr>
        <p:spPr>
          <a:xfrm rot="10800000" flipH="1">
            <a:off x="7425425" y="4505350"/>
            <a:ext cx="261300" cy="3471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40" name="Google Shape;440;g6ec375cd00_0_382"/>
          <p:cNvCxnSpPr/>
          <p:nvPr/>
        </p:nvCxnSpPr>
        <p:spPr>
          <a:xfrm rot="10800000" flipH="1">
            <a:off x="11309350" y="4069775"/>
            <a:ext cx="812400" cy="8316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41" name="Google Shape;441;g6ec375cd00_0_382"/>
          <p:cNvSpPr/>
          <p:nvPr/>
        </p:nvSpPr>
        <p:spPr>
          <a:xfrm>
            <a:off x="7288450" y="51947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42" name="Google Shape;442;g6ec375cd00_0_382"/>
          <p:cNvSpPr/>
          <p:nvPr/>
        </p:nvSpPr>
        <p:spPr>
          <a:xfrm>
            <a:off x="7440850" y="53471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43" name="Google Shape;443;g6ec375cd00_0_382"/>
          <p:cNvSpPr/>
          <p:nvPr/>
        </p:nvSpPr>
        <p:spPr>
          <a:xfrm>
            <a:off x="7440850" y="50170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44" name="Google Shape;444;g6ec375cd00_0_382"/>
          <p:cNvSpPr/>
          <p:nvPr/>
        </p:nvSpPr>
        <p:spPr>
          <a:xfrm>
            <a:off x="7288450" y="489867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45" name="Google Shape;445;g6ec375cd00_0_382"/>
          <p:cNvSpPr/>
          <p:nvPr/>
        </p:nvSpPr>
        <p:spPr>
          <a:xfrm>
            <a:off x="7585000" y="47564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46" name="Google Shape;446;g6ec375cd00_0_382"/>
          <p:cNvSpPr/>
          <p:nvPr/>
        </p:nvSpPr>
        <p:spPr>
          <a:xfrm>
            <a:off x="7375400" y="4686920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447" name="Google Shape;447;g6ec375cd00_0_382"/>
          <p:cNvCxnSpPr/>
          <p:nvPr/>
        </p:nvCxnSpPr>
        <p:spPr>
          <a:xfrm rot="10800000" flipH="1">
            <a:off x="7689575" y="4505275"/>
            <a:ext cx="159000" cy="151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48" name="Google Shape;448;g6ec375cd00_0_382"/>
          <p:cNvCxnSpPr/>
          <p:nvPr/>
        </p:nvCxnSpPr>
        <p:spPr>
          <a:xfrm rot="10800000" flipH="1">
            <a:off x="11392150" y="3809900"/>
            <a:ext cx="7728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49" name="Google Shape;449;g6ec375cd00_0_382"/>
          <p:cNvSpPr/>
          <p:nvPr/>
        </p:nvSpPr>
        <p:spPr>
          <a:xfrm>
            <a:off x="7664775" y="4495845"/>
            <a:ext cx="3727375" cy="177725"/>
          </a:xfrm>
          <a:custGeom>
            <a:avLst/>
            <a:gdLst/>
            <a:ahLst/>
            <a:cxnLst/>
            <a:rect l="l" t="t" r="r" b="b"/>
            <a:pathLst>
              <a:path w="149095" h="7109" extrusionOk="0">
                <a:moveTo>
                  <a:pt x="0" y="7109"/>
                </a:moveTo>
                <a:cubicBezTo>
                  <a:pt x="11936" y="5935"/>
                  <a:pt x="46764" y="326"/>
                  <a:pt x="71613" y="65"/>
                </a:cubicBezTo>
                <a:cubicBezTo>
                  <a:pt x="96462" y="-196"/>
                  <a:pt x="136181" y="4631"/>
                  <a:pt x="149095" y="5544"/>
                </a:cubicBezTo>
              </a:path>
            </a:pathLst>
          </a:cu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450" name="Google Shape;450;g6ec375cd00_0_382"/>
          <p:cNvCxnSpPr/>
          <p:nvPr/>
        </p:nvCxnSpPr>
        <p:spPr>
          <a:xfrm flipH="1">
            <a:off x="11876900" y="4079575"/>
            <a:ext cx="215100" cy="19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1" name="Google Shape;451;g6ec375cd00_0_382"/>
          <p:cNvCxnSpPr/>
          <p:nvPr/>
        </p:nvCxnSpPr>
        <p:spPr>
          <a:xfrm rot="10800000" flipH="1">
            <a:off x="11025625" y="4921025"/>
            <a:ext cx="117300" cy="117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2" name="Google Shape;452;g6ec375cd00_0_382"/>
          <p:cNvCxnSpPr/>
          <p:nvPr/>
        </p:nvCxnSpPr>
        <p:spPr>
          <a:xfrm rot="10800000" flipH="1">
            <a:off x="11191950" y="4373150"/>
            <a:ext cx="782700" cy="7728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3" name="Google Shape;453;g6ec375cd00_0_382"/>
          <p:cNvCxnSpPr/>
          <p:nvPr/>
        </p:nvCxnSpPr>
        <p:spPr>
          <a:xfrm rot="10800000">
            <a:off x="11866975" y="4363300"/>
            <a:ext cx="1272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4" name="Google Shape;454;g6ec375cd00_0_382"/>
          <p:cNvCxnSpPr/>
          <p:nvPr/>
        </p:nvCxnSpPr>
        <p:spPr>
          <a:xfrm rot="10800000" flipH="1">
            <a:off x="11035400" y="5087325"/>
            <a:ext cx="205500" cy="244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5" name="Google Shape;455;g6ec375cd00_0_382"/>
          <p:cNvCxnSpPr/>
          <p:nvPr/>
        </p:nvCxnSpPr>
        <p:spPr>
          <a:xfrm rot="10800000" flipH="1">
            <a:off x="11152800" y="4559025"/>
            <a:ext cx="861000" cy="9489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6" name="Google Shape;456;g6ec375cd00_0_382"/>
          <p:cNvCxnSpPr/>
          <p:nvPr/>
        </p:nvCxnSpPr>
        <p:spPr>
          <a:xfrm rot="10800000">
            <a:off x="11818200" y="4549175"/>
            <a:ext cx="2151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7" name="Google Shape;457;g6ec375cd00_0_382"/>
          <p:cNvCxnSpPr/>
          <p:nvPr/>
        </p:nvCxnSpPr>
        <p:spPr>
          <a:xfrm rot="10800000" flipH="1">
            <a:off x="7611300" y="4852525"/>
            <a:ext cx="68400" cy="684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8" name="Google Shape;458;g6ec375cd00_0_382"/>
          <p:cNvCxnSpPr/>
          <p:nvPr/>
        </p:nvCxnSpPr>
        <p:spPr>
          <a:xfrm rot="10800000" flipH="1">
            <a:off x="7327600" y="4871975"/>
            <a:ext cx="205500" cy="2055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9" name="Google Shape;459;g6ec375cd00_0_382"/>
          <p:cNvCxnSpPr/>
          <p:nvPr/>
        </p:nvCxnSpPr>
        <p:spPr>
          <a:xfrm rot="10800000" flipH="1">
            <a:off x="7474350" y="5067650"/>
            <a:ext cx="137100" cy="127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60" name="Google Shape;460;g6ec375cd00_0_382"/>
          <p:cNvCxnSpPr/>
          <p:nvPr/>
        </p:nvCxnSpPr>
        <p:spPr>
          <a:xfrm rot="10800000" flipH="1">
            <a:off x="7308025" y="5077450"/>
            <a:ext cx="166200" cy="3033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61" name="Google Shape;461;g6ec375cd00_0_382"/>
          <p:cNvCxnSpPr/>
          <p:nvPr/>
        </p:nvCxnSpPr>
        <p:spPr>
          <a:xfrm rot="10800000" flipH="1">
            <a:off x="7435200" y="5331950"/>
            <a:ext cx="176100" cy="166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62" name="Google Shape;462;g6ec375cd00_0_38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8175" y="1477875"/>
            <a:ext cx="2827349" cy="1779926"/>
          </a:xfrm>
          <a:prstGeom prst="rect">
            <a:avLst/>
          </a:prstGeom>
          <a:noFill/>
          <a:ln>
            <a:noFill/>
          </a:ln>
        </p:spPr>
      </p:pic>
      <p:sp>
        <p:nvSpPr>
          <p:cNvPr id="463" name="Google Shape;463;g6ec375cd00_0_382"/>
          <p:cNvSpPr txBox="1"/>
          <p:nvPr/>
        </p:nvSpPr>
        <p:spPr>
          <a:xfrm>
            <a:off x="3541500" y="2651250"/>
            <a:ext cx="733800" cy="4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>
                <a:latin typeface="Twentieth Century"/>
                <a:ea typeface="Twentieth Century"/>
                <a:cs typeface="Twentieth Century"/>
                <a:sym typeface="Twentieth Century"/>
              </a:rPr>
              <a:t>R0</a:t>
            </a:r>
            <a:endParaRPr sz="24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464" name="Google Shape;464;g6ec375cd00_0_38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43210" y="2344452"/>
            <a:ext cx="1823474" cy="23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465" name="Google Shape;465;g6ec375cd00_0_382"/>
          <p:cNvSpPr txBox="1"/>
          <p:nvPr/>
        </p:nvSpPr>
        <p:spPr>
          <a:xfrm>
            <a:off x="3262650" y="1897275"/>
            <a:ext cx="1291500" cy="3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latin typeface="Twentieth Century"/>
                <a:ea typeface="Twentieth Century"/>
                <a:cs typeface="Twentieth Century"/>
                <a:sym typeface="Twentieth Century"/>
              </a:rPr>
              <a:t>0x5555</a:t>
            </a:r>
            <a:endParaRPr sz="2400" b="1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sp>
        <p:nvSpPr>
          <p:cNvPr id="466" name="Google Shape;466;g6ec375cd00_0_382"/>
          <p:cNvSpPr/>
          <p:nvPr/>
        </p:nvSpPr>
        <p:spPr>
          <a:xfrm>
            <a:off x="7097863" y="2959625"/>
            <a:ext cx="1594500" cy="684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/>
              <a:t>push {R0}</a:t>
            </a:r>
            <a:endParaRPr sz="1800"/>
          </a:p>
        </p:txBody>
      </p:sp>
      <p:sp>
        <p:nvSpPr>
          <p:cNvPr id="467" name="Google Shape;467;g6ec375cd00_0_382"/>
          <p:cNvSpPr/>
          <p:nvPr/>
        </p:nvSpPr>
        <p:spPr>
          <a:xfrm>
            <a:off x="3717600" y="465092"/>
            <a:ext cx="5759775" cy="3116300"/>
          </a:xfrm>
          <a:custGeom>
            <a:avLst/>
            <a:gdLst/>
            <a:ahLst/>
            <a:cxnLst/>
            <a:rect l="l" t="t" r="r" b="b"/>
            <a:pathLst>
              <a:path w="230391" h="124652" extrusionOk="0">
                <a:moveTo>
                  <a:pt x="0" y="58879"/>
                </a:moveTo>
                <a:cubicBezTo>
                  <a:pt x="15458" y="49292"/>
                  <a:pt x="54347" y="-9608"/>
                  <a:pt x="92745" y="1354"/>
                </a:cubicBezTo>
                <a:cubicBezTo>
                  <a:pt x="131144" y="12316"/>
                  <a:pt x="207450" y="104102"/>
                  <a:pt x="230391" y="124652"/>
                </a:cubicBezTo>
              </a:path>
            </a:pathLst>
          </a:cu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sp>
      <p:grpSp>
        <p:nvGrpSpPr>
          <p:cNvPr id="468" name="Google Shape;468;g6ec375cd00_0_382"/>
          <p:cNvGrpSpPr/>
          <p:nvPr/>
        </p:nvGrpSpPr>
        <p:grpSpPr>
          <a:xfrm>
            <a:off x="7533088" y="3562582"/>
            <a:ext cx="4527225" cy="976750"/>
            <a:chOff x="6488588" y="1674495"/>
            <a:chExt cx="4527225" cy="976750"/>
          </a:xfrm>
        </p:grpSpPr>
        <p:grpSp>
          <p:nvGrpSpPr>
            <p:cNvPr id="469" name="Google Shape;469;g6ec375cd00_0_382"/>
            <p:cNvGrpSpPr/>
            <p:nvPr/>
          </p:nvGrpSpPr>
          <p:grpSpPr>
            <a:xfrm>
              <a:off x="6488588" y="1674495"/>
              <a:ext cx="4527225" cy="976750"/>
              <a:chOff x="7664775" y="3696820"/>
              <a:chExt cx="4527225" cy="976750"/>
            </a:xfrm>
          </p:grpSpPr>
          <p:sp>
            <p:nvSpPr>
              <p:cNvPr id="470" name="Google Shape;470;g6ec375cd00_0_382"/>
              <p:cNvSpPr/>
              <p:nvPr/>
            </p:nvSpPr>
            <p:spPr>
              <a:xfrm>
                <a:off x="8464625" y="3696820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cxnSp>
            <p:nvCxnSpPr>
              <p:cNvPr id="471" name="Google Shape;471;g6ec375cd00_0_382"/>
              <p:cNvCxnSpPr/>
              <p:nvPr/>
            </p:nvCxnSpPr>
            <p:spPr>
              <a:xfrm rot="10800000" flipH="1">
                <a:off x="7689575" y="3883975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72" name="Google Shape;472;g6ec375cd00_0_382"/>
              <p:cNvCxnSpPr/>
              <p:nvPr/>
            </p:nvCxnSpPr>
            <p:spPr>
              <a:xfrm rot="10800000" flipH="1">
                <a:off x="11392150" y="3809900"/>
                <a:ext cx="772800" cy="772800"/>
              </a:xfrm>
              <a:prstGeom prst="straightConnector1">
                <a:avLst/>
              </a:pr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473" name="Google Shape;473;g6ec375cd00_0_382"/>
              <p:cNvSpPr/>
              <p:nvPr/>
            </p:nvSpPr>
            <p:spPr>
              <a:xfrm>
                <a:off x="7664775" y="4495845"/>
                <a:ext cx="3727375" cy="177725"/>
              </a:xfrm>
              <a:custGeom>
                <a:avLst/>
                <a:gdLst/>
                <a:ahLst/>
                <a:cxnLst/>
                <a:rect l="l" t="t" r="r" b="b"/>
                <a:pathLst>
                  <a:path w="149095" h="7109" extrusionOk="0">
                    <a:moveTo>
                      <a:pt x="0" y="7109"/>
                    </a:moveTo>
                    <a:cubicBezTo>
                      <a:pt x="11936" y="5935"/>
                      <a:pt x="46764" y="326"/>
                      <a:pt x="71613" y="65"/>
                    </a:cubicBezTo>
                    <a:cubicBezTo>
                      <a:pt x="96462" y="-196"/>
                      <a:pt x="136181" y="4631"/>
                      <a:pt x="149095" y="554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474" name="Google Shape;474;g6ec375cd00_0_382"/>
            <p:cNvSpPr/>
            <p:nvPr/>
          </p:nvSpPr>
          <p:spPr>
            <a:xfrm>
              <a:off x="7067094" y="1939725"/>
              <a:ext cx="541700" cy="456000"/>
            </a:xfrm>
            <a:custGeom>
              <a:avLst/>
              <a:gdLst/>
              <a:ahLst/>
              <a:cxnLst/>
              <a:rect l="l" t="t" r="r" b="b"/>
              <a:pathLst>
                <a:path w="21668" h="18240" extrusionOk="0">
                  <a:moveTo>
                    <a:pt x="17475" y="0"/>
                  </a:moveTo>
                  <a:cubicBezTo>
                    <a:pt x="11759" y="5080"/>
                    <a:pt x="-3917" y="9969"/>
                    <a:pt x="925" y="15888"/>
                  </a:cubicBezTo>
                  <a:cubicBezTo>
                    <a:pt x="5467" y="21441"/>
                    <a:pt x="18782" y="16061"/>
                    <a:pt x="21447" y="9400"/>
                  </a:cubicBezTo>
                  <a:cubicBezTo>
                    <a:pt x="22671" y="6341"/>
                    <a:pt x="18473" y="1177"/>
                    <a:pt x="15224" y="172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75" name="Google Shape;475;g6ec375cd00_0_382"/>
            <p:cNvSpPr/>
            <p:nvPr/>
          </p:nvSpPr>
          <p:spPr>
            <a:xfrm>
              <a:off x="7603275" y="2088675"/>
              <a:ext cx="327700" cy="221775"/>
            </a:xfrm>
            <a:custGeom>
              <a:avLst/>
              <a:gdLst/>
              <a:ahLst/>
              <a:cxnLst/>
              <a:rect l="l" t="t" r="r" b="b"/>
              <a:pathLst>
                <a:path w="13108" h="8871" extrusionOk="0">
                  <a:moveTo>
                    <a:pt x="13108" y="0"/>
                  </a:moveTo>
                  <a:cubicBezTo>
                    <a:pt x="10395" y="4525"/>
                    <a:pt x="4525" y="6158"/>
                    <a:pt x="0" y="8871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476" name="Google Shape;476;g6ec375cd00_0_382"/>
            <p:cNvSpPr/>
            <p:nvPr/>
          </p:nvSpPr>
          <p:spPr>
            <a:xfrm>
              <a:off x="7728698" y="2088675"/>
              <a:ext cx="50025" cy="268825"/>
            </a:xfrm>
            <a:custGeom>
              <a:avLst/>
              <a:gdLst/>
              <a:ahLst/>
              <a:cxnLst/>
              <a:rect l="l" t="t" r="r" b="b"/>
              <a:pathLst>
                <a:path w="2001" h="10753" extrusionOk="0">
                  <a:moveTo>
                    <a:pt x="2001" y="0"/>
                  </a:moveTo>
                  <a:cubicBezTo>
                    <a:pt x="2001" y="3433"/>
                    <a:pt x="-1222" y="13139"/>
                    <a:pt x="544" y="10195"/>
                  </a:cubicBezTo>
                </a:path>
              </a:pathLst>
            </a:cu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477" name="Google Shape;477;g6ec375cd00_0_382"/>
            <p:cNvGrpSpPr/>
            <p:nvPr/>
          </p:nvGrpSpPr>
          <p:grpSpPr>
            <a:xfrm>
              <a:off x="8096500" y="1870200"/>
              <a:ext cx="397200" cy="418836"/>
              <a:chOff x="8096500" y="1870200"/>
              <a:chExt cx="397200" cy="418836"/>
            </a:xfrm>
          </p:grpSpPr>
          <p:sp>
            <p:nvSpPr>
              <p:cNvPr id="478" name="Google Shape;478;g6ec375cd00_0_382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79" name="Google Shape;479;g6ec375cd00_0_382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80" name="Google Shape;480;g6ec375cd00_0_382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481" name="Google Shape;481;g6ec375cd00_0_382"/>
            <p:cNvGrpSpPr/>
            <p:nvPr/>
          </p:nvGrpSpPr>
          <p:grpSpPr>
            <a:xfrm>
              <a:off x="8603075" y="1870200"/>
              <a:ext cx="397200" cy="418836"/>
              <a:chOff x="8096500" y="1870200"/>
              <a:chExt cx="397200" cy="418836"/>
            </a:xfrm>
          </p:grpSpPr>
          <p:sp>
            <p:nvSpPr>
              <p:cNvPr id="482" name="Google Shape;482;g6ec375cd00_0_382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83" name="Google Shape;483;g6ec375cd00_0_382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84" name="Google Shape;484;g6ec375cd00_0_382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485" name="Google Shape;485;g6ec375cd00_0_382"/>
            <p:cNvGrpSpPr/>
            <p:nvPr/>
          </p:nvGrpSpPr>
          <p:grpSpPr>
            <a:xfrm>
              <a:off x="9137475" y="1870200"/>
              <a:ext cx="397200" cy="418836"/>
              <a:chOff x="8096500" y="1870200"/>
              <a:chExt cx="397200" cy="418836"/>
            </a:xfrm>
          </p:grpSpPr>
          <p:sp>
            <p:nvSpPr>
              <p:cNvPr id="486" name="Google Shape;486;g6ec375cd00_0_382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87" name="Google Shape;487;g6ec375cd00_0_382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88" name="Google Shape;488;g6ec375cd00_0_382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489" name="Google Shape;489;g6ec375cd00_0_382"/>
            <p:cNvGrpSpPr/>
            <p:nvPr/>
          </p:nvGrpSpPr>
          <p:grpSpPr>
            <a:xfrm>
              <a:off x="9712225" y="1937075"/>
              <a:ext cx="397200" cy="418836"/>
              <a:chOff x="8096500" y="1870200"/>
              <a:chExt cx="397200" cy="418836"/>
            </a:xfrm>
          </p:grpSpPr>
          <p:sp>
            <p:nvSpPr>
              <p:cNvPr id="490" name="Google Shape;490;g6ec375cd00_0_382"/>
              <p:cNvSpPr/>
              <p:nvPr/>
            </p:nvSpPr>
            <p:spPr>
              <a:xfrm>
                <a:off x="8169300" y="1870200"/>
                <a:ext cx="324400" cy="72825"/>
              </a:xfrm>
              <a:custGeom>
                <a:avLst/>
                <a:gdLst/>
                <a:ahLst/>
                <a:cxnLst/>
                <a:rect l="l" t="t" r="r" b="b"/>
                <a:pathLst>
                  <a:path w="12976" h="2913" extrusionOk="0">
                    <a:moveTo>
                      <a:pt x="12976" y="0"/>
                    </a:moveTo>
                    <a:cubicBezTo>
                      <a:pt x="8676" y="1076"/>
                      <a:pt x="4433" y="2913"/>
                      <a:pt x="0" y="2913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91" name="Google Shape;491;g6ec375cd00_0_382"/>
              <p:cNvSpPr/>
              <p:nvPr/>
            </p:nvSpPr>
            <p:spPr>
              <a:xfrm>
                <a:off x="8109725" y="1943025"/>
                <a:ext cx="62900" cy="129100"/>
              </a:xfrm>
              <a:custGeom>
                <a:avLst/>
                <a:gdLst/>
                <a:ahLst/>
                <a:cxnLst/>
                <a:rect l="l" t="t" r="r" b="b"/>
                <a:pathLst>
                  <a:path w="2516" h="5164" extrusionOk="0">
                    <a:moveTo>
                      <a:pt x="2516" y="0"/>
                    </a:moveTo>
                    <a:cubicBezTo>
                      <a:pt x="1844" y="1793"/>
                      <a:pt x="1062" y="3571"/>
                      <a:pt x="0" y="516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92" name="Google Shape;492;g6ec375cd00_0_382"/>
              <p:cNvSpPr/>
              <p:nvPr/>
            </p:nvSpPr>
            <p:spPr>
              <a:xfrm>
                <a:off x="8096500" y="2025186"/>
                <a:ext cx="382775" cy="263850"/>
              </a:xfrm>
              <a:custGeom>
                <a:avLst/>
                <a:gdLst/>
                <a:ahLst/>
                <a:cxnLst/>
                <a:rect l="l" t="t" r="r" b="b"/>
                <a:pathLst>
                  <a:path w="15311" h="10554" extrusionOk="0">
                    <a:moveTo>
                      <a:pt x="926" y="2143"/>
                    </a:moveTo>
                    <a:cubicBezTo>
                      <a:pt x="5356" y="370"/>
                      <a:pt x="14347" y="-1885"/>
                      <a:pt x="15226" y="2805"/>
                    </a:cubicBezTo>
                    <a:cubicBezTo>
                      <a:pt x="16273" y="8392"/>
                      <a:pt x="5665" y="10955"/>
                      <a:pt x="0" y="10484"/>
                    </a:cubicBezTo>
                  </a:path>
                </a:pathLst>
              </a:custGeom>
              <a:noFill/>
              <a:ln w="38100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cxnSp>
        <p:nvCxnSpPr>
          <p:cNvPr id="493" name="Google Shape;493;g6ec375cd00_0_382"/>
          <p:cNvCxnSpPr/>
          <p:nvPr/>
        </p:nvCxnSpPr>
        <p:spPr>
          <a:xfrm flipH="1">
            <a:off x="11887350" y="3810000"/>
            <a:ext cx="247500" cy="477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Schaltkreis">
  <a:themeElements>
    <a:clrScheme name="Circuit">
      <a:dk1>
        <a:srgbClr val="000000"/>
      </a:dk1>
      <a:lt1>
        <a:srgbClr val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C6E8086-0FA8-4C8D-BFC0-BAEB488BF45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C50ABD0-DBB4-453D-B35F-08A60ED2126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9DC076-DAB5-49F2-A65D-F8D2419D1C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478</Words>
  <Application>Microsoft Office PowerPoint</Application>
  <PresentationFormat>Breitbild</PresentationFormat>
  <Paragraphs>135</Paragraphs>
  <Slides>23</Slides>
  <Notes>23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6" baseType="lpstr">
      <vt:lpstr>Arial</vt:lpstr>
      <vt:lpstr>Twentieth Century</vt:lpstr>
      <vt:lpstr>Schaltkreis</vt:lpstr>
      <vt:lpstr>Stapel Stack</vt:lpstr>
      <vt:lpstr>PowerPoint-Präsentation</vt:lpstr>
      <vt:lpstr>Stapel Stack</vt:lpstr>
      <vt:lpstr>Stapel Stack</vt:lpstr>
      <vt:lpstr>Stapel Stack</vt:lpstr>
      <vt:lpstr>Stapel Stack</vt:lpstr>
      <vt:lpstr>Stapel Stack</vt:lpstr>
      <vt:lpstr>Stapel Stack</vt:lpstr>
      <vt:lpstr>Stapel Stack</vt:lpstr>
      <vt:lpstr>Stapel Stack</vt:lpstr>
      <vt:lpstr>Stapel Stack</vt:lpstr>
      <vt:lpstr>Stapel Stack</vt:lpstr>
      <vt:lpstr>Stapel Stack</vt:lpstr>
      <vt:lpstr>Stapel Stack</vt:lpstr>
      <vt:lpstr>Stapel Stack</vt:lpstr>
      <vt:lpstr>Stapel Stack</vt:lpstr>
      <vt:lpstr>Stapel Stack</vt:lpstr>
      <vt:lpstr>Stapel Stack</vt:lpstr>
      <vt:lpstr>Stapel Stack</vt:lpstr>
      <vt:lpstr>Stapel Stack</vt:lpstr>
      <vt:lpstr>Stapel Stack</vt:lpstr>
      <vt:lpstr>Stapel Stack</vt:lpstr>
      <vt:lpstr>Stapel Stack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Stapel Stack</dc:title>
  <cp:lastModifiedBy>Textbureau Strauß</cp:lastModifiedBy>
  <cp:revision>6</cp:revision>
  <dcterms:modified xsi:type="dcterms:W3CDTF">2021-06-14T14:23:24Z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