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2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8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6eb73a3b38_0_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3" name="Google Shape;383;g6eb73a3b38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6eb73a3b38_0_2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22" name="Google Shape;422;g6eb73a3b38_0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6eb73a3b38_0_2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61" name="Google Shape;461;g6eb73a3b38_0_2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6eb73a3b38_0_3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00" name="Google Shape;500;g6eb73a3b38_0_3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6eb73a3b38_0_3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39" name="Google Shape;539;g6eb73a3b38_0_3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921;g4f8a1dab435647a6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22" name="Google Shape;922;g4f8a1dab435647a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6eb73a3b38_0_4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80" name="Google Shape;580;g6eb73a3b38_0_4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6eb73a3b38_0_4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21" name="Google Shape;621;g6eb73a3b38_0_4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6eb73a3b38_0_5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61" name="Google Shape;661;g6eb73a3b38_0_5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g6eb73a3b38_0_7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05" name="Google Shape;705;g6eb73a3b38_0_7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5" name="Google Shape;7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g6eb73a3b38_0_5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49" name="Google Shape;749;g6eb73a3b38_0_5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g6eb73a3b38_0_5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94" name="Google Shape;794;g6eb73a3b38_0_5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g6eb73a3b38_0_6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39" name="Google Shape;839;g6eb73a3b38_0_6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Google Shape;879;g6eb73a3b38_0_6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80" name="Google Shape;880;g6eb73a3b38_0_6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3" name="Google Shape;11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6eb73a3b38_0_3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1" name="Google Shape;151;g6eb73a3b38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6eb73a3b38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9" name="Google Shape;189;g6eb73a3b38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6eb73a3b38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28" name="Google Shape;228;g6eb73a3b38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6eb73a3b38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66" name="Google Shape;266;g6eb73a3b38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6eb73a3b38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05" name="Google Shape;305;g6eb73a3b38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6eb73a3b38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5" name="Google Shape;345;g6eb73a3b38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>
  <p:cSld name="Titelfolie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4" descr="\\DROBO-FS\QuickDrops\JB\PPTX NG\Droplets\LightingOverlay.png"/>
          <p:cNvPicPr preferRelativeResize="0"/>
          <p:nvPr/>
        </p:nvPicPr>
        <p:blipFill rotWithShape="1">
          <a:blip r:embed="rId4">
            <a:alphaModFix amt="30000"/>
          </a:blip>
          <a:srcRect/>
          <a:stretch/>
        </p:blipFill>
        <p:spPr>
          <a:xfrm>
            <a:off x="0" y="-1"/>
            <a:ext cx="12192005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4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8" name="Google Shape;8;p4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</p:grpSpPr>
          <p:sp>
            <p:nvSpPr>
              <p:cNvPr id="9" name="Google Shape;9;p4"/>
              <p:cNvSpPr/>
              <p:nvPr/>
            </p:nvSpPr>
            <p:spPr>
              <a:xfrm>
                <a:off x="114300" y="4763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" name="Google Shape;10;p4"/>
              <p:cNvSpPr/>
              <p:nvPr/>
            </p:nvSpPr>
            <p:spPr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" name="Google Shape;11;p4"/>
              <p:cNvSpPr/>
              <p:nvPr/>
            </p:nvSpPr>
            <p:spPr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Google Shape;12;p4"/>
              <p:cNvSpPr/>
              <p:nvPr/>
            </p:nvSpPr>
            <p:spPr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41" extrusionOk="0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3" name="Google Shape;13;p4"/>
              <p:cNvSpPr/>
              <p:nvPr/>
            </p:nvSpPr>
            <p:spPr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14;p4"/>
              <p:cNvSpPr/>
              <p:nvPr/>
            </p:nvSpPr>
            <p:spPr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901" extrusionOk="0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5" name="Google Shape;15;p4"/>
              <p:cNvSpPr/>
              <p:nvPr/>
            </p:nvSpPr>
            <p:spPr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6" name="Google Shape;16;p4"/>
              <p:cNvSpPr/>
              <p:nvPr/>
            </p:nvSpPr>
            <p:spPr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17;p4"/>
              <p:cNvSpPr/>
              <p:nvPr/>
            </p:nvSpPr>
            <p:spPr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18;p4"/>
              <p:cNvSpPr/>
              <p:nvPr/>
            </p:nvSpPr>
            <p:spPr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l" t="t" r="r" b="b"/>
                <a:pathLst>
                  <a:path w="266" h="332" extrusionOk="0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9" name="Google Shape;19;p4"/>
              <p:cNvSpPr/>
              <p:nvPr/>
            </p:nvSpPr>
            <p:spPr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4" h="31" extrusionOk="0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0" name="Google Shape;20;p4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 w="9525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sp>
            <p:nvSpPr>
              <p:cNvPr id="21" name="Google Shape;21;p4"/>
              <p:cNvSpPr/>
              <p:nvPr/>
            </p:nvSpPr>
            <p:spPr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l" t="t" r="r" b="b"/>
                <a:pathLst>
                  <a:path w="78" h="80" extrusionOk="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2" name="Google Shape;22;p4"/>
              <p:cNvSpPr/>
              <p:nvPr/>
            </p:nvSpPr>
            <p:spPr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l" t="t" r="r" b="b"/>
                <a:pathLst>
                  <a:path w="93" h="303" extrusionOk="0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3" name="Google Shape;23;p4"/>
              <p:cNvSpPr/>
              <p:nvPr/>
            </p:nvSpPr>
            <p:spPr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90" h="300" extrusionOk="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4" name="Google Shape;24;p4"/>
              <p:cNvSpPr/>
              <p:nvPr/>
            </p:nvSpPr>
            <p:spPr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l" t="t" r="r" b="b"/>
                <a:pathLst>
                  <a:path w="24" h="23" extrusionOk="0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25;p4"/>
              <p:cNvSpPr/>
              <p:nvPr/>
            </p:nvSpPr>
            <p:spPr>
              <a:xfrm>
                <a:off x="133350" y="4662488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26;p4"/>
              <p:cNvSpPr/>
              <p:nvPr/>
            </p:nvSpPr>
            <p:spPr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35" extrusionOk="0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7" name="Google Shape;27;p4"/>
              <p:cNvSpPr/>
              <p:nvPr/>
            </p:nvSpPr>
            <p:spPr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28;p4"/>
              <p:cNvSpPr/>
              <p:nvPr/>
            </p:nvSpPr>
            <p:spPr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l" t="t" r="r" b="b"/>
                <a:pathLst>
                  <a:path w="54" h="766" extrusionOk="0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9" name="Google Shape;29;p4"/>
              <p:cNvSpPr/>
              <p:nvPr/>
            </p:nvSpPr>
            <p:spPr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30;p4"/>
              <p:cNvSpPr/>
              <p:nvPr/>
            </p:nvSpPr>
            <p:spPr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236" h="898" extrusionOk="0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1" name="Google Shape;31;p4"/>
              <p:cNvSpPr/>
              <p:nvPr/>
            </p:nvSpPr>
            <p:spPr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2" name="Google Shape;32;p4"/>
              <p:cNvSpPr/>
              <p:nvPr/>
            </p:nvSpPr>
            <p:spPr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" name="Google Shape;33;p4"/>
              <p:cNvSpPr/>
              <p:nvPr/>
            </p:nvSpPr>
            <p:spPr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34;p4"/>
              <p:cNvSpPr/>
              <p:nvPr/>
            </p:nvSpPr>
            <p:spPr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6" extrusionOk="0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5" name="Google Shape;35;p4"/>
              <p:cNvSpPr/>
              <p:nvPr/>
            </p:nvSpPr>
            <p:spPr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3" h="31" extrusionOk="0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6" name="Google Shape;36;p4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</p:grpSpPr>
          <p:sp>
            <p:nvSpPr>
              <p:cNvPr id="37" name="Google Shape;37;p4"/>
              <p:cNvSpPr/>
              <p:nvPr/>
            </p:nvSpPr>
            <p:spPr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3" extrusionOk="0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8" name="Google Shape;38;p4"/>
              <p:cNvSpPr/>
              <p:nvPr/>
            </p:nvSpPr>
            <p:spPr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2" extrusionOk="0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39;p4"/>
              <p:cNvSpPr/>
              <p:nvPr/>
            </p:nvSpPr>
            <p:spPr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0;p4"/>
              <p:cNvSpPr/>
              <p:nvPr/>
            </p:nvSpPr>
            <p:spPr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l" t="t" r="r" b="b"/>
                <a:pathLst>
                  <a:path w="188" h="727" extrusionOk="0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1" name="Google Shape;41;p4"/>
              <p:cNvSpPr/>
              <p:nvPr/>
            </p:nvSpPr>
            <p:spPr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3" h="33" extrusionOk="0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2;p4"/>
              <p:cNvSpPr/>
              <p:nvPr/>
            </p:nvSpPr>
            <p:spPr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l" t="t" r="r" b="b"/>
                <a:pathLst>
                  <a:path w="192" h="973" extrusionOk="0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3" name="Google Shape;43;p4"/>
              <p:cNvSpPr/>
              <p:nvPr/>
            </p:nvSpPr>
            <p:spPr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p4"/>
              <p:cNvSpPr/>
              <p:nvPr/>
            </p:nvSpPr>
            <p:spPr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194" h="1135" extrusionOk="0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5" name="Google Shape;45;p4"/>
              <p:cNvSpPr/>
              <p:nvPr/>
            </p:nvSpPr>
            <p:spPr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46;p4"/>
              <p:cNvSpPr/>
              <p:nvPr/>
            </p:nvSpPr>
            <p:spPr>
              <a:xfrm>
                <a:off x="11939587" y="6596063"/>
                <a:ext cx="23700" cy="252300"/>
              </a:xfrm>
              <a:prstGeom prst="rect">
                <a:avLst/>
              </a:pr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7" name="Google Shape;47;p4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  <a:defRPr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4"/>
          <p:cNvSpPr txBox="1">
            <a:spLocks noGrp="1"/>
          </p:cNvSpPr>
          <p:nvPr>
            <p:ph type="body" idx="1"/>
          </p:nvPr>
        </p:nvSpPr>
        <p:spPr>
          <a:xfrm>
            <a:off x="1141412" y="2249487"/>
            <a:ext cx="9906000" cy="35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marR="0" lvl="1" indent="-38735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1371600" marR="0" lvl="2" indent="-37147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1828800" marR="0" lvl="3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2286000" marR="0" lvl="4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2743200" marR="0" lvl="5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3200400" marR="0" lvl="6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3657600" marR="0" lvl="7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4114800" marR="0" lvl="8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49" name="Google Shape;49;p4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0" name="Google Shape;50;p4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1" name="Google Shape;51;p4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" name="Google Shape;1120;p1"/>
          <p:cNvSpPr/>
          <p:nvPr/>
        </p:nvSpPr>
        <p:spPr>
          <a:xfrm>
            <a:off x="7095359" y="772421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1" name="Google Shape;1121;p1"/>
          <p:cNvSpPr txBox="1">
            <a:spLocks noGrp="1"/>
          </p:cNvSpPr>
          <p:nvPr>
            <p:ph type="ctrTitle" idx="4294967295"/>
          </p:nvPr>
        </p:nvSpPr>
        <p:spPr>
          <a:xfrm>
            <a:off x="1876424" y="390850"/>
            <a:ext cx="4705500" cy="25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22" name="Google Shape;1122;p1"/>
          <p:cNvSpPr txBox="1">
            <a:spLocks noGrp="1"/>
          </p:cNvSpPr>
          <p:nvPr>
            <p:ph type="subTitle" idx="4294967295"/>
          </p:nvPr>
        </p:nvSpPr>
        <p:spPr>
          <a:xfrm>
            <a:off x="2550200" y="1975375"/>
            <a:ext cx="3715200" cy="9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de-DE" sz="2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Aufruf und Rückkehr im Code</a:t>
            </a:r>
            <a:endParaRPr sz="24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23" name="Google Shape;1123;p1"/>
          <p:cNvSpPr/>
          <p:nvPr/>
        </p:nvSpPr>
        <p:spPr>
          <a:xfrm>
            <a:off x="3640506" y="3809900"/>
            <a:ext cx="2941500" cy="9450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</a:t>
            </a:r>
            <a:r>
              <a:rPr lang="de-DE" sz="24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Mik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, Dein Mikrocontroller.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24" name="Google Shape;1124;p1"/>
          <p:cNvCxnSpPr/>
          <p:nvPr/>
        </p:nvCxnSpPr>
        <p:spPr>
          <a:xfrm>
            <a:off x="8339209" y="1059065"/>
            <a:ext cx="1800" cy="1580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125" name="Google Shape;1125;p1"/>
          <p:cNvCxnSpPr/>
          <p:nvPr/>
        </p:nvCxnSpPr>
        <p:spPr>
          <a:xfrm>
            <a:off x="8329984" y="2803341"/>
            <a:ext cx="11100" cy="16977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126" name="Google Shape;1126;p1"/>
          <p:cNvCxnSpPr/>
          <p:nvPr/>
        </p:nvCxnSpPr>
        <p:spPr>
          <a:xfrm flipH="1">
            <a:off x="8340859" y="4669632"/>
            <a:ext cx="4500" cy="1665900"/>
          </a:xfrm>
          <a:prstGeom prst="straightConnector1">
            <a:avLst/>
          </a:pr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127" name="Google Shape;1127;p1"/>
          <p:cNvCxnSpPr/>
          <p:nvPr/>
        </p:nvCxnSpPr>
        <p:spPr>
          <a:xfrm flipH="1">
            <a:off x="10414809" y="3267765"/>
            <a:ext cx="18000" cy="885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128" name="Google Shape;1128;p1"/>
          <p:cNvCxnSpPr>
            <a:endCxn id="1129" idx="1"/>
          </p:cNvCxnSpPr>
          <p:nvPr/>
        </p:nvCxnSpPr>
        <p:spPr>
          <a:xfrm>
            <a:off x="8329888" y="2606026"/>
            <a:ext cx="2145300" cy="7056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1130" name="Google Shape;1130;p1"/>
          <p:cNvCxnSpPr/>
          <p:nvPr/>
        </p:nvCxnSpPr>
        <p:spPr>
          <a:xfrm rot="10800000">
            <a:off x="8326093" y="2821837"/>
            <a:ext cx="2046300" cy="13158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sm" len="sm"/>
            <a:tailEnd type="triangle" w="med" len="med"/>
          </a:ln>
        </p:spPr>
      </p:cxnSp>
      <p:sp>
        <p:nvSpPr>
          <p:cNvPr id="1129" name="Google Shape;1129;p1"/>
          <p:cNvSpPr txBox="1"/>
          <p:nvPr/>
        </p:nvSpPr>
        <p:spPr>
          <a:xfrm>
            <a:off x="10475188" y="3068176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1" name="Google Shape;1131;p1"/>
          <p:cNvSpPr txBox="1"/>
          <p:nvPr/>
        </p:nvSpPr>
        <p:spPr>
          <a:xfrm>
            <a:off x="10475188" y="3809888"/>
            <a:ext cx="712800" cy="4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bx lr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32" name="Google Shape;1132;p1"/>
          <p:cNvCxnSpPr>
            <a:endCxn id="1129" idx="1"/>
          </p:cNvCxnSpPr>
          <p:nvPr/>
        </p:nvCxnSpPr>
        <p:spPr>
          <a:xfrm rot="10800000" flipH="1">
            <a:off x="8340988" y="3311626"/>
            <a:ext cx="2134200" cy="1134600"/>
          </a:xfrm>
          <a:prstGeom prst="straightConnector1">
            <a:avLst/>
          </a:prstGeom>
          <a:noFill/>
          <a:ln w="19050" cap="flat" cmpd="sng">
            <a:solidFill>
              <a:srgbClr val="6AA84F"/>
            </a:solidFill>
            <a:prstDash val="dash"/>
            <a:round/>
            <a:headEnd type="none" w="sm" len="sm"/>
            <a:tailEnd type="triangle" w="med" len="med"/>
          </a:ln>
        </p:spPr>
      </p:cxnSp>
      <p:cxnSp>
        <p:nvCxnSpPr>
          <p:cNvPr id="1133" name="Google Shape;1133;p1"/>
          <p:cNvCxnSpPr>
            <a:stCxn id="1131" idx="1"/>
          </p:cNvCxnSpPr>
          <p:nvPr/>
        </p:nvCxnSpPr>
        <p:spPr>
          <a:xfrm flipH="1">
            <a:off x="8345488" y="4053338"/>
            <a:ext cx="2129700" cy="626100"/>
          </a:xfrm>
          <a:prstGeom prst="straightConnector1">
            <a:avLst/>
          </a:prstGeom>
          <a:noFill/>
          <a:ln w="19050" cap="flat" cmpd="sng">
            <a:solidFill>
              <a:srgbClr val="6AA84F"/>
            </a:solidFill>
            <a:prstDash val="dash"/>
            <a:round/>
            <a:headEnd type="none" w="sm" len="sm"/>
            <a:tailEnd type="triangle" w="med" len="med"/>
          </a:ln>
        </p:spPr>
      </p:cxnSp>
      <p:pic>
        <p:nvPicPr>
          <p:cNvPr id="1134" name="Google Shape;113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6985" y="3182427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Google Shape;1385;p9"/>
          <p:cNvSpPr/>
          <p:nvPr/>
        </p:nvSpPr>
        <p:spPr>
          <a:xfrm>
            <a:off x="102025" y="3536700"/>
            <a:ext cx="3230700" cy="2678100"/>
          </a:xfrm>
          <a:prstGeom prst="wedgeRoundRectCallout">
            <a:avLst>
              <a:gd name="adj1" fmla="val 59527"/>
              <a:gd name="adj2" fmla="val 1112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Adresse der Folgeinstruktion +1 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wird im Linkregister 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LR (R14) eingetragen.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6" name="Google Shape;1386;p9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387" name="Google Shape;1387;p9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388" name="Google Shape;1388;p9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389" name="Google Shape;1389;p9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90" name="Google Shape;1390;p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91" name="Google Shape;1391;p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92" name="Google Shape;1392;p9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93" name="Google Shape;1393;p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94" name="Google Shape;1394;p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95" name="Google Shape;1395;p9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96" name="Google Shape;1396;p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97" name="Google Shape;1397;p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98" name="Google Shape;1398;p9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99" name="Google Shape;1399;p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00" name="Google Shape;1400;p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01" name="Google Shape;1401;p9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02" name="Google Shape;1402;p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03" name="Google Shape;1403;p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04" name="Google Shape;1404;p9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05" name="Google Shape;1405;p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06" name="Google Shape;1406;p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07" name="Google Shape;1407;p9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408" name="Google Shape;1408;p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08000920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09" name="Google Shape;1409;p9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410" name="Google Shape;1410;p9"/>
              <p:cNvCxnSpPr>
                <a:stCxn id="1405" idx="1"/>
                <a:endCxn id="1408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11" name="Google Shape;1411;p9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412" name="Google Shape;1412;p9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13" name="Google Shape;1413;p9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4" name="Google Shape;1414;p9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15" name="Google Shape;1415;p9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6" name="Google Shape;1416;p9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7" name="Google Shape;1417;p9"/>
          <p:cNvSpPr/>
          <p:nvPr/>
        </p:nvSpPr>
        <p:spPr>
          <a:xfrm>
            <a:off x="6977450" y="4082425"/>
            <a:ext cx="4908900" cy="2796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418" name="Google Shape;1418;p9"/>
          <p:cNvCxnSpPr>
            <a:endCxn id="1413" idx="3"/>
          </p:cNvCxnSpPr>
          <p:nvPr/>
        </p:nvCxnSpPr>
        <p:spPr>
          <a:xfrm rot="10800000">
            <a:off x="5643740" y="3039899"/>
            <a:ext cx="1344600" cy="14745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1419" name="Google Shape;1419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1" name="Google Shape;1421;p10"/>
          <p:cNvSpPr/>
          <p:nvPr/>
        </p:nvSpPr>
        <p:spPr>
          <a:xfrm>
            <a:off x="102025" y="3536700"/>
            <a:ext cx="3230700" cy="2678100"/>
          </a:xfrm>
          <a:prstGeom prst="wedgeRoundRectCallout">
            <a:avLst>
              <a:gd name="adj1" fmla="val 59527"/>
              <a:gd name="adj2" fmla="val 1112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So merke ich mir, wo ich nach dem Unterprogramm weitermachen muss.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22" name="Google Shape;1422;p10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423" name="Google Shape;1423;p10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424" name="Google Shape;1424;p10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425" name="Google Shape;1425;p10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26" name="Google Shape;1426;p1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27" name="Google Shape;1427;p1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28" name="Google Shape;1428;p10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29" name="Google Shape;1429;p1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30" name="Google Shape;1430;p1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31" name="Google Shape;1431;p10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32" name="Google Shape;1432;p1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33" name="Google Shape;1433;p1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34" name="Google Shape;1434;p10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35" name="Google Shape;1435;p1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36" name="Google Shape;1436;p1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37" name="Google Shape;1437;p10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38" name="Google Shape;1438;p1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39" name="Google Shape;1439;p1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40" name="Google Shape;1440;p10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41" name="Google Shape;1441;p1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42" name="Google Shape;1442;p1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43" name="Google Shape;1443;p10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444" name="Google Shape;1444;p1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08000920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45" name="Google Shape;1445;p10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446" name="Google Shape;1446;p10"/>
              <p:cNvCxnSpPr>
                <a:stCxn id="1441" idx="1"/>
                <a:endCxn id="1444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47" name="Google Shape;1447;p10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448" name="Google Shape;1448;p10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49" name="Google Shape;1449;p10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0" name="Google Shape;1450;p10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51" name="Google Shape;1451;p10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2" name="Google Shape;1452;p10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3" name="Google Shape;1453;p10"/>
          <p:cNvSpPr/>
          <p:nvPr/>
        </p:nvSpPr>
        <p:spPr>
          <a:xfrm>
            <a:off x="6977450" y="4082425"/>
            <a:ext cx="4908900" cy="2796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454" name="Google Shape;1454;p10"/>
          <p:cNvCxnSpPr>
            <a:endCxn id="1449" idx="3"/>
          </p:cNvCxnSpPr>
          <p:nvPr/>
        </p:nvCxnSpPr>
        <p:spPr>
          <a:xfrm rot="10800000">
            <a:off x="5643740" y="3039899"/>
            <a:ext cx="1344600" cy="14745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1455" name="Google Shape;1455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7" name="Google Shape;1457;p11"/>
          <p:cNvSpPr/>
          <p:nvPr/>
        </p:nvSpPr>
        <p:spPr>
          <a:xfrm>
            <a:off x="102025" y="2934000"/>
            <a:ext cx="3230700" cy="3280800"/>
          </a:xfrm>
          <a:prstGeom prst="wedgeRoundRectCallout">
            <a:avLst>
              <a:gd name="adj1" fmla="val 59527"/>
              <a:gd name="adj2" fmla="val 1112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Verzweigung ins Unterprogramm erfolgt, indem die Adresse des Unterprogramms in den Programcounter geladen wird.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58" name="Google Shape;1458;p11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459" name="Google Shape;1459;p11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460" name="Google Shape;1460;p11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461" name="Google Shape;1461;p11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62" name="Google Shape;1462;p1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63" name="Google Shape;1463;p1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64" name="Google Shape;1464;p11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65" name="Google Shape;1465;p1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66" name="Google Shape;1466;p1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67" name="Google Shape;1467;p11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68" name="Google Shape;1468;p1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69" name="Google Shape;1469;p1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70" name="Google Shape;1470;p11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71" name="Google Shape;1471;p1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72" name="Google Shape;1472;p1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73" name="Google Shape;1473;p11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74" name="Google Shape;1474;p1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75" name="Google Shape;1475;p1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76" name="Google Shape;1476;p11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77" name="Google Shape;1477;p1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78" name="Google Shape;1478;p1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79" name="Google Shape;1479;p11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480" name="Google Shape;1480;p1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08000908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81" name="Google Shape;1481;p11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482" name="Google Shape;1482;p11"/>
              <p:cNvCxnSpPr>
                <a:stCxn id="1477" idx="1"/>
                <a:endCxn id="1480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483" name="Google Shape;1483;p11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484" name="Google Shape;1484;p11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85" name="Google Shape;1485;p11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6" name="Google Shape;1486;p11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87" name="Google Shape;1487;p11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8" name="Google Shape;1488;p11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9" name="Google Shape;1489;p11"/>
          <p:cNvSpPr/>
          <p:nvPr/>
        </p:nvSpPr>
        <p:spPr>
          <a:xfrm>
            <a:off x="6977450" y="766775"/>
            <a:ext cx="4908900" cy="2796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490" name="Google Shape;1490;p11"/>
          <p:cNvCxnSpPr/>
          <p:nvPr/>
        </p:nvCxnSpPr>
        <p:spPr>
          <a:xfrm rot="10800000">
            <a:off x="5628125" y="3394975"/>
            <a:ext cx="3188100" cy="7935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1491" name="Google Shape;1491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3" name="Google Shape;1493;p12"/>
          <p:cNvSpPr/>
          <p:nvPr/>
        </p:nvSpPr>
        <p:spPr>
          <a:xfrm>
            <a:off x="102025" y="3536700"/>
            <a:ext cx="3230700" cy="2678100"/>
          </a:xfrm>
          <a:prstGeom prst="wedgeRoundRectCallout">
            <a:avLst>
              <a:gd name="adj1" fmla="val 59527"/>
              <a:gd name="adj2" fmla="val 1112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Es wird immer die Instruktion ausgeführt, auf die der Programmcounter “zeigt”.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94" name="Google Shape;1494;p12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495" name="Google Shape;1495;p12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496" name="Google Shape;1496;p12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497" name="Google Shape;1497;p12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498" name="Google Shape;1498;p1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99" name="Google Shape;1499;p1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00" name="Google Shape;1500;p12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01" name="Google Shape;1501;p1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02" name="Google Shape;1502;p1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03" name="Google Shape;1503;p12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04" name="Google Shape;1504;p1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05" name="Google Shape;1505;p1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06" name="Google Shape;1506;p12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07" name="Google Shape;1507;p1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08" name="Google Shape;1508;p1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09" name="Google Shape;1509;p12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10" name="Google Shape;1510;p1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11" name="Google Shape;1511;p1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12" name="Google Shape;1512;p12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13" name="Google Shape;1513;p1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14" name="Google Shape;1514;p1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15" name="Google Shape;1515;p12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516" name="Google Shape;1516;p1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08000908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17" name="Google Shape;1517;p12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518" name="Google Shape;1518;p12"/>
              <p:cNvCxnSpPr>
                <a:stCxn id="1513" idx="1"/>
                <a:endCxn id="1516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19" name="Google Shape;1519;p12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520" name="Google Shape;1520;p12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521" name="Google Shape;1521;p12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2" name="Google Shape;1522;p12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23" name="Google Shape;1523;p12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4" name="Google Shape;1524;p12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5" name="Google Shape;1525;p12"/>
          <p:cNvSpPr/>
          <p:nvPr/>
        </p:nvSpPr>
        <p:spPr>
          <a:xfrm>
            <a:off x="6977450" y="766775"/>
            <a:ext cx="4908900" cy="2796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526" name="Google Shape;1526;p12"/>
          <p:cNvCxnSpPr>
            <a:endCxn id="1525" idx="1"/>
          </p:cNvCxnSpPr>
          <p:nvPr/>
        </p:nvCxnSpPr>
        <p:spPr>
          <a:xfrm rot="10800000" flipH="1">
            <a:off x="5628050" y="906575"/>
            <a:ext cx="1349400" cy="24744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1527" name="Google Shape;1527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9" name="Google Shape;1529;p13"/>
          <p:cNvSpPr/>
          <p:nvPr/>
        </p:nvSpPr>
        <p:spPr>
          <a:xfrm>
            <a:off x="144550" y="4659325"/>
            <a:ext cx="3230700" cy="1974300"/>
          </a:xfrm>
          <a:prstGeom prst="wedgeRoundRectCallout">
            <a:avLst>
              <a:gd name="adj1" fmla="val 16664"/>
              <a:gd name="adj2" fmla="val -13341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32000000/5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=6400000 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wird in R0 eingetragen.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0" name="Google Shape;1530;p13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1" name="Google Shape;1531;p13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2" name="Google Shape;1532;p13"/>
          <p:cNvSpPr/>
          <p:nvPr/>
        </p:nvSpPr>
        <p:spPr>
          <a:xfrm>
            <a:off x="6977450" y="766775"/>
            <a:ext cx="4908900" cy="2796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533" name="Google Shape;1533;p13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sp>
          <p:nvSpPr>
            <p:cNvPr id="1534" name="Google Shape;1534;p13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5" name="Google Shape;1535;p13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36" name="Google Shape;1536;p13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537" name="Google Shape;1537;p13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538" name="Google Shape;1538;p13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39" name="Google Shape;1539;p1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0" name="Google Shape;1540;p1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41" name="Google Shape;1541;p13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42" name="Google Shape;1542;p1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3" name="Google Shape;1543;p1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44" name="Google Shape;1544;p13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45" name="Google Shape;1545;p1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6" name="Google Shape;1546;p1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47" name="Google Shape;1547;p13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48" name="Google Shape;1548;p1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49" name="Google Shape;1549;p1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50" name="Google Shape;1550;p13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51" name="Google Shape;1551;p1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2" name="Google Shape;1552;p1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53" name="Google Shape;1553;p13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554" name="Google Shape;1554;p1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08000908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55" name="Google Shape;1555;p13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556" name="Google Shape;1556;p13"/>
              <p:cNvCxnSpPr>
                <a:stCxn id="1551" idx="1"/>
                <a:endCxn id="1554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57" name="Google Shape;1557;p13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558" name="Google Shape;1558;p13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559" name="Google Shape;1559;p13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60" name="Google Shape;1560;p1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61" name="Google Shape;1561;p1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6400000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cxnSp>
        <p:nvCxnSpPr>
          <p:cNvPr id="1562" name="Google Shape;1562;p13"/>
          <p:cNvCxnSpPr>
            <a:stCxn id="1532" idx="1"/>
            <a:endCxn id="1561" idx="3"/>
          </p:cNvCxnSpPr>
          <p:nvPr/>
        </p:nvCxnSpPr>
        <p:spPr>
          <a:xfrm rot="10800000">
            <a:off x="5643650" y="859475"/>
            <a:ext cx="1333800" cy="471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563" name="Google Shape;1563;p13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4" name="Google Shape;1564;p13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65" name="Google Shape;1565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51780" y="828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7" name="Google Shape;1567;p14"/>
          <p:cNvSpPr/>
          <p:nvPr/>
        </p:nvSpPr>
        <p:spPr>
          <a:xfrm>
            <a:off x="144550" y="4659325"/>
            <a:ext cx="3230700" cy="1974300"/>
          </a:xfrm>
          <a:prstGeom prst="wedgeRoundRectCallout">
            <a:avLst>
              <a:gd name="adj1" fmla="val 16664"/>
              <a:gd name="adj2" fmla="val -13341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 wird in R2 eingetragen.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8" name="Google Shape;1568;p14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9" name="Google Shape;1569;p14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0" name="Google Shape;1570;p14"/>
          <p:cNvSpPr/>
          <p:nvPr/>
        </p:nvSpPr>
        <p:spPr>
          <a:xfrm>
            <a:off x="6977450" y="1035481"/>
            <a:ext cx="4908900" cy="2796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571" name="Google Shape;1571;p14"/>
          <p:cNvGrpSpPr/>
          <p:nvPr/>
        </p:nvGrpSpPr>
        <p:grpSpPr>
          <a:xfrm>
            <a:off x="3500481" y="574562"/>
            <a:ext cx="2307089" cy="3402900"/>
            <a:chOff x="7799151" y="615560"/>
            <a:chExt cx="2063402" cy="3402900"/>
          </a:xfrm>
        </p:grpSpPr>
        <p:sp>
          <p:nvSpPr>
            <p:cNvPr id="1572" name="Google Shape;1572;p14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3" name="Google Shape;1573;p14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74" name="Google Shape;1574;p14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575" name="Google Shape;1575;p14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576" name="Google Shape;1576;p14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77" name="Google Shape;1577;p1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78" name="Google Shape;1578;p1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79" name="Google Shape;1579;p14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80" name="Google Shape;1580;p1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1" name="Google Shape;1581;p1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82" name="Google Shape;1582;p14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83" name="Google Shape;1583;p1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4" name="Google Shape;1584;p1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85" name="Google Shape;1585;p14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86" name="Google Shape;1586;p1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87" name="Google Shape;1587;p1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88" name="Google Shape;1588;p14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89" name="Google Shape;1589;p1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0" name="Google Shape;1590;p1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591" name="Google Shape;1591;p14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592" name="Google Shape;1592;p1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0800090A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3" name="Google Shape;1593;p14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594" name="Google Shape;1594;p14"/>
              <p:cNvCxnSpPr>
                <a:stCxn id="1589" idx="1"/>
                <a:endCxn id="1592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595" name="Google Shape;1595;p14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596" name="Google Shape;1596;p14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597" name="Google Shape;1597;p14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598" name="Google Shape;1598;p1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99" name="Google Shape;1599;p1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6400000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cxnSp>
        <p:nvCxnSpPr>
          <p:cNvPr id="1600" name="Google Shape;1600;p14"/>
          <p:cNvCxnSpPr>
            <a:stCxn id="1570" idx="1"/>
            <a:endCxn id="1580" idx="3"/>
          </p:cNvCxnSpPr>
          <p:nvPr/>
        </p:nvCxnSpPr>
        <p:spPr>
          <a:xfrm flipH="1">
            <a:off x="5643650" y="1175281"/>
            <a:ext cx="1333800" cy="357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01" name="Google Shape;1601;p14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2" name="Google Shape;1602;p14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3" name="Google Shape;160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51780" y="828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5" name="Google Shape;1605;p15"/>
          <p:cNvSpPr/>
          <p:nvPr/>
        </p:nvSpPr>
        <p:spPr>
          <a:xfrm>
            <a:off x="342925" y="3525775"/>
            <a:ext cx="2493900" cy="1144500"/>
          </a:xfrm>
          <a:prstGeom prst="wedgeRoundRectCallout">
            <a:avLst>
              <a:gd name="adj1" fmla="val 33519"/>
              <a:gd name="adj2" fmla="val -12951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R0 wird auf 0 heruntergezählt.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6" name="Google Shape;1606;p15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7" name="Google Shape;1607;p15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8" name="Google Shape;1608;p15"/>
          <p:cNvSpPr/>
          <p:nvPr/>
        </p:nvSpPr>
        <p:spPr>
          <a:xfrm>
            <a:off x="6977450" y="1361900"/>
            <a:ext cx="4908900" cy="7719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609" name="Google Shape;1609;p15"/>
          <p:cNvGrpSpPr/>
          <p:nvPr/>
        </p:nvGrpSpPr>
        <p:grpSpPr>
          <a:xfrm>
            <a:off x="3500481" y="574562"/>
            <a:ext cx="2307089" cy="3402900"/>
            <a:chOff x="7799151" y="615560"/>
            <a:chExt cx="2063402" cy="3402900"/>
          </a:xfrm>
        </p:grpSpPr>
        <p:sp>
          <p:nvSpPr>
            <p:cNvPr id="1610" name="Google Shape;1610;p15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1" name="Google Shape;1611;p15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12" name="Google Shape;1612;p15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613" name="Google Shape;1613;p15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614" name="Google Shape;1614;p15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15" name="Google Shape;1615;p1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6" name="Google Shape;1616;p1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17" name="Google Shape;1617;p15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18" name="Google Shape;1618;p1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19" name="Google Shape;1619;p1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20" name="Google Shape;1620;p15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21" name="Google Shape;1621;p1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2" name="Google Shape;1622;p1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23" name="Google Shape;1623;p15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24" name="Google Shape;1624;p1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5" name="Google Shape;1625;p1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26" name="Google Shape;1626;p15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27" name="Google Shape;1627;p1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28" name="Google Shape;1628;p1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29" name="Google Shape;1629;p15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630" name="Google Shape;1630;p1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0800090E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1" name="Google Shape;1631;p15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632" name="Google Shape;1632;p15"/>
              <p:cNvCxnSpPr>
                <a:stCxn id="1627" idx="1"/>
                <a:endCxn id="1630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33" name="Google Shape;1633;p15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634" name="Google Shape;1634;p1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635" name="Google Shape;1635;p15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36" name="Google Shape;1636;p1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37" name="Google Shape;1637;p1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6399999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cxnSp>
        <p:nvCxnSpPr>
          <p:cNvPr id="1638" name="Google Shape;1638;p15"/>
          <p:cNvCxnSpPr>
            <a:stCxn id="1608" idx="1"/>
            <a:endCxn id="1618" idx="3"/>
          </p:cNvCxnSpPr>
          <p:nvPr/>
        </p:nvCxnSpPr>
        <p:spPr>
          <a:xfrm rot="10800000">
            <a:off x="5643650" y="1533350"/>
            <a:ext cx="1333800" cy="2145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39" name="Google Shape;1639;p15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0" name="Google Shape;1640;p15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41" name="Google Shape;1641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51780" y="828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3" name="Google Shape;1643;p16"/>
          <p:cNvSpPr/>
          <p:nvPr/>
        </p:nvSpPr>
        <p:spPr>
          <a:xfrm>
            <a:off x="342925" y="3525775"/>
            <a:ext cx="2493900" cy="1144500"/>
          </a:xfrm>
          <a:prstGeom prst="wedgeRoundRectCallout">
            <a:avLst>
              <a:gd name="adj1" fmla="val 33519"/>
              <a:gd name="adj2" fmla="val -12951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Branch </a:t>
            </a:r>
            <a:r>
              <a:rPr lang="de-DE" sz="24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extended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Link Register.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4" name="Google Shape;1644;p16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5" name="Google Shape;1645;p16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6" name="Google Shape;1646;p16"/>
          <p:cNvSpPr/>
          <p:nvPr/>
        </p:nvSpPr>
        <p:spPr>
          <a:xfrm>
            <a:off x="6977450" y="2133925"/>
            <a:ext cx="4908900" cy="2913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647" name="Google Shape;1647;p16"/>
          <p:cNvGrpSpPr/>
          <p:nvPr/>
        </p:nvGrpSpPr>
        <p:grpSpPr>
          <a:xfrm>
            <a:off x="3500481" y="574562"/>
            <a:ext cx="2307089" cy="3402900"/>
            <a:chOff x="7799151" y="615560"/>
            <a:chExt cx="2063402" cy="3402900"/>
          </a:xfrm>
        </p:grpSpPr>
        <p:sp>
          <p:nvSpPr>
            <p:cNvPr id="1648" name="Google Shape;1648;p16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9" name="Google Shape;1649;p16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50" name="Google Shape;1650;p16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651" name="Google Shape;1651;p16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652" name="Google Shape;1652;p16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53" name="Google Shape;1653;p1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4" name="Google Shape;1654;p1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55" name="Google Shape;1655;p16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56" name="Google Shape;1656;p1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7" name="Google Shape;1657;p1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58" name="Google Shape;1658;p16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59" name="Google Shape;1659;p1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0" name="Google Shape;1660;p1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61" name="Google Shape;1661;p16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62" name="Google Shape;1662;p1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3" name="Google Shape;1663;p1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64" name="Google Shape;1664;p16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65" name="Google Shape;1665;p1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6" name="Google Shape;1666;p1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67" name="Google Shape;1667;p16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668" name="Google Shape;1668;p1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9" name="Google Shape;1669;p16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670" name="Google Shape;1670;p16"/>
              <p:cNvCxnSpPr>
                <a:stCxn id="1665" idx="1"/>
                <a:endCxn id="1668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671" name="Google Shape;1671;p16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672" name="Google Shape;1672;p16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673" name="Google Shape;1673;p16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74" name="Google Shape;1674;p1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75" name="Google Shape;1675;p1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676" name="Google Shape;1676;p16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7" name="Google Shape;1677;p16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8" name="Google Shape;1678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51780" y="828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0" name="Google Shape;1680;p17"/>
          <p:cNvSpPr/>
          <p:nvPr/>
        </p:nvSpPr>
        <p:spPr>
          <a:xfrm>
            <a:off x="342925" y="3525775"/>
            <a:ext cx="2493900" cy="2249700"/>
          </a:xfrm>
          <a:prstGeom prst="wedgeRoundRectCallout">
            <a:avLst>
              <a:gd name="adj1" fmla="val 35852"/>
              <a:gd name="adj2" fmla="val -8030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Branch </a:t>
            </a:r>
            <a:r>
              <a:rPr lang="de-DE" sz="24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extended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Link Register heißt: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Verzeige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zum Linkregister.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1" name="Google Shape;1681;p17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2" name="Google Shape;1682;p17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3" name="Google Shape;1683;p17"/>
          <p:cNvSpPr/>
          <p:nvPr/>
        </p:nvSpPr>
        <p:spPr>
          <a:xfrm>
            <a:off x="6977450" y="2133925"/>
            <a:ext cx="4908900" cy="2913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684" name="Google Shape;1684;p17"/>
          <p:cNvGrpSpPr/>
          <p:nvPr/>
        </p:nvGrpSpPr>
        <p:grpSpPr>
          <a:xfrm>
            <a:off x="3500481" y="574562"/>
            <a:ext cx="2307089" cy="3402900"/>
            <a:chOff x="7799151" y="615560"/>
            <a:chExt cx="2063402" cy="3402900"/>
          </a:xfrm>
        </p:grpSpPr>
        <p:sp>
          <p:nvSpPr>
            <p:cNvPr id="1685" name="Google Shape;1685;p17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6" name="Google Shape;1686;p17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87" name="Google Shape;1687;p17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688" name="Google Shape;1688;p17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689" name="Google Shape;1689;p17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90" name="Google Shape;1690;p1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91" name="Google Shape;1691;p1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92" name="Google Shape;1692;p17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93" name="Google Shape;1693;p1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94" name="Google Shape;1694;p1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95" name="Google Shape;1695;p17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96" name="Google Shape;1696;p1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97" name="Google Shape;1697;p1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698" name="Google Shape;1698;p17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699" name="Google Shape;1699;p1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0" name="Google Shape;1700;p1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01" name="Google Shape;1701;p17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02" name="Google Shape;1702;p1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3" name="Google Shape;1703;p1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04" name="Google Shape;1704;p17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705" name="Google Shape;1705;p1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06" name="Google Shape;1706;p17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707" name="Google Shape;1707;p17"/>
              <p:cNvCxnSpPr>
                <a:stCxn id="1702" idx="1"/>
                <a:endCxn id="1705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08" name="Google Shape;1708;p17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709" name="Google Shape;1709;p17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710" name="Google Shape;1710;p17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11" name="Google Shape;1711;p1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12" name="Google Shape;1712;p1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cxnSp>
        <p:nvCxnSpPr>
          <p:cNvPr id="1713" name="Google Shape;1713;p17"/>
          <p:cNvCxnSpPr>
            <a:stCxn id="1714" idx="3"/>
          </p:cNvCxnSpPr>
          <p:nvPr/>
        </p:nvCxnSpPr>
        <p:spPr>
          <a:xfrm>
            <a:off x="5643877" y="3039899"/>
            <a:ext cx="536700" cy="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14" name="Google Shape;1714;p17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5" name="Google Shape;1715;p17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16" name="Google Shape;1716;p17"/>
          <p:cNvCxnSpPr/>
          <p:nvPr/>
        </p:nvCxnSpPr>
        <p:spPr>
          <a:xfrm>
            <a:off x="6174325" y="3044300"/>
            <a:ext cx="0" cy="357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717" name="Google Shape;1717;p17"/>
          <p:cNvCxnSpPr>
            <a:endCxn id="1705" idx="3"/>
          </p:cNvCxnSpPr>
          <p:nvPr/>
        </p:nvCxnSpPr>
        <p:spPr>
          <a:xfrm rot="10800000">
            <a:off x="5643742" y="3366380"/>
            <a:ext cx="534000" cy="216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18" name="Google Shape;1718;p17"/>
          <p:cNvSpPr txBox="1"/>
          <p:nvPr/>
        </p:nvSpPr>
        <p:spPr>
          <a:xfrm>
            <a:off x="6328400" y="3021325"/>
            <a:ext cx="536700" cy="3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-1</a:t>
            </a:r>
            <a:endParaRPr sz="1800" b="0" i="0" u="none" strike="noStrike" cap="non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719" name="Google Shape;1719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51780" y="828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1" name="Google Shape;1721;p18"/>
          <p:cNvSpPr/>
          <p:nvPr/>
        </p:nvSpPr>
        <p:spPr>
          <a:xfrm>
            <a:off x="342925" y="3525775"/>
            <a:ext cx="2861400" cy="2619600"/>
          </a:xfrm>
          <a:prstGeom prst="wedgeRoundRectCallout">
            <a:avLst>
              <a:gd name="adj1" fmla="val 26538"/>
              <a:gd name="adj2" fmla="val -7496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Im Linkregister LR (R14) habe ich mir gemerkt wo ich weitermachen muss.</a:t>
            </a:r>
            <a:endParaRPr sz="2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2" name="Google Shape;1722;p18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3" name="Google Shape;1723;p18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4" name="Google Shape;1724;p18"/>
          <p:cNvSpPr/>
          <p:nvPr/>
        </p:nvSpPr>
        <p:spPr>
          <a:xfrm>
            <a:off x="6977450" y="2133925"/>
            <a:ext cx="4908900" cy="2913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725" name="Google Shape;1725;p18"/>
          <p:cNvGrpSpPr/>
          <p:nvPr/>
        </p:nvGrpSpPr>
        <p:grpSpPr>
          <a:xfrm>
            <a:off x="3500481" y="574562"/>
            <a:ext cx="2307089" cy="3402900"/>
            <a:chOff x="7799151" y="615560"/>
            <a:chExt cx="2063402" cy="3402900"/>
          </a:xfrm>
        </p:grpSpPr>
        <p:sp>
          <p:nvSpPr>
            <p:cNvPr id="1726" name="Google Shape;1726;p18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7" name="Google Shape;1727;p18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28" name="Google Shape;1728;p18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729" name="Google Shape;1729;p18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730" name="Google Shape;1730;p18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31" name="Google Shape;1731;p1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2" name="Google Shape;1732;p1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33" name="Google Shape;1733;p18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34" name="Google Shape;1734;p1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5" name="Google Shape;1735;p1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36" name="Google Shape;1736;p18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37" name="Google Shape;1737;p1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38" name="Google Shape;1738;p1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39" name="Google Shape;1739;p18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40" name="Google Shape;1740;p1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1" name="Google Shape;1741;p1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42" name="Google Shape;1742;p18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43" name="Google Shape;1743;p1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4" name="Google Shape;1744;p1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45" name="Google Shape;1745;p18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746" name="Google Shape;1746;p1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47" name="Google Shape;1747;p18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748" name="Google Shape;1748;p18"/>
              <p:cNvCxnSpPr>
                <a:stCxn id="1743" idx="1"/>
                <a:endCxn id="1746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49" name="Google Shape;1749;p18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750" name="Google Shape;1750;p18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751" name="Google Shape;1751;p18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52" name="Google Shape;1752;p1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53" name="Google Shape;1753;p1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cxnSp>
        <p:nvCxnSpPr>
          <p:cNvPr id="1754" name="Google Shape;1754;p18"/>
          <p:cNvCxnSpPr>
            <a:stCxn id="1755" idx="3"/>
          </p:cNvCxnSpPr>
          <p:nvPr/>
        </p:nvCxnSpPr>
        <p:spPr>
          <a:xfrm>
            <a:off x="5643877" y="3039899"/>
            <a:ext cx="536700" cy="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55" name="Google Shape;1755;p18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6" name="Google Shape;1756;p18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57" name="Google Shape;1757;p18"/>
          <p:cNvCxnSpPr/>
          <p:nvPr/>
        </p:nvCxnSpPr>
        <p:spPr>
          <a:xfrm>
            <a:off x="6174325" y="3044300"/>
            <a:ext cx="0" cy="357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758" name="Google Shape;1758;p18"/>
          <p:cNvCxnSpPr>
            <a:endCxn id="1746" idx="3"/>
          </p:cNvCxnSpPr>
          <p:nvPr/>
        </p:nvCxnSpPr>
        <p:spPr>
          <a:xfrm rot="10800000">
            <a:off x="5643742" y="3366380"/>
            <a:ext cx="534000" cy="216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59" name="Google Shape;1759;p18"/>
          <p:cNvSpPr txBox="1"/>
          <p:nvPr/>
        </p:nvSpPr>
        <p:spPr>
          <a:xfrm>
            <a:off x="6328400" y="3021325"/>
            <a:ext cx="536700" cy="3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-1</a:t>
            </a:r>
            <a:endParaRPr sz="1800" b="0" i="0" u="none" strike="noStrike" cap="non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760" name="Google Shape;1760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51780" y="828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"/>
          <p:cNvSpPr txBox="1">
            <a:spLocks noGrp="1"/>
          </p:cNvSpPr>
          <p:nvPr>
            <p:ph type="ctrTitle" idx="4294967295"/>
          </p:nvPr>
        </p:nvSpPr>
        <p:spPr>
          <a:xfrm>
            <a:off x="1876423" y="390843"/>
            <a:ext cx="8791500" cy="25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UNTERPROGRAMM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8" name="Google Shape;78;p2"/>
          <p:cNvSpPr txBox="1">
            <a:spLocks noGrp="1"/>
          </p:cNvSpPr>
          <p:nvPr>
            <p:ph type="subTitle" idx="4294967295"/>
          </p:nvPr>
        </p:nvSpPr>
        <p:spPr>
          <a:xfrm>
            <a:off x="2550192" y="1975369"/>
            <a:ext cx="87915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de-DE" sz="2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Aufruf und Rückkehr</a:t>
            </a:r>
            <a:endParaRPr sz="24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79" name="Google Shape;79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6985" y="3182427"/>
            <a:ext cx="1823474" cy="2342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74689" y="4549107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2"/>
          <p:cNvSpPr/>
          <p:nvPr/>
        </p:nvSpPr>
        <p:spPr>
          <a:xfrm>
            <a:off x="3640506" y="3809900"/>
            <a:ext cx="2941500" cy="9450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</a:t>
            </a:r>
            <a:r>
              <a:rPr lang="de-DE" sz="24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Mik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, Dein Mikrocontroller.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" name="Google Shape;82;p2"/>
          <p:cNvGrpSpPr/>
          <p:nvPr/>
        </p:nvGrpSpPr>
        <p:grpSpPr>
          <a:xfrm>
            <a:off x="7799152" y="615560"/>
            <a:ext cx="2063426" cy="3411000"/>
            <a:chOff x="7799152" y="615560"/>
            <a:chExt cx="2063426" cy="3411000"/>
          </a:xfrm>
        </p:grpSpPr>
        <p:grpSp>
          <p:nvGrpSpPr>
            <p:cNvPr id="83" name="Google Shape;83;p2"/>
            <p:cNvGrpSpPr/>
            <p:nvPr/>
          </p:nvGrpSpPr>
          <p:grpSpPr>
            <a:xfrm>
              <a:off x="7799152" y="615560"/>
              <a:ext cx="2063426" cy="3411000"/>
              <a:chOff x="241174" y="336428"/>
              <a:chExt cx="2063426" cy="3411000"/>
            </a:xfrm>
          </p:grpSpPr>
          <p:sp>
            <p:nvSpPr>
              <p:cNvPr id="84" name="Google Shape;84;p2"/>
              <p:cNvSpPr/>
              <p:nvPr/>
            </p:nvSpPr>
            <p:spPr>
              <a:xfrm>
                <a:off x="393000" y="336428"/>
                <a:ext cx="1911600" cy="34110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85" name="Google Shape;85;p2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86" name="Google Shape;86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7" name="Google Shape;87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8" name="Google Shape;88;p2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89" name="Google Shape;89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0" name="Google Shape;90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1" name="Google Shape;91;p2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92" name="Google Shape;92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3" name="Google Shape;93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4" name="Google Shape;94;p2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95" name="Google Shape;95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6" name="Google Shape;96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97" name="Google Shape;97;p2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98" name="Google Shape;98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99" name="Google Shape;99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00" name="Google Shape;100;p2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01" name="Google Shape;101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2" name="Google Shape;102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03" name="Google Shape;103;p2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04" name="Google Shape;104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5" name="Google Shape;105;p2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06" name="Google Shape;106;p2"/>
              <p:cNvCxnSpPr>
                <a:stCxn id="101" idx="1"/>
                <a:endCxn id="104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07" name="Google Shape;107;p2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08" name="Google Shape;108;p2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09" name="Google Shape;109;p2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2"/>
            <p:cNvSpPr txBox="1"/>
            <p:nvPr/>
          </p:nvSpPr>
          <p:spPr>
            <a:xfrm>
              <a:off x="7891110" y="2933306"/>
              <a:ext cx="5526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2" name="Google Shape;1762;p19"/>
          <p:cNvSpPr/>
          <p:nvPr/>
        </p:nvSpPr>
        <p:spPr>
          <a:xfrm>
            <a:off x="99050" y="1306825"/>
            <a:ext cx="3181500" cy="4468500"/>
          </a:xfrm>
          <a:prstGeom prst="wedgeRoundRectCallout">
            <a:avLst>
              <a:gd name="adj1" fmla="val 76584"/>
              <a:gd name="adj2" fmla="val 3995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Verzweigung erfolgt so, dass einfach das Linkregistrer </a:t>
            </a:r>
            <a:endParaRPr sz="2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LR -1 in den Programcounter PC (R15) übertragen wird.</a:t>
            </a:r>
            <a:endParaRPr sz="2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3" name="Google Shape;1763;p19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4" name="Google Shape;1764;p19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5" name="Google Shape;1765;p19"/>
          <p:cNvSpPr/>
          <p:nvPr/>
        </p:nvSpPr>
        <p:spPr>
          <a:xfrm>
            <a:off x="6977450" y="4343725"/>
            <a:ext cx="4908900" cy="2913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766" name="Google Shape;1766;p19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sp>
          <p:nvSpPr>
            <p:cNvPr id="1767" name="Google Shape;1767;p19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68" name="Google Shape;1768;p19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69" name="Google Shape;1769;p19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770" name="Google Shape;1770;p19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771" name="Google Shape;1771;p19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72" name="Google Shape;1772;p1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73" name="Google Shape;1773;p1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74" name="Google Shape;1774;p19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75" name="Google Shape;1775;p1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76" name="Google Shape;1776;p1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77" name="Google Shape;1777;p19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78" name="Google Shape;1778;p1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79" name="Google Shape;1779;p1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80" name="Google Shape;1780;p19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81" name="Google Shape;1781;p1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82" name="Google Shape;1782;p1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83" name="Google Shape;1783;p19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84" name="Google Shape;1784;p1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85" name="Google Shape;1785;p1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786" name="Google Shape;1786;p19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787" name="Google Shape;1787;p1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08000924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88" name="Google Shape;1788;p19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789" name="Google Shape;1789;p19"/>
              <p:cNvCxnSpPr>
                <a:stCxn id="1784" idx="1"/>
                <a:endCxn id="1787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790" name="Google Shape;1790;p19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791" name="Google Shape;1791;p19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792" name="Google Shape;1792;p19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793" name="Google Shape;1793;p19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794" name="Google Shape;1794;p19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cxnSp>
        <p:nvCxnSpPr>
          <p:cNvPr id="1795" name="Google Shape;1795;p19"/>
          <p:cNvCxnSpPr>
            <a:stCxn id="1796" idx="3"/>
          </p:cNvCxnSpPr>
          <p:nvPr/>
        </p:nvCxnSpPr>
        <p:spPr>
          <a:xfrm>
            <a:off x="5643877" y="3039899"/>
            <a:ext cx="536700" cy="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796" name="Google Shape;1796;p19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7" name="Google Shape;1797;p19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98" name="Google Shape;1798;p19"/>
          <p:cNvCxnSpPr/>
          <p:nvPr/>
        </p:nvCxnSpPr>
        <p:spPr>
          <a:xfrm>
            <a:off x="6174325" y="3044300"/>
            <a:ext cx="0" cy="357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799" name="Google Shape;1799;p19"/>
          <p:cNvCxnSpPr>
            <a:endCxn id="1787" idx="3"/>
          </p:cNvCxnSpPr>
          <p:nvPr/>
        </p:nvCxnSpPr>
        <p:spPr>
          <a:xfrm rot="10800000">
            <a:off x="5643740" y="3366380"/>
            <a:ext cx="534000" cy="216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00" name="Google Shape;1800;p19"/>
          <p:cNvSpPr txBox="1"/>
          <p:nvPr/>
        </p:nvSpPr>
        <p:spPr>
          <a:xfrm>
            <a:off x="6328400" y="3021325"/>
            <a:ext cx="536700" cy="3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-1</a:t>
            </a:r>
            <a:endParaRPr sz="1800" b="0" i="0" u="none" strike="noStrike" cap="non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801" name="Google Shape;1801;p19"/>
          <p:cNvCxnSpPr>
            <a:endCxn id="1765" idx="1"/>
          </p:cNvCxnSpPr>
          <p:nvPr/>
        </p:nvCxnSpPr>
        <p:spPr>
          <a:xfrm>
            <a:off x="5699750" y="3421375"/>
            <a:ext cx="1277700" cy="10680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1802" name="Google Shape;1802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95405" y="42100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4" name="Google Shape;1804;p20"/>
          <p:cNvSpPr/>
          <p:nvPr/>
        </p:nvSpPr>
        <p:spPr>
          <a:xfrm>
            <a:off x="118100" y="3208350"/>
            <a:ext cx="3181500" cy="2605200"/>
          </a:xfrm>
          <a:prstGeom prst="wedgeRoundRectCallout">
            <a:avLst>
              <a:gd name="adj1" fmla="val 99095"/>
              <a:gd name="adj2" fmla="val 27644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Weiter gehts im Programm an der Adresse 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08000924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mit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R0,#255.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5" name="Google Shape;1805;p20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6" name="Google Shape;1806;p20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7" name="Google Shape;1807;p20"/>
          <p:cNvSpPr/>
          <p:nvPr/>
        </p:nvSpPr>
        <p:spPr>
          <a:xfrm>
            <a:off x="6977450" y="4343725"/>
            <a:ext cx="4908900" cy="2913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808" name="Google Shape;1808;p20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sp>
          <p:nvSpPr>
            <p:cNvPr id="1809" name="Google Shape;1809;p20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0" name="Google Shape;1810;p20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11" name="Google Shape;1811;p20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812" name="Google Shape;1812;p20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813" name="Google Shape;1813;p20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14" name="Google Shape;1814;p2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15" name="Google Shape;1815;p2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16" name="Google Shape;1816;p20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17" name="Google Shape;1817;p2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18" name="Google Shape;1818;p2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19" name="Google Shape;1819;p20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20" name="Google Shape;1820;p2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21" name="Google Shape;1821;p2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22" name="Google Shape;1822;p20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23" name="Google Shape;1823;p2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24" name="Google Shape;1824;p2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25" name="Google Shape;1825;p20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26" name="Google Shape;1826;p2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27" name="Google Shape;1827;p2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28" name="Google Shape;1828;p20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829" name="Google Shape;1829;p2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08000924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30" name="Google Shape;1830;p20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831" name="Google Shape;1831;p20"/>
              <p:cNvCxnSpPr>
                <a:stCxn id="1826" idx="1"/>
                <a:endCxn id="1829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832" name="Google Shape;1832;p20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833" name="Google Shape;1833;p20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834" name="Google Shape;1834;p20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35" name="Google Shape;1835;p20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36" name="Google Shape;1836;p20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cxnSp>
        <p:nvCxnSpPr>
          <p:cNvPr id="1837" name="Google Shape;1837;p20"/>
          <p:cNvCxnSpPr>
            <a:stCxn id="1838" idx="3"/>
          </p:cNvCxnSpPr>
          <p:nvPr/>
        </p:nvCxnSpPr>
        <p:spPr>
          <a:xfrm>
            <a:off x="5643877" y="3039899"/>
            <a:ext cx="536700" cy="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38" name="Google Shape;1838;p20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9" name="Google Shape;1839;p20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40" name="Google Shape;1840;p20"/>
          <p:cNvCxnSpPr/>
          <p:nvPr/>
        </p:nvCxnSpPr>
        <p:spPr>
          <a:xfrm>
            <a:off x="6174325" y="3044300"/>
            <a:ext cx="0" cy="3579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841" name="Google Shape;1841;p20"/>
          <p:cNvCxnSpPr>
            <a:endCxn id="1829" idx="3"/>
          </p:cNvCxnSpPr>
          <p:nvPr/>
        </p:nvCxnSpPr>
        <p:spPr>
          <a:xfrm rot="10800000">
            <a:off x="5643740" y="3366380"/>
            <a:ext cx="534000" cy="216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42" name="Google Shape;1842;p20"/>
          <p:cNvSpPr txBox="1"/>
          <p:nvPr/>
        </p:nvSpPr>
        <p:spPr>
          <a:xfrm>
            <a:off x="6328400" y="3021325"/>
            <a:ext cx="536700" cy="3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-1</a:t>
            </a:r>
            <a:endParaRPr sz="1800" b="0" i="0" u="none" strike="noStrike" cap="none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843" name="Google Shape;1843;p20"/>
          <p:cNvCxnSpPr>
            <a:endCxn id="1807" idx="1"/>
          </p:cNvCxnSpPr>
          <p:nvPr/>
        </p:nvCxnSpPr>
        <p:spPr>
          <a:xfrm>
            <a:off x="5699750" y="3421375"/>
            <a:ext cx="1277700" cy="10680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1844" name="Google Shape;1844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36118" y="42100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" name="Google Shape;1846;p21"/>
          <p:cNvSpPr/>
          <p:nvPr/>
        </p:nvSpPr>
        <p:spPr>
          <a:xfrm>
            <a:off x="118100" y="3208350"/>
            <a:ext cx="3181500" cy="2605200"/>
          </a:xfrm>
          <a:prstGeom prst="wedgeRoundRectCallout">
            <a:avLst>
              <a:gd name="adj1" fmla="val 99095"/>
              <a:gd name="adj2" fmla="val 27644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Weiter gehts im Programm an der Adresse 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08000924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mit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mov R0,#255.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7" name="Google Shape;1847;p21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8" name="Google Shape;1848;p21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9" name="Google Shape;1849;p21"/>
          <p:cNvSpPr/>
          <p:nvPr/>
        </p:nvSpPr>
        <p:spPr>
          <a:xfrm>
            <a:off x="6977450" y="4343725"/>
            <a:ext cx="4908900" cy="2913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850" name="Google Shape;1850;p21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sp>
          <p:nvSpPr>
            <p:cNvPr id="1851" name="Google Shape;1851;p21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2" name="Google Shape;1852;p21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53" name="Google Shape;1853;p21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854" name="Google Shape;1854;p21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855" name="Google Shape;1855;p21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56" name="Google Shape;1856;p2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57" name="Google Shape;1857;p2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58" name="Google Shape;1858;p21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59" name="Google Shape;1859;p2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0" name="Google Shape;1860;p2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61" name="Google Shape;1861;p21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62" name="Google Shape;1862;p2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3" name="Google Shape;1863;p2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64" name="Google Shape;1864;p21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65" name="Google Shape;1865;p2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6" name="Google Shape;1866;p2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67" name="Google Shape;1867;p21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68" name="Google Shape;1868;p2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69" name="Google Shape;1869;p2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70" name="Google Shape;1870;p21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871" name="Google Shape;1871;p2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08000924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2" name="Google Shape;1872;p21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873" name="Google Shape;1873;p21"/>
              <p:cNvCxnSpPr>
                <a:stCxn id="1868" idx="1"/>
                <a:endCxn id="1871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874" name="Google Shape;1874;p21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875" name="Google Shape;1875;p21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876" name="Google Shape;1876;p21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77" name="Google Shape;1877;p21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8" name="Google Shape;1878;p21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255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879" name="Google Shape;1879;p21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0" name="Google Shape;1880;p21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81" name="Google Shape;1881;p21"/>
          <p:cNvCxnSpPr>
            <a:stCxn id="1849" idx="0"/>
            <a:endCxn id="1878" idx="3"/>
          </p:cNvCxnSpPr>
          <p:nvPr/>
        </p:nvCxnSpPr>
        <p:spPr>
          <a:xfrm rot="10800000">
            <a:off x="5643800" y="859525"/>
            <a:ext cx="3788100" cy="34842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1882" name="Google Shape;1882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36118" y="42100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" name="Google Shape;1884;p22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5" name="Google Shape;1885;p22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6" name="Google Shape;1886;p22"/>
          <p:cNvSpPr/>
          <p:nvPr/>
        </p:nvSpPr>
        <p:spPr>
          <a:xfrm>
            <a:off x="6977450" y="4343725"/>
            <a:ext cx="4908900" cy="2913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887" name="Google Shape;1887;p22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sp>
          <p:nvSpPr>
            <p:cNvPr id="1888" name="Google Shape;1888;p22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08000925</a:t>
              </a:r>
              <a:endParaRPr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9" name="Google Shape;1889;p22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890" name="Google Shape;1890;p22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891" name="Google Shape;1891;p22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892" name="Google Shape;1892;p22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93" name="Google Shape;1893;p2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94" name="Google Shape;1894;p2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95" name="Google Shape;1895;p22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96" name="Google Shape;1896;p2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97" name="Google Shape;1897;p2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98" name="Google Shape;1898;p22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899" name="Google Shape;1899;p2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0" name="Google Shape;1900;p2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01" name="Google Shape;1901;p22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902" name="Google Shape;1902;p2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3" name="Google Shape;1903;p2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04" name="Google Shape;1904;p22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905" name="Google Shape;1905;p2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6" name="Google Shape;1906;p2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07" name="Google Shape;1907;p22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908" name="Google Shape;1908;p2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08000924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9" name="Google Shape;1909;p22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910" name="Google Shape;1910;p22"/>
              <p:cNvCxnSpPr>
                <a:stCxn id="1905" idx="1"/>
                <a:endCxn id="1908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911" name="Google Shape;1911;p22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912" name="Google Shape;1912;p22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913" name="Google Shape;1913;p22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914" name="Google Shape;1914;p2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5" name="Google Shape;1915;p2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255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1916" name="Google Shape;1916;p22"/>
          <p:cNvSpPr/>
          <p:nvPr/>
        </p:nvSpPr>
        <p:spPr>
          <a:xfrm>
            <a:off x="4236277" y="2871449"/>
            <a:ext cx="1407600" cy="3369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08000925</a:t>
            </a:r>
            <a:endParaRPr sz="14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7" name="Google Shape;1917;p22"/>
          <p:cNvSpPr txBox="1"/>
          <p:nvPr/>
        </p:nvSpPr>
        <p:spPr>
          <a:xfrm>
            <a:off x="3500480" y="2839543"/>
            <a:ext cx="678000" cy="3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LR R14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18" name="Google Shape;1918;p22"/>
          <p:cNvCxnSpPr>
            <a:stCxn id="1886" idx="0"/>
            <a:endCxn id="1915" idx="3"/>
          </p:cNvCxnSpPr>
          <p:nvPr/>
        </p:nvCxnSpPr>
        <p:spPr>
          <a:xfrm rot="10800000">
            <a:off x="5643800" y="859525"/>
            <a:ext cx="3788100" cy="34842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919" name="Google Shape;1919;p22"/>
          <p:cNvSpPr/>
          <p:nvPr/>
        </p:nvSpPr>
        <p:spPr>
          <a:xfrm>
            <a:off x="4366250" y="693750"/>
            <a:ext cx="6096000" cy="5299500"/>
          </a:xfrm>
          <a:prstGeom prst="wedgeRoundRectCallout">
            <a:avLst>
              <a:gd name="adj1" fmla="val -75937"/>
              <a:gd name="adj2" fmla="val 3728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Zusammenfassung: 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AutoNum type="arabicPeriod"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Ein Unterprogramm beginnt mit einer Sprungmarke und endet mit der Instruktion </a:t>
            </a:r>
            <a:r>
              <a:rPr lang="de-DE" sz="2400" b="0" i="0" u="none" strike="noStrike" cap="none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bx</a:t>
            </a:r>
            <a:r>
              <a:rPr lang="de-DE" sz="24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400" b="0" i="0" u="none" strike="noStrike" cap="none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lr</a:t>
            </a:r>
            <a:r>
              <a:rPr lang="de-DE" sz="2400" dirty="0">
                <a:solidFill>
                  <a:srgbClr val="0000FF"/>
                </a:solidFill>
              </a:rPr>
              <a:t>.</a:t>
            </a:r>
            <a:endParaRPr sz="2400" dirty="0">
              <a:solidFill>
                <a:srgbClr val="0000FF"/>
              </a:solidFill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AutoNum type="arabicPeriod"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Unterprogramm wird mit der Instruktion</a:t>
            </a:r>
            <a:r>
              <a:rPr lang="de-DE" sz="24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400" b="0" i="0" u="none" strike="noStrike" cap="none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bl</a:t>
            </a:r>
            <a:r>
              <a:rPr lang="de-DE" sz="24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Sprungmarke 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aufgerufen</a:t>
            </a:r>
            <a:r>
              <a:rPr lang="de-DE" sz="2400" dirty="0">
                <a:solidFill>
                  <a:srgbClr val="0000FF"/>
                </a:solidFill>
              </a:rPr>
              <a:t>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AutoNum type="arabicPeriod"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Unterprogramm kann beliebig oft aufgerufen werden</a:t>
            </a:r>
            <a:r>
              <a:rPr lang="de-DE" sz="2400" dirty="0">
                <a:solidFill>
                  <a:srgbClr val="0000FF"/>
                </a:solidFill>
              </a:rPr>
              <a:t>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AutoNum type="arabicPeriod"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Register R14, </a:t>
            </a:r>
            <a:r>
              <a:rPr lang="de-DE" sz="2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Linkregister, 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wird “Merker” </a:t>
            </a:r>
            <a:r>
              <a:rPr lang="de-DE" sz="2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dafür verwenden, 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wo es nach dem </a:t>
            </a:r>
            <a:r>
              <a:rPr lang="de-DE" sz="2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 weitergeht</a:t>
            </a:r>
            <a:r>
              <a:rPr lang="de-DE" sz="2400">
                <a:solidFill>
                  <a:srgbClr val="0000FF"/>
                </a:solidFill>
              </a:rPr>
              <a:t>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20" name="Google Shape;1920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1318" y="4095738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6" name="Google Shape;1136;p2"/>
          <p:cNvGrpSpPr/>
          <p:nvPr/>
        </p:nvGrpSpPr>
        <p:grpSpPr>
          <a:xfrm>
            <a:off x="3500480" y="574562"/>
            <a:ext cx="2307089" cy="3402900"/>
            <a:chOff x="7799151" y="615560"/>
            <a:chExt cx="2063402" cy="3402900"/>
          </a:xfrm>
        </p:grpSpPr>
        <p:grpSp>
          <p:nvGrpSpPr>
            <p:cNvPr id="1137" name="Google Shape;1137;p2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138" name="Google Shape;1138;p2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139" name="Google Shape;1139;p2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40" name="Google Shape;1140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1" name="Google Shape;1141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42" name="Google Shape;1142;p2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43" name="Google Shape;1143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4" name="Google Shape;1144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45" name="Google Shape;1145;p2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46" name="Google Shape;1146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7" name="Google Shape;1147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48" name="Google Shape;1148;p2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49" name="Google Shape;1149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0" name="Google Shape;1150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51" name="Google Shape;1151;p2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52" name="Google Shape;1152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3" name="Google Shape;1153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54" name="Google Shape;1154;p2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55" name="Google Shape;1155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6" name="Google Shape;1156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57" name="Google Shape;1157;p2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158" name="Google Shape;1158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08000914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9" name="Google Shape;1159;p2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160" name="Google Shape;1160;p2"/>
              <p:cNvCxnSpPr>
                <a:stCxn id="1155" idx="1"/>
                <a:endCxn id="1158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61" name="Google Shape;1161;p2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162" name="Google Shape;1162;p2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163" name="Google Shape;1163;p2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4" name="Google Shape;1164;p2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65" name="Google Shape;1165;p2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6" name="Google Shape;1166;p2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7" name="Google Shape;1167;p2"/>
          <p:cNvSpPr/>
          <p:nvPr/>
        </p:nvSpPr>
        <p:spPr>
          <a:xfrm>
            <a:off x="6977450" y="2430175"/>
            <a:ext cx="4908900" cy="525000"/>
          </a:xfrm>
          <a:prstGeom prst="rect">
            <a:avLst/>
          </a:prstGeom>
          <a:noFill/>
          <a:ln w="38100" cap="flat" cmpd="sng">
            <a:solidFill>
              <a:srgbClr val="FF0000">
                <a:alpha val="952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68" name="Google Shape;1168;p2"/>
          <p:cNvSpPr/>
          <p:nvPr/>
        </p:nvSpPr>
        <p:spPr>
          <a:xfrm>
            <a:off x="4262475" y="4126825"/>
            <a:ext cx="3831000" cy="2493600"/>
          </a:xfrm>
          <a:prstGeom prst="wedgeRoundRectCallout">
            <a:avLst>
              <a:gd name="adj1" fmla="val -78720"/>
              <a:gd name="adj2" fmla="val -4616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aktuelle Adresse des Programms im Codespeicher steht im Programmcounter PC R15.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9" name="Google Shape;1169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88568" y="271951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1" name="Google Shape;1171;p3"/>
          <p:cNvSpPr/>
          <p:nvPr/>
        </p:nvSpPr>
        <p:spPr>
          <a:xfrm>
            <a:off x="351800" y="3262476"/>
            <a:ext cx="2941500" cy="2952300"/>
          </a:xfrm>
          <a:prstGeom prst="wedgeRoundRectCallout">
            <a:avLst>
              <a:gd name="adj1" fmla="val 59527"/>
              <a:gd name="adj2" fmla="val 1112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Das Programm startet mit </a:t>
            </a:r>
            <a:r>
              <a:rPr lang="de-DE" sz="24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main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und führt als erstes das Unterprogramm </a:t>
            </a:r>
            <a:r>
              <a:rPr lang="de-DE" sz="24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startup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durch.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72" name="Google Shape;1172;p3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173" name="Google Shape;1173;p3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174" name="Google Shape;1174;p3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175" name="Google Shape;1175;p3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76" name="Google Shape;1176;p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77" name="Google Shape;1177;p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78" name="Google Shape;1178;p3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79" name="Google Shape;1179;p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80" name="Google Shape;1180;p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81" name="Google Shape;1181;p3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82" name="Google Shape;1182;p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83" name="Google Shape;1183;p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84" name="Google Shape;1184;p3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85" name="Google Shape;1185;p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86" name="Google Shape;1186;p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87" name="Google Shape;1187;p3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88" name="Google Shape;1188;p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89" name="Google Shape;1189;p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90" name="Google Shape;1190;p3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91" name="Google Shape;1191;p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92" name="Google Shape;1192;p3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93" name="Google Shape;1193;p3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194" name="Google Shape;1194;p3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08000914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95" name="Google Shape;1195;p3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196" name="Google Shape;1196;p3"/>
              <p:cNvCxnSpPr>
                <a:stCxn id="1191" idx="1"/>
                <a:endCxn id="1194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197" name="Google Shape;1197;p3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198" name="Google Shape;1198;p3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199" name="Google Shape;1199;p3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0" name="Google Shape;1200;p3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01" name="Google Shape;1201;p3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2" name="Google Shape;1202;p3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3" name="Google Shape;1203;p3"/>
          <p:cNvSpPr/>
          <p:nvPr/>
        </p:nvSpPr>
        <p:spPr>
          <a:xfrm>
            <a:off x="6977450" y="2430175"/>
            <a:ext cx="4908900" cy="5250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204" name="Google Shape;1204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" name="Google Shape;1206;p4"/>
          <p:cNvSpPr/>
          <p:nvPr/>
        </p:nvSpPr>
        <p:spPr>
          <a:xfrm>
            <a:off x="351800" y="4868625"/>
            <a:ext cx="2941500" cy="1346100"/>
          </a:xfrm>
          <a:prstGeom prst="wedgeRoundRectCallout">
            <a:avLst>
              <a:gd name="adj1" fmla="val 59527"/>
              <a:gd name="adj2" fmla="val 1112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Adresse von GPIOC wird in R1 geladen.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07" name="Google Shape;1207;p4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208" name="Google Shape;1208;p4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209" name="Google Shape;1209;p4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210" name="Google Shape;1210;p4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11" name="Google Shape;1211;p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2" name="Google Shape;1212;p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13" name="Google Shape;1213;p4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14" name="Google Shape;1214;p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5" name="Google Shape;1215;p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16" name="Google Shape;1216;p4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17" name="Google Shape;1217;p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8" name="Google Shape;1218;p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19" name="Google Shape;1219;p4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20" name="Google Shape;1220;p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1" name="Google Shape;1221;p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22" name="Google Shape;1222;p4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23" name="Google Shape;1223;p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4" name="Google Shape;1224;p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25" name="Google Shape;1225;p4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26" name="Google Shape;1226;p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7" name="Google Shape;1227;p4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28" name="Google Shape;1228;p4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229" name="Google Shape;1229;p4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08000918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0" name="Google Shape;1230;p4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231" name="Google Shape;1231;p4"/>
              <p:cNvCxnSpPr>
                <a:stCxn id="1226" idx="1"/>
                <a:endCxn id="1229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32" name="Google Shape;1232;p4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233" name="Google Shape;1233;p4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34" name="Google Shape;1234;p4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5" name="Google Shape;1235;p4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36" name="Google Shape;1236;p4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7" name="Google Shape;1237;p4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8" name="Google Shape;1238;p4"/>
          <p:cNvSpPr/>
          <p:nvPr/>
        </p:nvSpPr>
        <p:spPr>
          <a:xfrm>
            <a:off x="6977450" y="2982775"/>
            <a:ext cx="4908900" cy="2796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239" name="Google Shape;1239;p4"/>
          <p:cNvCxnSpPr>
            <a:stCxn id="1238" idx="0"/>
            <a:endCxn id="1214" idx="3"/>
          </p:cNvCxnSpPr>
          <p:nvPr/>
        </p:nvCxnSpPr>
        <p:spPr>
          <a:xfrm rot="10800000">
            <a:off x="5643800" y="1196275"/>
            <a:ext cx="3788100" cy="17865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1240" name="Google Shape;1240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" name="Google Shape;1242;p5"/>
          <p:cNvSpPr/>
          <p:nvPr/>
        </p:nvSpPr>
        <p:spPr>
          <a:xfrm>
            <a:off x="351800" y="4868625"/>
            <a:ext cx="2941500" cy="1346100"/>
          </a:xfrm>
          <a:prstGeom prst="wedgeRoundRectCallout">
            <a:avLst>
              <a:gd name="adj1" fmla="val 59527"/>
              <a:gd name="adj2" fmla="val 1112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Endlosschleife beginnt.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43" name="Google Shape;1243;p5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244" name="Google Shape;1244;p5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245" name="Google Shape;1245;p5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246" name="Google Shape;1246;p5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47" name="Google Shape;1247;p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8" name="Google Shape;1248;p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49" name="Google Shape;1249;p5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50" name="Google Shape;1250;p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1" name="Google Shape;1251;p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52" name="Google Shape;1252;p5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53" name="Google Shape;1253;p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4" name="Google Shape;1254;p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55" name="Google Shape;1255;p5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56" name="Google Shape;1256;p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7" name="Google Shape;1257;p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58" name="Google Shape;1258;p5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59" name="Google Shape;1259;p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0" name="Google Shape;1260;p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61" name="Google Shape;1261;p5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62" name="Google Shape;1262;p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3" name="Google Shape;1263;p5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64" name="Google Shape;1264;p5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265" name="Google Shape;1265;p5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0800091a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6" name="Google Shape;1266;p5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267" name="Google Shape;1267;p5"/>
              <p:cNvCxnSpPr>
                <a:stCxn id="1262" idx="1"/>
                <a:endCxn id="1265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68" name="Google Shape;1268;p5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269" name="Google Shape;1269;p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70" name="Google Shape;1270;p5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1" name="Google Shape;1271;p5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72" name="Google Shape;1272;p5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3" name="Google Shape;1273;p5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4" name="Google Shape;1274;p5"/>
          <p:cNvSpPr/>
          <p:nvPr/>
        </p:nvSpPr>
        <p:spPr>
          <a:xfrm>
            <a:off x="6977450" y="3223675"/>
            <a:ext cx="4908900" cy="2796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275" name="Google Shape;1275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" name="Google Shape;1277;p6"/>
          <p:cNvSpPr/>
          <p:nvPr/>
        </p:nvSpPr>
        <p:spPr>
          <a:xfrm>
            <a:off x="351800" y="4868625"/>
            <a:ext cx="2941500" cy="1346100"/>
          </a:xfrm>
          <a:prstGeom prst="wedgeRoundRectCallout">
            <a:avLst>
              <a:gd name="adj1" fmla="val 59527"/>
              <a:gd name="adj2" fmla="val 1112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R0 bekommt den Zahlenwert 0.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78" name="Google Shape;1278;p6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279" name="Google Shape;1279;p6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280" name="Google Shape;1280;p6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281" name="Google Shape;1281;p6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82" name="Google Shape;1282;p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3" name="Google Shape;1283;p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84" name="Google Shape;1284;p6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85" name="Google Shape;1285;p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6" name="Google Shape;1286;p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87" name="Google Shape;1287;p6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88" name="Google Shape;1288;p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9" name="Google Shape;1289;p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90" name="Google Shape;1290;p6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91" name="Google Shape;1291;p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2" name="Google Shape;1292;p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93" name="Google Shape;1293;p6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94" name="Google Shape;1294;p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5" name="Google Shape;1295;p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96" name="Google Shape;1296;p6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297" name="Google Shape;1297;p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8" name="Google Shape;1298;p6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99" name="Google Shape;1299;p6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300" name="Google Shape;1300;p6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0800091a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1" name="Google Shape;1301;p6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302" name="Google Shape;1302;p6"/>
              <p:cNvCxnSpPr>
                <a:stCxn id="1297" idx="1"/>
                <a:endCxn id="1300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03" name="Google Shape;1303;p6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304" name="Google Shape;1304;p6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305" name="Google Shape;1305;p6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6" name="Google Shape;1306;p6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07" name="Google Shape;1307;p6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8" name="Google Shape;1308;p6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9" name="Google Shape;1309;p6"/>
          <p:cNvSpPr/>
          <p:nvPr/>
        </p:nvSpPr>
        <p:spPr>
          <a:xfrm>
            <a:off x="6977450" y="3507025"/>
            <a:ext cx="4908900" cy="2796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310" name="Google Shape;1310;p6"/>
          <p:cNvCxnSpPr>
            <a:stCxn id="1309" idx="0"/>
            <a:endCxn id="1282" idx="3"/>
          </p:cNvCxnSpPr>
          <p:nvPr/>
        </p:nvCxnSpPr>
        <p:spPr>
          <a:xfrm rot="10800000">
            <a:off x="5643800" y="859525"/>
            <a:ext cx="3788100" cy="26475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1311" name="Google Shape;1311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" name="Google Shape;1313;p7"/>
          <p:cNvSpPr/>
          <p:nvPr/>
        </p:nvSpPr>
        <p:spPr>
          <a:xfrm>
            <a:off x="351800" y="4868625"/>
            <a:ext cx="2941500" cy="1346100"/>
          </a:xfrm>
          <a:prstGeom prst="wedgeRoundRectCallout">
            <a:avLst>
              <a:gd name="adj1" fmla="val 59527"/>
              <a:gd name="adj2" fmla="val 1112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0 wird auf GPIOC.ODR ausgegeben.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14" name="Google Shape;1314;p7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315" name="Google Shape;1315;p7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316" name="Google Shape;1316;p7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317" name="Google Shape;1317;p7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18" name="Google Shape;1318;p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FF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sz="1400" b="0" i="0" u="none" strike="noStrike" cap="non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9" name="Google Shape;1319;p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20" name="Google Shape;1320;p7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21" name="Google Shape;1321;p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2" name="Google Shape;1322;p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23" name="Google Shape;1323;p7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24" name="Google Shape;1324;p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5" name="Google Shape;1325;p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26" name="Google Shape;1326;p7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27" name="Google Shape;1327;p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8" name="Google Shape;1328;p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29" name="Google Shape;1329;p7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30" name="Google Shape;1330;p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1" name="Google Shape;1331;p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32" name="Google Shape;1332;p7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33" name="Google Shape;1333;p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4" name="Google Shape;1334;p7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35" name="Google Shape;1335;p7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336" name="Google Shape;1336;p7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0800091e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37" name="Google Shape;1337;p7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338" name="Google Shape;1338;p7"/>
              <p:cNvCxnSpPr>
                <a:stCxn id="1333" idx="1"/>
                <a:endCxn id="1336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39" name="Google Shape;1339;p7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340" name="Google Shape;1340;p7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341" name="Google Shape;1341;p7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2" name="Google Shape;1342;p7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43" name="Google Shape;1343;p7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4" name="Google Shape;1344;p7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5" name="Google Shape;1345;p7"/>
          <p:cNvSpPr/>
          <p:nvPr/>
        </p:nvSpPr>
        <p:spPr>
          <a:xfrm>
            <a:off x="6977450" y="3804575"/>
            <a:ext cx="4908900" cy="2796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346" name="Google Shape;1346;p7"/>
          <p:cNvCxnSpPr>
            <a:endCxn id="1347" idx="3"/>
          </p:cNvCxnSpPr>
          <p:nvPr/>
        </p:nvCxnSpPr>
        <p:spPr>
          <a:xfrm rot="10800000">
            <a:off x="2184875" y="765950"/>
            <a:ext cx="2068800" cy="1353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47" name="Google Shape;1347;p7"/>
          <p:cNvSpPr txBox="1"/>
          <p:nvPr/>
        </p:nvSpPr>
        <p:spPr>
          <a:xfrm>
            <a:off x="1008875" y="574550"/>
            <a:ext cx="1176000" cy="3828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GPIOC.ODR</a:t>
            </a:r>
            <a:endParaRPr sz="1400" b="0" i="0" u="none" strike="noStrike" cap="none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348" name="Google Shape;1348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0" name="Google Shape;1350;p8"/>
          <p:cNvSpPr/>
          <p:nvPr/>
        </p:nvSpPr>
        <p:spPr>
          <a:xfrm>
            <a:off x="351800" y="4868625"/>
            <a:ext cx="2941500" cy="1346100"/>
          </a:xfrm>
          <a:prstGeom prst="wedgeRoundRectCallout">
            <a:avLst>
              <a:gd name="adj1" fmla="val 59527"/>
              <a:gd name="adj2" fmla="val 1112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Unterprogramm-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aufruf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400" b="0" i="0" u="none" strike="noStrike" cap="none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bl</a:t>
            </a:r>
            <a:endParaRPr sz="2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Branch </a:t>
            </a:r>
            <a:r>
              <a:rPr lang="de-DE" sz="2400" b="0" i="0" u="none" strike="noStrike" cap="none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Linked</a:t>
            </a:r>
            <a:r>
              <a:rPr lang="de-DE" sz="24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51" name="Google Shape;1351;p8"/>
          <p:cNvGrpSpPr/>
          <p:nvPr/>
        </p:nvGrpSpPr>
        <p:grpSpPr>
          <a:xfrm>
            <a:off x="3500478" y="574562"/>
            <a:ext cx="2307089" cy="3402900"/>
            <a:chOff x="7799151" y="615560"/>
            <a:chExt cx="2063402" cy="3402900"/>
          </a:xfrm>
        </p:grpSpPr>
        <p:grpSp>
          <p:nvGrpSpPr>
            <p:cNvPr id="1352" name="Google Shape;1352;p8"/>
            <p:cNvGrpSpPr/>
            <p:nvPr/>
          </p:nvGrpSpPr>
          <p:grpSpPr>
            <a:xfrm>
              <a:off x="7799152" y="615560"/>
              <a:ext cx="2063400" cy="3402900"/>
              <a:chOff x="241174" y="336428"/>
              <a:chExt cx="2063400" cy="3402900"/>
            </a:xfrm>
          </p:grpSpPr>
          <p:sp>
            <p:nvSpPr>
              <p:cNvPr id="1353" name="Google Shape;1353;p8"/>
              <p:cNvSpPr/>
              <p:nvPr/>
            </p:nvSpPr>
            <p:spPr>
              <a:xfrm>
                <a:off x="241174" y="336428"/>
                <a:ext cx="2063400" cy="34029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354" name="Google Shape;1354;p8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55" name="Google Shape;1355;p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56" name="Google Shape;1356;p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57" name="Google Shape;1357;p8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58" name="Google Shape;1358;p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GPIOC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59" name="Google Shape;1359;p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60" name="Google Shape;1360;p8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61" name="Google Shape;1361;p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2" name="Google Shape;1362;p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63" name="Google Shape;1363;p8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64" name="Google Shape;1364;p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5" name="Google Shape;1365;p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66" name="Google Shape;1366;p8"/>
              <p:cNvGrpSpPr/>
              <p:nvPr/>
            </p:nvGrpSpPr>
            <p:grpSpPr>
              <a:xfrm>
                <a:off x="393002" y="18004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67" name="Google Shape;1367;p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68" name="Google Shape;1368;p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69" name="Google Shape;1369;p8"/>
              <p:cNvGrpSpPr/>
              <p:nvPr/>
            </p:nvGrpSpPr>
            <p:grpSpPr>
              <a:xfrm>
                <a:off x="393002" y="21373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370" name="Google Shape;1370;p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71" name="Google Shape;1371;p8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372" name="Google Shape;1372;p8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373" name="Google Shape;1373;p8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08000920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74" name="Google Shape;1374;p8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PC 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375" name="Google Shape;1375;p8"/>
              <p:cNvCxnSpPr>
                <a:stCxn id="1370" idx="1"/>
                <a:endCxn id="1373" idx="1"/>
              </p:cNvCxnSpPr>
              <p:nvPr/>
            </p:nvCxnSpPr>
            <p:spPr>
              <a:xfrm>
                <a:off x="899251" y="2305855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76" name="Google Shape;1376;p8"/>
              <p:cNvCxnSpPr/>
              <p:nvPr/>
            </p:nvCxnSpPr>
            <p:spPr>
              <a:xfrm>
                <a:off x="2158051" y="22535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377" name="Google Shape;1377;p8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378" name="Google Shape;1378;p8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9" name="Google Shape;1379;p8"/>
            <p:cNvSpPr txBox="1"/>
            <p:nvPr/>
          </p:nvSpPr>
          <p:spPr>
            <a:xfrm>
              <a:off x="7799151" y="2880541"/>
              <a:ext cx="6063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LR 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80" name="Google Shape;1380;p8"/>
          <p:cNvSpPr/>
          <p:nvPr/>
        </p:nvSpPr>
        <p:spPr>
          <a:xfrm>
            <a:off x="6977459" y="432496"/>
            <a:ext cx="4908900" cy="50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warte1s: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08000908:   ldr     r0, =32000000/5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0800090a:   mov   r2, #1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          w1: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0800090e:   subs    r0, r0, r2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08000910:   bne   	0x800090e &lt;w1&gt;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08000912:   bx      lr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main: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08000914:   bl      0x8001058 &lt;startup&gt;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08000918:   ldr     r1, =GPIOC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schleife: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0800091a:   mov   r0, #0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0800091e: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08000920: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08000924:   mov   r0, #255        ; 0xff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08000928:   strb    r0, [r1, ODR]</a:t>
            </a:r>
            <a:endParaRPr sz="18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0800092a:   bl      0x8000908 &lt;warte1s&gt;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0800092e:   b.n     0x800091a &lt;schleife&gt;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1" name="Google Shape;1381;p8"/>
          <p:cNvSpPr/>
          <p:nvPr/>
        </p:nvSpPr>
        <p:spPr>
          <a:xfrm>
            <a:off x="8196100" y="574550"/>
            <a:ext cx="3690300" cy="4936200"/>
          </a:xfrm>
          <a:prstGeom prst="rect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2" name="Google Shape;1382;p8"/>
          <p:cNvSpPr/>
          <p:nvPr/>
        </p:nvSpPr>
        <p:spPr>
          <a:xfrm>
            <a:off x="6977450" y="4082425"/>
            <a:ext cx="4908900" cy="279600"/>
          </a:xfrm>
          <a:prstGeom prst="rect">
            <a:avLst/>
          </a:prstGeom>
          <a:noFill/>
          <a:ln w="38100" cap="flat" cmpd="sng">
            <a:solidFill>
              <a:srgbClr val="FF0000">
                <a:alpha val="9569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383" name="Google Shape;1383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37455" y="4291163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chaltkreis">
  <a:themeElements>
    <a:clrScheme name="Circuit">
      <a:dk1>
        <a:srgbClr val="000000"/>
      </a:dk1>
      <a:lt1>
        <a:srgbClr val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34E1EDC-9706-4B1F-AF1B-08E1945ACEC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2E340AF-5BB2-4856-AF49-02C57193B58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369EEA0-5AFE-4F35-BB0B-CA6DC8ECE1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3237</Words>
  <Application>Microsoft Office PowerPoint</Application>
  <PresentationFormat>Breitbild</PresentationFormat>
  <Paragraphs>747</Paragraphs>
  <Slides>23</Slides>
  <Notes>23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6" baseType="lpstr">
      <vt:lpstr>Arial</vt:lpstr>
      <vt:lpstr>Twentieth Century</vt:lpstr>
      <vt:lpstr>Schaltkreis</vt:lpstr>
      <vt:lpstr>UNTERPROGRAMM</vt:lpstr>
      <vt:lpstr>UNTERPROGRAMM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UNTERPROGRAMM</dc:title>
  <cp:lastModifiedBy>Textbureau Strauß</cp:lastModifiedBy>
  <cp:revision>6</cp:revision>
  <dcterms:modified xsi:type="dcterms:W3CDTF">2021-06-14T14:30:57Z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