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</p:sldMasterIdLst>
  <p:notesMasterIdLst>
    <p:notesMasterId r:id="rId19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82" d="100"/>
          <a:sy n="82" d="100"/>
        </p:scale>
        <p:origin x="786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6eb712a6b4_0_1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g6eb712a6b4_0_1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6eb712a6b4_0_1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" name="Google Shape;221;g6eb712a6b4_0_1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6eb712a6b4_0_2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Google Shape;251;g6eb712a6b4_0_2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6eb712a6b4_0_2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1" name="Google Shape;281;g6eb712a6b4_0_2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" name="Google Shape;30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6eb712a6b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g6eb712a6b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6eb712a6b4_0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g6eb712a6b4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6eb712a6b4_0_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g6eb712a6b4_0_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6eb712a6b4_0_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g6eb712a6b4_0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6eb712a6b4_0_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g6eb712a6b4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6eb712a6b4_0_1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g6eb712a6b4_0_1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6eb712a6b4_0_1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g6eb712a6b4_0_1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6eb712a6b4_0_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g6eb712a6b4_0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folie">
  <p:cSld name="Titelfolie">
    <p:bg>
      <p:bgPr>
        <a:solidFill>
          <a:schemeClr val="lt1"/>
        </a:solid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4" descr="\\DROBO-FS\QuickDrops\JB\PPTX NG\Droplets\LightingOverlay.png"/>
          <p:cNvPicPr preferRelativeResize="0"/>
          <p:nvPr/>
        </p:nvPicPr>
        <p:blipFill rotWithShape="1">
          <a:blip r:embed="rId4">
            <a:alphaModFix amt="30000"/>
          </a:blip>
          <a:srcRect/>
          <a:stretch/>
        </p:blipFill>
        <p:spPr>
          <a:xfrm>
            <a:off x="0" y="-1"/>
            <a:ext cx="12192005" cy="685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Google Shape;7;p4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8" name="Google Shape;8;p4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</p:grpSpPr>
          <p:sp>
            <p:nvSpPr>
              <p:cNvPr id="9" name="Google Shape;9;p4"/>
              <p:cNvSpPr/>
              <p:nvPr/>
            </p:nvSpPr>
            <p:spPr>
              <a:xfrm>
                <a:off x="114300" y="4763"/>
                <a:ext cx="23700" cy="2181300"/>
              </a:xfrm>
              <a:prstGeom prst="rect">
                <a:avLst/>
              </a:pr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" name="Google Shape;10;p4"/>
              <p:cNvSpPr/>
              <p:nvPr/>
            </p:nvSpPr>
            <p:spPr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" name="Google Shape;11;p4"/>
              <p:cNvSpPr/>
              <p:nvPr/>
            </p:nvSpPr>
            <p:spPr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" name="Google Shape;12;p4"/>
              <p:cNvSpPr/>
              <p:nvPr/>
            </p:nvSpPr>
            <p:spPr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l" t="t" r="r" b="b"/>
                <a:pathLst>
                  <a:path w="233" h="1141" extrusionOk="0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13" name="Google Shape;13;p4"/>
              <p:cNvSpPr/>
              <p:nvPr/>
            </p:nvSpPr>
            <p:spPr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" name="Google Shape;14;p4"/>
              <p:cNvSpPr/>
              <p:nvPr/>
            </p:nvSpPr>
            <p:spPr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l" t="t" r="r" b="b"/>
                <a:pathLst>
                  <a:path w="233" h="901" extrusionOk="0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15" name="Google Shape;15;p4"/>
              <p:cNvSpPr/>
              <p:nvPr/>
            </p:nvSpPr>
            <p:spPr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l" t="t" r="r" b="b"/>
                <a:pathLst>
                  <a:path w="96" h="575" extrusionOk="0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16" name="Google Shape;16;p4"/>
              <p:cNvSpPr/>
              <p:nvPr/>
            </p:nvSpPr>
            <p:spPr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" name="Google Shape;17;p4"/>
              <p:cNvSpPr/>
              <p:nvPr/>
            </p:nvSpPr>
            <p:spPr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" name="Google Shape;18;p4"/>
              <p:cNvSpPr/>
              <p:nvPr/>
            </p:nvSpPr>
            <p:spPr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l" t="t" r="r" b="b"/>
                <a:pathLst>
                  <a:path w="266" h="332" extrusionOk="0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19" name="Google Shape;19;p4"/>
              <p:cNvSpPr/>
              <p:nvPr/>
            </p:nvSpPr>
            <p:spPr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l" t="t" r="r" b="b"/>
                <a:pathLst>
                  <a:path w="34" h="31" extrusionOk="0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20" name="Google Shape;20;p4"/>
              <p:cNvCxnSpPr/>
              <p:nvPr/>
            </p:nvCxnSpPr>
            <p:spPr>
              <a:xfrm>
                <a:off x="-4763" y="9525"/>
                <a:ext cx="0" cy="0"/>
              </a:xfrm>
              <a:prstGeom prst="straightConnector1">
                <a:avLst/>
              </a:pr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 w="9525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sp>
            <p:nvSpPr>
              <p:cNvPr id="21" name="Google Shape;21;p4"/>
              <p:cNvSpPr/>
              <p:nvPr/>
            </p:nvSpPr>
            <p:spPr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l" t="t" r="r" b="b"/>
                <a:pathLst>
                  <a:path w="78" h="80" extrusionOk="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22" name="Google Shape;22;p4"/>
              <p:cNvSpPr/>
              <p:nvPr/>
            </p:nvSpPr>
            <p:spPr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l" t="t" r="r" b="b"/>
                <a:pathLst>
                  <a:path w="93" h="303" extrusionOk="0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23" name="Google Shape;23;p4"/>
              <p:cNvSpPr/>
              <p:nvPr/>
            </p:nvSpPr>
            <p:spPr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l" t="t" r="r" b="b"/>
                <a:pathLst>
                  <a:path w="90" h="300" extrusionOk="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24" name="Google Shape;24;p4"/>
              <p:cNvSpPr/>
              <p:nvPr/>
            </p:nvSpPr>
            <p:spPr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l" t="t" r="r" b="b"/>
                <a:pathLst>
                  <a:path w="24" h="23" extrusionOk="0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" name="Google Shape;25;p4"/>
              <p:cNvSpPr/>
              <p:nvPr/>
            </p:nvSpPr>
            <p:spPr>
              <a:xfrm>
                <a:off x="133350" y="4662488"/>
                <a:ext cx="23700" cy="2181300"/>
              </a:xfrm>
              <a:prstGeom prst="rect">
                <a:avLst/>
              </a:pr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" name="Google Shape;26;p4"/>
              <p:cNvSpPr/>
              <p:nvPr/>
            </p:nvSpPr>
            <p:spPr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l" t="t" r="r" b="b"/>
                <a:pathLst>
                  <a:path w="233" h="1135" extrusionOk="0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27" name="Google Shape;27;p4"/>
              <p:cNvSpPr/>
              <p:nvPr/>
            </p:nvSpPr>
            <p:spPr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" name="Google Shape;28;p4"/>
              <p:cNvSpPr/>
              <p:nvPr/>
            </p:nvSpPr>
            <p:spPr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l" t="t" r="r" b="b"/>
                <a:pathLst>
                  <a:path w="54" h="766" extrusionOk="0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29" name="Google Shape;29;p4"/>
              <p:cNvSpPr/>
              <p:nvPr/>
            </p:nvSpPr>
            <p:spPr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" name="Google Shape;30;p4"/>
              <p:cNvSpPr/>
              <p:nvPr/>
            </p:nvSpPr>
            <p:spPr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236" h="898" extrusionOk="0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31" name="Google Shape;31;p4"/>
              <p:cNvSpPr/>
              <p:nvPr/>
            </p:nvSpPr>
            <p:spPr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l" t="t" r="r" b="b"/>
                <a:pathLst>
                  <a:path w="96" h="575" extrusionOk="0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32" name="Google Shape;32;p4"/>
              <p:cNvSpPr/>
              <p:nvPr/>
            </p:nvSpPr>
            <p:spPr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" name="Google Shape;33;p4"/>
              <p:cNvSpPr/>
              <p:nvPr/>
            </p:nvSpPr>
            <p:spPr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" name="Google Shape;34;p4"/>
              <p:cNvSpPr/>
              <p:nvPr/>
            </p:nvSpPr>
            <p:spPr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l" t="t" r="r" b="b"/>
                <a:pathLst>
                  <a:path w="263" h="326" extrusionOk="0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35" name="Google Shape;35;p4"/>
              <p:cNvSpPr/>
              <p:nvPr/>
            </p:nvSpPr>
            <p:spPr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l" t="t" r="r" b="b"/>
                <a:pathLst>
                  <a:path w="33" h="31" extrusionOk="0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6" name="Google Shape;36;p4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</p:grpSpPr>
          <p:sp>
            <p:nvSpPr>
              <p:cNvPr id="37" name="Google Shape;37;p4"/>
              <p:cNvSpPr/>
              <p:nvPr/>
            </p:nvSpPr>
            <p:spPr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l" t="t" r="r" b="b"/>
                <a:pathLst>
                  <a:path w="263" h="323" extrusionOk="0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38" name="Google Shape;38;p4"/>
              <p:cNvSpPr/>
              <p:nvPr/>
            </p:nvSpPr>
            <p:spPr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l" t="t" r="r" b="b"/>
                <a:pathLst>
                  <a:path w="33" h="32" extrusionOk="0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" name="Google Shape;39;p4"/>
              <p:cNvSpPr/>
              <p:nvPr/>
            </p:nvSpPr>
            <p:spPr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" name="Google Shape;40;p4"/>
              <p:cNvSpPr/>
              <p:nvPr/>
            </p:nvSpPr>
            <p:spPr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l" t="t" r="r" b="b"/>
                <a:pathLst>
                  <a:path w="188" h="727" extrusionOk="0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41" name="Google Shape;41;p4"/>
              <p:cNvSpPr/>
              <p:nvPr/>
            </p:nvSpPr>
            <p:spPr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l" t="t" r="r" b="b"/>
                <a:pathLst>
                  <a:path w="33" h="33" extrusionOk="0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" name="Google Shape;42;p4"/>
              <p:cNvSpPr/>
              <p:nvPr/>
            </p:nvSpPr>
            <p:spPr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l" t="t" r="r" b="b"/>
                <a:pathLst>
                  <a:path w="192" h="973" extrusionOk="0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43" name="Google Shape;43;p4"/>
              <p:cNvSpPr/>
              <p:nvPr/>
            </p:nvSpPr>
            <p:spPr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" name="Google Shape;44;p4"/>
              <p:cNvSpPr/>
              <p:nvPr/>
            </p:nvSpPr>
            <p:spPr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l" t="t" r="r" b="b"/>
                <a:pathLst>
                  <a:path w="194" h="1135" extrusionOk="0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45" name="Google Shape;45;p4"/>
              <p:cNvSpPr/>
              <p:nvPr/>
            </p:nvSpPr>
            <p:spPr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" name="Google Shape;46;p4"/>
              <p:cNvSpPr/>
              <p:nvPr/>
            </p:nvSpPr>
            <p:spPr>
              <a:xfrm>
                <a:off x="11939587" y="6596063"/>
                <a:ext cx="23700" cy="252300"/>
              </a:xfrm>
              <a:prstGeom prst="rect">
                <a:avLst/>
              </a:pr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47" name="Google Shape;47;p4"/>
          <p:cNvSpPr txBox="1">
            <a:spLocks noGrp="1"/>
          </p:cNvSpPr>
          <p:nvPr>
            <p:ph type="title"/>
          </p:nvPr>
        </p:nvSpPr>
        <p:spPr>
          <a:xfrm>
            <a:off x="1141413" y="618518"/>
            <a:ext cx="9906000" cy="147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  <a:defRPr sz="36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" name="Google Shape;48;p4"/>
          <p:cNvSpPr txBox="1">
            <a:spLocks noGrp="1"/>
          </p:cNvSpPr>
          <p:nvPr>
            <p:ph type="body" idx="1"/>
          </p:nvPr>
        </p:nvSpPr>
        <p:spPr>
          <a:xfrm>
            <a:off x="1141412" y="2249487"/>
            <a:ext cx="9906000" cy="35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191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L="914400" marR="0" lvl="1" indent="-38735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L="1371600" marR="0" lvl="2" indent="-371475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5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L="1828800" marR="0" lvl="3" indent="-355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L="2286000" marR="0" lvl="4" indent="-355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L="2743200" marR="0" lvl="5" indent="-339725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5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L="3200400" marR="0" lvl="6" indent="-339725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5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L="3657600" marR="0" lvl="7" indent="-339725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5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L="4114800" marR="0" lvl="8" indent="-339725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5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endParaRPr/>
          </a:p>
        </p:txBody>
      </p:sp>
      <p:sp>
        <p:nvSpPr>
          <p:cNvPr id="49" name="Google Shape;49;p4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endParaRPr/>
          </a:p>
        </p:txBody>
      </p:sp>
      <p:sp>
        <p:nvSpPr>
          <p:cNvPr id="50" name="Google Shape;50;p4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endParaRPr/>
          </a:p>
        </p:txBody>
      </p:sp>
      <p:sp>
        <p:nvSpPr>
          <p:cNvPr id="51" name="Google Shape;51;p4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p1"/>
          <p:cNvSpPr txBox="1">
            <a:spLocks noGrp="1"/>
          </p:cNvSpPr>
          <p:nvPr>
            <p:ph type="ctrTitle" idx="4294967295"/>
          </p:nvPr>
        </p:nvSpPr>
        <p:spPr>
          <a:xfrm>
            <a:off x="1876424" y="390850"/>
            <a:ext cx="4705500" cy="25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 sz="36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539" name="Google Shape;539;p1"/>
          <p:cNvSpPr txBox="1">
            <a:spLocks noGrp="1"/>
          </p:cNvSpPr>
          <p:nvPr>
            <p:ph type="subTitle" idx="4294967295"/>
          </p:nvPr>
        </p:nvSpPr>
        <p:spPr>
          <a:xfrm>
            <a:off x="2550200" y="1975375"/>
            <a:ext cx="3715200" cy="94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marR="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</a:pPr>
            <a:r>
              <a:rPr lang="de-DE" sz="24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Aufruf und Rückkehr</a:t>
            </a:r>
            <a:endParaRPr sz="24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540" name="Google Shape;540;p1"/>
          <p:cNvSpPr/>
          <p:nvPr/>
        </p:nvSpPr>
        <p:spPr>
          <a:xfrm>
            <a:off x="3640506" y="3809900"/>
            <a:ext cx="2941500" cy="945000"/>
          </a:xfrm>
          <a:prstGeom prst="wedgeRoundRectCallout">
            <a:avLst>
              <a:gd name="adj1" fmla="val -62710"/>
              <a:gd name="adj2" fmla="val -90442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</a:t>
            </a:r>
            <a:r>
              <a:rPr lang="de-DE" sz="2400" b="0" i="0" u="none" strike="noStrike" cap="none" dirty="0" err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Mik</a:t>
            </a: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, Dein Mikrocontroller.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41" name="Google Shape;541;p1"/>
          <p:cNvCxnSpPr/>
          <p:nvPr/>
        </p:nvCxnSpPr>
        <p:spPr>
          <a:xfrm>
            <a:off x="8339209" y="1059065"/>
            <a:ext cx="1800" cy="15807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542" name="Google Shape;542;p1"/>
          <p:cNvCxnSpPr/>
          <p:nvPr/>
        </p:nvCxnSpPr>
        <p:spPr>
          <a:xfrm>
            <a:off x="8329984" y="2803341"/>
            <a:ext cx="11100" cy="16977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543" name="Google Shape;543;p1"/>
          <p:cNvCxnSpPr/>
          <p:nvPr/>
        </p:nvCxnSpPr>
        <p:spPr>
          <a:xfrm flipH="1">
            <a:off x="8340859" y="4669632"/>
            <a:ext cx="4500" cy="16659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544" name="Google Shape;544;p1"/>
          <p:cNvCxnSpPr/>
          <p:nvPr/>
        </p:nvCxnSpPr>
        <p:spPr>
          <a:xfrm flipH="1">
            <a:off x="10414809" y="3267765"/>
            <a:ext cx="18000" cy="8859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545" name="Google Shape;545;p1"/>
          <p:cNvCxnSpPr>
            <a:endCxn id="546" idx="1"/>
          </p:cNvCxnSpPr>
          <p:nvPr/>
        </p:nvCxnSpPr>
        <p:spPr>
          <a:xfrm>
            <a:off x="8329888" y="2606026"/>
            <a:ext cx="2145300" cy="7056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dash"/>
            <a:round/>
            <a:headEnd type="none" w="sm" len="sm"/>
            <a:tailEnd type="triangle" w="med" len="med"/>
          </a:ln>
        </p:spPr>
      </p:cxnSp>
      <p:cxnSp>
        <p:nvCxnSpPr>
          <p:cNvPr id="547" name="Google Shape;547;p1"/>
          <p:cNvCxnSpPr/>
          <p:nvPr/>
        </p:nvCxnSpPr>
        <p:spPr>
          <a:xfrm rot="10800000">
            <a:off x="8326093" y="2821837"/>
            <a:ext cx="2046300" cy="13158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dash"/>
            <a:round/>
            <a:headEnd type="none" w="sm" len="sm"/>
            <a:tailEnd type="triangle" w="med" len="med"/>
          </a:ln>
        </p:spPr>
      </p:cxnSp>
      <p:sp>
        <p:nvSpPr>
          <p:cNvPr id="548" name="Google Shape;548;p1"/>
          <p:cNvSpPr txBox="1"/>
          <p:nvPr/>
        </p:nvSpPr>
        <p:spPr>
          <a:xfrm>
            <a:off x="7463363" y="932238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main: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9" name="Google Shape;549;p1"/>
          <p:cNvSpPr txBox="1"/>
          <p:nvPr/>
        </p:nvSpPr>
        <p:spPr>
          <a:xfrm>
            <a:off x="7628200" y="2179648"/>
            <a:ext cx="712800" cy="42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bl UP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6" name="Google Shape;546;p1"/>
          <p:cNvSpPr txBox="1"/>
          <p:nvPr/>
        </p:nvSpPr>
        <p:spPr>
          <a:xfrm>
            <a:off x="10475188" y="3068176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UP: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0" name="Google Shape;550;p1"/>
          <p:cNvSpPr txBox="1"/>
          <p:nvPr/>
        </p:nvSpPr>
        <p:spPr>
          <a:xfrm>
            <a:off x="10475188" y="3809888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bx lr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1" name="Google Shape;551;p1"/>
          <p:cNvSpPr txBox="1"/>
          <p:nvPr/>
        </p:nvSpPr>
        <p:spPr>
          <a:xfrm>
            <a:off x="7628200" y="4232963"/>
            <a:ext cx="712800" cy="42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bl UP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52" name="Google Shape;552;p1"/>
          <p:cNvCxnSpPr>
            <a:stCxn id="551" idx="3"/>
            <a:endCxn id="546" idx="1"/>
          </p:cNvCxnSpPr>
          <p:nvPr/>
        </p:nvCxnSpPr>
        <p:spPr>
          <a:xfrm rot="10800000" flipH="1">
            <a:off x="8341000" y="3311663"/>
            <a:ext cx="2134200" cy="1134600"/>
          </a:xfrm>
          <a:prstGeom prst="straightConnector1">
            <a:avLst/>
          </a:prstGeom>
          <a:noFill/>
          <a:ln w="19050" cap="flat" cmpd="sng">
            <a:solidFill>
              <a:srgbClr val="6AA84F"/>
            </a:solidFill>
            <a:prstDash val="dash"/>
            <a:round/>
            <a:headEnd type="none" w="sm" len="sm"/>
            <a:tailEnd type="triangle" w="med" len="med"/>
          </a:ln>
        </p:spPr>
      </p:cxnSp>
      <p:cxnSp>
        <p:nvCxnSpPr>
          <p:cNvPr id="553" name="Google Shape;553;p1"/>
          <p:cNvCxnSpPr>
            <a:stCxn id="550" idx="1"/>
          </p:cNvCxnSpPr>
          <p:nvPr/>
        </p:nvCxnSpPr>
        <p:spPr>
          <a:xfrm flipH="1">
            <a:off x="8345488" y="4053338"/>
            <a:ext cx="2129700" cy="626100"/>
          </a:xfrm>
          <a:prstGeom prst="straightConnector1">
            <a:avLst/>
          </a:prstGeom>
          <a:noFill/>
          <a:ln w="19050" cap="flat" cmpd="sng">
            <a:solidFill>
              <a:srgbClr val="6AA84F"/>
            </a:solidFill>
            <a:prstDash val="dash"/>
            <a:round/>
            <a:headEnd type="none" w="sm" len="sm"/>
            <a:tailEnd type="triangle" w="med" len="med"/>
          </a:ln>
        </p:spPr>
      </p:cxnSp>
      <p:pic>
        <p:nvPicPr>
          <p:cNvPr id="554" name="Google Shape;554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46985" y="3182427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6"/>
          <p:cNvSpPr txBox="1">
            <a:spLocks noGrp="1"/>
          </p:cNvSpPr>
          <p:nvPr>
            <p:ph type="ctrTitle" idx="4294967295"/>
          </p:nvPr>
        </p:nvSpPr>
        <p:spPr>
          <a:xfrm>
            <a:off x="76925" y="109350"/>
            <a:ext cx="4219200" cy="7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 sz="36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65" name="Google Shape;465;p6"/>
          <p:cNvSpPr/>
          <p:nvPr/>
        </p:nvSpPr>
        <p:spPr>
          <a:xfrm>
            <a:off x="881350" y="998000"/>
            <a:ext cx="3967500" cy="2269800"/>
          </a:xfrm>
          <a:prstGeom prst="wedgeRoundRectCallout">
            <a:avLst>
              <a:gd name="adj1" fmla="val -36786"/>
              <a:gd name="adj2" fmla="val 78597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Die Programmteile</a:t>
            </a:r>
            <a:endParaRPr sz="2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heißen:</a:t>
            </a:r>
            <a:endParaRPr sz="2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400"/>
              <a:buFont typeface="Arial"/>
              <a:buChar char="●"/>
            </a:pPr>
            <a:r>
              <a:rPr lang="de-DE" sz="2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Hauptprogramm</a:t>
            </a:r>
            <a:endParaRPr sz="2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400"/>
              <a:buFont typeface="Arial"/>
              <a:buChar char="●"/>
            </a:pPr>
            <a:r>
              <a:rPr lang="de-DE" sz="2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Unterprogramm</a:t>
            </a:r>
            <a:endParaRPr sz="2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66" name="Google Shape;466;p6"/>
          <p:cNvCxnSpPr/>
          <p:nvPr/>
        </p:nvCxnSpPr>
        <p:spPr>
          <a:xfrm>
            <a:off x="8339209" y="1059065"/>
            <a:ext cx="1800" cy="15807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67" name="Google Shape;467;p6"/>
          <p:cNvCxnSpPr/>
          <p:nvPr/>
        </p:nvCxnSpPr>
        <p:spPr>
          <a:xfrm>
            <a:off x="8329984" y="2803341"/>
            <a:ext cx="11100" cy="16977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68" name="Google Shape;468;p6"/>
          <p:cNvCxnSpPr/>
          <p:nvPr/>
        </p:nvCxnSpPr>
        <p:spPr>
          <a:xfrm flipH="1">
            <a:off x="8340859" y="4669632"/>
            <a:ext cx="4500" cy="16659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69" name="Google Shape;469;p6"/>
          <p:cNvCxnSpPr/>
          <p:nvPr/>
        </p:nvCxnSpPr>
        <p:spPr>
          <a:xfrm flipH="1">
            <a:off x="10414809" y="3267765"/>
            <a:ext cx="18000" cy="8859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70" name="Google Shape;470;p6"/>
          <p:cNvCxnSpPr>
            <a:endCxn id="471" idx="1"/>
          </p:cNvCxnSpPr>
          <p:nvPr/>
        </p:nvCxnSpPr>
        <p:spPr>
          <a:xfrm>
            <a:off x="8329888" y="2606026"/>
            <a:ext cx="2145300" cy="7056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dash"/>
            <a:round/>
            <a:headEnd type="none" w="sm" len="sm"/>
            <a:tailEnd type="triangle" w="med" len="med"/>
          </a:ln>
        </p:spPr>
      </p:cxnSp>
      <p:cxnSp>
        <p:nvCxnSpPr>
          <p:cNvPr id="472" name="Google Shape;472;p6"/>
          <p:cNvCxnSpPr/>
          <p:nvPr/>
        </p:nvCxnSpPr>
        <p:spPr>
          <a:xfrm rot="10800000">
            <a:off x="8326093" y="2821837"/>
            <a:ext cx="2046300" cy="13158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dash"/>
            <a:round/>
            <a:headEnd type="none" w="sm" len="sm"/>
            <a:tailEnd type="triangle" w="med" len="med"/>
          </a:ln>
        </p:spPr>
      </p:cxnSp>
      <p:sp>
        <p:nvSpPr>
          <p:cNvPr id="473" name="Google Shape;473;p6"/>
          <p:cNvSpPr txBox="1"/>
          <p:nvPr/>
        </p:nvSpPr>
        <p:spPr>
          <a:xfrm>
            <a:off x="7463363" y="932238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main: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4" name="Google Shape;474;p6"/>
          <p:cNvSpPr txBox="1"/>
          <p:nvPr/>
        </p:nvSpPr>
        <p:spPr>
          <a:xfrm>
            <a:off x="7628200" y="2179648"/>
            <a:ext cx="712800" cy="42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bl UP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1" name="Google Shape;471;p6"/>
          <p:cNvSpPr txBox="1"/>
          <p:nvPr/>
        </p:nvSpPr>
        <p:spPr>
          <a:xfrm>
            <a:off x="10475188" y="3068176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UP: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5" name="Google Shape;475;p6"/>
          <p:cNvSpPr txBox="1"/>
          <p:nvPr/>
        </p:nvSpPr>
        <p:spPr>
          <a:xfrm>
            <a:off x="10475188" y="3809888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bx lr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6" name="Google Shape;476;p6"/>
          <p:cNvSpPr txBox="1"/>
          <p:nvPr/>
        </p:nvSpPr>
        <p:spPr>
          <a:xfrm>
            <a:off x="7628200" y="4232963"/>
            <a:ext cx="712800" cy="42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bl UP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77" name="Google Shape;477;p6"/>
          <p:cNvCxnSpPr>
            <a:stCxn id="476" idx="3"/>
            <a:endCxn id="471" idx="1"/>
          </p:cNvCxnSpPr>
          <p:nvPr/>
        </p:nvCxnSpPr>
        <p:spPr>
          <a:xfrm rot="10800000" flipH="1">
            <a:off x="8341000" y="3311663"/>
            <a:ext cx="2134200" cy="1134600"/>
          </a:xfrm>
          <a:prstGeom prst="straightConnector1">
            <a:avLst/>
          </a:prstGeom>
          <a:noFill/>
          <a:ln w="19050" cap="flat" cmpd="sng">
            <a:solidFill>
              <a:srgbClr val="6AA84F"/>
            </a:solidFill>
            <a:prstDash val="dash"/>
            <a:round/>
            <a:headEnd type="none" w="sm" len="sm"/>
            <a:tailEnd type="triangle" w="med" len="med"/>
          </a:ln>
        </p:spPr>
      </p:cxnSp>
      <p:cxnSp>
        <p:nvCxnSpPr>
          <p:cNvPr id="478" name="Google Shape;478;p6"/>
          <p:cNvCxnSpPr>
            <a:stCxn id="475" idx="1"/>
          </p:cNvCxnSpPr>
          <p:nvPr/>
        </p:nvCxnSpPr>
        <p:spPr>
          <a:xfrm flipH="1">
            <a:off x="8345488" y="4053338"/>
            <a:ext cx="2129700" cy="626100"/>
          </a:xfrm>
          <a:prstGeom prst="straightConnector1">
            <a:avLst/>
          </a:prstGeom>
          <a:noFill/>
          <a:ln w="19050" cap="flat" cmpd="sng">
            <a:solidFill>
              <a:srgbClr val="6AA84F"/>
            </a:solidFill>
            <a:prstDash val="dash"/>
            <a:round/>
            <a:headEnd type="none" w="sm" len="sm"/>
            <a:tailEnd type="triangle" w="med" len="med"/>
          </a:ln>
        </p:spPr>
      </p:cxnSp>
      <p:cxnSp>
        <p:nvCxnSpPr>
          <p:cNvPr id="479" name="Google Shape;479;p6"/>
          <p:cNvCxnSpPr/>
          <p:nvPr/>
        </p:nvCxnSpPr>
        <p:spPr>
          <a:xfrm>
            <a:off x="5394184" y="87378"/>
            <a:ext cx="1800" cy="15807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80" name="Google Shape;480;p6"/>
          <p:cNvCxnSpPr/>
          <p:nvPr/>
        </p:nvCxnSpPr>
        <p:spPr>
          <a:xfrm>
            <a:off x="5399934" y="2462779"/>
            <a:ext cx="11100" cy="16977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81" name="Google Shape;481;p6"/>
          <p:cNvCxnSpPr/>
          <p:nvPr/>
        </p:nvCxnSpPr>
        <p:spPr>
          <a:xfrm flipH="1">
            <a:off x="5392834" y="4966045"/>
            <a:ext cx="4500" cy="16659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82" name="Google Shape;482;p6"/>
          <p:cNvCxnSpPr/>
          <p:nvPr/>
        </p:nvCxnSpPr>
        <p:spPr>
          <a:xfrm flipH="1">
            <a:off x="5375634" y="1559253"/>
            <a:ext cx="18000" cy="8859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483" name="Google Shape;483;p6"/>
          <p:cNvSpPr txBox="1"/>
          <p:nvPr/>
        </p:nvSpPr>
        <p:spPr>
          <a:xfrm>
            <a:off x="4662813" y="109350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main: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84" name="Google Shape;484;p6"/>
          <p:cNvCxnSpPr/>
          <p:nvPr/>
        </p:nvCxnSpPr>
        <p:spPr>
          <a:xfrm flipH="1">
            <a:off x="5396484" y="4080153"/>
            <a:ext cx="18000" cy="8859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485" name="Google Shape;485;p6"/>
          <p:cNvSpPr/>
          <p:nvPr/>
        </p:nvSpPr>
        <p:spPr>
          <a:xfrm>
            <a:off x="6279900" y="3120900"/>
            <a:ext cx="1431000" cy="1062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6" name="Google Shape;486;p6"/>
          <p:cNvSpPr txBox="1"/>
          <p:nvPr/>
        </p:nvSpPr>
        <p:spPr>
          <a:xfrm>
            <a:off x="6846675" y="218700"/>
            <a:ext cx="24372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Hauptprogramm</a:t>
            </a:r>
            <a:endParaRPr sz="2400" b="0" i="0" u="none" strike="noStrike" cap="none">
              <a:solidFill>
                <a:srgbClr val="0000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87" name="Google Shape;487;p6"/>
          <p:cNvSpPr txBox="1"/>
          <p:nvPr/>
        </p:nvSpPr>
        <p:spPr>
          <a:xfrm>
            <a:off x="9205200" y="2119075"/>
            <a:ext cx="24372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FF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sz="2400" b="0" i="0" u="none" strike="noStrike" cap="none">
              <a:solidFill>
                <a:srgbClr val="FF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488" name="Google Shape;488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1887" y="4160473"/>
            <a:ext cx="1437365" cy="1846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7"/>
          <p:cNvSpPr txBox="1">
            <a:spLocks noGrp="1"/>
          </p:cNvSpPr>
          <p:nvPr>
            <p:ph type="ctrTitle" idx="4294967295"/>
          </p:nvPr>
        </p:nvSpPr>
        <p:spPr>
          <a:xfrm>
            <a:off x="76925" y="109350"/>
            <a:ext cx="4219200" cy="7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 sz="36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91" name="Google Shape;491;p7"/>
          <p:cNvSpPr/>
          <p:nvPr/>
        </p:nvSpPr>
        <p:spPr>
          <a:xfrm>
            <a:off x="881350" y="998000"/>
            <a:ext cx="3967500" cy="2269800"/>
          </a:xfrm>
          <a:prstGeom prst="wedgeRoundRectCallout">
            <a:avLst>
              <a:gd name="adj1" fmla="val 34641"/>
              <a:gd name="adj2" fmla="val 63095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Der Rote Code im ursprünglichen Programm</a:t>
            </a:r>
            <a:endParaRPr sz="2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wird ersetzt durch...</a:t>
            </a:r>
            <a:endParaRPr sz="2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92" name="Google Shape;492;p7"/>
          <p:cNvCxnSpPr/>
          <p:nvPr/>
        </p:nvCxnSpPr>
        <p:spPr>
          <a:xfrm>
            <a:off x="8339209" y="1059065"/>
            <a:ext cx="1800" cy="15807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93" name="Google Shape;493;p7"/>
          <p:cNvCxnSpPr/>
          <p:nvPr/>
        </p:nvCxnSpPr>
        <p:spPr>
          <a:xfrm>
            <a:off x="8329984" y="2803341"/>
            <a:ext cx="11100" cy="16977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94" name="Google Shape;494;p7"/>
          <p:cNvCxnSpPr/>
          <p:nvPr/>
        </p:nvCxnSpPr>
        <p:spPr>
          <a:xfrm flipH="1">
            <a:off x="8340859" y="4669632"/>
            <a:ext cx="4500" cy="16659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95" name="Google Shape;495;p7"/>
          <p:cNvCxnSpPr/>
          <p:nvPr/>
        </p:nvCxnSpPr>
        <p:spPr>
          <a:xfrm flipH="1">
            <a:off x="10414809" y="3267765"/>
            <a:ext cx="18000" cy="8859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96" name="Google Shape;496;p7"/>
          <p:cNvCxnSpPr>
            <a:endCxn id="497" idx="1"/>
          </p:cNvCxnSpPr>
          <p:nvPr/>
        </p:nvCxnSpPr>
        <p:spPr>
          <a:xfrm>
            <a:off x="8329888" y="2606026"/>
            <a:ext cx="2145300" cy="7056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dash"/>
            <a:round/>
            <a:headEnd type="none" w="sm" len="sm"/>
            <a:tailEnd type="triangle" w="med" len="med"/>
          </a:ln>
        </p:spPr>
      </p:cxnSp>
      <p:cxnSp>
        <p:nvCxnSpPr>
          <p:cNvPr id="498" name="Google Shape;498;p7"/>
          <p:cNvCxnSpPr/>
          <p:nvPr/>
        </p:nvCxnSpPr>
        <p:spPr>
          <a:xfrm rot="10800000">
            <a:off x="8326093" y="2821837"/>
            <a:ext cx="2046300" cy="13158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dash"/>
            <a:round/>
            <a:headEnd type="none" w="sm" len="sm"/>
            <a:tailEnd type="triangle" w="med" len="med"/>
          </a:ln>
        </p:spPr>
      </p:cxnSp>
      <p:sp>
        <p:nvSpPr>
          <p:cNvPr id="499" name="Google Shape;499;p7"/>
          <p:cNvSpPr txBox="1"/>
          <p:nvPr/>
        </p:nvSpPr>
        <p:spPr>
          <a:xfrm>
            <a:off x="7463363" y="932238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main: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0" name="Google Shape;500;p7"/>
          <p:cNvSpPr txBox="1"/>
          <p:nvPr/>
        </p:nvSpPr>
        <p:spPr>
          <a:xfrm>
            <a:off x="7628200" y="2179648"/>
            <a:ext cx="712800" cy="42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bl UP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7" name="Google Shape;497;p7"/>
          <p:cNvSpPr txBox="1"/>
          <p:nvPr/>
        </p:nvSpPr>
        <p:spPr>
          <a:xfrm>
            <a:off x="10475188" y="3068176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UP: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1" name="Google Shape;501;p7"/>
          <p:cNvSpPr txBox="1"/>
          <p:nvPr/>
        </p:nvSpPr>
        <p:spPr>
          <a:xfrm>
            <a:off x="10475188" y="3809888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bx lr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2" name="Google Shape;502;p7"/>
          <p:cNvSpPr txBox="1"/>
          <p:nvPr/>
        </p:nvSpPr>
        <p:spPr>
          <a:xfrm>
            <a:off x="7628200" y="4232963"/>
            <a:ext cx="712800" cy="42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bl UP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03" name="Google Shape;503;p7"/>
          <p:cNvCxnSpPr>
            <a:stCxn id="502" idx="3"/>
            <a:endCxn id="497" idx="1"/>
          </p:cNvCxnSpPr>
          <p:nvPr/>
        </p:nvCxnSpPr>
        <p:spPr>
          <a:xfrm rot="10800000" flipH="1">
            <a:off x="8341000" y="3311663"/>
            <a:ext cx="2134200" cy="1134600"/>
          </a:xfrm>
          <a:prstGeom prst="straightConnector1">
            <a:avLst/>
          </a:prstGeom>
          <a:noFill/>
          <a:ln w="19050" cap="flat" cmpd="sng">
            <a:solidFill>
              <a:srgbClr val="6AA84F"/>
            </a:solidFill>
            <a:prstDash val="dash"/>
            <a:round/>
            <a:headEnd type="none" w="sm" len="sm"/>
            <a:tailEnd type="triangle" w="med" len="med"/>
          </a:ln>
        </p:spPr>
      </p:cxnSp>
      <p:cxnSp>
        <p:nvCxnSpPr>
          <p:cNvPr id="504" name="Google Shape;504;p7"/>
          <p:cNvCxnSpPr>
            <a:stCxn id="501" idx="1"/>
          </p:cNvCxnSpPr>
          <p:nvPr/>
        </p:nvCxnSpPr>
        <p:spPr>
          <a:xfrm flipH="1">
            <a:off x="8345488" y="4053338"/>
            <a:ext cx="2129700" cy="626100"/>
          </a:xfrm>
          <a:prstGeom prst="straightConnector1">
            <a:avLst/>
          </a:prstGeom>
          <a:noFill/>
          <a:ln w="19050" cap="flat" cmpd="sng">
            <a:solidFill>
              <a:srgbClr val="6AA84F"/>
            </a:solidFill>
            <a:prstDash val="dash"/>
            <a:round/>
            <a:headEnd type="none" w="sm" len="sm"/>
            <a:tailEnd type="triangle" w="med" len="med"/>
          </a:ln>
        </p:spPr>
      </p:cxnSp>
      <p:cxnSp>
        <p:nvCxnSpPr>
          <p:cNvPr id="505" name="Google Shape;505;p7"/>
          <p:cNvCxnSpPr/>
          <p:nvPr/>
        </p:nvCxnSpPr>
        <p:spPr>
          <a:xfrm>
            <a:off x="5394184" y="87378"/>
            <a:ext cx="1800" cy="15807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506" name="Google Shape;506;p7"/>
          <p:cNvCxnSpPr/>
          <p:nvPr/>
        </p:nvCxnSpPr>
        <p:spPr>
          <a:xfrm>
            <a:off x="5399934" y="2462779"/>
            <a:ext cx="11100" cy="16977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507" name="Google Shape;507;p7"/>
          <p:cNvCxnSpPr/>
          <p:nvPr/>
        </p:nvCxnSpPr>
        <p:spPr>
          <a:xfrm flipH="1">
            <a:off x="5392834" y="4966045"/>
            <a:ext cx="4500" cy="16659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508" name="Google Shape;508;p7"/>
          <p:cNvCxnSpPr/>
          <p:nvPr/>
        </p:nvCxnSpPr>
        <p:spPr>
          <a:xfrm flipH="1">
            <a:off x="5375634" y="1559253"/>
            <a:ext cx="18000" cy="8859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509" name="Google Shape;509;p7"/>
          <p:cNvSpPr txBox="1"/>
          <p:nvPr/>
        </p:nvSpPr>
        <p:spPr>
          <a:xfrm>
            <a:off x="4662813" y="109350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main: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10" name="Google Shape;510;p7"/>
          <p:cNvCxnSpPr/>
          <p:nvPr/>
        </p:nvCxnSpPr>
        <p:spPr>
          <a:xfrm flipH="1">
            <a:off x="5396484" y="4080153"/>
            <a:ext cx="18000" cy="8859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511" name="Google Shape;511;p7"/>
          <p:cNvSpPr/>
          <p:nvPr/>
        </p:nvSpPr>
        <p:spPr>
          <a:xfrm rot="735588">
            <a:off x="5729176" y="1828645"/>
            <a:ext cx="1905864" cy="447912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2" name="Google Shape;512;p7"/>
          <p:cNvSpPr txBox="1"/>
          <p:nvPr/>
        </p:nvSpPr>
        <p:spPr>
          <a:xfrm>
            <a:off x="6846675" y="218700"/>
            <a:ext cx="24372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Hauptprogramm</a:t>
            </a:r>
            <a:endParaRPr sz="2400" b="0" i="0" u="none" strike="noStrike" cap="none">
              <a:solidFill>
                <a:srgbClr val="0000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513" name="Google Shape;513;p7"/>
          <p:cNvSpPr txBox="1"/>
          <p:nvPr/>
        </p:nvSpPr>
        <p:spPr>
          <a:xfrm>
            <a:off x="9205200" y="2119075"/>
            <a:ext cx="24372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FF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sz="2400" b="0" i="0" u="none" strike="noStrike" cap="none">
              <a:solidFill>
                <a:srgbClr val="FF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514" name="Google Shape;514;p7"/>
          <p:cNvSpPr/>
          <p:nvPr/>
        </p:nvSpPr>
        <p:spPr>
          <a:xfrm rot="144531">
            <a:off x="5568326" y="4299150"/>
            <a:ext cx="1905784" cy="447999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15" name="Google Shape;515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13837" y="3809898"/>
            <a:ext cx="1437365" cy="1846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p2"/>
          <p:cNvSpPr txBox="1">
            <a:spLocks noGrp="1"/>
          </p:cNvSpPr>
          <p:nvPr>
            <p:ph type="ctrTitle" idx="4294967295"/>
          </p:nvPr>
        </p:nvSpPr>
        <p:spPr>
          <a:xfrm>
            <a:off x="76925" y="109350"/>
            <a:ext cx="4219200" cy="7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 sz="36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557" name="Google Shape;557;p2"/>
          <p:cNvSpPr/>
          <p:nvPr/>
        </p:nvSpPr>
        <p:spPr>
          <a:xfrm>
            <a:off x="10140000" y="4878875"/>
            <a:ext cx="1957500" cy="1247400"/>
          </a:xfrm>
          <a:prstGeom prst="wedgeRoundRectCallout">
            <a:avLst>
              <a:gd name="adj1" fmla="val -61890"/>
              <a:gd name="adj2" fmla="val -48551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…Unter-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programm-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aufrufe.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58" name="Google Shape;558;p2"/>
          <p:cNvCxnSpPr/>
          <p:nvPr/>
        </p:nvCxnSpPr>
        <p:spPr>
          <a:xfrm>
            <a:off x="8339209" y="1059065"/>
            <a:ext cx="1800" cy="15807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559" name="Google Shape;559;p2"/>
          <p:cNvCxnSpPr/>
          <p:nvPr/>
        </p:nvCxnSpPr>
        <p:spPr>
          <a:xfrm>
            <a:off x="8329984" y="2803341"/>
            <a:ext cx="11100" cy="16977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560" name="Google Shape;560;p2"/>
          <p:cNvCxnSpPr/>
          <p:nvPr/>
        </p:nvCxnSpPr>
        <p:spPr>
          <a:xfrm flipH="1">
            <a:off x="8340859" y="4669632"/>
            <a:ext cx="4500" cy="16659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561" name="Google Shape;561;p2"/>
          <p:cNvCxnSpPr/>
          <p:nvPr/>
        </p:nvCxnSpPr>
        <p:spPr>
          <a:xfrm flipH="1">
            <a:off x="10414809" y="3267765"/>
            <a:ext cx="18000" cy="8859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562" name="Google Shape;562;p2"/>
          <p:cNvCxnSpPr>
            <a:endCxn id="563" idx="1"/>
          </p:cNvCxnSpPr>
          <p:nvPr/>
        </p:nvCxnSpPr>
        <p:spPr>
          <a:xfrm>
            <a:off x="8329888" y="2606026"/>
            <a:ext cx="2145300" cy="7056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dash"/>
            <a:round/>
            <a:headEnd type="none" w="sm" len="sm"/>
            <a:tailEnd type="triangle" w="med" len="med"/>
          </a:ln>
        </p:spPr>
      </p:cxnSp>
      <p:cxnSp>
        <p:nvCxnSpPr>
          <p:cNvPr id="564" name="Google Shape;564;p2"/>
          <p:cNvCxnSpPr/>
          <p:nvPr/>
        </p:nvCxnSpPr>
        <p:spPr>
          <a:xfrm rot="10800000">
            <a:off x="8326093" y="2821837"/>
            <a:ext cx="2046300" cy="13158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dash"/>
            <a:round/>
            <a:headEnd type="none" w="sm" len="sm"/>
            <a:tailEnd type="triangle" w="med" len="med"/>
          </a:ln>
        </p:spPr>
      </p:cxnSp>
      <p:sp>
        <p:nvSpPr>
          <p:cNvPr id="565" name="Google Shape;565;p2"/>
          <p:cNvSpPr txBox="1"/>
          <p:nvPr/>
        </p:nvSpPr>
        <p:spPr>
          <a:xfrm>
            <a:off x="7463363" y="932238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main: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6" name="Google Shape;566;p2"/>
          <p:cNvSpPr txBox="1"/>
          <p:nvPr/>
        </p:nvSpPr>
        <p:spPr>
          <a:xfrm>
            <a:off x="7628200" y="2179648"/>
            <a:ext cx="712800" cy="42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bl UP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3" name="Google Shape;563;p2"/>
          <p:cNvSpPr txBox="1"/>
          <p:nvPr/>
        </p:nvSpPr>
        <p:spPr>
          <a:xfrm>
            <a:off x="10475188" y="3068176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UP: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7" name="Google Shape;567;p2"/>
          <p:cNvSpPr txBox="1"/>
          <p:nvPr/>
        </p:nvSpPr>
        <p:spPr>
          <a:xfrm>
            <a:off x="10475188" y="3809888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bx lr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8" name="Google Shape;568;p2"/>
          <p:cNvSpPr txBox="1"/>
          <p:nvPr/>
        </p:nvSpPr>
        <p:spPr>
          <a:xfrm>
            <a:off x="7628200" y="4232963"/>
            <a:ext cx="712800" cy="42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bl UP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69" name="Google Shape;569;p2"/>
          <p:cNvCxnSpPr>
            <a:stCxn id="568" idx="3"/>
            <a:endCxn id="563" idx="1"/>
          </p:cNvCxnSpPr>
          <p:nvPr/>
        </p:nvCxnSpPr>
        <p:spPr>
          <a:xfrm rot="10800000" flipH="1">
            <a:off x="8341000" y="3311663"/>
            <a:ext cx="2134200" cy="1134600"/>
          </a:xfrm>
          <a:prstGeom prst="straightConnector1">
            <a:avLst/>
          </a:prstGeom>
          <a:noFill/>
          <a:ln w="19050" cap="flat" cmpd="sng">
            <a:solidFill>
              <a:srgbClr val="6AA84F"/>
            </a:solidFill>
            <a:prstDash val="dash"/>
            <a:round/>
            <a:headEnd type="none" w="sm" len="sm"/>
            <a:tailEnd type="triangle" w="med" len="med"/>
          </a:ln>
        </p:spPr>
      </p:cxnSp>
      <p:cxnSp>
        <p:nvCxnSpPr>
          <p:cNvPr id="570" name="Google Shape;570;p2"/>
          <p:cNvCxnSpPr>
            <a:stCxn id="567" idx="1"/>
          </p:cNvCxnSpPr>
          <p:nvPr/>
        </p:nvCxnSpPr>
        <p:spPr>
          <a:xfrm flipH="1">
            <a:off x="8345488" y="4053338"/>
            <a:ext cx="2129700" cy="626100"/>
          </a:xfrm>
          <a:prstGeom prst="straightConnector1">
            <a:avLst/>
          </a:prstGeom>
          <a:noFill/>
          <a:ln w="19050" cap="flat" cmpd="sng">
            <a:solidFill>
              <a:srgbClr val="6AA84F"/>
            </a:solidFill>
            <a:prstDash val="dash"/>
            <a:round/>
            <a:headEnd type="none" w="sm" len="sm"/>
            <a:tailEnd type="triangle" w="med" len="med"/>
          </a:ln>
        </p:spPr>
      </p:cxnSp>
      <p:cxnSp>
        <p:nvCxnSpPr>
          <p:cNvPr id="571" name="Google Shape;571;p2"/>
          <p:cNvCxnSpPr/>
          <p:nvPr/>
        </p:nvCxnSpPr>
        <p:spPr>
          <a:xfrm>
            <a:off x="5394184" y="87378"/>
            <a:ext cx="1800" cy="15807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572" name="Google Shape;572;p2"/>
          <p:cNvCxnSpPr/>
          <p:nvPr/>
        </p:nvCxnSpPr>
        <p:spPr>
          <a:xfrm>
            <a:off x="5399934" y="2462779"/>
            <a:ext cx="11100" cy="16977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573" name="Google Shape;573;p2"/>
          <p:cNvCxnSpPr/>
          <p:nvPr/>
        </p:nvCxnSpPr>
        <p:spPr>
          <a:xfrm flipH="1">
            <a:off x="5392834" y="4966045"/>
            <a:ext cx="4500" cy="16659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574" name="Google Shape;574;p2"/>
          <p:cNvCxnSpPr/>
          <p:nvPr/>
        </p:nvCxnSpPr>
        <p:spPr>
          <a:xfrm flipH="1">
            <a:off x="5375634" y="1559253"/>
            <a:ext cx="18000" cy="8859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575" name="Google Shape;575;p2"/>
          <p:cNvSpPr txBox="1"/>
          <p:nvPr/>
        </p:nvSpPr>
        <p:spPr>
          <a:xfrm>
            <a:off x="4662813" y="109350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main: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76" name="Google Shape;576;p2"/>
          <p:cNvCxnSpPr/>
          <p:nvPr/>
        </p:nvCxnSpPr>
        <p:spPr>
          <a:xfrm flipH="1">
            <a:off x="5396484" y="4080153"/>
            <a:ext cx="18000" cy="8859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577" name="Google Shape;577;p2"/>
          <p:cNvSpPr/>
          <p:nvPr/>
        </p:nvSpPr>
        <p:spPr>
          <a:xfrm rot="735588">
            <a:off x="5729176" y="1828645"/>
            <a:ext cx="1905864" cy="447912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8" name="Google Shape;578;p2"/>
          <p:cNvSpPr txBox="1"/>
          <p:nvPr/>
        </p:nvSpPr>
        <p:spPr>
          <a:xfrm>
            <a:off x="6846675" y="218700"/>
            <a:ext cx="24372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Hauptprogramm</a:t>
            </a:r>
            <a:endParaRPr sz="2400" b="0" i="0" u="none" strike="noStrike" cap="none">
              <a:solidFill>
                <a:srgbClr val="0000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579" name="Google Shape;579;p2"/>
          <p:cNvSpPr txBox="1"/>
          <p:nvPr/>
        </p:nvSpPr>
        <p:spPr>
          <a:xfrm>
            <a:off x="9205200" y="2119075"/>
            <a:ext cx="24372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FF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sz="2400" b="0" i="0" u="none" strike="noStrike" cap="none">
              <a:solidFill>
                <a:srgbClr val="FF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580" name="Google Shape;580;p2"/>
          <p:cNvSpPr/>
          <p:nvPr/>
        </p:nvSpPr>
        <p:spPr>
          <a:xfrm rot="144531">
            <a:off x="5568326" y="4299150"/>
            <a:ext cx="1905784" cy="447999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81" name="Google Shape;581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45501" y="4160474"/>
            <a:ext cx="1406275" cy="20697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p8"/>
          <p:cNvSpPr txBox="1">
            <a:spLocks noGrp="1"/>
          </p:cNvSpPr>
          <p:nvPr>
            <p:ph type="ctrTitle" idx="4294967295"/>
          </p:nvPr>
        </p:nvSpPr>
        <p:spPr>
          <a:xfrm>
            <a:off x="76925" y="109350"/>
            <a:ext cx="3879300" cy="7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 sz="36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518" name="Google Shape;518;p8"/>
          <p:cNvSpPr/>
          <p:nvPr/>
        </p:nvSpPr>
        <p:spPr>
          <a:xfrm>
            <a:off x="7674550" y="1439625"/>
            <a:ext cx="3493800" cy="2424300"/>
          </a:xfrm>
          <a:prstGeom prst="wedgeRoundRectCallout">
            <a:avLst>
              <a:gd name="adj1" fmla="val -73473"/>
              <a:gd name="adj2" fmla="val 56703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Der rote Faden stellt den Programmablauf dar. Man sieht, das Unterprogramm wird 2 Mal durchlaufen.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19" name="Google Shape;519;p8"/>
          <p:cNvCxnSpPr/>
          <p:nvPr/>
        </p:nvCxnSpPr>
        <p:spPr>
          <a:xfrm>
            <a:off x="3365759" y="1655303"/>
            <a:ext cx="1800" cy="15807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520" name="Google Shape;520;p8"/>
          <p:cNvCxnSpPr/>
          <p:nvPr/>
        </p:nvCxnSpPr>
        <p:spPr>
          <a:xfrm>
            <a:off x="3356534" y="3399579"/>
            <a:ext cx="11100" cy="16977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521" name="Google Shape;521;p8"/>
          <p:cNvCxnSpPr/>
          <p:nvPr/>
        </p:nvCxnSpPr>
        <p:spPr>
          <a:xfrm flipH="1">
            <a:off x="3367409" y="5265870"/>
            <a:ext cx="4500" cy="16659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522" name="Google Shape;522;p8"/>
          <p:cNvCxnSpPr/>
          <p:nvPr/>
        </p:nvCxnSpPr>
        <p:spPr>
          <a:xfrm flipH="1">
            <a:off x="5441359" y="3864003"/>
            <a:ext cx="18000" cy="8859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523" name="Google Shape;523;p8"/>
          <p:cNvCxnSpPr>
            <a:endCxn id="524" idx="1"/>
          </p:cNvCxnSpPr>
          <p:nvPr/>
        </p:nvCxnSpPr>
        <p:spPr>
          <a:xfrm>
            <a:off x="3356438" y="3202263"/>
            <a:ext cx="2145300" cy="7056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dash"/>
            <a:round/>
            <a:headEnd type="none" w="sm" len="sm"/>
            <a:tailEnd type="triangle" w="med" len="med"/>
          </a:ln>
        </p:spPr>
      </p:cxnSp>
      <p:cxnSp>
        <p:nvCxnSpPr>
          <p:cNvPr id="525" name="Google Shape;525;p8"/>
          <p:cNvCxnSpPr/>
          <p:nvPr/>
        </p:nvCxnSpPr>
        <p:spPr>
          <a:xfrm rot="10800000">
            <a:off x="3352643" y="3418075"/>
            <a:ext cx="2046300" cy="13158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dash"/>
            <a:round/>
            <a:headEnd type="none" w="sm" len="sm"/>
            <a:tailEnd type="triangle" w="med" len="med"/>
          </a:ln>
        </p:spPr>
      </p:cxnSp>
      <p:sp>
        <p:nvSpPr>
          <p:cNvPr id="526" name="Google Shape;526;p8"/>
          <p:cNvSpPr txBox="1"/>
          <p:nvPr/>
        </p:nvSpPr>
        <p:spPr>
          <a:xfrm>
            <a:off x="2489913" y="1528475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main: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7" name="Google Shape;527;p8"/>
          <p:cNvSpPr txBox="1"/>
          <p:nvPr/>
        </p:nvSpPr>
        <p:spPr>
          <a:xfrm>
            <a:off x="2654750" y="2775886"/>
            <a:ext cx="712800" cy="42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bl UP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4" name="Google Shape;524;p8"/>
          <p:cNvSpPr txBox="1"/>
          <p:nvPr/>
        </p:nvSpPr>
        <p:spPr>
          <a:xfrm>
            <a:off x="5501738" y="3664413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UP: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8" name="Google Shape;528;p8"/>
          <p:cNvSpPr txBox="1"/>
          <p:nvPr/>
        </p:nvSpPr>
        <p:spPr>
          <a:xfrm>
            <a:off x="5501738" y="4406125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bx lr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9" name="Google Shape;529;p8"/>
          <p:cNvSpPr txBox="1"/>
          <p:nvPr/>
        </p:nvSpPr>
        <p:spPr>
          <a:xfrm>
            <a:off x="2654750" y="4829200"/>
            <a:ext cx="712800" cy="42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bl UP</a:t>
            </a:r>
            <a:endParaRPr sz="1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30" name="Google Shape;530;p8"/>
          <p:cNvCxnSpPr>
            <a:stCxn id="529" idx="3"/>
            <a:endCxn id="524" idx="1"/>
          </p:cNvCxnSpPr>
          <p:nvPr/>
        </p:nvCxnSpPr>
        <p:spPr>
          <a:xfrm rot="10800000" flipH="1">
            <a:off x="3367550" y="3907900"/>
            <a:ext cx="2134200" cy="1134600"/>
          </a:xfrm>
          <a:prstGeom prst="straightConnector1">
            <a:avLst/>
          </a:prstGeom>
          <a:noFill/>
          <a:ln w="19050" cap="flat" cmpd="sng">
            <a:solidFill>
              <a:srgbClr val="6AA84F"/>
            </a:solidFill>
            <a:prstDash val="dash"/>
            <a:round/>
            <a:headEnd type="none" w="sm" len="sm"/>
            <a:tailEnd type="triangle" w="med" len="med"/>
          </a:ln>
        </p:spPr>
      </p:cxnSp>
      <p:cxnSp>
        <p:nvCxnSpPr>
          <p:cNvPr id="531" name="Google Shape;531;p8"/>
          <p:cNvCxnSpPr>
            <a:stCxn id="528" idx="1"/>
          </p:cNvCxnSpPr>
          <p:nvPr/>
        </p:nvCxnSpPr>
        <p:spPr>
          <a:xfrm flipH="1">
            <a:off x="3372038" y="4649575"/>
            <a:ext cx="2129700" cy="626100"/>
          </a:xfrm>
          <a:prstGeom prst="straightConnector1">
            <a:avLst/>
          </a:prstGeom>
          <a:noFill/>
          <a:ln w="19050" cap="flat" cmpd="sng">
            <a:solidFill>
              <a:srgbClr val="6AA84F"/>
            </a:solidFill>
            <a:prstDash val="dash"/>
            <a:round/>
            <a:headEnd type="none" w="sm" len="sm"/>
            <a:tailEnd type="triangle" w="med" len="med"/>
          </a:ln>
        </p:spPr>
      </p:cxnSp>
      <p:sp>
        <p:nvSpPr>
          <p:cNvPr id="532" name="Google Shape;532;p8"/>
          <p:cNvSpPr txBox="1"/>
          <p:nvPr/>
        </p:nvSpPr>
        <p:spPr>
          <a:xfrm>
            <a:off x="1873225" y="814938"/>
            <a:ext cx="24372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0000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Hauptprogramm</a:t>
            </a:r>
            <a:endParaRPr sz="2400" b="0" i="0" u="none" strike="noStrike" cap="none">
              <a:solidFill>
                <a:srgbClr val="0000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533" name="Google Shape;533;p8"/>
          <p:cNvSpPr txBox="1"/>
          <p:nvPr/>
        </p:nvSpPr>
        <p:spPr>
          <a:xfrm>
            <a:off x="4231750" y="2715313"/>
            <a:ext cx="24372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0" i="0" u="none" strike="noStrike" cap="none">
                <a:solidFill>
                  <a:srgbClr val="FF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sz="2400" b="0" i="0" u="none" strike="noStrike" cap="none">
              <a:solidFill>
                <a:srgbClr val="FF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534" name="Google Shape;534;p8"/>
          <p:cNvSpPr/>
          <p:nvPr/>
        </p:nvSpPr>
        <p:spPr>
          <a:xfrm>
            <a:off x="3442497" y="1699750"/>
            <a:ext cx="1951325" cy="4817625"/>
          </a:xfrm>
          <a:custGeom>
            <a:avLst/>
            <a:gdLst/>
            <a:ahLst/>
            <a:cxnLst/>
            <a:rect l="l" t="t" r="r" b="b"/>
            <a:pathLst>
              <a:path w="78053" h="192705" extrusionOk="0">
                <a:moveTo>
                  <a:pt x="1841" y="0"/>
                </a:moveTo>
                <a:cubicBezTo>
                  <a:pt x="3397" y="7790"/>
                  <a:pt x="1585" y="15910"/>
                  <a:pt x="707" y="23805"/>
                </a:cubicBezTo>
                <a:cubicBezTo>
                  <a:pt x="-238" y="32307"/>
                  <a:pt x="1863" y="40922"/>
                  <a:pt x="3541" y="49310"/>
                </a:cubicBezTo>
                <a:cubicBezTo>
                  <a:pt x="4719" y="55197"/>
                  <a:pt x="2895" y="63037"/>
                  <a:pt x="7508" y="66880"/>
                </a:cubicBezTo>
                <a:cubicBezTo>
                  <a:pt x="10528" y="69397"/>
                  <a:pt x="13266" y="73036"/>
                  <a:pt x="17144" y="73681"/>
                </a:cubicBezTo>
                <a:cubicBezTo>
                  <a:pt x="22415" y="74558"/>
                  <a:pt x="28051" y="73965"/>
                  <a:pt x="33013" y="75949"/>
                </a:cubicBezTo>
                <a:cubicBezTo>
                  <a:pt x="44108" y="80385"/>
                  <a:pt x="55428" y="84385"/>
                  <a:pt x="67020" y="87284"/>
                </a:cubicBezTo>
                <a:cubicBezTo>
                  <a:pt x="76416" y="89634"/>
                  <a:pt x="79572" y="105093"/>
                  <a:pt x="77222" y="114489"/>
                </a:cubicBezTo>
                <a:cubicBezTo>
                  <a:pt x="75416" y="121709"/>
                  <a:pt x="62874" y="109747"/>
                  <a:pt x="56818" y="105421"/>
                </a:cubicBezTo>
                <a:cubicBezTo>
                  <a:pt x="51402" y="101552"/>
                  <a:pt x="46781" y="95913"/>
                  <a:pt x="40381" y="94085"/>
                </a:cubicBezTo>
                <a:cubicBezTo>
                  <a:pt x="33938" y="92245"/>
                  <a:pt x="27254" y="90433"/>
                  <a:pt x="21678" y="86717"/>
                </a:cubicBezTo>
                <a:cubicBezTo>
                  <a:pt x="17143" y="83695"/>
                  <a:pt x="13134" y="79673"/>
                  <a:pt x="8075" y="77649"/>
                </a:cubicBezTo>
                <a:cubicBezTo>
                  <a:pt x="6739" y="77115"/>
                  <a:pt x="4906" y="74752"/>
                  <a:pt x="4108" y="75949"/>
                </a:cubicBezTo>
                <a:cubicBezTo>
                  <a:pt x="1591" y="79725"/>
                  <a:pt x="4431" y="85101"/>
                  <a:pt x="3541" y="89551"/>
                </a:cubicBezTo>
                <a:cubicBezTo>
                  <a:pt x="2133" y="96591"/>
                  <a:pt x="1799" y="104124"/>
                  <a:pt x="3541" y="111089"/>
                </a:cubicBezTo>
                <a:cubicBezTo>
                  <a:pt x="5071" y="117206"/>
                  <a:pt x="1916" y="125333"/>
                  <a:pt x="6375" y="129792"/>
                </a:cubicBezTo>
                <a:cubicBezTo>
                  <a:pt x="9843" y="133260"/>
                  <a:pt x="15891" y="127375"/>
                  <a:pt x="20544" y="125825"/>
                </a:cubicBezTo>
                <a:cubicBezTo>
                  <a:pt x="38361" y="119889"/>
                  <a:pt x="68437" y="84739"/>
                  <a:pt x="72121" y="103154"/>
                </a:cubicBezTo>
                <a:cubicBezTo>
                  <a:pt x="73321" y="109154"/>
                  <a:pt x="75092" y="119356"/>
                  <a:pt x="69287" y="121291"/>
                </a:cubicBezTo>
                <a:cubicBezTo>
                  <a:pt x="51849" y="127104"/>
                  <a:pt x="31884" y="124973"/>
                  <a:pt x="15443" y="133193"/>
                </a:cubicBezTo>
                <a:cubicBezTo>
                  <a:pt x="7958" y="136935"/>
                  <a:pt x="6189" y="147359"/>
                  <a:pt x="3541" y="155297"/>
                </a:cubicBezTo>
                <a:cubicBezTo>
                  <a:pt x="-421" y="167175"/>
                  <a:pt x="140" y="180184"/>
                  <a:pt x="140" y="192705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35" name="Google Shape;535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56939" y="4109070"/>
            <a:ext cx="1159903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2"/>
          <p:cNvSpPr txBox="1">
            <a:spLocks noGrp="1"/>
          </p:cNvSpPr>
          <p:nvPr>
            <p:ph type="ctrTitle" idx="4294967295"/>
          </p:nvPr>
        </p:nvSpPr>
        <p:spPr>
          <a:xfrm>
            <a:off x="1876423" y="390843"/>
            <a:ext cx="8791500" cy="25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 sz="36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307" name="Google Shape;307;p2"/>
          <p:cNvSpPr txBox="1">
            <a:spLocks noGrp="1"/>
          </p:cNvSpPr>
          <p:nvPr>
            <p:ph type="subTitle" idx="4294967295"/>
          </p:nvPr>
        </p:nvSpPr>
        <p:spPr>
          <a:xfrm>
            <a:off x="2550192" y="1975369"/>
            <a:ext cx="87915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marR="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</a:pPr>
            <a:r>
              <a:rPr lang="de-DE" sz="24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Aufruf und Rückkehr</a:t>
            </a:r>
            <a:endParaRPr sz="24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308" name="Google Shape;308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46985" y="3182427"/>
            <a:ext cx="1823474" cy="23424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9" name="Google Shape;309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874689" y="4549107"/>
            <a:ext cx="1159903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310" name="Google Shape;310;p2"/>
          <p:cNvSpPr/>
          <p:nvPr/>
        </p:nvSpPr>
        <p:spPr>
          <a:xfrm>
            <a:off x="3640506" y="3809900"/>
            <a:ext cx="2941500" cy="945000"/>
          </a:xfrm>
          <a:prstGeom prst="wedgeRoundRectCallout">
            <a:avLst>
              <a:gd name="adj1" fmla="val -62710"/>
              <a:gd name="adj2" fmla="val -90442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</a:t>
            </a:r>
            <a:r>
              <a:rPr lang="de-DE" sz="2400" b="0" i="0" u="none" strike="noStrike" cap="none" dirty="0" err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Mik</a:t>
            </a:r>
            <a:r>
              <a:rPr lang="de-DE" sz="2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, Dein Mikrocontroller.</a:t>
            </a:r>
            <a:endParaRPr sz="2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11" name="Google Shape;311;p2"/>
          <p:cNvGrpSpPr/>
          <p:nvPr/>
        </p:nvGrpSpPr>
        <p:grpSpPr>
          <a:xfrm>
            <a:off x="7799152" y="615560"/>
            <a:ext cx="2063426" cy="3411000"/>
            <a:chOff x="7799152" y="615560"/>
            <a:chExt cx="2063426" cy="3411000"/>
          </a:xfrm>
        </p:grpSpPr>
        <p:grpSp>
          <p:nvGrpSpPr>
            <p:cNvPr id="312" name="Google Shape;312;p2"/>
            <p:cNvGrpSpPr/>
            <p:nvPr/>
          </p:nvGrpSpPr>
          <p:grpSpPr>
            <a:xfrm>
              <a:off x="7799152" y="615560"/>
              <a:ext cx="2063426" cy="3411000"/>
              <a:chOff x="241174" y="336428"/>
              <a:chExt cx="2063426" cy="3411000"/>
            </a:xfrm>
          </p:grpSpPr>
          <p:sp>
            <p:nvSpPr>
              <p:cNvPr id="313" name="Google Shape;313;p2"/>
              <p:cNvSpPr/>
              <p:nvPr/>
            </p:nvSpPr>
            <p:spPr>
              <a:xfrm>
                <a:off x="393000" y="336428"/>
                <a:ext cx="1911600" cy="3411000"/>
              </a:xfrm>
              <a:prstGeom prst="rect">
                <a:avLst/>
              </a:prstGeom>
              <a:solidFill>
                <a:srgbClr val="F3F3F3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de-DE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Register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314" name="Google Shape;314;p2"/>
              <p:cNvGrpSpPr/>
              <p:nvPr/>
            </p:nvGrpSpPr>
            <p:grpSpPr>
              <a:xfrm>
                <a:off x="393002" y="452892"/>
                <a:ext cx="1765049" cy="336913"/>
                <a:chOff x="393002" y="452892"/>
                <a:chExt cx="1765049" cy="336913"/>
              </a:xfrm>
            </p:grpSpPr>
            <p:sp>
              <p:nvSpPr>
                <p:cNvPr id="315" name="Google Shape;315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16" name="Google Shape;316;p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R0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317" name="Google Shape;317;p2"/>
              <p:cNvGrpSpPr/>
              <p:nvPr/>
            </p:nvGrpSpPr>
            <p:grpSpPr>
              <a:xfrm>
                <a:off x="393002" y="789792"/>
                <a:ext cx="1765049" cy="336913"/>
                <a:chOff x="393002" y="452892"/>
                <a:chExt cx="1765049" cy="336913"/>
              </a:xfrm>
            </p:grpSpPr>
            <p:sp>
              <p:nvSpPr>
                <p:cNvPr id="318" name="Google Shape;318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19" name="Google Shape;319;p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320" name="Google Shape;320;p2"/>
              <p:cNvGrpSpPr/>
              <p:nvPr/>
            </p:nvGrpSpPr>
            <p:grpSpPr>
              <a:xfrm>
                <a:off x="393002" y="1126692"/>
                <a:ext cx="1765049" cy="336913"/>
                <a:chOff x="393002" y="452892"/>
                <a:chExt cx="1765049" cy="336913"/>
              </a:xfrm>
            </p:grpSpPr>
            <p:sp>
              <p:nvSpPr>
                <p:cNvPr id="321" name="Google Shape;321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22" name="Google Shape;322;p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R2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323" name="Google Shape;323;p2"/>
              <p:cNvGrpSpPr/>
              <p:nvPr/>
            </p:nvGrpSpPr>
            <p:grpSpPr>
              <a:xfrm>
                <a:off x="393002" y="1463592"/>
                <a:ext cx="1765049" cy="336913"/>
                <a:chOff x="393002" y="452892"/>
                <a:chExt cx="1765049" cy="336913"/>
              </a:xfrm>
            </p:grpSpPr>
            <p:sp>
              <p:nvSpPr>
                <p:cNvPr id="324" name="Google Shape;324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25" name="Google Shape;325;p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R3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326" name="Google Shape;326;p2"/>
              <p:cNvGrpSpPr/>
              <p:nvPr/>
            </p:nvGrpSpPr>
            <p:grpSpPr>
              <a:xfrm>
                <a:off x="393002" y="1800492"/>
                <a:ext cx="1765049" cy="336913"/>
                <a:chOff x="393002" y="452892"/>
                <a:chExt cx="1765049" cy="336913"/>
              </a:xfrm>
            </p:grpSpPr>
            <p:sp>
              <p:nvSpPr>
                <p:cNvPr id="327" name="Google Shape;327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28" name="Google Shape;328;p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R4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329" name="Google Shape;329;p2"/>
              <p:cNvGrpSpPr/>
              <p:nvPr/>
            </p:nvGrpSpPr>
            <p:grpSpPr>
              <a:xfrm>
                <a:off x="393002" y="2137392"/>
                <a:ext cx="1765049" cy="336913"/>
                <a:chOff x="393002" y="452892"/>
                <a:chExt cx="1765049" cy="336913"/>
              </a:xfrm>
            </p:grpSpPr>
            <p:sp>
              <p:nvSpPr>
                <p:cNvPr id="330" name="Google Shape;330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31" name="Google Shape;331;p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R5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332" name="Google Shape;332;p2"/>
              <p:cNvGrpSpPr/>
              <p:nvPr/>
            </p:nvGrpSpPr>
            <p:grpSpPr>
              <a:xfrm>
                <a:off x="241174" y="2959775"/>
                <a:ext cx="1916877" cy="336921"/>
                <a:chOff x="241174" y="452884"/>
                <a:chExt cx="1916877" cy="336921"/>
              </a:xfrm>
            </p:grpSpPr>
            <p:sp>
              <p:nvSpPr>
                <p:cNvPr id="333" name="Google Shape;333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34" name="Google Shape;334;p2"/>
                <p:cNvSpPr txBox="1"/>
                <p:nvPr/>
              </p:nvSpPr>
              <p:spPr>
                <a:xfrm>
                  <a:off x="241174" y="452884"/>
                  <a:ext cx="6447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R15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335" name="Google Shape;335;p2"/>
              <p:cNvCxnSpPr>
                <a:stCxn id="330" idx="1"/>
                <a:endCxn id="333" idx="1"/>
              </p:cNvCxnSpPr>
              <p:nvPr/>
            </p:nvCxnSpPr>
            <p:spPr>
              <a:xfrm>
                <a:off x="899251" y="2305855"/>
                <a:ext cx="0" cy="82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158158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36" name="Google Shape;336;p2"/>
              <p:cNvCxnSpPr/>
              <p:nvPr/>
            </p:nvCxnSpPr>
            <p:spPr>
              <a:xfrm>
                <a:off x="2158051" y="2253506"/>
                <a:ext cx="0" cy="82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158158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pic>
            <p:nvPicPr>
              <p:cNvPr id="337" name="Google Shape;337;p2"/>
              <p:cNvPicPr preferRelativeResize="0"/>
              <p:nvPr/>
            </p:nvPicPr>
            <p:blipFill rotWithShape="1">
              <a:blip r:embed="rId5">
                <a:alphaModFix/>
              </a:blip>
              <a:srcRect/>
              <a:stretch/>
            </p:blipFill>
            <p:spPr>
              <a:xfrm>
                <a:off x="1714960" y="3296699"/>
                <a:ext cx="523550" cy="39622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338" name="Google Shape;338;p2"/>
            <p:cNvSpPr/>
            <p:nvPr/>
          </p:nvSpPr>
          <p:spPr>
            <a:xfrm>
              <a:off x="8457229" y="2912447"/>
              <a:ext cx="1258800" cy="336900"/>
            </a:xfrm>
            <a:prstGeom prst="rect">
              <a:avLst/>
            </a:prstGeom>
            <a:solidFill>
              <a:srgbClr val="F3F3F3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" name="Google Shape;339;p2"/>
            <p:cNvSpPr txBox="1"/>
            <p:nvPr/>
          </p:nvSpPr>
          <p:spPr>
            <a:xfrm>
              <a:off x="7891110" y="2933306"/>
              <a:ext cx="5526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R14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1"/>
          <p:cNvSpPr txBox="1">
            <a:spLocks noGrp="1"/>
          </p:cNvSpPr>
          <p:nvPr>
            <p:ph type="ctrTitle" idx="4294967295"/>
          </p:nvPr>
        </p:nvSpPr>
        <p:spPr>
          <a:xfrm>
            <a:off x="7486500" y="0"/>
            <a:ext cx="4705500" cy="7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 sz="36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01" name="Google Shape;401;p1"/>
          <p:cNvSpPr/>
          <p:nvPr/>
        </p:nvSpPr>
        <p:spPr>
          <a:xfrm>
            <a:off x="503768" y="4021050"/>
            <a:ext cx="2941500" cy="945000"/>
          </a:xfrm>
          <a:prstGeom prst="wedgeRoundRectCallout">
            <a:avLst>
              <a:gd name="adj1" fmla="val 37501"/>
              <a:gd name="adj2" fmla="val -104505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Das Programm hat doppelten </a:t>
            </a:r>
            <a:r>
              <a:rPr lang="de-DE" sz="2400" b="0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Code.</a:t>
            </a:r>
            <a:endParaRPr sz="2400" b="0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02" name="Google Shape;402;p1"/>
          <p:cNvCxnSpPr/>
          <p:nvPr/>
        </p:nvCxnSpPr>
        <p:spPr>
          <a:xfrm>
            <a:off x="5394184" y="87378"/>
            <a:ext cx="1800" cy="15807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03" name="Google Shape;403;p1"/>
          <p:cNvCxnSpPr/>
          <p:nvPr/>
        </p:nvCxnSpPr>
        <p:spPr>
          <a:xfrm>
            <a:off x="5399934" y="2462779"/>
            <a:ext cx="11100" cy="16977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04" name="Google Shape;404;p1"/>
          <p:cNvCxnSpPr/>
          <p:nvPr/>
        </p:nvCxnSpPr>
        <p:spPr>
          <a:xfrm flipH="1">
            <a:off x="5392834" y="4966045"/>
            <a:ext cx="4500" cy="16659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05" name="Google Shape;405;p1"/>
          <p:cNvCxnSpPr/>
          <p:nvPr/>
        </p:nvCxnSpPr>
        <p:spPr>
          <a:xfrm flipH="1">
            <a:off x="5375634" y="1559253"/>
            <a:ext cx="18000" cy="8859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406" name="Google Shape;406;p1"/>
          <p:cNvSpPr txBox="1"/>
          <p:nvPr/>
        </p:nvSpPr>
        <p:spPr>
          <a:xfrm>
            <a:off x="4662813" y="109350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main: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07" name="Google Shape;407;p1"/>
          <p:cNvCxnSpPr/>
          <p:nvPr/>
        </p:nvCxnSpPr>
        <p:spPr>
          <a:xfrm flipH="1">
            <a:off x="5396484" y="4080153"/>
            <a:ext cx="18000" cy="8859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pic>
        <p:nvPicPr>
          <p:cNvPr id="408" name="Google Shape;408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30297" y="1559239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2"/>
          <p:cNvSpPr txBox="1">
            <a:spLocks noGrp="1"/>
          </p:cNvSpPr>
          <p:nvPr>
            <p:ph type="ctrTitle" idx="4294967295"/>
          </p:nvPr>
        </p:nvSpPr>
        <p:spPr>
          <a:xfrm>
            <a:off x="7486500" y="0"/>
            <a:ext cx="4705500" cy="7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 sz="36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11" name="Google Shape;411;p2"/>
          <p:cNvSpPr/>
          <p:nvPr/>
        </p:nvSpPr>
        <p:spPr>
          <a:xfrm>
            <a:off x="2454146" y="3284250"/>
            <a:ext cx="1203600" cy="945000"/>
          </a:xfrm>
          <a:prstGeom prst="wedgeRoundRectCallout">
            <a:avLst>
              <a:gd name="adj1" fmla="val 37501"/>
              <a:gd name="adj2" fmla="val -104505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Da.</a:t>
            </a:r>
            <a:endParaRPr sz="2400" b="0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12" name="Google Shape;412;p2"/>
          <p:cNvCxnSpPr/>
          <p:nvPr/>
        </p:nvCxnSpPr>
        <p:spPr>
          <a:xfrm>
            <a:off x="5394184" y="87378"/>
            <a:ext cx="1800" cy="15807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13" name="Google Shape;413;p2"/>
          <p:cNvCxnSpPr/>
          <p:nvPr/>
        </p:nvCxnSpPr>
        <p:spPr>
          <a:xfrm>
            <a:off x="5399934" y="2462779"/>
            <a:ext cx="11100" cy="16977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14" name="Google Shape;414;p2"/>
          <p:cNvCxnSpPr/>
          <p:nvPr/>
        </p:nvCxnSpPr>
        <p:spPr>
          <a:xfrm flipH="1">
            <a:off x="5392834" y="4966045"/>
            <a:ext cx="4500" cy="16659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15" name="Google Shape;415;p2"/>
          <p:cNvCxnSpPr/>
          <p:nvPr/>
        </p:nvCxnSpPr>
        <p:spPr>
          <a:xfrm flipH="1">
            <a:off x="5375634" y="1559253"/>
            <a:ext cx="18000" cy="8859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416" name="Google Shape;416;p2"/>
          <p:cNvSpPr txBox="1"/>
          <p:nvPr/>
        </p:nvSpPr>
        <p:spPr>
          <a:xfrm>
            <a:off x="4662813" y="109350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main: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17" name="Google Shape;417;p2"/>
          <p:cNvCxnSpPr/>
          <p:nvPr/>
        </p:nvCxnSpPr>
        <p:spPr>
          <a:xfrm flipH="1">
            <a:off x="5396484" y="4080153"/>
            <a:ext cx="18000" cy="8859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pic>
        <p:nvPicPr>
          <p:cNvPr id="418" name="Google Shape;418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45272" y="1137414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3"/>
          <p:cNvSpPr txBox="1">
            <a:spLocks noGrp="1"/>
          </p:cNvSpPr>
          <p:nvPr>
            <p:ph type="ctrTitle" idx="4294967295"/>
          </p:nvPr>
        </p:nvSpPr>
        <p:spPr>
          <a:xfrm>
            <a:off x="7486500" y="0"/>
            <a:ext cx="4705500" cy="7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 sz="36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21" name="Google Shape;421;p3"/>
          <p:cNvSpPr/>
          <p:nvPr/>
        </p:nvSpPr>
        <p:spPr>
          <a:xfrm>
            <a:off x="2241671" y="5198725"/>
            <a:ext cx="1203600" cy="945000"/>
          </a:xfrm>
          <a:prstGeom prst="wedgeRoundRectCallout">
            <a:avLst>
              <a:gd name="adj1" fmla="val 37501"/>
              <a:gd name="adj2" fmla="val -104505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Und da.</a:t>
            </a:r>
            <a:endParaRPr sz="2400" b="0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22" name="Google Shape;422;p3"/>
          <p:cNvCxnSpPr/>
          <p:nvPr/>
        </p:nvCxnSpPr>
        <p:spPr>
          <a:xfrm>
            <a:off x="5394184" y="87378"/>
            <a:ext cx="1800" cy="15807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23" name="Google Shape;423;p3"/>
          <p:cNvCxnSpPr/>
          <p:nvPr/>
        </p:nvCxnSpPr>
        <p:spPr>
          <a:xfrm>
            <a:off x="5399934" y="2462779"/>
            <a:ext cx="11100" cy="16977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24" name="Google Shape;424;p3"/>
          <p:cNvCxnSpPr/>
          <p:nvPr/>
        </p:nvCxnSpPr>
        <p:spPr>
          <a:xfrm flipH="1">
            <a:off x="5392834" y="4966045"/>
            <a:ext cx="4500" cy="16659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25" name="Google Shape;425;p3"/>
          <p:cNvCxnSpPr/>
          <p:nvPr/>
        </p:nvCxnSpPr>
        <p:spPr>
          <a:xfrm flipH="1">
            <a:off x="5375634" y="1559253"/>
            <a:ext cx="18000" cy="8859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426" name="Google Shape;426;p3"/>
          <p:cNvSpPr txBox="1"/>
          <p:nvPr/>
        </p:nvSpPr>
        <p:spPr>
          <a:xfrm>
            <a:off x="4662813" y="109350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main: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27" name="Google Shape;427;p3"/>
          <p:cNvCxnSpPr/>
          <p:nvPr/>
        </p:nvCxnSpPr>
        <p:spPr>
          <a:xfrm flipH="1">
            <a:off x="5396484" y="4080153"/>
            <a:ext cx="18000" cy="8859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pic>
        <p:nvPicPr>
          <p:cNvPr id="428" name="Google Shape;428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45272" y="3489539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4"/>
          <p:cNvSpPr txBox="1">
            <a:spLocks noGrp="1"/>
          </p:cNvSpPr>
          <p:nvPr>
            <p:ph type="ctrTitle" idx="4294967295"/>
          </p:nvPr>
        </p:nvSpPr>
        <p:spPr>
          <a:xfrm>
            <a:off x="7486500" y="0"/>
            <a:ext cx="4705500" cy="7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 sz="36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31" name="Google Shape;431;p4"/>
          <p:cNvSpPr/>
          <p:nvPr/>
        </p:nvSpPr>
        <p:spPr>
          <a:xfrm>
            <a:off x="4721350" y="3767625"/>
            <a:ext cx="5441100" cy="2489700"/>
          </a:xfrm>
          <a:prstGeom prst="wedgeRoundRectCallout">
            <a:avLst>
              <a:gd name="adj1" fmla="val -50002"/>
              <a:gd name="adj2" fmla="val -114921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Das ist schlecht, weil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400"/>
              <a:buFont typeface="Arial"/>
              <a:buChar char="●"/>
            </a:pPr>
            <a:r>
              <a:rPr lang="de-DE" sz="2400" dirty="0">
                <a:solidFill>
                  <a:srgbClr val="0000FF"/>
                </a:solidFill>
              </a:rPr>
              <a:t>d</a:t>
            </a: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adurch das Programm unnötig lang wird;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400"/>
              <a:buFont typeface="Arial"/>
              <a:buChar char="●"/>
            </a:pPr>
            <a:r>
              <a:rPr lang="de-DE" sz="2400" dirty="0">
                <a:solidFill>
                  <a:srgbClr val="0000FF"/>
                </a:solidFill>
              </a:rPr>
              <a:t>b</a:t>
            </a: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ei Änderungen immer an mehreren Stellen geändert werden muss.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32" name="Google Shape;432;p4"/>
          <p:cNvCxnSpPr/>
          <p:nvPr/>
        </p:nvCxnSpPr>
        <p:spPr>
          <a:xfrm>
            <a:off x="2121034" y="156715"/>
            <a:ext cx="1800" cy="15807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33" name="Google Shape;433;p4"/>
          <p:cNvCxnSpPr/>
          <p:nvPr/>
        </p:nvCxnSpPr>
        <p:spPr>
          <a:xfrm>
            <a:off x="2126784" y="2532116"/>
            <a:ext cx="11100" cy="16977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34" name="Google Shape;434;p4"/>
          <p:cNvCxnSpPr/>
          <p:nvPr/>
        </p:nvCxnSpPr>
        <p:spPr>
          <a:xfrm flipH="1">
            <a:off x="2119684" y="5035382"/>
            <a:ext cx="4500" cy="16659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35" name="Google Shape;435;p4"/>
          <p:cNvCxnSpPr/>
          <p:nvPr/>
        </p:nvCxnSpPr>
        <p:spPr>
          <a:xfrm flipH="1">
            <a:off x="2102484" y="1628590"/>
            <a:ext cx="18000" cy="8859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436" name="Google Shape;436;p4"/>
          <p:cNvSpPr txBox="1"/>
          <p:nvPr/>
        </p:nvSpPr>
        <p:spPr>
          <a:xfrm>
            <a:off x="1389663" y="178688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main: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37" name="Google Shape;437;p4"/>
          <p:cNvCxnSpPr/>
          <p:nvPr/>
        </p:nvCxnSpPr>
        <p:spPr>
          <a:xfrm flipH="1">
            <a:off x="2123334" y="4149490"/>
            <a:ext cx="18000" cy="8859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pic>
        <p:nvPicPr>
          <p:cNvPr id="438" name="Google Shape;438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36797" y="1085914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1"/>
          <p:cNvSpPr/>
          <p:nvPr/>
        </p:nvSpPr>
        <p:spPr>
          <a:xfrm>
            <a:off x="8394375" y="4555125"/>
            <a:ext cx="3357300" cy="2077800"/>
          </a:xfrm>
          <a:prstGeom prst="wedgeRoundRectCallout">
            <a:avLst>
              <a:gd name="adj1" fmla="val -46437"/>
              <a:gd name="adj2" fmla="val -85139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Gleiche Programmabschnitte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>
                <a:solidFill>
                  <a:srgbClr val="0000FF"/>
                </a:solidFill>
              </a:rPr>
              <a:t>h</a:t>
            </a: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erausziehen. 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1" name="Google Shape;381;p1"/>
          <p:cNvSpPr txBox="1">
            <a:spLocks noGrp="1"/>
          </p:cNvSpPr>
          <p:nvPr>
            <p:ph type="ctrTitle" idx="4294967295"/>
          </p:nvPr>
        </p:nvSpPr>
        <p:spPr>
          <a:xfrm>
            <a:off x="0" y="0"/>
            <a:ext cx="4120500" cy="7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 sz="36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382" name="Google Shape;382;p1"/>
          <p:cNvCxnSpPr/>
          <p:nvPr/>
        </p:nvCxnSpPr>
        <p:spPr>
          <a:xfrm>
            <a:off x="5394184" y="87378"/>
            <a:ext cx="1800" cy="15807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83" name="Google Shape;383;p1"/>
          <p:cNvCxnSpPr/>
          <p:nvPr/>
        </p:nvCxnSpPr>
        <p:spPr>
          <a:xfrm>
            <a:off x="5399934" y="2462779"/>
            <a:ext cx="11100" cy="16977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84" name="Google Shape;384;p1"/>
          <p:cNvCxnSpPr/>
          <p:nvPr/>
        </p:nvCxnSpPr>
        <p:spPr>
          <a:xfrm flipH="1">
            <a:off x="5392834" y="4966045"/>
            <a:ext cx="4500" cy="16659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85" name="Google Shape;385;p1"/>
          <p:cNvCxnSpPr/>
          <p:nvPr/>
        </p:nvCxnSpPr>
        <p:spPr>
          <a:xfrm flipH="1">
            <a:off x="6976784" y="2083528"/>
            <a:ext cx="18000" cy="8859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86" name="Google Shape;386;p1"/>
          <p:cNvSpPr txBox="1"/>
          <p:nvPr/>
        </p:nvSpPr>
        <p:spPr>
          <a:xfrm>
            <a:off x="4662813" y="109350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main: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87" name="Google Shape;387;p1"/>
          <p:cNvCxnSpPr/>
          <p:nvPr/>
        </p:nvCxnSpPr>
        <p:spPr>
          <a:xfrm flipH="1">
            <a:off x="6976784" y="3669228"/>
            <a:ext cx="18000" cy="8859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pic>
        <p:nvPicPr>
          <p:cNvPr id="388" name="Google Shape;388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87464" y="1962132"/>
            <a:ext cx="1159903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2"/>
          <p:cNvSpPr/>
          <p:nvPr/>
        </p:nvSpPr>
        <p:spPr>
          <a:xfrm>
            <a:off x="8150625" y="4460300"/>
            <a:ext cx="3357300" cy="2077800"/>
          </a:xfrm>
          <a:prstGeom prst="wedgeRoundRectCallout">
            <a:avLst>
              <a:gd name="adj1" fmla="val 20893"/>
              <a:gd name="adj2" fmla="val -7478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Und nur noch einmal schreiben.</a:t>
            </a:r>
            <a:endParaRPr sz="2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1" name="Google Shape;391;p2"/>
          <p:cNvSpPr txBox="1">
            <a:spLocks noGrp="1"/>
          </p:cNvSpPr>
          <p:nvPr>
            <p:ph type="ctrTitle" idx="4294967295"/>
          </p:nvPr>
        </p:nvSpPr>
        <p:spPr>
          <a:xfrm>
            <a:off x="91775" y="109350"/>
            <a:ext cx="4552500" cy="7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 sz="36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392" name="Google Shape;392;p2"/>
          <p:cNvCxnSpPr/>
          <p:nvPr/>
        </p:nvCxnSpPr>
        <p:spPr>
          <a:xfrm>
            <a:off x="5394184" y="87378"/>
            <a:ext cx="1800" cy="15807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93" name="Google Shape;393;p2"/>
          <p:cNvCxnSpPr/>
          <p:nvPr/>
        </p:nvCxnSpPr>
        <p:spPr>
          <a:xfrm>
            <a:off x="5399934" y="2462779"/>
            <a:ext cx="11100" cy="16977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94" name="Google Shape;394;p2"/>
          <p:cNvCxnSpPr/>
          <p:nvPr/>
        </p:nvCxnSpPr>
        <p:spPr>
          <a:xfrm flipH="1">
            <a:off x="5392834" y="4966045"/>
            <a:ext cx="4500" cy="16659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95" name="Google Shape;395;p2"/>
          <p:cNvCxnSpPr/>
          <p:nvPr/>
        </p:nvCxnSpPr>
        <p:spPr>
          <a:xfrm flipH="1">
            <a:off x="7622997" y="2310253"/>
            <a:ext cx="18000" cy="8859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96" name="Google Shape;396;p2"/>
          <p:cNvSpPr txBox="1"/>
          <p:nvPr/>
        </p:nvSpPr>
        <p:spPr>
          <a:xfrm>
            <a:off x="4662813" y="109350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main: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97" name="Google Shape;397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852939" y="1962132"/>
            <a:ext cx="1159903" cy="170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6eb712a6b4_0_170"/>
          <p:cNvSpPr txBox="1">
            <a:spLocks noGrp="1"/>
          </p:cNvSpPr>
          <p:nvPr>
            <p:ph type="ctrTitle" idx="4294967295"/>
          </p:nvPr>
        </p:nvSpPr>
        <p:spPr>
          <a:xfrm>
            <a:off x="-1708425" y="0"/>
            <a:ext cx="4705500" cy="7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 sz="36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56" name="Google Shape;156;g6eb712a6b4_0_170"/>
          <p:cNvSpPr/>
          <p:nvPr/>
        </p:nvSpPr>
        <p:spPr>
          <a:xfrm>
            <a:off x="87975" y="2162250"/>
            <a:ext cx="3357300" cy="1400400"/>
          </a:xfrm>
          <a:prstGeom prst="wedgeRoundRectCallout">
            <a:avLst>
              <a:gd name="adj1" fmla="val 58884"/>
              <a:gd name="adj2" fmla="val 3852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>
                <a:solidFill>
                  <a:srgbClr val="0000FF"/>
                </a:solidFill>
              </a:rPr>
              <a:t>Das Programm wird kürzer.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7" name="Google Shape;157;g6eb712a6b4_0_170"/>
          <p:cNvCxnSpPr/>
          <p:nvPr/>
        </p:nvCxnSpPr>
        <p:spPr>
          <a:xfrm>
            <a:off x="5409259" y="824203"/>
            <a:ext cx="1800" cy="15807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58" name="Google Shape;158;g6eb712a6b4_0_170"/>
          <p:cNvCxnSpPr/>
          <p:nvPr/>
        </p:nvCxnSpPr>
        <p:spPr>
          <a:xfrm>
            <a:off x="5399959" y="2580154"/>
            <a:ext cx="11100" cy="16977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59" name="Google Shape;159;g6eb712a6b4_0_170"/>
          <p:cNvCxnSpPr/>
          <p:nvPr/>
        </p:nvCxnSpPr>
        <p:spPr>
          <a:xfrm flipH="1">
            <a:off x="5407909" y="4453095"/>
            <a:ext cx="4500" cy="16659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60" name="Google Shape;160;g6eb712a6b4_0_170"/>
          <p:cNvCxnSpPr/>
          <p:nvPr/>
        </p:nvCxnSpPr>
        <p:spPr>
          <a:xfrm flipH="1">
            <a:off x="7622997" y="2986053"/>
            <a:ext cx="18000" cy="8859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61" name="Google Shape;161;g6eb712a6b4_0_170"/>
          <p:cNvSpPr txBox="1"/>
          <p:nvPr/>
        </p:nvSpPr>
        <p:spPr>
          <a:xfrm>
            <a:off x="4687138" y="619450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main: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2" name="Google Shape;162;g6eb712a6b4_0_17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45272" y="3489539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5"/>
          <p:cNvSpPr txBox="1">
            <a:spLocks noGrp="1"/>
          </p:cNvSpPr>
          <p:nvPr>
            <p:ph type="ctrTitle" idx="4294967295"/>
          </p:nvPr>
        </p:nvSpPr>
        <p:spPr>
          <a:xfrm>
            <a:off x="-1708425" y="0"/>
            <a:ext cx="4705500" cy="7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 sz="36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41" name="Google Shape;441;p5"/>
          <p:cNvSpPr/>
          <p:nvPr/>
        </p:nvSpPr>
        <p:spPr>
          <a:xfrm>
            <a:off x="617125" y="1167750"/>
            <a:ext cx="2941500" cy="1697700"/>
          </a:xfrm>
          <a:prstGeom prst="wedgeRoundRectCallout">
            <a:avLst>
              <a:gd name="adj1" fmla="val 51952"/>
              <a:gd name="adj2" fmla="val 80296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Gleiche Programmteile werden mehrfach verwendet.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42" name="Google Shape;442;p5"/>
          <p:cNvCxnSpPr/>
          <p:nvPr/>
        </p:nvCxnSpPr>
        <p:spPr>
          <a:xfrm>
            <a:off x="8339209" y="1059065"/>
            <a:ext cx="1800" cy="15807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43" name="Google Shape;443;p5"/>
          <p:cNvCxnSpPr/>
          <p:nvPr/>
        </p:nvCxnSpPr>
        <p:spPr>
          <a:xfrm>
            <a:off x="8329984" y="2803341"/>
            <a:ext cx="11100" cy="16977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44" name="Google Shape;444;p5"/>
          <p:cNvCxnSpPr/>
          <p:nvPr/>
        </p:nvCxnSpPr>
        <p:spPr>
          <a:xfrm flipH="1">
            <a:off x="8340859" y="4669632"/>
            <a:ext cx="4500" cy="16659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45" name="Google Shape;445;p5"/>
          <p:cNvCxnSpPr/>
          <p:nvPr/>
        </p:nvCxnSpPr>
        <p:spPr>
          <a:xfrm flipH="1">
            <a:off x="10414809" y="3267765"/>
            <a:ext cx="18000" cy="8859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46" name="Google Shape;446;p5"/>
          <p:cNvCxnSpPr>
            <a:endCxn id="447" idx="1"/>
          </p:cNvCxnSpPr>
          <p:nvPr/>
        </p:nvCxnSpPr>
        <p:spPr>
          <a:xfrm>
            <a:off x="8329888" y="2606026"/>
            <a:ext cx="2145300" cy="7056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dash"/>
            <a:round/>
            <a:headEnd type="none" w="sm" len="sm"/>
            <a:tailEnd type="triangle" w="med" len="med"/>
          </a:ln>
        </p:spPr>
      </p:cxnSp>
      <p:cxnSp>
        <p:nvCxnSpPr>
          <p:cNvPr id="448" name="Google Shape;448;p5"/>
          <p:cNvCxnSpPr/>
          <p:nvPr/>
        </p:nvCxnSpPr>
        <p:spPr>
          <a:xfrm rot="10800000">
            <a:off x="8326093" y="2821837"/>
            <a:ext cx="2046300" cy="13158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dash"/>
            <a:round/>
            <a:headEnd type="none" w="sm" len="sm"/>
            <a:tailEnd type="triangle" w="med" len="med"/>
          </a:ln>
        </p:spPr>
      </p:cxnSp>
      <p:sp>
        <p:nvSpPr>
          <p:cNvPr id="449" name="Google Shape;449;p5"/>
          <p:cNvSpPr txBox="1"/>
          <p:nvPr/>
        </p:nvSpPr>
        <p:spPr>
          <a:xfrm>
            <a:off x="7463363" y="932238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main: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0" name="Google Shape;450;p5"/>
          <p:cNvSpPr txBox="1"/>
          <p:nvPr/>
        </p:nvSpPr>
        <p:spPr>
          <a:xfrm>
            <a:off x="7628200" y="2179648"/>
            <a:ext cx="712800" cy="42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bl UP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7" name="Google Shape;447;p5"/>
          <p:cNvSpPr txBox="1"/>
          <p:nvPr/>
        </p:nvSpPr>
        <p:spPr>
          <a:xfrm>
            <a:off x="10475188" y="3068176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UP: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1" name="Google Shape;451;p5"/>
          <p:cNvSpPr txBox="1"/>
          <p:nvPr/>
        </p:nvSpPr>
        <p:spPr>
          <a:xfrm>
            <a:off x="10475188" y="3809888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bx lr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2" name="Google Shape;452;p5"/>
          <p:cNvSpPr txBox="1"/>
          <p:nvPr/>
        </p:nvSpPr>
        <p:spPr>
          <a:xfrm>
            <a:off x="7628200" y="4232963"/>
            <a:ext cx="712800" cy="42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bl UP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53" name="Google Shape;453;p5"/>
          <p:cNvCxnSpPr>
            <a:stCxn id="452" idx="3"/>
            <a:endCxn id="447" idx="1"/>
          </p:cNvCxnSpPr>
          <p:nvPr/>
        </p:nvCxnSpPr>
        <p:spPr>
          <a:xfrm rot="10800000" flipH="1">
            <a:off x="8341000" y="3311663"/>
            <a:ext cx="2134200" cy="1134600"/>
          </a:xfrm>
          <a:prstGeom prst="straightConnector1">
            <a:avLst/>
          </a:prstGeom>
          <a:noFill/>
          <a:ln w="19050" cap="flat" cmpd="sng">
            <a:solidFill>
              <a:srgbClr val="6AA84F"/>
            </a:solidFill>
            <a:prstDash val="dash"/>
            <a:round/>
            <a:headEnd type="none" w="sm" len="sm"/>
            <a:tailEnd type="triangle" w="med" len="med"/>
          </a:ln>
        </p:spPr>
      </p:cxnSp>
      <p:cxnSp>
        <p:nvCxnSpPr>
          <p:cNvPr id="454" name="Google Shape;454;p5"/>
          <p:cNvCxnSpPr>
            <a:stCxn id="451" idx="1"/>
          </p:cNvCxnSpPr>
          <p:nvPr/>
        </p:nvCxnSpPr>
        <p:spPr>
          <a:xfrm flipH="1">
            <a:off x="8345488" y="4053338"/>
            <a:ext cx="2129700" cy="626100"/>
          </a:xfrm>
          <a:prstGeom prst="straightConnector1">
            <a:avLst/>
          </a:prstGeom>
          <a:noFill/>
          <a:ln w="19050" cap="flat" cmpd="sng">
            <a:solidFill>
              <a:srgbClr val="6AA84F"/>
            </a:solidFill>
            <a:prstDash val="dash"/>
            <a:round/>
            <a:headEnd type="none" w="sm" len="sm"/>
            <a:tailEnd type="triangle" w="med" len="med"/>
          </a:ln>
        </p:spPr>
      </p:cxnSp>
      <p:cxnSp>
        <p:nvCxnSpPr>
          <p:cNvPr id="455" name="Google Shape;455;p5"/>
          <p:cNvCxnSpPr/>
          <p:nvPr/>
        </p:nvCxnSpPr>
        <p:spPr>
          <a:xfrm>
            <a:off x="5394184" y="87378"/>
            <a:ext cx="1800" cy="15807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56" name="Google Shape;456;p5"/>
          <p:cNvCxnSpPr/>
          <p:nvPr/>
        </p:nvCxnSpPr>
        <p:spPr>
          <a:xfrm>
            <a:off x="5399934" y="2462779"/>
            <a:ext cx="11100" cy="16977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57" name="Google Shape;457;p5"/>
          <p:cNvCxnSpPr/>
          <p:nvPr/>
        </p:nvCxnSpPr>
        <p:spPr>
          <a:xfrm flipH="1">
            <a:off x="5392834" y="4966045"/>
            <a:ext cx="4500" cy="16659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458" name="Google Shape;458;p5"/>
          <p:cNvCxnSpPr/>
          <p:nvPr/>
        </p:nvCxnSpPr>
        <p:spPr>
          <a:xfrm flipH="1">
            <a:off x="5375634" y="1559253"/>
            <a:ext cx="18000" cy="8859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459" name="Google Shape;459;p5"/>
          <p:cNvSpPr txBox="1"/>
          <p:nvPr/>
        </p:nvSpPr>
        <p:spPr>
          <a:xfrm>
            <a:off x="4662813" y="109350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main: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60" name="Google Shape;460;p5"/>
          <p:cNvCxnSpPr/>
          <p:nvPr/>
        </p:nvCxnSpPr>
        <p:spPr>
          <a:xfrm flipH="1">
            <a:off x="5396484" y="4080153"/>
            <a:ext cx="18000" cy="8859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461" name="Google Shape;461;p5"/>
          <p:cNvSpPr/>
          <p:nvPr/>
        </p:nvSpPr>
        <p:spPr>
          <a:xfrm>
            <a:off x="6279900" y="3120900"/>
            <a:ext cx="1431000" cy="1062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62" name="Google Shape;462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16147" y="3351864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chaltkreis">
  <a:themeElements>
    <a:clrScheme name="Circuit">
      <a:dk1>
        <a:srgbClr val="000000"/>
      </a:dk1>
      <a:lt1>
        <a:srgbClr val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26E75B46905F644B082CF0E0FA2D5CB" ma:contentTypeVersion="" ma:contentTypeDescription="Ein neues Dokument erstellen." ma:contentTypeScope="" ma:versionID="13290f12e97b0a9c88d178a7fffc9292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457E9A0-0A1D-488F-841C-FB9B4169DB6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CFC5E90-E226-4594-B684-41D54AE8F24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04E8107-3064-4B9D-AD1A-8DF8E0A6373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226</Words>
  <Application>Microsoft Office PowerPoint</Application>
  <PresentationFormat>Breitbild</PresentationFormat>
  <Paragraphs>97</Paragraphs>
  <Slides>14</Slides>
  <Notes>14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7" baseType="lpstr">
      <vt:lpstr>Arial</vt:lpstr>
      <vt:lpstr>Twentieth Century</vt:lpstr>
      <vt:lpstr>Schaltkreis</vt:lpstr>
      <vt:lpstr>UNTERPROGRAMM</vt:lpstr>
      <vt:lpstr>UNTERPROGRAMM</vt:lpstr>
      <vt:lpstr>UNTERPROGRAMM</vt:lpstr>
      <vt:lpstr>UNTERPROGRAMM</vt:lpstr>
      <vt:lpstr>UNTERPROGRAMM</vt:lpstr>
      <vt:lpstr>UNTERPROGRAMM</vt:lpstr>
      <vt:lpstr>UNTERPROGRAMM</vt:lpstr>
      <vt:lpstr>UNTERPROGRAMM</vt:lpstr>
      <vt:lpstr>UNTERPROGRAMM</vt:lpstr>
      <vt:lpstr>UNTERPROGRAMM</vt:lpstr>
      <vt:lpstr>UNTERPROGRAMM</vt:lpstr>
      <vt:lpstr>UNTERPROGRAMM</vt:lpstr>
      <vt:lpstr>UNTERPROGRAMM</vt:lpstr>
      <vt:lpstr>UNTERPROGRAMM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UNTERPROGRAMM</dc:title>
  <cp:lastModifiedBy>Textbureau Strauß</cp:lastModifiedBy>
  <cp:revision>6</cp:revision>
  <dcterms:modified xsi:type="dcterms:W3CDTF">2021-06-14T14:41:02Z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0x010100126E75B46905F644B082CF0E0FA2D5CB</vt:lpwstr>
  </property>
</Properties>
</file>