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7" d="100"/>
          <a:sy n="87" d="100"/>
        </p:scale>
        <p:origin x="56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4682-68CA-4750-962D-A5F147CF021B}" type="datetimeFigureOut">
              <a:rPr lang="de-DE" smtClean="0"/>
              <a:t>14.06.2021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F125C-E28E-4857-A30A-4868C735D8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7830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4682-68CA-4750-962D-A5F147CF021B}" type="datetimeFigureOut">
              <a:rPr lang="de-DE" smtClean="0"/>
              <a:t>14.06.2021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F125C-E28E-4857-A30A-4868C735D8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6834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4682-68CA-4750-962D-A5F147CF021B}" type="datetimeFigureOut">
              <a:rPr lang="de-DE" smtClean="0"/>
              <a:t>14.06.2021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F125C-E28E-4857-A30A-4868C735D8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7197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4682-68CA-4750-962D-A5F147CF021B}" type="datetimeFigureOut">
              <a:rPr lang="de-DE" smtClean="0"/>
              <a:t>14.06.2021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F125C-E28E-4857-A30A-4868C735D8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5028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4682-68CA-4750-962D-A5F147CF021B}" type="datetimeFigureOut">
              <a:rPr lang="de-DE" smtClean="0"/>
              <a:t>14.06.2021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F125C-E28E-4857-A30A-4868C735D8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897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4682-68CA-4750-962D-A5F147CF021B}" type="datetimeFigureOut">
              <a:rPr lang="de-DE" smtClean="0"/>
              <a:t>14.06.2021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F125C-E28E-4857-A30A-4868C735D8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1098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4682-68CA-4750-962D-A5F147CF021B}" type="datetimeFigureOut">
              <a:rPr lang="de-DE" smtClean="0"/>
              <a:t>14.06.2021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F125C-E28E-4857-A30A-4868C735D8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6425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4682-68CA-4750-962D-A5F147CF021B}" type="datetimeFigureOut">
              <a:rPr lang="de-DE" smtClean="0"/>
              <a:t>14.06.2021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F125C-E28E-4857-A30A-4868C735D8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7294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4682-68CA-4750-962D-A5F147CF021B}" type="datetimeFigureOut">
              <a:rPr lang="de-DE" smtClean="0"/>
              <a:t>14.06.2021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F125C-E28E-4857-A30A-4868C735D8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6226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4682-68CA-4750-962D-A5F147CF021B}" type="datetimeFigureOut">
              <a:rPr lang="de-DE" smtClean="0"/>
              <a:t>14.06.2021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F125C-E28E-4857-A30A-4868C735D8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3145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4682-68CA-4750-962D-A5F147CF021B}" type="datetimeFigureOut">
              <a:rPr lang="de-DE" smtClean="0"/>
              <a:t>14.06.2021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F125C-E28E-4857-A30A-4868C735D8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5299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44682-68CA-4750-962D-A5F147CF021B}" type="datetimeFigureOut">
              <a:rPr lang="de-DE" smtClean="0"/>
              <a:t>14.06.2021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125C-E28E-4857-A30A-4868C735D8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7452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Timing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Oh Zeiten, oh Frequenzen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102" y="3044664"/>
            <a:ext cx="2374299" cy="3346996"/>
          </a:xfrm>
          <a:prstGeom prst="rect">
            <a:avLst/>
          </a:prstGeom>
        </p:spPr>
      </p:pic>
      <p:sp>
        <p:nvSpPr>
          <p:cNvPr id="6" name="Abgerundete rechteckige Legende 5"/>
          <p:cNvSpPr/>
          <p:nvPr/>
        </p:nvSpPr>
        <p:spPr>
          <a:xfrm>
            <a:off x="3898299" y="4669952"/>
            <a:ext cx="4603150" cy="1721708"/>
          </a:xfrm>
          <a:prstGeom prst="wedgeRoundRectCallout">
            <a:avLst>
              <a:gd name="adj1" fmla="val -53046"/>
              <a:gd name="adj2" fmla="val -70515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0070C0"/>
                </a:solidFill>
              </a:rPr>
              <a:t>Hallo, ich bin </a:t>
            </a:r>
            <a:r>
              <a:rPr lang="de-DE" dirty="0" err="1">
                <a:solidFill>
                  <a:srgbClr val="0070C0"/>
                </a:solidFill>
              </a:rPr>
              <a:t>Mik</a:t>
            </a:r>
            <a:r>
              <a:rPr lang="de-DE" dirty="0">
                <a:solidFill>
                  <a:srgbClr val="0070C0"/>
                </a:solidFill>
              </a:rPr>
              <a:t>, Dein Mikrocontroller.</a:t>
            </a:r>
          </a:p>
        </p:txBody>
      </p:sp>
    </p:spTree>
    <p:extLst>
      <p:ext uri="{BB962C8B-B14F-4D97-AF65-F5344CB8AC3E}">
        <p14:creationId xmlns:p14="http://schemas.microsoft.com/office/powerpoint/2010/main" val="4136813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Timing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Oh Zeiten, oh Frequenzen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102" y="3044664"/>
            <a:ext cx="2374299" cy="3346996"/>
          </a:xfrm>
          <a:prstGeom prst="rect">
            <a:avLst/>
          </a:prstGeom>
        </p:spPr>
      </p:pic>
      <p:sp>
        <p:nvSpPr>
          <p:cNvPr id="6" name="Abgerundete rechteckige Legende 5"/>
          <p:cNvSpPr/>
          <p:nvPr/>
        </p:nvSpPr>
        <p:spPr>
          <a:xfrm>
            <a:off x="3898299" y="4669952"/>
            <a:ext cx="4603150" cy="1721708"/>
          </a:xfrm>
          <a:prstGeom prst="wedgeRoundRectCallout">
            <a:avLst>
              <a:gd name="adj1" fmla="val -53046"/>
              <a:gd name="adj2" fmla="val -70515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0070C0"/>
                </a:solidFill>
              </a:rPr>
              <a:t>Hallo, ich bin </a:t>
            </a:r>
            <a:r>
              <a:rPr lang="de-DE" dirty="0" err="1">
                <a:solidFill>
                  <a:srgbClr val="0070C0"/>
                </a:solidFill>
              </a:rPr>
              <a:t>Mik</a:t>
            </a:r>
            <a:r>
              <a:rPr lang="de-DE" dirty="0">
                <a:solidFill>
                  <a:srgbClr val="0070C0"/>
                </a:solidFill>
              </a:rPr>
              <a:t>, </a:t>
            </a:r>
            <a:r>
              <a:rPr lang="de-DE">
                <a:solidFill>
                  <a:srgbClr val="0070C0"/>
                </a:solidFill>
              </a:rPr>
              <a:t>Dein Mikrocontroller.</a:t>
            </a:r>
            <a:endParaRPr lang="de-DE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8247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26E75B46905F644B082CF0E0FA2D5CB" ma:contentTypeVersion="" ma:contentTypeDescription="Ein neues Dokument erstellen." ma:contentTypeScope="" ma:versionID="13290f12e97b0a9c88d178a7fffc9292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402b5aa344d9f8ab2c8dc62f307f3dd3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FF7F3C8-54F7-4F8D-B221-ACEB9747AA3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696b60-0389-45c2-bb8c-032517eb46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AFEF5D2-C649-4F34-BEA4-4FAE34B58245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4A5C4C2-61E2-4935-A721-6A0756D74D7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</Words>
  <Application>Microsoft Office PowerPoint</Application>
  <PresentationFormat>Breitbild</PresentationFormat>
  <Paragraphs>6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Timing</vt:lpstr>
      <vt:lpstr>Timing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Timing</dc:title>
  <dc:creator>Jörg Sturm</dc:creator>
  <cp:lastModifiedBy>Textbureau Strauß</cp:lastModifiedBy>
  <cp:revision>4</cp:revision>
  <dcterms:created xsi:type="dcterms:W3CDTF">2020-01-07T16:43:51Z</dcterms:created>
  <dcterms:modified xsi:type="dcterms:W3CDTF">2021-06-14T15:39:23Z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0x010100126E75B46905F644B082CF0E0FA2D5CB</vt:lpwstr>
  </property>
</Properties>
</file>