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gif" ContentType="image/gif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presentation.xml" ContentType="application/vnd.openxmlformats-officedocument.presentationml.presentation.main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2" Type="http://schemas.openxmlformats.org/officeDocument/2006/relationships/custom-properties" Target="docProps/custom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19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9" roundtripDataSignature="AMtx7mjNFf7CCedEkMiQ/aJu5s4izmSJb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19" orient="horz"/>
        <p:guide pos="2879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3.xml"/><Relationship Id="rId2" Type="http://schemas.openxmlformats.org/officeDocument/2006/relationships/viewProps" Target="viewProps.xml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Master" Target="slideMasters/slideMaster1.xml"/><Relationship Id="rId9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7024f04f3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g7024f04f3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6fe11b773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g6fe11b773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foli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Untertitel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Große Zahl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4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eer" type="blank">
  <p:cSld name="BLANK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Textkorpus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el und zwei Spalten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3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3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Nur Titel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inspaltiger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auptpunk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Abschnittsüberschrift und -beschreibung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4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4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4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gif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Relationship Id="rId4" Type="http://schemas.openxmlformats.org/officeDocument/2006/relationships/image" Target="../media/image2.gif"/><Relationship Id="rId5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744575"/>
            <a:ext cx="8520600" cy="945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Ports konfigurieren</a:t>
            </a:r>
            <a:endParaRPr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63150" y="165847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Eingang, Ausgang, Pullup, Pulldown usw.?</a:t>
            </a:r>
            <a:endParaRPr/>
          </a:p>
        </p:txBody>
      </p:sp>
      <p:sp>
        <p:nvSpPr>
          <p:cNvPr id="56" name="Google Shape;56;p1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9079" y="2407723"/>
            <a:ext cx="1258875" cy="1774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024f04f30_0_0"/>
          <p:cNvSpPr/>
          <p:nvPr/>
        </p:nvSpPr>
        <p:spPr>
          <a:xfrm>
            <a:off x="4955175" y="981075"/>
            <a:ext cx="1800000" cy="3003600"/>
          </a:xfrm>
          <a:prstGeom prst="rect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g7024f04f30_0_0"/>
          <p:cNvSpPr/>
          <p:nvPr/>
        </p:nvSpPr>
        <p:spPr>
          <a:xfrm>
            <a:off x="1004558" y="4029913"/>
            <a:ext cx="3168000" cy="864300"/>
          </a:xfrm>
          <a:prstGeom prst="wedgeRoundRectCallout">
            <a:avLst>
              <a:gd fmla="val 36451" name="adj1"/>
              <a:gd fmla="val -104170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de-DE">
                <a:solidFill>
                  <a:srgbClr val="0000FF"/>
                </a:solidFill>
              </a:rPr>
              <a:t>So sehen die GPIO des STM32 aus.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g7024f04f30_0_0"/>
          <p:cNvSpPr/>
          <p:nvPr/>
        </p:nvSpPr>
        <p:spPr>
          <a:xfrm>
            <a:off x="5131525" y="14494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MODER</a:t>
            </a:r>
            <a:endParaRPr/>
          </a:p>
        </p:txBody>
      </p:sp>
      <p:sp>
        <p:nvSpPr>
          <p:cNvPr id="65" name="Google Shape;65;g7024f04f30_0_0"/>
          <p:cNvSpPr/>
          <p:nvPr/>
        </p:nvSpPr>
        <p:spPr>
          <a:xfrm>
            <a:off x="5131525" y="18022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OTYPER</a:t>
            </a:r>
            <a:endParaRPr/>
          </a:p>
        </p:txBody>
      </p:sp>
      <p:sp>
        <p:nvSpPr>
          <p:cNvPr id="66" name="Google Shape;66;g7024f04f30_0_0"/>
          <p:cNvSpPr/>
          <p:nvPr/>
        </p:nvSpPr>
        <p:spPr>
          <a:xfrm>
            <a:off x="5131525" y="21550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7024f04f30_0_0"/>
          <p:cNvSpPr/>
          <p:nvPr/>
        </p:nvSpPr>
        <p:spPr>
          <a:xfrm>
            <a:off x="5131525" y="25078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PUPDR</a:t>
            </a:r>
            <a:endParaRPr/>
          </a:p>
        </p:txBody>
      </p:sp>
      <p:sp>
        <p:nvSpPr>
          <p:cNvPr id="68" name="Google Shape;68;g7024f04f30_0_0"/>
          <p:cNvSpPr/>
          <p:nvPr/>
        </p:nvSpPr>
        <p:spPr>
          <a:xfrm>
            <a:off x="5131525" y="28606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IDR</a:t>
            </a:r>
            <a:endParaRPr/>
          </a:p>
        </p:txBody>
      </p:sp>
      <p:sp>
        <p:nvSpPr>
          <p:cNvPr id="69" name="Google Shape;69;g7024f04f30_0_0"/>
          <p:cNvSpPr/>
          <p:nvPr/>
        </p:nvSpPr>
        <p:spPr>
          <a:xfrm>
            <a:off x="5131525" y="32134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ODR</a:t>
            </a:r>
            <a:endParaRPr/>
          </a:p>
        </p:txBody>
      </p:sp>
      <p:sp>
        <p:nvSpPr>
          <p:cNvPr id="70" name="Google Shape;70;g7024f04f30_0_0"/>
          <p:cNvSpPr/>
          <p:nvPr/>
        </p:nvSpPr>
        <p:spPr>
          <a:xfrm>
            <a:off x="5131525" y="3566275"/>
            <a:ext cx="15651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7024f04f30_0_0"/>
          <p:cNvSpPr/>
          <p:nvPr/>
        </p:nvSpPr>
        <p:spPr>
          <a:xfrm rot="5400000">
            <a:off x="4951875" y="1504350"/>
            <a:ext cx="101100" cy="94500"/>
          </a:xfrm>
          <a:prstGeom prst="triangle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7024f04f30_0_0"/>
          <p:cNvSpPr/>
          <p:nvPr/>
        </p:nvSpPr>
        <p:spPr>
          <a:xfrm>
            <a:off x="2160825" y="1163550"/>
            <a:ext cx="2011800" cy="352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RCC-&gt;AHBENR</a:t>
            </a:r>
            <a:endParaRPr/>
          </a:p>
        </p:txBody>
      </p:sp>
      <p:sp>
        <p:nvSpPr>
          <p:cNvPr id="73" name="Google Shape;73;g7024f04f30_0_0"/>
          <p:cNvSpPr/>
          <p:nvPr/>
        </p:nvSpPr>
        <p:spPr>
          <a:xfrm>
            <a:off x="4425088" y="1240950"/>
            <a:ext cx="277500" cy="621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&amp;</a:t>
            </a:r>
            <a:endParaRPr/>
          </a:p>
        </p:txBody>
      </p:sp>
      <p:cxnSp>
        <p:nvCxnSpPr>
          <p:cNvPr id="74" name="Google Shape;74;g7024f04f30_0_0"/>
          <p:cNvCxnSpPr>
            <a:stCxn id="73" idx="3"/>
            <a:endCxn id="71" idx="3"/>
          </p:cNvCxnSpPr>
          <p:nvPr/>
        </p:nvCxnSpPr>
        <p:spPr>
          <a:xfrm>
            <a:off x="4702588" y="1551600"/>
            <a:ext cx="252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5" name="Google Shape;75;g7024f04f30_0_0"/>
          <p:cNvCxnSpPr>
            <a:stCxn id="72" idx="3"/>
          </p:cNvCxnSpPr>
          <p:nvPr/>
        </p:nvCxnSpPr>
        <p:spPr>
          <a:xfrm>
            <a:off x="4172625" y="1339950"/>
            <a:ext cx="248400" cy="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6" name="Google Shape;76;g7024f04f30_0_0"/>
          <p:cNvSpPr/>
          <p:nvPr/>
        </p:nvSpPr>
        <p:spPr>
          <a:xfrm>
            <a:off x="4004025" y="1169575"/>
            <a:ext cx="188700" cy="34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18000" spcFirstLastPara="1" rIns="91425" wrap="square" tIns="90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A</a:t>
            </a:r>
            <a:endParaRPr/>
          </a:p>
        </p:txBody>
      </p:sp>
      <p:sp>
        <p:nvSpPr>
          <p:cNvPr id="77" name="Google Shape;77;g7024f04f30_0_0"/>
          <p:cNvSpPr/>
          <p:nvPr/>
        </p:nvSpPr>
        <p:spPr>
          <a:xfrm>
            <a:off x="3815325" y="1169575"/>
            <a:ext cx="188700" cy="34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1800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B</a:t>
            </a:r>
            <a:endParaRPr/>
          </a:p>
        </p:txBody>
      </p:sp>
      <p:sp>
        <p:nvSpPr>
          <p:cNvPr id="78" name="Google Shape;78;g7024f04f30_0_0"/>
          <p:cNvSpPr/>
          <p:nvPr/>
        </p:nvSpPr>
        <p:spPr>
          <a:xfrm>
            <a:off x="3626625" y="1167000"/>
            <a:ext cx="188700" cy="346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18000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</a:t>
            </a:r>
            <a:endParaRPr/>
          </a:p>
        </p:txBody>
      </p:sp>
      <p:sp>
        <p:nvSpPr>
          <p:cNvPr id="79" name="Google Shape;79;g7024f04f30_0_0"/>
          <p:cNvSpPr/>
          <p:nvPr/>
        </p:nvSpPr>
        <p:spPr>
          <a:xfrm>
            <a:off x="3738450" y="1561025"/>
            <a:ext cx="434100" cy="314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0" name="Google Shape;80;g7024f04f30_0_0"/>
          <p:cNvCxnSpPr/>
          <p:nvPr/>
        </p:nvCxnSpPr>
        <p:spPr>
          <a:xfrm>
            <a:off x="3787625" y="1787250"/>
            <a:ext cx="78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1" name="Google Shape;81;g7024f04f30_0_0"/>
          <p:cNvSpPr/>
          <p:nvPr/>
        </p:nvSpPr>
        <p:spPr>
          <a:xfrm>
            <a:off x="3868300" y="1673175"/>
            <a:ext cx="163250" cy="118025"/>
          </a:xfrm>
          <a:custGeom>
            <a:rect b="b" l="l" r="r" t="t"/>
            <a:pathLst>
              <a:path extrusionOk="0" h="4721" w="6530">
                <a:moveTo>
                  <a:pt x="78" y="4721"/>
                </a:moveTo>
                <a:lnTo>
                  <a:pt x="0" y="0"/>
                </a:lnTo>
                <a:lnTo>
                  <a:pt x="4249" y="0"/>
                </a:lnTo>
                <a:lnTo>
                  <a:pt x="4327" y="4563"/>
                </a:lnTo>
                <a:lnTo>
                  <a:pt x="6530" y="4563"/>
                </a:lnTo>
              </a:path>
            </a:pathLst>
          </a:cu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" name="Google Shape;82;g7024f04f30_0_0"/>
          <p:cNvSpPr txBox="1"/>
          <p:nvPr/>
        </p:nvSpPr>
        <p:spPr>
          <a:xfrm>
            <a:off x="2351625" y="1561025"/>
            <a:ext cx="13614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Clock</a:t>
            </a:r>
            <a:endParaRPr/>
          </a:p>
        </p:txBody>
      </p:sp>
      <p:cxnSp>
        <p:nvCxnSpPr>
          <p:cNvPr id="83" name="Google Shape;83;g7024f04f30_0_0"/>
          <p:cNvCxnSpPr/>
          <p:nvPr/>
        </p:nvCxnSpPr>
        <p:spPr>
          <a:xfrm>
            <a:off x="4172625" y="1717925"/>
            <a:ext cx="248400" cy="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4" name="Google Shape;84;g7024f04f30_0_0"/>
          <p:cNvSpPr txBox="1"/>
          <p:nvPr/>
        </p:nvSpPr>
        <p:spPr>
          <a:xfrm>
            <a:off x="2811150" y="804175"/>
            <a:ext cx="13614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GPIO-</a:t>
            </a:r>
            <a:endParaRPr/>
          </a:p>
        </p:txBody>
      </p:sp>
      <p:sp>
        <p:nvSpPr>
          <p:cNvPr id="85" name="Google Shape;85;g7024f04f30_0_0"/>
          <p:cNvSpPr txBox="1"/>
          <p:nvPr/>
        </p:nvSpPr>
        <p:spPr>
          <a:xfrm>
            <a:off x="5019675" y="1019175"/>
            <a:ext cx="12588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-DE"/>
              <a:t>GPIOx-&gt;</a:t>
            </a:r>
            <a:endParaRPr/>
          </a:p>
        </p:txBody>
      </p:sp>
      <p:pic>
        <p:nvPicPr>
          <p:cNvPr id="86" name="Google Shape;86;g7024f04f30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46942" y="1987073"/>
            <a:ext cx="1258875" cy="177460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" name="Google Shape;87;g7024f04f30_0_0"/>
          <p:cNvCxnSpPr>
            <a:stCxn id="69" idx="3"/>
          </p:cNvCxnSpPr>
          <p:nvPr/>
        </p:nvCxnSpPr>
        <p:spPr>
          <a:xfrm>
            <a:off x="6696625" y="3389875"/>
            <a:ext cx="1037700" cy="3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" name="Google Shape;88;g7024f04f30_0_0"/>
          <p:cNvCxnSpPr>
            <a:endCxn id="68" idx="3"/>
          </p:cNvCxnSpPr>
          <p:nvPr/>
        </p:nvCxnSpPr>
        <p:spPr>
          <a:xfrm rot="10800000">
            <a:off x="6696625" y="3037075"/>
            <a:ext cx="1018500" cy="9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6fe11b7731_0_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de-DE"/>
              <a:t>Ports konfigurieren</a:t>
            </a:r>
            <a:endParaRPr/>
          </a:p>
        </p:txBody>
      </p:sp>
      <p:sp>
        <p:nvSpPr>
          <p:cNvPr id="94" name="Google Shape;94;g6fe11b7731_0_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de-DE"/>
              <a:t>Die Entwicklungsumgebung</a:t>
            </a:r>
            <a:endParaRPr/>
          </a:p>
        </p:txBody>
      </p:sp>
      <p:sp>
        <p:nvSpPr>
          <p:cNvPr id="95" name="Google Shape;95;g6fe11b7731_0_0"/>
          <p:cNvSpPr/>
          <p:nvPr/>
        </p:nvSpPr>
        <p:spPr>
          <a:xfrm>
            <a:off x="2580033" y="3626713"/>
            <a:ext cx="3168000" cy="864300"/>
          </a:xfrm>
          <a:prstGeom prst="wedgeRoundRectCallout">
            <a:avLst>
              <a:gd fmla="val -62710" name="adj1"/>
              <a:gd fmla="val -90442" name="adj2"/>
              <a:gd fmla="val 0" name="adj3"/>
            </a:avLst>
          </a:prstGeom>
          <a:solidFill>
            <a:srgbClr val="FFFF00"/>
          </a:solidFill>
          <a:ln cap="flat" cmpd="sng" w="9525">
            <a:solidFill>
              <a:srgbClr val="15815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de-DE" sz="14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Ich bin Mik, Dein Mikrocontroller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g6fe11b7731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29" y="2797173"/>
            <a:ext cx="1258875" cy="1774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g6fe11b7731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21749" y="3084498"/>
            <a:ext cx="1159903" cy="170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6fe11b7731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56700" y="1222682"/>
            <a:ext cx="1258875" cy="170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26E75B46905F644B082CF0E0FA2D5CB" ma:contentTypeVersion="" ma:contentTypeDescription="Ein neues Dokument erstellen." ma:contentTypeScope="" ma:versionID="13290f12e97b0a9c88d178a7fffc9292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402b5aa344d9f8ab2c8dc62f307f3dd3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2E870F2-E2FB-41B2-AFBD-58642DDFCF05}"/>
</file>

<file path=customXml/itemProps2.xml><?xml version="1.0" encoding="utf-8"?>
<ds:datastoreItem xmlns:ds="http://schemas.openxmlformats.org/officeDocument/2006/customXml" ds:itemID="{53DF026E-9F70-4D43-98AC-6E5547DA7E65}"/>
</file>

<file path=customXml/itemProps3.xml><?xml version="1.0" encoding="utf-8"?>
<ds:datastoreItem xmlns:ds="http://schemas.openxmlformats.org/officeDocument/2006/customXml" ds:itemID="{C95438E9-0F6F-42A1-A48B-8777F481A9E4}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0x010100126E75B46905F644B082CF0E0FA2D5CB</vt:lpwstr>
  </property>
</Properties>
</file>