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0" r:id="rId1"/>
  </p:sldMasterIdLst>
  <p:notesMasterIdLst>
    <p:notesMasterId r:id="rId22"/>
  </p:notesMasterIdLst>
  <p:sldIdLst>
    <p:sldId id="256" r:id="rId2"/>
    <p:sldId id="306" r:id="rId3"/>
    <p:sldId id="359" r:id="rId4"/>
    <p:sldId id="357" r:id="rId5"/>
    <p:sldId id="358" r:id="rId6"/>
    <p:sldId id="287" r:id="rId7"/>
    <p:sldId id="288" r:id="rId8"/>
    <p:sldId id="289" r:id="rId9"/>
    <p:sldId id="290" r:id="rId10"/>
    <p:sldId id="291" r:id="rId11"/>
    <p:sldId id="292" r:id="rId12"/>
    <p:sldId id="293" r:id="rId13"/>
    <p:sldId id="295" r:id="rId14"/>
    <p:sldId id="296" r:id="rId15"/>
    <p:sldId id="300" r:id="rId16"/>
    <p:sldId id="301" r:id="rId17"/>
    <p:sldId id="302" r:id="rId18"/>
    <p:sldId id="303" r:id="rId19"/>
    <p:sldId id="304" r:id="rId20"/>
    <p:sldId id="305" r:id="rId21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806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1C4655C-BB54-4DA4-B48D-9DC4D81AF231}" type="datetimeFigureOut">
              <a:rPr lang="de-DE" smtClean="0"/>
              <a:t>01.03.2021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C526C37-5F56-4119-8FA0-62C6C82B597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490147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395C89-2E28-4777-95B0-BA7EECAE3BA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09928" y="987552"/>
            <a:ext cx="8385048" cy="3081528"/>
          </a:xfrm>
        </p:spPr>
        <p:txBody>
          <a:bodyPr anchor="b">
            <a:normAutofit/>
          </a:bodyPr>
          <a:lstStyle>
            <a:lvl1pPr algn="ctr">
              <a:defRPr sz="5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9052321-4D71-4DA8-BD2C-DC22FC1525C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905506" y="4480561"/>
            <a:ext cx="5993892" cy="1166495"/>
          </a:xfrm>
        </p:spPr>
        <p:txBody>
          <a:bodyPr>
            <a:normAutofit/>
          </a:bodyPr>
          <a:lstStyle>
            <a:lvl1pPr marL="0" indent="0" algn="ctr">
              <a:buNone/>
              <a:defRPr sz="1400" cap="all" spc="6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1D37183-71EA-4A92-8609-41ECB53F44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6BBC3A-9CC9-4BFD-831A-C1CB24F0F1E3}" type="datetime1">
              <a:rPr lang="en-US" smtClean="0"/>
              <a:t>3/1/2021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09F2E6-1ECC-4081-8EBF-C80C6C94A1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Landesbildungsserver B.W. - Deutsch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1C3FA67-CD72-4503-BA25-FEC880107B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B8A27-DF03-4546-BA93-21C967D57E5C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44484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683CBE-1EA9-4E8B-A281-C50B792E55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B2EB1A0-A59D-4CB9-BABB-C6BF1D2E992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2E6265B-940D-433C-AD76-2D6A424493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A96723-F473-409D-8E1C-5D8A469C35CA}" type="datetime1">
              <a:rPr lang="en-US" smtClean="0"/>
              <a:t>3/1/2021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DCAB98E-314F-45C4-9A64-AD3FAE0516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Landesbildungsserver B.W. - Deutsch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8E49F32-B214-4A0C-8669-7FE4BA4459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B8A27-DF03-4546-BA93-21C967D57E5C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261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8DE4A6D-DAA1-4551-A093-3C36C1C8CF3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125FDA9-71CD-4B86-B291-BEBA43D8ED7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D9F5B1-B635-4479-A426-B1D4066502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2C4361-3E42-4EDA-8902-5072CC1EDE55}" type="datetime1">
              <a:rPr lang="en-US" smtClean="0"/>
              <a:t>3/1/2021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B833098-8769-47C3-80B2-C2942F984D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Landesbildungsserver B.W. - Deutsch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EA9297-65D4-45BE-BE6C-5531FC6A5E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B8A27-DF03-4546-BA93-21C967D57E5C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56303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9BA523-EF01-4656-9D54-347E984FD3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D52871-79D5-420E-8207-BEF7BE44A9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96D32D3-8223-4851-BB8E-CB489B975F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FCAC54-41B8-4051-A83F-1A300FD72E58}" type="datetime1">
              <a:rPr lang="en-US" smtClean="0"/>
              <a:t>3/1/2021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E94444B-9FC3-414D-8EA0-15AB806D5E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Landesbildungsserver B.W. - Deutsch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BC448B-FCF6-40C5-8BB6-15B70E8897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B8A27-DF03-4546-BA93-21C967D57E5C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46490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4F79BA-620F-4443-807B-BE44F36F98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9848" y="1709738"/>
            <a:ext cx="9430811" cy="2852737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0C9A625-6442-4047-B545-433C445121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69848" y="4589463"/>
            <a:ext cx="9430811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F8EAA30-3B1A-4BEA-9835-33D2072451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9DC74D-5E25-4A73-94F0-948D648C2852}" type="datetime1">
              <a:rPr lang="en-US" smtClean="0"/>
              <a:t>3/1/2021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256440-3149-446F-8105-485333B183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Landesbildungsserver B.W. - Deutsch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E0FEDB1-D604-4E10-B334-5DB303498B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B8A27-DF03-4546-BA93-21C967D57E5C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50433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F6E563-D552-439E-8DF5-45062D8754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136873-2DD5-456E-A3A9-FE408419E30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069848" y="1825625"/>
            <a:ext cx="4684057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0C6B04C-FB9E-4A9E-8892-4B5B702898B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019802" y="1825625"/>
            <a:ext cx="4684058" cy="435133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2E2F0B4-0E86-473E-BC42-78D856A00C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2882D-531F-46D1-AB6C-4C4FE4B46398}" type="datetime1">
              <a:rPr lang="en-US" smtClean="0"/>
              <a:t>3/1/2021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82B9537-F43C-4042-B165-A00358F9E2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Landesbildungsserver B.W. - Deutsch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EF9F52F-61F2-4FEE-8989-2FB400190C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B8A27-DF03-4546-BA93-21C967D57E5C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39382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832E5C-0B2D-4DB5-95F6-3C2C825DFE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989993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18F1C53-3F27-42E6-BE80-1DF57985741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4872132" cy="823912"/>
          </a:xfrm>
        </p:spPr>
        <p:txBody>
          <a:bodyPr anchor="b">
            <a:noAutofit/>
          </a:bodyPr>
          <a:lstStyle>
            <a:lvl1pPr marL="0" indent="0">
              <a:buNone/>
              <a:defRPr sz="1600" b="1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38CC6CB-F028-4322-B54F-571203106F2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7" y="2510632"/>
            <a:ext cx="4872133" cy="3684588"/>
          </a:xfrm>
        </p:spPr>
        <p:txBody>
          <a:bodyPr/>
          <a:lstStyle>
            <a:lvl2pPr>
              <a:defRPr b="1"/>
            </a:lvl2pPr>
            <a:lvl3pPr>
              <a:defRPr b="0"/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2AD2CD7-554E-4EAA-BAF6-86ABB7E81D2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5889809" y="1681163"/>
            <a:ext cx="4849909" cy="823912"/>
          </a:xfrm>
        </p:spPr>
        <p:txBody>
          <a:bodyPr anchor="b">
            <a:noAutofit/>
          </a:bodyPr>
          <a:lstStyle>
            <a:lvl1pPr marL="0" indent="0">
              <a:buNone/>
              <a:defRPr sz="1600" b="1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982A2D6-379C-4D26-90AC-9F2F46DCE7F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889810" y="2505075"/>
            <a:ext cx="4872134" cy="3684588"/>
          </a:xfrm>
        </p:spPr>
        <p:txBody>
          <a:bodyPr/>
          <a:lstStyle>
            <a:lvl2pPr>
              <a:defRPr b="1"/>
            </a:lvl2pPr>
            <a:lvl3pPr>
              <a:defRPr b="0"/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EA0E4F3-8A65-4788-AE96-1FB2060F48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5979C7-C0DB-4819-8E0B-F8A813B1B76C}" type="datetime1">
              <a:rPr lang="en-US" smtClean="0"/>
              <a:t>3/1/2021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7522DA4-5EE1-440C-ADDE-D7B4F77B4E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Landesbildungsserver B.W. - Deutsch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6BC291E-B8EF-4ED7-A04A-23426C220C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B8A27-DF03-4546-BA93-21C967D57E5C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76077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1CB818-E8D0-497B-9A7E-4F281D0DBC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FE82B9D-CD58-4C05-8A78-CB6E0E9D49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448AB-291F-406C-9A5A-AA77C55E828D}" type="datetime1">
              <a:rPr lang="en-US" smtClean="0"/>
              <a:t>3/1/2021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ADE60CD-D6F3-40A7-BB8B-FEC8E3156A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Landesbildungsserver B.W. - Deutsch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C02B832-C4FE-4F88-85EA-DDC16A82B9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B8A27-DF03-4546-BA93-21C967D57E5C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55807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C75B2FC-801A-44A4-96BF-26A9E8B2A1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A5D353-5330-4CF0-9696-9CD557B4063F}" type="datetime1">
              <a:rPr lang="en-US" smtClean="0"/>
              <a:t>3/1/2021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8127F04-7E7E-485C-8B30-6B89E5A69F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Landesbildungsserver B.W. - Deutsch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0933C81-AA74-4BCE-AA9E-56E5791D07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B8A27-DF03-4546-BA93-21C967D57E5C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72828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DFD3CB-0541-46AD-B35E-0E0A1375E8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F8EFDE-1D7D-46B8-AB55-A3C02EDD18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457201"/>
            <a:ext cx="5652153" cy="5403850"/>
          </a:xfrm>
        </p:spPr>
        <p:txBody>
          <a:bodyPr/>
          <a:lstStyle>
            <a:lvl1pPr>
              <a:defRPr sz="3200"/>
            </a:lvl1pPr>
            <a:lvl2pPr>
              <a:defRPr sz="2800" b="1"/>
            </a:lvl2pPr>
            <a:lvl3pPr>
              <a:defRPr sz="2400" b="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411D2F5-DB36-4943-8A14-96AFC488306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06C07D4-6597-444C-9EFD-62021AE761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65B036-9DA7-4739-AD4F-52895174E21A}" type="datetime1">
              <a:rPr lang="en-US" smtClean="0"/>
              <a:t>3/1/2021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12D0D2C-70E8-4A24-9727-BEAF10B17D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Landesbildungsserver B.W. - Deutsch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0D9E0F6-7216-48A1-8BCA-770C6DE387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B8A27-DF03-4546-BA93-21C967D57E5C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26388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4CBEBD-5F1A-4111-A7F2-1CE82C9A69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00517FB-4008-4F68-B193-482971BA720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2606C5F-0885-458F-9B21-47E60171BF0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4886F2E-B752-4D78-8DC4-C96A1A00E6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0314C-6DD6-46C5-BAA5-63EC60915333}" type="datetime1">
              <a:rPr lang="en-US" smtClean="0"/>
              <a:t>3/1/2021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FC37751-8BB8-4224-870A-A2953E7607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Landesbildungsserver B.W. - Deutsch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242CE94-BD7E-44B3-9B5E-67D4BD317E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B8A27-DF03-4546-BA93-21C967D57E5C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17535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>
            <a:extLst>
              <a:ext uri="{FF2B5EF4-FFF2-40B4-BE49-F238E27FC236}">
                <a16:creationId xmlns:a16="http://schemas.microsoft.com/office/drawing/2014/main" id="{71AFD227-869A-489C-A9B5-3F0498DF3C0C}"/>
              </a:ext>
            </a:extLst>
          </p:cNvPr>
          <p:cNvGrpSpPr/>
          <p:nvPr/>
        </p:nvGrpSpPr>
        <p:grpSpPr>
          <a:xfrm>
            <a:off x="11096450" y="13394"/>
            <a:ext cx="494218" cy="6814823"/>
            <a:chOff x="11096450" y="13394"/>
            <a:chExt cx="494218" cy="6814823"/>
          </a:xfrm>
          <a:solidFill>
            <a:schemeClr val="bg2">
              <a:lumMod val="90000"/>
            </a:schemeClr>
          </a:solidFill>
        </p:grpSpPr>
        <p:sp>
          <p:nvSpPr>
            <p:cNvPr id="8" name="Freeform 8">
              <a:extLst>
                <a:ext uri="{FF2B5EF4-FFF2-40B4-BE49-F238E27FC236}">
                  <a16:creationId xmlns:a16="http://schemas.microsoft.com/office/drawing/2014/main" id="{62704B34-199B-4964-9C78-3AB9735915AA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108009" y="6718576"/>
              <a:ext cx="131153" cy="88130"/>
            </a:xfrm>
            <a:custGeom>
              <a:avLst/>
              <a:gdLst>
                <a:gd name="T0" fmla="*/ 26 w 40"/>
                <a:gd name="T1" fmla="*/ 0 h 29"/>
                <a:gd name="T2" fmla="*/ 39 w 40"/>
                <a:gd name="T3" fmla="*/ 20 h 29"/>
                <a:gd name="T4" fmla="*/ 26 w 40"/>
                <a:gd name="T5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9">
                  <a:moveTo>
                    <a:pt x="26" y="0"/>
                  </a:moveTo>
                  <a:cubicBezTo>
                    <a:pt x="34" y="0"/>
                    <a:pt x="40" y="10"/>
                    <a:pt x="39" y="20"/>
                  </a:cubicBezTo>
                  <a:cubicBezTo>
                    <a:pt x="17" y="29"/>
                    <a:pt x="0" y="10"/>
                    <a:pt x="26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9" name="Freeform 10">
              <a:extLst>
                <a:ext uri="{FF2B5EF4-FFF2-40B4-BE49-F238E27FC236}">
                  <a16:creationId xmlns:a16="http://schemas.microsoft.com/office/drawing/2014/main" id="{8B1E8DB8-017D-454E-849F-EE5742849FD4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475034" y="77813"/>
              <a:ext cx="138242" cy="88130"/>
            </a:xfrm>
            <a:custGeom>
              <a:avLst/>
              <a:gdLst>
                <a:gd name="T0" fmla="*/ 22 w 42"/>
                <a:gd name="T1" fmla="*/ 0 h 29"/>
                <a:gd name="T2" fmla="*/ 14 w 42"/>
                <a:gd name="T3" fmla="*/ 25 h 29"/>
                <a:gd name="T4" fmla="*/ 22 w 42"/>
                <a:gd name="T5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2" h="29">
                  <a:moveTo>
                    <a:pt x="22" y="0"/>
                  </a:moveTo>
                  <a:cubicBezTo>
                    <a:pt x="42" y="7"/>
                    <a:pt x="28" y="29"/>
                    <a:pt x="14" y="25"/>
                  </a:cubicBezTo>
                  <a:cubicBezTo>
                    <a:pt x="0" y="18"/>
                    <a:pt x="8" y="1"/>
                    <a:pt x="22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10" name="Freeform 15">
              <a:extLst>
                <a:ext uri="{FF2B5EF4-FFF2-40B4-BE49-F238E27FC236}">
                  <a16:creationId xmlns:a16="http://schemas.microsoft.com/office/drawing/2014/main" id="{16D80E5D-5099-41C4-A80A-1B1538C382FC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478964" y="592010"/>
              <a:ext cx="121406" cy="72626"/>
            </a:xfrm>
            <a:custGeom>
              <a:avLst/>
              <a:gdLst>
                <a:gd name="T0" fmla="*/ 16 w 37"/>
                <a:gd name="T1" fmla="*/ 0 h 24"/>
                <a:gd name="T2" fmla="*/ 11 w 37"/>
                <a:gd name="T3" fmla="*/ 24 h 24"/>
                <a:gd name="T4" fmla="*/ 16 w 37"/>
                <a:gd name="T5" fmla="*/ 0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7" h="24">
                  <a:moveTo>
                    <a:pt x="16" y="0"/>
                  </a:moveTo>
                  <a:cubicBezTo>
                    <a:pt x="37" y="6"/>
                    <a:pt x="30" y="20"/>
                    <a:pt x="11" y="24"/>
                  </a:cubicBezTo>
                  <a:cubicBezTo>
                    <a:pt x="0" y="17"/>
                    <a:pt x="5" y="3"/>
                    <a:pt x="16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11" name="Freeform 18">
              <a:extLst>
                <a:ext uri="{FF2B5EF4-FFF2-40B4-BE49-F238E27FC236}">
                  <a16:creationId xmlns:a16="http://schemas.microsoft.com/office/drawing/2014/main" id="{947751E1-E2F4-467E-B547-3BD4BAB7F560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482378" y="335267"/>
              <a:ext cx="138242" cy="78339"/>
            </a:xfrm>
            <a:custGeom>
              <a:avLst/>
              <a:gdLst>
                <a:gd name="T0" fmla="*/ 6 w 42"/>
                <a:gd name="T1" fmla="*/ 6 h 26"/>
                <a:gd name="T2" fmla="*/ 21 w 42"/>
                <a:gd name="T3" fmla="*/ 26 h 26"/>
                <a:gd name="T4" fmla="*/ 6 w 42"/>
                <a:gd name="T5" fmla="*/ 6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2" h="26">
                  <a:moveTo>
                    <a:pt x="6" y="6"/>
                  </a:moveTo>
                  <a:cubicBezTo>
                    <a:pt x="25" y="0"/>
                    <a:pt x="42" y="17"/>
                    <a:pt x="21" y="26"/>
                  </a:cubicBezTo>
                  <a:cubicBezTo>
                    <a:pt x="9" y="26"/>
                    <a:pt x="0" y="16"/>
                    <a:pt x="6" y="6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12" name="Freeform 19">
              <a:extLst>
                <a:ext uri="{FF2B5EF4-FFF2-40B4-BE49-F238E27FC236}">
                  <a16:creationId xmlns:a16="http://schemas.microsoft.com/office/drawing/2014/main" id="{55D8869B-B701-4268-9856-876345C8AE3F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407714" y="2021691"/>
              <a:ext cx="124951" cy="69362"/>
            </a:xfrm>
            <a:custGeom>
              <a:avLst/>
              <a:gdLst>
                <a:gd name="T0" fmla="*/ 16 w 38"/>
                <a:gd name="T1" fmla="*/ 0 h 23"/>
                <a:gd name="T2" fmla="*/ 10 w 38"/>
                <a:gd name="T3" fmla="*/ 23 h 23"/>
                <a:gd name="T4" fmla="*/ 16 w 38"/>
                <a:gd name="T5" fmla="*/ 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8" h="23">
                  <a:moveTo>
                    <a:pt x="16" y="0"/>
                  </a:moveTo>
                  <a:cubicBezTo>
                    <a:pt x="38" y="8"/>
                    <a:pt x="31" y="18"/>
                    <a:pt x="10" y="23"/>
                  </a:cubicBezTo>
                  <a:cubicBezTo>
                    <a:pt x="0" y="16"/>
                    <a:pt x="4" y="3"/>
                    <a:pt x="16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13" name="Freeform 20">
              <a:extLst>
                <a:ext uri="{FF2B5EF4-FFF2-40B4-BE49-F238E27FC236}">
                  <a16:creationId xmlns:a16="http://schemas.microsoft.com/office/drawing/2014/main" id="{A25CA59C-849F-4CE4-A9B0-293F98DE2C7C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414629" y="2272420"/>
              <a:ext cx="128495" cy="78339"/>
            </a:xfrm>
            <a:custGeom>
              <a:avLst/>
              <a:gdLst>
                <a:gd name="T0" fmla="*/ 24 w 39"/>
                <a:gd name="T1" fmla="*/ 0 h 26"/>
                <a:gd name="T2" fmla="*/ 20 w 39"/>
                <a:gd name="T3" fmla="*/ 26 h 26"/>
                <a:gd name="T4" fmla="*/ 24 w 39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26">
                  <a:moveTo>
                    <a:pt x="24" y="0"/>
                  </a:moveTo>
                  <a:cubicBezTo>
                    <a:pt x="39" y="3"/>
                    <a:pt x="36" y="26"/>
                    <a:pt x="20" y="26"/>
                  </a:cubicBezTo>
                  <a:cubicBezTo>
                    <a:pt x="0" y="18"/>
                    <a:pt x="3" y="3"/>
                    <a:pt x="24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14" name="Freeform 22">
              <a:extLst>
                <a:ext uri="{FF2B5EF4-FFF2-40B4-BE49-F238E27FC236}">
                  <a16:creationId xmlns:a16="http://schemas.microsoft.com/office/drawing/2014/main" id="{FE000DB1-AAA1-4BFF-8F14-53624C2F9E0B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426398" y="1049544"/>
              <a:ext cx="150648" cy="99554"/>
            </a:xfrm>
            <a:custGeom>
              <a:avLst/>
              <a:gdLst>
                <a:gd name="T0" fmla="*/ 26 w 46"/>
                <a:gd name="T1" fmla="*/ 0 h 33"/>
                <a:gd name="T2" fmla="*/ 38 w 46"/>
                <a:gd name="T3" fmla="*/ 22 h 33"/>
                <a:gd name="T4" fmla="*/ 26 w 46"/>
                <a:gd name="T5" fmla="*/ 0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6" h="33">
                  <a:moveTo>
                    <a:pt x="26" y="0"/>
                  </a:moveTo>
                  <a:cubicBezTo>
                    <a:pt x="29" y="0"/>
                    <a:pt x="46" y="16"/>
                    <a:pt x="38" y="22"/>
                  </a:cubicBezTo>
                  <a:cubicBezTo>
                    <a:pt x="16" y="33"/>
                    <a:pt x="0" y="5"/>
                    <a:pt x="26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15" name="Freeform 23">
              <a:extLst>
                <a:ext uri="{FF2B5EF4-FFF2-40B4-BE49-F238E27FC236}">
                  <a16:creationId xmlns:a16="http://schemas.microsoft.com/office/drawing/2014/main" id="{5EEFBC14-7E5B-47B2-B5E3-E90991F89191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440085" y="836978"/>
              <a:ext cx="134697" cy="81603"/>
            </a:xfrm>
            <a:custGeom>
              <a:avLst/>
              <a:gdLst>
                <a:gd name="T0" fmla="*/ 19 w 41"/>
                <a:gd name="T1" fmla="*/ 0 h 27"/>
                <a:gd name="T2" fmla="*/ 8 w 41"/>
                <a:gd name="T3" fmla="*/ 20 h 27"/>
                <a:gd name="T4" fmla="*/ 19 w 41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1" h="27">
                  <a:moveTo>
                    <a:pt x="19" y="0"/>
                  </a:moveTo>
                  <a:cubicBezTo>
                    <a:pt x="41" y="10"/>
                    <a:pt x="28" y="27"/>
                    <a:pt x="8" y="20"/>
                  </a:cubicBezTo>
                  <a:cubicBezTo>
                    <a:pt x="0" y="8"/>
                    <a:pt x="7" y="2"/>
                    <a:pt x="19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16" name="Freeform 26">
              <a:extLst>
                <a:ext uri="{FF2B5EF4-FFF2-40B4-BE49-F238E27FC236}">
                  <a16:creationId xmlns:a16="http://schemas.microsoft.com/office/drawing/2014/main" id="{00AFF6E4-A34A-4FD3-8C57-BB96114822D1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427309" y="1320685"/>
              <a:ext cx="127608" cy="78339"/>
            </a:xfrm>
            <a:custGeom>
              <a:avLst/>
              <a:gdLst>
                <a:gd name="T0" fmla="*/ 24 w 39"/>
                <a:gd name="T1" fmla="*/ 0 h 26"/>
                <a:gd name="T2" fmla="*/ 20 w 39"/>
                <a:gd name="T3" fmla="*/ 25 h 26"/>
                <a:gd name="T4" fmla="*/ 24 w 39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26">
                  <a:moveTo>
                    <a:pt x="24" y="0"/>
                  </a:moveTo>
                  <a:cubicBezTo>
                    <a:pt x="39" y="2"/>
                    <a:pt x="36" y="26"/>
                    <a:pt x="20" y="25"/>
                  </a:cubicBezTo>
                  <a:cubicBezTo>
                    <a:pt x="0" y="18"/>
                    <a:pt x="3" y="3"/>
                    <a:pt x="24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17" name="Freeform 27">
              <a:extLst>
                <a:ext uri="{FF2B5EF4-FFF2-40B4-BE49-F238E27FC236}">
                  <a16:creationId xmlns:a16="http://schemas.microsoft.com/office/drawing/2014/main" id="{C63A8474-C075-4441-A0B3-52286EA50093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407470" y="1778440"/>
              <a:ext cx="131153" cy="93843"/>
            </a:xfrm>
            <a:custGeom>
              <a:avLst/>
              <a:gdLst>
                <a:gd name="T0" fmla="*/ 22 w 40"/>
                <a:gd name="T1" fmla="*/ 0 h 31"/>
                <a:gd name="T2" fmla="*/ 16 w 40"/>
                <a:gd name="T3" fmla="*/ 25 h 31"/>
                <a:gd name="T4" fmla="*/ 22 w 40"/>
                <a:gd name="T5" fmla="*/ 0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31">
                  <a:moveTo>
                    <a:pt x="22" y="0"/>
                  </a:moveTo>
                  <a:cubicBezTo>
                    <a:pt x="39" y="3"/>
                    <a:pt x="40" y="31"/>
                    <a:pt x="16" y="25"/>
                  </a:cubicBezTo>
                  <a:cubicBezTo>
                    <a:pt x="0" y="7"/>
                    <a:pt x="13" y="4"/>
                    <a:pt x="22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18" name="Freeform 28">
              <a:extLst>
                <a:ext uri="{FF2B5EF4-FFF2-40B4-BE49-F238E27FC236}">
                  <a16:creationId xmlns:a16="http://schemas.microsoft.com/office/drawing/2014/main" id="{35DA4698-A2ED-4512-8887-F12D3F14372A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404869" y="1535195"/>
              <a:ext cx="127608" cy="69362"/>
            </a:xfrm>
            <a:custGeom>
              <a:avLst/>
              <a:gdLst>
                <a:gd name="T0" fmla="*/ 16 w 39"/>
                <a:gd name="T1" fmla="*/ 0 h 23"/>
                <a:gd name="T2" fmla="*/ 11 w 39"/>
                <a:gd name="T3" fmla="*/ 23 h 23"/>
                <a:gd name="T4" fmla="*/ 16 w 39"/>
                <a:gd name="T5" fmla="*/ 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23">
                  <a:moveTo>
                    <a:pt x="16" y="0"/>
                  </a:moveTo>
                  <a:cubicBezTo>
                    <a:pt x="39" y="7"/>
                    <a:pt x="31" y="17"/>
                    <a:pt x="11" y="23"/>
                  </a:cubicBezTo>
                  <a:cubicBezTo>
                    <a:pt x="0" y="16"/>
                    <a:pt x="4" y="2"/>
                    <a:pt x="16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19" name="Freeform 30">
              <a:extLst>
                <a:ext uri="{FF2B5EF4-FFF2-40B4-BE49-F238E27FC236}">
                  <a16:creationId xmlns:a16="http://schemas.microsoft.com/office/drawing/2014/main" id="{3358E118-D590-4E50-B21C-6CDAA1CCAFCB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480119" y="1078297"/>
              <a:ext cx="9748" cy="5712"/>
            </a:xfrm>
            <a:custGeom>
              <a:avLst/>
              <a:gdLst>
                <a:gd name="T0" fmla="*/ 1 w 3"/>
                <a:gd name="T1" fmla="*/ 0 h 2"/>
                <a:gd name="T2" fmla="*/ 2 w 3"/>
                <a:gd name="T3" fmla="*/ 2 h 2"/>
                <a:gd name="T4" fmla="*/ 1 w 3"/>
                <a:gd name="T5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" h="2">
                  <a:moveTo>
                    <a:pt x="1" y="0"/>
                  </a:moveTo>
                  <a:cubicBezTo>
                    <a:pt x="2" y="1"/>
                    <a:pt x="3" y="2"/>
                    <a:pt x="2" y="2"/>
                  </a:cubicBezTo>
                  <a:cubicBezTo>
                    <a:pt x="1" y="2"/>
                    <a:pt x="0" y="1"/>
                    <a:pt x="1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20" name="Freeform 43">
              <a:extLst>
                <a:ext uri="{FF2B5EF4-FFF2-40B4-BE49-F238E27FC236}">
                  <a16:creationId xmlns:a16="http://schemas.microsoft.com/office/drawing/2014/main" id="{F1EE889E-60FF-423F-ADCB-6CBEE853A040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194111" y="860614"/>
              <a:ext cx="143559" cy="75075"/>
            </a:xfrm>
            <a:custGeom>
              <a:avLst/>
              <a:gdLst>
                <a:gd name="T0" fmla="*/ 28 w 44"/>
                <a:gd name="T1" fmla="*/ 0 h 25"/>
                <a:gd name="T2" fmla="*/ 25 w 44"/>
                <a:gd name="T3" fmla="*/ 25 h 25"/>
                <a:gd name="T4" fmla="*/ 28 w 44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4" h="25">
                  <a:moveTo>
                    <a:pt x="28" y="0"/>
                  </a:moveTo>
                  <a:cubicBezTo>
                    <a:pt x="44" y="2"/>
                    <a:pt x="38" y="22"/>
                    <a:pt x="25" y="25"/>
                  </a:cubicBezTo>
                  <a:cubicBezTo>
                    <a:pt x="0" y="25"/>
                    <a:pt x="9" y="5"/>
                    <a:pt x="28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21" name="Freeform 51">
              <a:extLst>
                <a:ext uri="{FF2B5EF4-FFF2-40B4-BE49-F238E27FC236}">
                  <a16:creationId xmlns:a16="http://schemas.microsoft.com/office/drawing/2014/main" id="{A4AA0634-0A7C-4A35-8EB7-775200F129FD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167080" y="1015030"/>
              <a:ext cx="115202" cy="90579"/>
            </a:xfrm>
            <a:custGeom>
              <a:avLst/>
              <a:gdLst>
                <a:gd name="T0" fmla="*/ 19 w 35"/>
                <a:gd name="T1" fmla="*/ 0 h 30"/>
                <a:gd name="T2" fmla="*/ 33 w 35"/>
                <a:gd name="T3" fmla="*/ 15 h 30"/>
                <a:gd name="T4" fmla="*/ 25 w 35"/>
                <a:gd name="T5" fmla="*/ 19 h 30"/>
                <a:gd name="T6" fmla="*/ 19 w 35"/>
                <a:gd name="T7" fmla="*/ 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30">
                  <a:moveTo>
                    <a:pt x="19" y="0"/>
                  </a:moveTo>
                  <a:cubicBezTo>
                    <a:pt x="26" y="0"/>
                    <a:pt x="35" y="8"/>
                    <a:pt x="33" y="15"/>
                  </a:cubicBezTo>
                  <a:cubicBezTo>
                    <a:pt x="30" y="12"/>
                    <a:pt x="27" y="17"/>
                    <a:pt x="25" y="19"/>
                  </a:cubicBezTo>
                  <a:cubicBezTo>
                    <a:pt x="7" y="30"/>
                    <a:pt x="0" y="5"/>
                    <a:pt x="19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22" name="Freeform 52">
              <a:extLst>
                <a:ext uri="{FF2B5EF4-FFF2-40B4-BE49-F238E27FC236}">
                  <a16:creationId xmlns:a16="http://schemas.microsoft.com/office/drawing/2014/main" id="{EBA21558-CAC3-445C-8882-5D4A0C6D2A0E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164085" y="450599"/>
              <a:ext cx="118747" cy="81603"/>
            </a:xfrm>
            <a:custGeom>
              <a:avLst/>
              <a:gdLst>
                <a:gd name="T0" fmla="*/ 21 w 36"/>
                <a:gd name="T1" fmla="*/ 0 h 27"/>
                <a:gd name="T2" fmla="*/ 22 w 36"/>
                <a:gd name="T3" fmla="*/ 27 h 27"/>
                <a:gd name="T4" fmla="*/ 21 w 36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6" h="27">
                  <a:moveTo>
                    <a:pt x="21" y="0"/>
                  </a:moveTo>
                  <a:cubicBezTo>
                    <a:pt x="33" y="3"/>
                    <a:pt x="36" y="23"/>
                    <a:pt x="22" y="27"/>
                  </a:cubicBezTo>
                  <a:cubicBezTo>
                    <a:pt x="3" y="25"/>
                    <a:pt x="0" y="1"/>
                    <a:pt x="21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23" name="Freeform 53">
              <a:extLst>
                <a:ext uri="{FF2B5EF4-FFF2-40B4-BE49-F238E27FC236}">
                  <a16:creationId xmlns:a16="http://schemas.microsoft.com/office/drawing/2014/main" id="{2E9415F1-5D31-4C25-9E26-203EEF500877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155166" y="1253803"/>
              <a:ext cx="127608" cy="79154"/>
            </a:xfrm>
            <a:custGeom>
              <a:avLst/>
              <a:gdLst>
                <a:gd name="T0" fmla="*/ 24 w 39"/>
                <a:gd name="T1" fmla="*/ 0 h 26"/>
                <a:gd name="T2" fmla="*/ 20 w 39"/>
                <a:gd name="T3" fmla="*/ 26 h 26"/>
                <a:gd name="T4" fmla="*/ 24 w 39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26">
                  <a:moveTo>
                    <a:pt x="24" y="0"/>
                  </a:moveTo>
                  <a:cubicBezTo>
                    <a:pt x="39" y="3"/>
                    <a:pt x="36" y="26"/>
                    <a:pt x="20" y="26"/>
                  </a:cubicBezTo>
                  <a:cubicBezTo>
                    <a:pt x="0" y="18"/>
                    <a:pt x="3" y="3"/>
                    <a:pt x="24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24" name="Freeform 54">
              <a:extLst>
                <a:ext uri="{FF2B5EF4-FFF2-40B4-BE49-F238E27FC236}">
                  <a16:creationId xmlns:a16="http://schemas.microsoft.com/office/drawing/2014/main" id="{622FC1F6-879A-45BA-8752-08020C39CE29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141013" y="614227"/>
              <a:ext cx="134697" cy="105266"/>
            </a:xfrm>
            <a:custGeom>
              <a:avLst/>
              <a:gdLst>
                <a:gd name="T0" fmla="*/ 28 w 41"/>
                <a:gd name="T1" fmla="*/ 2 h 35"/>
                <a:gd name="T2" fmla="*/ 40 w 41"/>
                <a:gd name="T3" fmla="*/ 21 h 35"/>
                <a:gd name="T4" fmla="*/ 28 w 41"/>
                <a:gd name="T5" fmla="*/ 2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1" h="35">
                  <a:moveTo>
                    <a:pt x="28" y="2"/>
                  </a:moveTo>
                  <a:cubicBezTo>
                    <a:pt x="37" y="0"/>
                    <a:pt x="41" y="13"/>
                    <a:pt x="40" y="21"/>
                  </a:cubicBezTo>
                  <a:cubicBezTo>
                    <a:pt x="22" y="35"/>
                    <a:pt x="0" y="10"/>
                    <a:pt x="28" y="2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25" name="Freeform 55">
              <a:extLst>
                <a:ext uri="{FF2B5EF4-FFF2-40B4-BE49-F238E27FC236}">
                  <a16:creationId xmlns:a16="http://schemas.microsoft.com/office/drawing/2014/main" id="{BA09826C-58E2-48C5-9666-333326C2CA44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155026" y="1463404"/>
              <a:ext cx="131153" cy="69362"/>
            </a:xfrm>
            <a:custGeom>
              <a:avLst/>
              <a:gdLst>
                <a:gd name="T0" fmla="*/ 24 w 40"/>
                <a:gd name="T1" fmla="*/ 0 h 23"/>
                <a:gd name="T2" fmla="*/ 25 w 40"/>
                <a:gd name="T3" fmla="*/ 23 h 23"/>
                <a:gd name="T4" fmla="*/ 24 w 40"/>
                <a:gd name="T5" fmla="*/ 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3">
                  <a:moveTo>
                    <a:pt x="24" y="0"/>
                  </a:moveTo>
                  <a:cubicBezTo>
                    <a:pt x="40" y="0"/>
                    <a:pt x="38" y="20"/>
                    <a:pt x="25" y="23"/>
                  </a:cubicBezTo>
                  <a:cubicBezTo>
                    <a:pt x="0" y="22"/>
                    <a:pt x="6" y="3"/>
                    <a:pt x="24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26" name="Freeform 56">
              <a:extLst>
                <a:ext uri="{FF2B5EF4-FFF2-40B4-BE49-F238E27FC236}">
                  <a16:creationId xmlns:a16="http://schemas.microsoft.com/office/drawing/2014/main" id="{A6D3555F-4EA1-4EA7-9D08-2D75CE51927B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101585" y="2335317"/>
              <a:ext cx="128495" cy="72626"/>
            </a:xfrm>
            <a:custGeom>
              <a:avLst/>
              <a:gdLst>
                <a:gd name="T0" fmla="*/ 21 w 39"/>
                <a:gd name="T1" fmla="*/ 0 h 24"/>
                <a:gd name="T2" fmla="*/ 22 w 39"/>
                <a:gd name="T3" fmla="*/ 24 h 24"/>
                <a:gd name="T4" fmla="*/ 21 w 39"/>
                <a:gd name="T5" fmla="*/ 0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24">
                  <a:moveTo>
                    <a:pt x="21" y="0"/>
                  </a:moveTo>
                  <a:cubicBezTo>
                    <a:pt x="37" y="0"/>
                    <a:pt x="39" y="23"/>
                    <a:pt x="22" y="24"/>
                  </a:cubicBezTo>
                  <a:cubicBezTo>
                    <a:pt x="7" y="22"/>
                    <a:pt x="0" y="5"/>
                    <a:pt x="21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27" name="Freeform 57">
              <a:extLst>
                <a:ext uri="{FF2B5EF4-FFF2-40B4-BE49-F238E27FC236}">
                  <a16:creationId xmlns:a16="http://schemas.microsoft.com/office/drawing/2014/main" id="{60FA20E8-EDAA-4310-B870-97807901AC18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141175" y="1673149"/>
              <a:ext cx="140901" cy="93843"/>
            </a:xfrm>
            <a:custGeom>
              <a:avLst/>
              <a:gdLst>
                <a:gd name="T0" fmla="*/ 27 w 43"/>
                <a:gd name="T1" fmla="*/ 3 h 31"/>
                <a:gd name="T2" fmla="*/ 40 w 43"/>
                <a:gd name="T3" fmla="*/ 23 h 31"/>
                <a:gd name="T4" fmla="*/ 27 w 43"/>
                <a:gd name="T5" fmla="*/ 3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31">
                  <a:moveTo>
                    <a:pt x="27" y="3"/>
                  </a:moveTo>
                  <a:cubicBezTo>
                    <a:pt x="35" y="0"/>
                    <a:pt x="43" y="17"/>
                    <a:pt x="40" y="23"/>
                  </a:cubicBezTo>
                  <a:cubicBezTo>
                    <a:pt x="21" y="31"/>
                    <a:pt x="0" y="15"/>
                    <a:pt x="27" y="3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28" name="Freeform 59">
              <a:extLst>
                <a:ext uri="{FF2B5EF4-FFF2-40B4-BE49-F238E27FC236}">
                  <a16:creationId xmlns:a16="http://schemas.microsoft.com/office/drawing/2014/main" id="{F5552AA2-C2AB-4D59-B6EF-E8E5EE110E52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120625" y="255502"/>
              <a:ext cx="124063" cy="78339"/>
            </a:xfrm>
            <a:custGeom>
              <a:avLst/>
              <a:gdLst>
                <a:gd name="T0" fmla="*/ 22 w 38"/>
                <a:gd name="T1" fmla="*/ 0 h 26"/>
                <a:gd name="T2" fmla="*/ 18 w 38"/>
                <a:gd name="T3" fmla="*/ 26 h 26"/>
                <a:gd name="T4" fmla="*/ 22 w 38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8" h="26">
                  <a:moveTo>
                    <a:pt x="22" y="0"/>
                  </a:moveTo>
                  <a:cubicBezTo>
                    <a:pt x="38" y="3"/>
                    <a:pt x="33" y="25"/>
                    <a:pt x="18" y="26"/>
                  </a:cubicBezTo>
                  <a:cubicBezTo>
                    <a:pt x="0" y="20"/>
                    <a:pt x="6" y="3"/>
                    <a:pt x="22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29" name="Freeform 60">
              <a:extLst>
                <a:ext uri="{FF2B5EF4-FFF2-40B4-BE49-F238E27FC236}">
                  <a16:creationId xmlns:a16="http://schemas.microsoft.com/office/drawing/2014/main" id="{0BA267D0-8F6B-4803-B948-70E29B4587EB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115856" y="1902943"/>
              <a:ext cx="131153" cy="69362"/>
            </a:xfrm>
            <a:custGeom>
              <a:avLst/>
              <a:gdLst>
                <a:gd name="T0" fmla="*/ 24 w 40"/>
                <a:gd name="T1" fmla="*/ 0 h 23"/>
                <a:gd name="T2" fmla="*/ 25 w 40"/>
                <a:gd name="T3" fmla="*/ 23 h 23"/>
                <a:gd name="T4" fmla="*/ 24 w 40"/>
                <a:gd name="T5" fmla="*/ 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3">
                  <a:moveTo>
                    <a:pt x="24" y="0"/>
                  </a:moveTo>
                  <a:cubicBezTo>
                    <a:pt x="40" y="0"/>
                    <a:pt x="38" y="20"/>
                    <a:pt x="25" y="23"/>
                  </a:cubicBezTo>
                  <a:cubicBezTo>
                    <a:pt x="0" y="22"/>
                    <a:pt x="6" y="4"/>
                    <a:pt x="24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30" name="Freeform 61">
              <a:extLst>
                <a:ext uri="{FF2B5EF4-FFF2-40B4-BE49-F238E27FC236}">
                  <a16:creationId xmlns:a16="http://schemas.microsoft.com/office/drawing/2014/main" id="{86E372A3-B9F4-4FEE-8B96-D9AD879E214E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082153" y="2137303"/>
              <a:ext cx="137356" cy="99554"/>
            </a:xfrm>
            <a:custGeom>
              <a:avLst/>
              <a:gdLst>
                <a:gd name="T0" fmla="*/ 25 w 42"/>
                <a:gd name="T1" fmla="*/ 1 h 33"/>
                <a:gd name="T2" fmla="*/ 4 w 42"/>
                <a:gd name="T3" fmla="*/ 19 h 33"/>
                <a:gd name="T4" fmla="*/ 25 w 42"/>
                <a:gd name="T5" fmla="*/ 1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2" h="33">
                  <a:moveTo>
                    <a:pt x="25" y="1"/>
                  </a:moveTo>
                  <a:cubicBezTo>
                    <a:pt x="42" y="14"/>
                    <a:pt x="15" y="33"/>
                    <a:pt x="4" y="19"/>
                  </a:cubicBezTo>
                  <a:cubicBezTo>
                    <a:pt x="0" y="5"/>
                    <a:pt x="16" y="0"/>
                    <a:pt x="25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31" name="Freeform 5">
              <a:extLst>
                <a:ext uri="{FF2B5EF4-FFF2-40B4-BE49-F238E27FC236}">
                  <a16:creationId xmlns:a16="http://schemas.microsoft.com/office/drawing/2014/main" id="{FF0C4564-5DA6-4224-A8B7-85CE1323DE8F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410824" y="2818299"/>
              <a:ext cx="121406" cy="81603"/>
            </a:xfrm>
            <a:custGeom>
              <a:avLst/>
              <a:gdLst>
                <a:gd name="T0" fmla="*/ 20 w 37"/>
                <a:gd name="T1" fmla="*/ 1 h 27"/>
                <a:gd name="T2" fmla="*/ 22 w 37"/>
                <a:gd name="T3" fmla="*/ 27 h 27"/>
                <a:gd name="T4" fmla="*/ 20 w 37"/>
                <a:gd name="T5" fmla="*/ 1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7" h="27">
                  <a:moveTo>
                    <a:pt x="20" y="1"/>
                  </a:moveTo>
                  <a:cubicBezTo>
                    <a:pt x="31" y="1"/>
                    <a:pt x="37" y="24"/>
                    <a:pt x="22" y="27"/>
                  </a:cubicBezTo>
                  <a:cubicBezTo>
                    <a:pt x="2" y="27"/>
                    <a:pt x="0" y="0"/>
                    <a:pt x="20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32" name="Freeform 6">
              <a:extLst>
                <a:ext uri="{FF2B5EF4-FFF2-40B4-BE49-F238E27FC236}">
                  <a16:creationId xmlns:a16="http://schemas.microsoft.com/office/drawing/2014/main" id="{19F31D0D-C43D-4BB0-A13C-9524B84117D4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391700" y="5088176"/>
              <a:ext cx="124063" cy="87315"/>
            </a:xfrm>
            <a:custGeom>
              <a:avLst/>
              <a:gdLst>
                <a:gd name="T0" fmla="*/ 12 w 38"/>
                <a:gd name="T1" fmla="*/ 3 h 29"/>
                <a:gd name="T2" fmla="*/ 15 w 38"/>
                <a:gd name="T3" fmla="*/ 29 h 29"/>
                <a:gd name="T4" fmla="*/ 12 w 38"/>
                <a:gd name="T5" fmla="*/ 3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8" h="29">
                  <a:moveTo>
                    <a:pt x="12" y="3"/>
                  </a:moveTo>
                  <a:cubicBezTo>
                    <a:pt x="34" y="0"/>
                    <a:pt x="38" y="26"/>
                    <a:pt x="15" y="29"/>
                  </a:cubicBezTo>
                  <a:cubicBezTo>
                    <a:pt x="4" y="23"/>
                    <a:pt x="0" y="9"/>
                    <a:pt x="12" y="3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33" name="Freeform 7">
              <a:extLst>
                <a:ext uri="{FF2B5EF4-FFF2-40B4-BE49-F238E27FC236}">
                  <a16:creationId xmlns:a16="http://schemas.microsoft.com/office/drawing/2014/main" id="{6B32FB03-B0FE-4731-BE41-C59AFB49FBF5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371127" y="2531128"/>
              <a:ext cx="138242" cy="100371"/>
            </a:xfrm>
            <a:custGeom>
              <a:avLst/>
              <a:gdLst>
                <a:gd name="T0" fmla="*/ 25 w 42"/>
                <a:gd name="T1" fmla="*/ 1 h 33"/>
                <a:gd name="T2" fmla="*/ 4 w 42"/>
                <a:gd name="T3" fmla="*/ 19 h 33"/>
                <a:gd name="T4" fmla="*/ 25 w 42"/>
                <a:gd name="T5" fmla="*/ 1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2" h="33">
                  <a:moveTo>
                    <a:pt x="25" y="1"/>
                  </a:moveTo>
                  <a:cubicBezTo>
                    <a:pt x="42" y="14"/>
                    <a:pt x="15" y="33"/>
                    <a:pt x="4" y="19"/>
                  </a:cubicBezTo>
                  <a:cubicBezTo>
                    <a:pt x="0" y="6"/>
                    <a:pt x="15" y="0"/>
                    <a:pt x="25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34" name="Freeform 8">
              <a:extLst>
                <a:ext uri="{FF2B5EF4-FFF2-40B4-BE49-F238E27FC236}">
                  <a16:creationId xmlns:a16="http://schemas.microsoft.com/office/drawing/2014/main" id="{BDD5B6F0-1E17-4DCD-AE5F-ED8C48892FEF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401349" y="4735882"/>
              <a:ext cx="131153" cy="88130"/>
            </a:xfrm>
            <a:custGeom>
              <a:avLst/>
              <a:gdLst>
                <a:gd name="T0" fmla="*/ 26 w 40"/>
                <a:gd name="T1" fmla="*/ 0 h 29"/>
                <a:gd name="T2" fmla="*/ 39 w 40"/>
                <a:gd name="T3" fmla="*/ 20 h 29"/>
                <a:gd name="T4" fmla="*/ 26 w 40"/>
                <a:gd name="T5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9">
                  <a:moveTo>
                    <a:pt x="26" y="0"/>
                  </a:moveTo>
                  <a:cubicBezTo>
                    <a:pt x="34" y="0"/>
                    <a:pt x="40" y="10"/>
                    <a:pt x="39" y="20"/>
                  </a:cubicBezTo>
                  <a:cubicBezTo>
                    <a:pt x="17" y="29"/>
                    <a:pt x="0" y="10"/>
                    <a:pt x="26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35" name="Freeform 9">
              <a:extLst>
                <a:ext uri="{FF2B5EF4-FFF2-40B4-BE49-F238E27FC236}">
                  <a16:creationId xmlns:a16="http://schemas.microsoft.com/office/drawing/2014/main" id="{0290BE17-E89B-4AF9-B3F6-AF4884D52467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409487" y="4455410"/>
              <a:ext cx="121406" cy="88130"/>
            </a:xfrm>
            <a:custGeom>
              <a:avLst/>
              <a:gdLst>
                <a:gd name="T0" fmla="*/ 18 w 37"/>
                <a:gd name="T1" fmla="*/ 4 h 29"/>
                <a:gd name="T2" fmla="*/ 22 w 37"/>
                <a:gd name="T3" fmla="*/ 29 h 29"/>
                <a:gd name="T4" fmla="*/ 18 w 37"/>
                <a:gd name="T5" fmla="*/ 4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7" h="29">
                  <a:moveTo>
                    <a:pt x="18" y="4"/>
                  </a:moveTo>
                  <a:cubicBezTo>
                    <a:pt x="35" y="0"/>
                    <a:pt x="37" y="28"/>
                    <a:pt x="22" y="29"/>
                  </a:cubicBezTo>
                  <a:cubicBezTo>
                    <a:pt x="7" y="28"/>
                    <a:pt x="0" y="1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36" name="Freeform 11">
              <a:extLst>
                <a:ext uri="{FF2B5EF4-FFF2-40B4-BE49-F238E27FC236}">
                  <a16:creationId xmlns:a16="http://schemas.microsoft.com/office/drawing/2014/main" id="{85F63089-F77F-4F02-8417-AAC1847FBCA7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369848" y="4194178"/>
              <a:ext cx="143559" cy="102819"/>
            </a:xfrm>
            <a:custGeom>
              <a:avLst/>
              <a:gdLst>
                <a:gd name="T0" fmla="*/ 31 w 44"/>
                <a:gd name="T1" fmla="*/ 1 h 34"/>
                <a:gd name="T2" fmla="*/ 42 w 44"/>
                <a:gd name="T3" fmla="*/ 19 h 34"/>
                <a:gd name="T4" fmla="*/ 31 w 44"/>
                <a:gd name="T5" fmla="*/ 1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4" h="34">
                  <a:moveTo>
                    <a:pt x="31" y="1"/>
                  </a:moveTo>
                  <a:cubicBezTo>
                    <a:pt x="39" y="0"/>
                    <a:pt x="44" y="12"/>
                    <a:pt x="42" y="19"/>
                  </a:cubicBezTo>
                  <a:cubicBezTo>
                    <a:pt x="25" y="34"/>
                    <a:pt x="0" y="8"/>
                    <a:pt x="31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37" name="Freeform 12">
              <a:extLst>
                <a:ext uri="{FF2B5EF4-FFF2-40B4-BE49-F238E27FC236}">
                  <a16:creationId xmlns:a16="http://schemas.microsoft.com/office/drawing/2014/main" id="{7B01CD5E-570F-4CBF-9904-94F30D928C54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381624" y="3691697"/>
              <a:ext cx="134697" cy="81603"/>
            </a:xfrm>
            <a:custGeom>
              <a:avLst/>
              <a:gdLst>
                <a:gd name="T0" fmla="*/ 22 w 41"/>
                <a:gd name="T1" fmla="*/ 0 h 27"/>
                <a:gd name="T2" fmla="*/ 8 w 41"/>
                <a:gd name="T3" fmla="*/ 20 h 27"/>
                <a:gd name="T4" fmla="*/ 22 w 41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1" h="27">
                  <a:moveTo>
                    <a:pt x="22" y="0"/>
                  </a:moveTo>
                  <a:cubicBezTo>
                    <a:pt x="41" y="12"/>
                    <a:pt x="24" y="27"/>
                    <a:pt x="8" y="20"/>
                  </a:cubicBezTo>
                  <a:cubicBezTo>
                    <a:pt x="0" y="7"/>
                    <a:pt x="8" y="0"/>
                    <a:pt x="22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38" name="Freeform 13">
              <a:extLst>
                <a:ext uri="{FF2B5EF4-FFF2-40B4-BE49-F238E27FC236}">
                  <a16:creationId xmlns:a16="http://schemas.microsoft.com/office/drawing/2014/main" id="{7EE6A672-2915-4B03-99A9-9364D5F1521E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417787" y="3075050"/>
              <a:ext cx="124951" cy="69362"/>
            </a:xfrm>
            <a:custGeom>
              <a:avLst/>
              <a:gdLst>
                <a:gd name="T0" fmla="*/ 26 w 38"/>
                <a:gd name="T1" fmla="*/ 0 h 23"/>
                <a:gd name="T2" fmla="*/ 25 w 38"/>
                <a:gd name="T3" fmla="*/ 23 h 23"/>
                <a:gd name="T4" fmla="*/ 26 w 38"/>
                <a:gd name="T5" fmla="*/ 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8" h="23">
                  <a:moveTo>
                    <a:pt x="26" y="0"/>
                  </a:moveTo>
                  <a:cubicBezTo>
                    <a:pt x="38" y="0"/>
                    <a:pt x="37" y="20"/>
                    <a:pt x="25" y="23"/>
                  </a:cubicBezTo>
                  <a:cubicBezTo>
                    <a:pt x="0" y="23"/>
                    <a:pt x="5" y="1"/>
                    <a:pt x="26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39" name="Freeform 14">
              <a:extLst>
                <a:ext uri="{FF2B5EF4-FFF2-40B4-BE49-F238E27FC236}">
                  <a16:creationId xmlns:a16="http://schemas.microsoft.com/office/drawing/2014/main" id="{2136B643-14E1-443A-BC1C-06ADAE65C30F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376729" y="3335597"/>
              <a:ext cx="134697" cy="84866"/>
            </a:xfrm>
            <a:custGeom>
              <a:avLst/>
              <a:gdLst>
                <a:gd name="T0" fmla="*/ 26 w 41"/>
                <a:gd name="T1" fmla="*/ 1 h 28"/>
                <a:gd name="T2" fmla="*/ 39 w 41"/>
                <a:gd name="T3" fmla="*/ 20 h 28"/>
                <a:gd name="T4" fmla="*/ 26 w 41"/>
                <a:gd name="T5" fmla="*/ 1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1" h="28">
                  <a:moveTo>
                    <a:pt x="26" y="1"/>
                  </a:moveTo>
                  <a:cubicBezTo>
                    <a:pt x="34" y="0"/>
                    <a:pt x="41" y="12"/>
                    <a:pt x="39" y="20"/>
                  </a:cubicBezTo>
                  <a:cubicBezTo>
                    <a:pt x="17" y="28"/>
                    <a:pt x="0" y="12"/>
                    <a:pt x="26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40" name="Freeform 16">
              <a:extLst>
                <a:ext uri="{FF2B5EF4-FFF2-40B4-BE49-F238E27FC236}">
                  <a16:creationId xmlns:a16="http://schemas.microsoft.com/office/drawing/2014/main" id="{867FA393-4F37-4E1A-870B-F96775FAB7E8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360464" y="3934729"/>
              <a:ext cx="143559" cy="97107"/>
            </a:xfrm>
            <a:custGeom>
              <a:avLst/>
              <a:gdLst>
                <a:gd name="T0" fmla="*/ 31 w 44"/>
                <a:gd name="T1" fmla="*/ 1 h 32"/>
                <a:gd name="T2" fmla="*/ 43 w 44"/>
                <a:gd name="T3" fmla="*/ 15 h 32"/>
                <a:gd name="T4" fmla="*/ 31 w 44"/>
                <a:gd name="T5" fmla="*/ 1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4" h="32">
                  <a:moveTo>
                    <a:pt x="31" y="1"/>
                  </a:moveTo>
                  <a:cubicBezTo>
                    <a:pt x="40" y="0"/>
                    <a:pt x="44" y="8"/>
                    <a:pt x="43" y="15"/>
                  </a:cubicBezTo>
                  <a:cubicBezTo>
                    <a:pt x="29" y="32"/>
                    <a:pt x="0" y="6"/>
                    <a:pt x="31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41" name="Freeform 17">
              <a:extLst>
                <a:ext uri="{FF2B5EF4-FFF2-40B4-BE49-F238E27FC236}">
                  <a16:creationId xmlns:a16="http://schemas.microsoft.com/office/drawing/2014/main" id="{E225A1BE-FAD2-4764-A7E4-A6DA07D0573B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395443" y="5347417"/>
              <a:ext cx="94821" cy="69362"/>
            </a:xfrm>
            <a:custGeom>
              <a:avLst/>
              <a:gdLst>
                <a:gd name="T0" fmla="*/ 13 w 29"/>
                <a:gd name="T1" fmla="*/ 0 h 23"/>
                <a:gd name="T2" fmla="*/ 13 w 29"/>
                <a:gd name="T3" fmla="*/ 23 h 23"/>
                <a:gd name="T4" fmla="*/ 13 w 29"/>
                <a:gd name="T5" fmla="*/ 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9" h="23">
                  <a:moveTo>
                    <a:pt x="13" y="0"/>
                  </a:moveTo>
                  <a:cubicBezTo>
                    <a:pt x="27" y="0"/>
                    <a:pt x="29" y="22"/>
                    <a:pt x="13" y="23"/>
                  </a:cubicBezTo>
                  <a:cubicBezTo>
                    <a:pt x="2" y="22"/>
                    <a:pt x="0" y="2"/>
                    <a:pt x="13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42" name="Freeform 21">
              <a:extLst>
                <a:ext uri="{FF2B5EF4-FFF2-40B4-BE49-F238E27FC236}">
                  <a16:creationId xmlns:a16="http://schemas.microsoft.com/office/drawing/2014/main" id="{25D65388-C7E0-4C07-822A-03C5009C6D1E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343434" y="5658571"/>
              <a:ext cx="140901" cy="102819"/>
            </a:xfrm>
            <a:custGeom>
              <a:avLst/>
              <a:gdLst>
                <a:gd name="T0" fmla="*/ 24 w 43"/>
                <a:gd name="T1" fmla="*/ 0 h 34"/>
                <a:gd name="T2" fmla="*/ 14 w 43"/>
                <a:gd name="T3" fmla="*/ 23 h 34"/>
                <a:gd name="T4" fmla="*/ 24 w 43"/>
                <a:gd name="T5" fmla="*/ 0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34">
                  <a:moveTo>
                    <a:pt x="24" y="0"/>
                  </a:moveTo>
                  <a:cubicBezTo>
                    <a:pt x="43" y="3"/>
                    <a:pt x="28" y="34"/>
                    <a:pt x="14" y="23"/>
                  </a:cubicBezTo>
                  <a:cubicBezTo>
                    <a:pt x="0" y="28"/>
                    <a:pt x="4" y="5"/>
                    <a:pt x="24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43" name="Freeform 25">
              <a:extLst>
                <a:ext uri="{FF2B5EF4-FFF2-40B4-BE49-F238E27FC236}">
                  <a16:creationId xmlns:a16="http://schemas.microsoft.com/office/drawing/2014/main" id="{E1D79822-C494-449C-B439-F437DAD4F218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324095" y="6423833"/>
              <a:ext cx="134697" cy="93843"/>
            </a:xfrm>
            <a:custGeom>
              <a:avLst/>
              <a:gdLst>
                <a:gd name="T0" fmla="*/ 23 w 41"/>
                <a:gd name="T1" fmla="*/ 0 h 31"/>
                <a:gd name="T2" fmla="*/ 17 w 41"/>
                <a:gd name="T3" fmla="*/ 25 h 31"/>
                <a:gd name="T4" fmla="*/ 23 w 41"/>
                <a:gd name="T5" fmla="*/ 0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1" h="31">
                  <a:moveTo>
                    <a:pt x="23" y="0"/>
                  </a:moveTo>
                  <a:cubicBezTo>
                    <a:pt x="40" y="1"/>
                    <a:pt x="41" y="31"/>
                    <a:pt x="17" y="25"/>
                  </a:cubicBezTo>
                  <a:cubicBezTo>
                    <a:pt x="0" y="7"/>
                    <a:pt x="17" y="4"/>
                    <a:pt x="23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44" name="Freeform 29">
              <a:extLst>
                <a:ext uri="{FF2B5EF4-FFF2-40B4-BE49-F238E27FC236}">
                  <a16:creationId xmlns:a16="http://schemas.microsoft.com/office/drawing/2014/main" id="{CDB324E5-E8D9-40E3-BAB4-1F87E67E4F46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324317" y="5897278"/>
              <a:ext cx="118747" cy="120771"/>
            </a:xfrm>
            <a:custGeom>
              <a:avLst/>
              <a:gdLst>
                <a:gd name="T0" fmla="*/ 16 w 36"/>
                <a:gd name="T1" fmla="*/ 4 h 40"/>
                <a:gd name="T2" fmla="*/ 34 w 36"/>
                <a:gd name="T3" fmla="*/ 15 h 40"/>
                <a:gd name="T4" fmla="*/ 16 w 36"/>
                <a:gd name="T5" fmla="*/ 4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6" h="40">
                  <a:moveTo>
                    <a:pt x="16" y="4"/>
                  </a:moveTo>
                  <a:cubicBezTo>
                    <a:pt x="36" y="5"/>
                    <a:pt x="33" y="0"/>
                    <a:pt x="34" y="15"/>
                  </a:cubicBezTo>
                  <a:cubicBezTo>
                    <a:pt x="34" y="40"/>
                    <a:pt x="0" y="22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45" name="Freeform 31">
              <a:extLst>
                <a:ext uri="{FF2B5EF4-FFF2-40B4-BE49-F238E27FC236}">
                  <a16:creationId xmlns:a16="http://schemas.microsoft.com/office/drawing/2014/main" id="{15404AB3-12EB-462E-85A2-AF4A7E91D729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356013" y="6183127"/>
              <a:ext cx="131153" cy="72626"/>
            </a:xfrm>
            <a:custGeom>
              <a:avLst/>
              <a:gdLst>
                <a:gd name="T0" fmla="*/ 24 w 40"/>
                <a:gd name="T1" fmla="*/ 0 h 24"/>
                <a:gd name="T2" fmla="*/ 25 w 40"/>
                <a:gd name="T3" fmla="*/ 24 h 24"/>
                <a:gd name="T4" fmla="*/ 24 w 40"/>
                <a:gd name="T5" fmla="*/ 0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4">
                  <a:moveTo>
                    <a:pt x="24" y="0"/>
                  </a:moveTo>
                  <a:cubicBezTo>
                    <a:pt x="40" y="0"/>
                    <a:pt x="38" y="20"/>
                    <a:pt x="25" y="24"/>
                  </a:cubicBezTo>
                  <a:cubicBezTo>
                    <a:pt x="0" y="22"/>
                    <a:pt x="6" y="4"/>
                    <a:pt x="24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46" name="Freeform 32">
              <a:extLst>
                <a:ext uri="{FF2B5EF4-FFF2-40B4-BE49-F238E27FC236}">
                  <a16:creationId xmlns:a16="http://schemas.microsoft.com/office/drawing/2014/main" id="{228021CB-53B3-4BCC-A14C-0B6951FC971F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104198" y="3296179"/>
              <a:ext cx="144445" cy="106083"/>
            </a:xfrm>
            <a:custGeom>
              <a:avLst/>
              <a:gdLst>
                <a:gd name="T0" fmla="*/ 28 w 44"/>
                <a:gd name="T1" fmla="*/ 0 h 35"/>
                <a:gd name="T2" fmla="*/ 42 w 44"/>
                <a:gd name="T3" fmla="*/ 21 h 35"/>
                <a:gd name="T4" fmla="*/ 28 w 44"/>
                <a:gd name="T5" fmla="*/ 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4" h="35">
                  <a:moveTo>
                    <a:pt x="28" y="0"/>
                  </a:moveTo>
                  <a:cubicBezTo>
                    <a:pt x="36" y="1"/>
                    <a:pt x="44" y="12"/>
                    <a:pt x="42" y="21"/>
                  </a:cubicBezTo>
                  <a:cubicBezTo>
                    <a:pt x="23" y="35"/>
                    <a:pt x="0" y="7"/>
                    <a:pt x="28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47" name="Freeform 33">
              <a:extLst>
                <a:ext uri="{FF2B5EF4-FFF2-40B4-BE49-F238E27FC236}">
                  <a16:creationId xmlns:a16="http://schemas.microsoft.com/office/drawing/2014/main" id="{B353D0BC-00A6-4EA4-9311-9FCB88CC2021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134111" y="4387490"/>
              <a:ext cx="151535" cy="75075"/>
            </a:xfrm>
            <a:custGeom>
              <a:avLst/>
              <a:gdLst>
                <a:gd name="T0" fmla="*/ 23 w 46"/>
                <a:gd name="T1" fmla="*/ 0 h 25"/>
                <a:gd name="T2" fmla="*/ 29 w 46"/>
                <a:gd name="T3" fmla="*/ 25 h 25"/>
                <a:gd name="T4" fmla="*/ 23 w 46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6" h="25">
                  <a:moveTo>
                    <a:pt x="23" y="0"/>
                  </a:moveTo>
                  <a:cubicBezTo>
                    <a:pt x="32" y="1"/>
                    <a:pt x="46" y="21"/>
                    <a:pt x="29" y="25"/>
                  </a:cubicBezTo>
                  <a:cubicBezTo>
                    <a:pt x="10" y="23"/>
                    <a:pt x="0" y="9"/>
                    <a:pt x="23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48" name="Freeform 34">
              <a:extLst>
                <a:ext uri="{FF2B5EF4-FFF2-40B4-BE49-F238E27FC236}">
                  <a16:creationId xmlns:a16="http://schemas.microsoft.com/office/drawing/2014/main" id="{0E001FD3-6EDD-47A3-9916-826E1595DAB3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138041" y="5384813"/>
              <a:ext cx="134697" cy="84051"/>
            </a:xfrm>
            <a:custGeom>
              <a:avLst/>
              <a:gdLst>
                <a:gd name="T0" fmla="*/ 22 w 41"/>
                <a:gd name="T1" fmla="*/ 0 h 28"/>
                <a:gd name="T2" fmla="*/ 8 w 41"/>
                <a:gd name="T3" fmla="*/ 21 h 28"/>
                <a:gd name="T4" fmla="*/ 22 w 41"/>
                <a:gd name="T5" fmla="*/ 0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1" h="28">
                  <a:moveTo>
                    <a:pt x="22" y="0"/>
                  </a:moveTo>
                  <a:cubicBezTo>
                    <a:pt x="41" y="13"/>
                    <a:pt x="24" y="28"/>
                    <a:pt x="8" y="21"/>
                  </a:cubicBezTo>
                  <a:cubicBezTo>
                    <a:pt x="0" y="8"/>
                    <a:pt x="8" y="0"/>
                    <a:pt x="22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49" name="Freeform 35">
              <a:extLst>
                <a:ext uri="{FF2B5EF4-FFF2-40B4-BE49-F238E27FC236}">
                  <a16:creationId xmlns:a16="http://schemas.microsoft.com/office/drawing/2014/main" id="{FE214D5B-D151-4E09-A01E-BEAAF9C679ED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133693" y="4595717"/>
              <a:ext cx="131153" cy="84866"/>
            </a:xfrm>
            <a:custGeom>
              <a:avLst/>
              <a:gdLst>
                <a:gd name="T0" fmla="*/ 27 w 40"/>
                <a:gd name="T1" fmla="*/ 1 h 28"/>
                <a:gd name="T2" fmla="*/ 38 w 40"/>
                <a:gd name="T3" fmla="*/ 17 h 28"/>
                <a:gd name="T4" fmla="*/ 27 w 40"/>
                <a:gd name="T5" fmla="*/ 1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8">
                  <a:moveTo>
                    <a:pt x="27" y="1"/>
                  </a:moveTo>
                  <a:cubicBezTo>
                    <a:pt x="35" y="0"/>
                    <a:pt x="40" y="10"/>
                    <a:pt x="38" y="17"/>
                  </a:cubicBezTo>
                  <a:cubicBezTo>
                    <a:pt x="17" y="28"/>
                    <a:pt x="0" y="7"/>
                    <a:pt x="27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50" name="Freeform 36">
              <a:extLst>
                <a:ext uri="{FF2B5EF4-FFF2-40B4-BE49-F238E27FC236}">
                  <a16:creationId xmlns:a16="http://schemas.microsoft.com/office/drawing/2014/main" id="{3024EF13-0A45-49DD-B0F4-FA3A5169EFFE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105830" y="6046702"/>
              <a:ext cx="144445" cy="102819"/>
            </a:xfrm>
            <a:custGeom>
              <a:avLst/>
              <a:gdLst>
                <a:gd name="T0" fmla="*/ 31 w 44"/>
                <a:gd name="T1" fmla="*/ 1 h 34"/>
                <a:gd name="T2" fmla="*/ 25 w 44"/>
                <a:gd name="T3" fmla="*/ 22 h 34"/>
                <a:gd name="T4" fmla="*/ 31 w 44"/>
                <a:gd name="T5" fmla="*/ 1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4" h="34">
                  <a:moveTo>
                    <a:pt x="31" y="1"/>
                  </a:moveTo>
                  <a:cubicBezTo>
                    <a:pt x="44" y="3"/>
                    <a:pt x="38" y="34"/>
                    <a:pt x="25" y="22"/>
                  </a:cubicBezTo>
                  <a:cubicBezTo>
                    <a:pt x="0" y="28"/>
                    <a:pt x="14" y="0"/>
                    <a:pt x="31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51" name="Freeform 37">
              <a:extLst>
                <a:ext uri="{FF2B5EF4-FFF2-40B4-BE49-F238E27FC236}">
                  <a16:creationId xmlns:a16="http://schemas.microsoft.com/office/drawing/2014/main" id="{95E0BDAE-48A7-4752-A150-74DA4BAE5E4B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117596" y="3060239"/>
              <a:ext cx="115202" cy="121588"/>
            </a:xfrm>
            <a:custGeom>
              <a:avLst/>
              <a:gdLst>
                <a:gd name="T0" fmla="*/ 16 w 35"/>
                <a:gd name="T1" fmla="*/ 4 h 40"/>
                <a:gd name="T2" fmla="*/ 33 w 35"/>
                <a:gd name="T3" fmla="*/ 15 h 40"/>
                <a:gd name="T4" fmla="*/ 16 w 35"/>
                <a:gd name="T5" fmla="*/ 4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5" h="40">
                  <a:moveTo>
                    <a:pt x="16" y="4"/>
                  </a:moveTo>
                  <a:cubicBezTo>
                    <a:pt x="35" y="4"/>
                    <a:pt x="32" y="0"/>
                    <a:pt x="33" y="15"/>
                  </a:cubicBezTo>
                  <a:cubicBezTo>
                    <a:pt x="34" y="40"/>
                    <a:pt x="0" y="22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52" name="Freeform 38">
              <a:extLst>
                <a:ext uri="{FF2B5EF4-FFF2-40B4-BE49-F238E27FC236}">
                  <a16:creationId xmlns:a16="http://schemas.microsoft.com/office/drawing/2014/main" id="{DE128EDB-3179-4F47-8B37-BEDE3B82FFC7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125265" y="4900335"/>
              <a:ext cx="127608" cy="69362"/>
            </a:xfrm>
            <a:custGeom>
              <a:avLst/>
              <a:gdLst>
                <a:gd name="T0" fmla="*/ 26 w 39"/>
                <a:gd name="T1" fmla="*/ 0 h 23"/>
                <a:gd name="T2" fmla="*/ 26 w 39"/>
                <a:gd name="T3" fmla="*/ 23 h 23"/>
                <a:gd name="T4" fmla="*/ 26 w 39"/>
                <a:gd name="T5" fmla="*/ 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23">
                  <a:moveTo>
                    <a:pt x="26" y="0"/>
                  </a:moveTo>
                  <a:cubicBezTo>
                    <a:pt x="39" y="1"/>
                    <a:pt x="38" y="21"/>
                    <a:pt x="26" y="23"/>
                  </a:cubicBezTo>
                  <a:cubicBezTo>
                    <a:pt x="0" y="23"/>
                    <a:pt x="5" y="2"/>
                    <a:pt x="26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53" name="Freeform 39">
              <a:extLst>
                <a:ext uri="{FF2B5EF4-FFF2-40B4-BE49-F238E27FC236}">
                  <a16:creationId xmlns:a16="http://schemas.microsoft.com/office/drawing/2014/main" id="{E09CDD49-7B7B-42C0-A09E-6CFB3CDFF6A1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117373" y="5141456"/>
              <a:ext cx="131153" cy="81603"/>
            </a:xfrm>
            <a:custGeom>
              <a:avLst/>
              <a:gdLst>
                <a:gd name="T0" fmla="*/ 25 w 40"/>
                <a:gd name="T1" fmla="*/ 0 h 27"/>
                <a:gd name="T2" fmla="*/ 38 w 40"/>
                <a:gd name="T3" fmla="*/ 20 h 27"/>
                <a:gd name="T4" fmla="*/ 25 w 40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7">
                  <a:moveTo>
                    <a:pt x="25" y="0"/>
                  </a:moveTo>
                  <a:cubicBezTo>
                    <a:pt x="34" y="0"/>
                    <a:pt x="40" y="11"/>
                    <a:pt x="38" y="20"/>
                  </a:cubicBezTo>
                  <a:cubicBezTo>
                    <a:pt x="17" y="27"/>
                    <a:pt x="0" y="12"/>
                    <a:pt x="25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54" name="Freeform 40">
              <a:extLst>
                <a:ext uri="{FF2B5EF4-FFF2-40B4-BE49-F238E27FC236}">
                  <a16:creationId xmlns:a16="http://schemas.microsoft.com/office/drawing/2014/main" id="{93C5D839-4CD5-4165-9091-7D9B92CDC1D2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112337" y="2598157"/>
              <a:ext cx="134697" cy="81603"/>
            </a:xfrm>
            <a:custGeom>
              <a:avLst/>
              <a:gdLst>
                <a:gd name="T0" fmla="*/ 19 w 41"/>
                <a:gd name="T1" fmla="*/ 0 h 27"/>
                <a:gd name="T2" fmla="*/ 7 w 41"/>
                <a:gd name="T3" fmla="*/ 20 h 27"/>
                <a:gd name="T4" fmla="*/ 19 w 41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1" h="27">
                  <a:moveTo>
                    <a:pt x="19" y="0"/>
                  </a:moveTo>
                  <a:cubicBezTo>
                    <a:pt x="41" y="9"/>
                    <a:pt x="28" y="27"/>
                    <a:pt x="7" y="20"/>
                  </a:cubicBezTo>
                  <a:cubicBezTo>
                    <a:pt x="0" y="8"/>
                    <a:pt x="7" y="1"/>
                    <a:pt x="19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55" name="Freeform 41">
              <a:extLst>
                <a:ext uri="{FF2B5EF4-FFF2-40B4-BE49-F238E27FC236}">
                  <a16:creationId xmlns:a16="http://schemas.microsoft.com/office/drawing/2014/main" id="{3C7F638A-BB6D-4B24-A7F9-03BF8087459B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105830" y="6278710"/>
              <a:ext cx="144445" cy="78339"/>
            </a:xfrm>
            <a:custGeom>
              <a:avLst/>
              <a:gdLst>
                <a:gd name="T0" fmla="*/ 29 w 44"/>
                <a:gd name="T1" fmla="*/ 0 h 26"/>
                <a:gd name="T2" fmla="*/ 26 w 44"/>
                <a:gd name="T3" fmla="*/ 26 h 26"/>
                <a:gd name="T4" fmla="*/ 29 w 44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4" h="26">
                  <a:moveTo>
                    <a:pt x="29" y="0"/>
                  </a:moveTo>
                  <a:cubicBezTo>
                    <a:pt x="44" y="3"/>
                    <a:pt x="40" y="22"/>
                    <a:pt x="26" y="26"/>
                  </a:cubicBezTo>
                  <a:cubicBezTo>
                    <a:pt x="0" y="25"/>
                    <a:pt x="11" y="6"/>
                    <a:pt x="29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56" name="Freeform 42">
              <a:extLst>
                <a:ext uri="{FF2B5EF4-FFF2-40B4-BE49-F238E27FC236}">
                  <a16:creationId xmlns:a16="http://schemas.microsoft.com/office/drawing/2014/main" id="{5B59DB64-329B-45EA-8A67-4213A886B5B2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093998" y="5596726"/>
              <a:ext cx="144445" cy="97107"/>
            </a:xfrm>
            <a:custGeom>
              <a:avLst/>
              <a:gdLst>
                <a:gd name="T0" fmla="*/ 31 w 44"/>
                <a:gd name="T1" fmla="*/ 1 h 32"/>
                <a:gd name="T2" fmla="*/ 43 w 44"/>
                <a:gd name="T3" fmla="*/ 16 h 32"/>
                <a:gd name="T4" fmla="*/ 31 w 44"/>
                <a:gd name="T5" fmla="*/ 1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4" h="32">
                  <a:moveTo>
                    <a:pt x="31" y="1"/>
                  </a:moveTo>
                  <a:cubicBezTo>
                    <a:pt x="40" y="0"/>
                    <a:pt x="44" y="8"/>
                    <a:pt x="43" y="16"/>
                  </a:cubicBezTo>
                  <a:cubicBezTo>
                    <a:pt x="29" y="32"/>
                    <a:pt x="0" y="7"/>
                    <a:pt x="31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57" name="Freeform 44">
              <a:extLst>
                <a:ext uri="{FF2B5EF4-FFF2-40B4-BE49-F238E27FC236}">
                  <a16:creationId xmlns:a16="http://schemas.microsoft.com/office/drawing/2014/main" id="{D8DAB003-6484-4D1D-85AE-93FA09BC5EF5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097788" y="4080854"/>
              <a:ext cx="131153" cy="84866"/>
            </a:xfrm>
            <a:custGeom>
              <a:avLst/>
              <a:gdLst>
                <a:gd name="T0" fmla="*/ 27 w 40"/>
                <a:gd name="T1" fmla="*/ 1 h 28"/>
                <a:gd name="T2" fmla="*/ 38 w 40"/>
                <a:gd name="T3" fmla="*/ 17 h 28"/>
                <a:gd name="T4" fmla="*/ 27 w 40"/>
                <a:gd name="T5" fmla="*/ 1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8">
                  <a:moveTo>
                    <a:pt x="27" y="1"/>
                  </a:moveTo>
                  <a:cubicBezTo>
                    <a:pt x="35" y="0"/>
                    <a:pt x="40" y="10"/>
                    <a:pt x="38" y="17"/>
                  </a:cubicBezTo>
                  <a:cubicBezTo>
                    <a:pt x="17" y="28"/>
                    <a:pt x="0" y="7"/>
                    <a:pt x="27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58" name="Freeform 45">
              <a:extLst>
                <a:ext uri="{FF2B5EF4-FFF2-40B4-BE49-F238E27FC236}">
                  <a16:creationId xmlns:a16="http://schemas.microsoft.com/office/drawing/2014/main" id="{D49280A1-ACA8-4CD6-9012-AF12660F07E4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075637" y="5836680"/>
              <a:ext cx="144445" cy="102819"/>
            </a:xfrm>
            <a:custGeom>
              <a:avLst/>
              <a:gdLst>
                <a:gd name="T0" fmla="*/ 31 w 44"/>
                <a:gd name="T1" fmla="*/ 0 h 34"/>
                <a:gd name="T2" fmla="*/ 42 w 44"/>
                <a:gd name="T3" fmla="*/ 19 h 34"/>
                <a:gd name="T4" fmla="*/ 31 w 44"/>
                <a:gd name="T5" fmla="*/ 0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4" h="34">
                  <a:moveTo>
                    <a:pt x="31" y="0"/>
                  </a:moveTo>
                  <a:cubicBezTo>
                    <a:pt x="39" y="0"/>
                    <a:pt x="44" y="12"/>
                    <a:pt x="42" y="19"/>
                  </a:cubicBezTo>
                  <a:cubicBezTo>
                    <a:pt x="25" y="34"/>
                    <a:pt x="0" y="8"/>
                    <a:pt x="31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59" name="Freeform 46">
              <a:extLst>
                <a:ext uri="{FF2B5EF4-FFF2-40B4-BE49-F238E27FC236}">
                  <a16:creationId xmlns:a16="http://schemas.microsoft.com/office/drawing/2014/main" id="{C03EAE8C-6089-40E5-9361-2E266A1EEBA3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124696" y="2830776"/>
              <a:ext cx="121406" cy="81603"/>
            </a:xfrm>
            <a:custGeom>
              <a:avLst/>
              <a:gdLst>
                <a:gd name="T0" fmla="*/ 19 w 37"/>
                <a:gd name="T1" fmla="*/ 1 h 27"/>
                <a:gd name="T2" fmla="*/ 21 w 37"/>
                <a:gd name="T3" fmla="*/ 27 h 27"/>
                <a:gd name="T4" fmla="*/ 19 w 37"/>
                <a:gd name="T5" fmla="*/ 1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7" h="27">
                  <a:moveTo>
                    <a:pt x="19" y="1"/>
                  </a:moveTo>
                  <a:cubicBezTo>
                    <a:pt x="31" y="2"/>
                    <a:pt x="37" y="24"/>
                    <a:pt x="21" y="27"/>
                  </a:cubicBezTo>
                  <a:cubicBezTo>
                    <a:pt x="1" y="27"/>
                    <a:pt x="0" y="0"/>
                    <a:pt x="19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60" name="Freeform 47">
              <a:extLst>
                <a:ext uri="{FF2B5EF4-FFF2-40B4-BE49-F238E27FC236}">
                  <a16:creationId xmlns:a16="http://schemas.microsoft.com/office/drawing/2014/main" id="{02E3A077-F087-4E14-A13E-4E9D4369B1F6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082841" y="3849727"/>
              <a:ext cx="147990" cy="78339"/>
            </a:xfrm>
            <a:custGeom>
              <a:avLst/>
              <a:gdLst>
                <a:gd name="T0" fmla="*/ 22 w 45"/>
                <a:gd name="T1" fmla="*/ 0 h 26"/>
                <a:gd name="T2" fmla="*/ 28 w 45"/>
                <a:gd name="T3" fmla="*/ 26 h 26"/>
                <a:gd name="T4" fmla="*/ 22 w 45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5" h="26">
                  <a:moveTo>
                    <a:pt x="22" y="0"/>
                  </a:moveTo>
                  <a:cubicBezTo>
                    <a:pt x="32" y="2"/>
                    <a:pt x="45" y="22"/>
                    <a:pt x="28" y="26"/>
                  </a:cubicBezTo>
                  <a:cubicBezTo>
                    <a:pt x="10" y="24"/>
                    <a:pt x="0" y="9"/>
                    <a:pt x="22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61" name="Freeform 48">
              <a:extLst>
                <a:ext uri="{FF2B5EF4-FFF2-40B4-BE49-F238E27FC236}">
                  <a16:creationId xmlns:a16="http://schemas.microsoft.com/office/drawing/2014/main" id="{7CE4FAAA-45E7-4C86-B59A-F284B79EFD23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078098" y="3616257"/>
              <a:ext cx="133812" cy="79154"/>
            </a:xfrm>
            <a:custGeom>
              <a:avLst/>
              <a:gdLst>
                <a:gd name="T0" fmla="*/ 19 w 41"/>
                <a:gd name="T1" fmla="*/ 0 h 26"/>
                <a:gd name="T2" fmla="*/ 7 w 41"/>
                <a:gd name="T3" fmla="*/ 19 h 26"/>
                <a:gd name="T4" fmla="*/ 19 w 41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1" h="26">
                  <a:moveTo>
                    <a:pt x="19" y="0"/>
                  </a:moveTo>
                  <a:cubicBezTo>
                    <a:pt x="41" y="9"/>
                    <a:pt x="28" y="26"/>
                    <a:pt x="7" y="19"/>
                  </a:cubicBezTo>
                  <a:cubicBezTo>
                    <a:pt x="0" y="8"/>
                    <a:pt x="7" y="1"/>
                    <a:pt x="19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62" name="Freeform 49">
              <a:extLst>
                <a:ext uri="{FF2B5EF4-FFF2-40B4-BE49-F238E27FC236}">
                  <a16:creationId xmlns:a16="http://schemas.microsoft.com/office/drawing/2014/main" id="{E2689B62-CCA1-4EE5-B622-FBA516868916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076712" y="6507925"/>
              <a:ext cx="127608" cy="81603"/>
            </a:xfrm>
            <a:custGeom>
              <a:avLst/>
              <a:gdLst>
                <a:gd name="T0" fmla="*/ 21 w 39"/>
                <a:gd name="T1" fmla="*/ 2 h 27"/>
                <a:gd name="T2" fmla="*/ 26 w 39"/>
                <a:gd name="T3" fmla="*/ 24 h 27"/>
                <a:gd name="T4" fmla="*/ 21 w 39"/>
                <a:gd name="T5" fmla="*/ 2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27">
                  <a:moveTo>
                    <a:pt x="21" y="2"/>
                  </a:moveTo>
                  <a:cubicBezTo>
                    <a:pt x="36" y="0"/>
                    <a:pt x="39" y="17"/>
                    <a:pt x="26" y="24"/>
                  </a:cubicBezTo>
                  <a:cubicBezTo>
                    <a:pt x="8" y="27"/>
                    <a:pt x="0" y="9"/>
                    <a:pt x="21" y="2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63" name="Freeform 8">
              <a:extLst>
                <a:ext uri="{FF2B5EF4-FFF2-40B4-BE49-F238E27FC236}">
                  <a16:creationId xmlns:a16="http://schemas.microsoft.com/office/drawing/2014/main" id="{113638EE-3BCF-4315-A329-3C6766A3890B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141853" y="34906"/>
              <a:ext cx="131153" cy="88130"/>
            </a:xfrm>
            <a:custGeom>
              <a:avLst/>
              <a:gdLst>
                <a:gd name="T0" fmla="*/ 26 w 40"/>
                <a:gd name="T1" fmla="*/ 0 h 29"/>
                <a:gd name="T2" fmla="*/ 39 w 40"/>
                <a:gd name="T3" fmla="*/ 20 h 29"/>
                <a:gd name="T4" fmla="*/ 26 w 40"/>
                <a:gd name="T5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9">
                  <a:moveTo>
                    <a:pt x="26" y="0"/>
                  </a:moveTo>
                  <a:cubicBezTo>
                    <a:pt x="34" y="0"/>
                    <a:pt x="40" y="10"/>
                    <a:pt x="39" y="20"/>
                  </a:cubicBezTo>
                  <a:cubicBezTo>
                    <a:pt x="17" y="29"/>
                    <a:pt x="0" y="10"/>
                    <a:pt x="26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64" name="Freeform 106">
              <a:extLst>
                <a:ext uri="{FF2B5EF4-FFF2-40B4-BE49-F238E27FC236}">
                  <a16:creationId xmlns:a16="http://schemas.microsoft.com/office/drawing/2014/main" id="{4FB36B8F-335B-40F2-83BB-C2B2689DC2E9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301184" y="6639670"/>
              <a:ext cx="134697" cy="97107"/>
            </a:xfrm>
            <a:custGeom>
              <a:avLst/>
              <a:gdLst>
                <a:gd name="T0" fmla="*/ 25 w 41"/>
                <a:gd name="T1" fmla="*/ 0 h 32"/>
                <a:gd name="T2" fmla="*/ 4 w 41"/>
                <a:gd name="T3" fmla="*/ 18 h 32"/>
                <a:gd name="T4" fmla="*/ 25 w 41"/>
                <a:gd name="T5" fmla="*/ 0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1" h="32">
                  <a:moveTo>
                    <a:pt x="25" y="0"/>
                  </a:moveTo>
                  <a:cubicBezTo>
                    <a:pt x="41" y="13"/>
                    <a:pt x="15" y="32"/>
                    <a:pt x="4" y="18"/>
                  </a:cubicBezTo>
                  <a:cubicBezTo>
                    <a:pt x="0" y="5"/>
                    <a:pt x="15" y="0"/>
                    <a:pt x="25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</p:grp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A05E913-A9D9-4639-B104-1F07A4AF6A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9848" y="502920"/>
            <a:ext cx="9634011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9940CEB-B6D7-46E6-9843-51534214017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69848" y="1874520"/>
            <a:ext cx="9634011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BAC8B5-8DFB-4920-8580-54824C831A9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73736" y="6382512"/>
            <a:ext cx="28459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2"/>
                </a:solidFill>
              </a:defRPr>
            </a:lvl1pPr>
          </a:lstStyle>
          <a:p>
            <a:fld id="{A2FDE314-29B0-4D3A-A3D4-6D3F2537C398}" type="datetime1">
              <a:rPr lang="en-US" smtClean="0"/>
              <a:t>3/1/2021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A9E2D5D-B616-4048-9CB8-4D316BBDB1F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 rot="5400000">
            <a:off x="-1754871" y="2093199"/>
            <a:ext cx="4157472" cy="41608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2"/>
                </a:solidFill>
              </a:defRPr>
            </a:lvl1pPr>
          </a:lstStyle>
          <a:p>
            <a:r>
              <a:rPr lang="en-US"/>
              <a:t>Landesbildungsserver B.W. - Deutsch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F322F0-8F3D-4AC5-9873-24666D0E0D3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457919" y="6382512"/>
            <a:ext cx="50099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2"/>
                </a:solidFill>
              </a:defRPr>
            </a:lvl1pPr>
          </a:lstStyle>
          <a:p>
            <a:fld id="{4C8B8A27-DF03-4546-BA93-21C967D57E5C}" type="slidenum">
              <a:rPr lang="en-US" smtClean="0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15345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6" r:id="rId1"/>
    <p:sldLayoutId id="2147483697" r:id="rId2"/>
    <p:sldLayoutId id="2147483698" r:id="rId3"/>
    <p:sldLayoutId id="2147483699" r:id="rId4"/>
    <p:sldLayoutId id="2147483689" r:id="rId5"/>
    <p:sldLayoutId id="2147483694" r:id="rId6"/>
    <p:sldLayoutId id="2147483690" r:id="rId7"/>
    <p:sldLayoutId id="2147483691" r:id="rId8"/>
    <p:sldLayoutId id="2147483692" r:id="rId9"/>
    <p:sldLayoutId id="2147483693" r:id="rId10"/>
    <p:sldLayoutId id="2147483695" r:id="rId11"/>
  </p:sldLayoutIdLst>
  <p:hf sldNum="0" hd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50000"/>
        </a:lnSpc>
        <a:spcBef>
          <a:spcPts val="1000"/>
        </a:spcBef>
        <a:buClr>
          <a:schemeClr val="bg2">
            <a:lumMod val="75000"/>
          </a:schemeClr>
        </a:buClr>
        <a:buFont typeface="Arial" panose="020B0604020202020204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1pPr>
      <a:lvl2pPr marL="228600" indent="0" algn="l" defTabSz="914400" rtl="0" eaLnBrk="1" latinLnBrk="0" hangingPunct="1">
        <a:lnSpc>
          <a:spcPct val="150000"/>
        </a:lnSpc>
        <a:spcBef>
          <a:spcPts val="500"/>
        </a:spcBef>
        <a:buClr>
          <a:schemeClr val="bg2">
            <a:lumMod val="75000"/>
          </a:schemeClr>
        </a:buClr>
        <a:buFontTx/>
        <a:buNone/>
        <a:defRPr sz="1800" kern="1200">
          <a:solidFill>
            <a:schemeClr val="tx2"/>
          </a:solidFill>
          <a:latin typeface="+mn-lt"/>
          <a:ea typeface="+mn-ea"/>
          <a:cs typeface="+mn-cs"/>
        </a:defRPr>
      </a:lvl2pPr>
      <a:lvl3pPr marL="548640" indent="-285750" algn="l" defTabSz="914400" rtl="0" eaLnBrk="1" latinLnBrk="0" hangingPunct="1">
        <a:lnSpc>
          <a:spcPct val="150000"/>
        </a:lnSpc>
        <a:spcBef>
          <a:spcPts val="500"/>
        </a:spcBef>
        <a:buClr>
          <a:schemeClr val="bg2">
            <a:lumMod val="75000"/>
          </a:schemeClr>
        </a:buClr>
        <a:buFont typeface="Arial" panose="020B0604020202020204" pitchFamily="34" charset="0"/>
        <a:buChar char="•"/>
        <a:defRPr sz="1600" b="1" kern="1200">
          <a:solidFill>
            <a:schemeClr val="tx2"/>
          </a:solidFill>
          <a:latin typeface="+mn-lt"/>
          <a:ea typeface="+mn-ea"/>
          <a:cs typeface="+mn-cs"/>
        </a:defRPr>
      </a:lvl3pPr>
      <a:lvl4pPr marL="548640" indent="0" algn="l" defTabSz="914400" rtl="0" eaLnBrk="1" latinLnBrk="0" hangingPunct="1">
        <a:lnSpc>
          <a:spcPct val="150000"/>
        </a:lnSpc>
        <a:spcBef>
          <a:spcPts val="500"/>
        </a:spcBef>
        <a:buClr>
          <a:schemeClr val="bg2">
            <a:lumMod val="75000"/>
          </a:schemeClr>
        </a:buClr>
        <a:buFontTx/>
        <a:buNone/>
        <a:defRPr sz="1400" kern="1200">
          <a:solidFill>
            <a:schemeClr val="tx2"/>
          </a:solidFill>
          <a:latin typeface="+mn-lt"/>
          <a:ea typeface="+mn-ea"/>
          <a:cs typeface="+mn-cs"/>
        </a:defRPr>
      </a:lvl4pPr>
      <a:lvl5pPr marL="834390" indent="-285750" algn="l" defTabSz="914400" rtl="0" eaLnBrk="1" latinLnBrk="0" hangingPunct="1">
        <a:lnSpc>
          <a:spcPct val="150000"/>
        </a:lnSpc>
        <a:spcBef>
          <a:spcPts val="500"/>
        </a:spcBef>
        <a:buClr>
          <a:schemeClr val="bg2">
            <a:lumMod val="75000"/>
          </a:schemeClr>
        </a:buClr>
        <a:buFont typeface="Arial" panose="020B0604020202020204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4" name="Rectangle 8">
            <a:extLst>
              <a:ext uri="{FF2B5EF4-FFF2-40B4-BE49-F238E27FC236}">
                <a16:creationId xmlns:a16="http://schemas.microsoft.com/office/drawing/2014/main" id="{D6F5F07B-A917-442C-82D5-5719737E9E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5" name="Picture 3">
            <a:extLst>
              <a:ext uri="{FF2B5EF4-FFF2-40B4-BE49-F238E27FC236}">
                <a16:creationId xmlns:a16="http://schemas.microsoft.com/office/drawing/2014/main" id="{1D125EC8-CB2E-4279-8397-9432AC5597DB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13398" b="2959"/>
          <a:stretch/>
        </p:blipFill>
        <p:spPr>
          <a:xfrm>
            <a:off x="20" y="10"/>
            <a:ext cx="12191962" cy="6857990"/>
          </a:xfrm>
          <a:prstGeom prst="rect">
            <a:avLst/>
          </a:prstGeom>
        </p:spPr>
      </p:pic>
      <p:sp>
        <p:nvSpPr>
          <p:cNvPr id="96" name="Rectangle 10">
            <a:extLst>
              <a:ext uri="{FF2B5EF4-FFF2-40B4-BE49-F238E27FC236}">
                <a16:creationId xmlns:a16="http://schemas.microsoft.com/office/drawing/2014/main" id="{B7E0C296-2B1B-4589-84EA-239D878496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89175" y="2279176"/>
            <a:ext cx="5199894" cy="2585671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FEB36207-1902-4BE4-9C89-F7A161E8B95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785812" y="2522070"/>
            <a:ext cx="4606621" cy="1533098"/>
          </a:xfrm>
        </p:spPr>
        <p:txBody>
          <a:bodyPr>
            <a:normAutofit/>
          </a:bodyPr>
          <a:lstStyle/>
          <a:p>
            <a:r>
              <a:rPr lang="de-DE" sz="4000"/>
              <a:t>Pronomen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AFC87194-EC99-4836-A313-3BEDAA7C148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848670" y="4155083"/>
            <a:ext cx="4490112" cy="553395"/>
          </a:xfrm>
        </p:spPr>
        <p:txBody>
          <a:bodyPr>
            <a:normAutofit/>
          </a:bodyPr>
          <a:lstStyle/>
          <a:p>
            <a:r>
              <a:rPr lang="de-DE"/>
              <a:t>Wortarten</a:t>
            </a:r>
            <a:endParaRPr lang="de-DE" dirty="0"/>
          </a:p>
        </p:txBody>
      </p:sp>
      <p:grpSp>
        <p:nvGrpSpPr>
          <p:cNvPr id="97" name="Group 12">
            <a:extLst>
              <a:ext uri="{FF2B5EF4-FFF2-40B4-BE49-F238E27FC236}">
                <a16:creationId xmlns:a16="http://schemas.microsoft.com/office/drawing/2014/main" id="{3CDD339A-0D5C-435F-B70C-6498DB974B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23552" y="3022005"/>
            <a:ext cx="12161561" cy="1033163"/>
            <a:chOff x="23552" y="3022005"/>
            <a:chExt cx="12161561" cy="1033163"/>
          </a:xfrm>
        </p:grpSpPr>
        <p:sp>
          <p:nvSpPr>
            <p:cNvPr id="14" name="Freeform 6">
              <a:extLst>
                <a:ext uri="{FF2B5EF4-FFF2-40B4-BE49-F238E27FC236}">
                  <a16:creationId xmlns:a16="http://schemas.microsoft.com/office/drawing/2014/main" id="{21D7864D-9CC0-4345-A8ED-01EEC9C57BB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933426" y="3820899"/>
              <a:ext cx="146874" cy="103369"/>
            </a:xfrm>
            <a:custGeom>
              <a:avLst/>
              <a:gdLst>
                <a:gd name="T0" fmla="*/ 12 w 38"/>
                <a:gd name="T1" fmla="*/ 3 h 29"/>
                <a:gd name="T2" fmla="*/ 15 w 38"/>
                <a:gd name="T3" fmla="*/ 29 h 29"/>
                <a:gd name="T4" fmla="*/ 12 w 38"/>
                <a:gd name="T5" fmla="*/ 3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8" h="29">
                  <a:moveTo>
                    <a:pt x="12" y="3"/>
                  </a:moveTo>
                  <a:cubicBezTo>
                    <a:pt x="34" y="0"/>
                    <a:pt x="38" y="26"/>
                    <a:pt x="15" y="29"/>
                  </a:cubicBezTo>
                  <a:cubicBezTo>
                    <a:pt x="4" y="23"/>
                    <a:pt x="0" y="9"/>
                    <a:pt x="12" y="3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8" name="Freeform 63">
              <a:extLst>
                <a:ext uri="{FF2B5EF4-FFF2-40B4-BE49-F238E27FC236}">
                  <a16:creationId xmlns:a16="http://schemas.microsoft.com/office/drawing/2014/main" id="{F9F23CAB-0676-4AC7-8CA8-7B5BF73E277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9012632" y="3146103"/>
              <a:ext cx="143728" cy="146842"/>
            </a:xfrm>
            <a:custGeom>
              <a:avLst/>
              <a:gdLst>
                <a:gd name="T0" fmla="*/ 24 w 37"/>
                <a:gd name="T1" fmla="*/ 4 h 41"/>
                <a:gd name="T2" fmla="*/ 29 w 37"/>
                <a:gd name="T3" fmla="*/ 26 h 41"/>
                <a:gd name="T4" fmla="*/ 24 w 37"/>
                <a:gd name="T5" fmla="*/ 4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7" h="41">
                  <a:moveTo>
                    <a:pt x="24" y="4"/>
                  </a:moveTo>
                  <a:cubicBezTo>
                    <a:pt x="37" y="1"/>
                    <a:pt x="28" y="18"/>
                    <a:pt x="29" y="26"/>
                  </a:cubicBezTo>
                  <a:cubicBezTo>
                    <a:pt x="8" y="41"/>
                    <a:pt x="0" y="0"/>
                    <a:pt x="24" y="4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" name="Freeform 65">
              <a:extLst>
                <a:ext uri="{FF2B5EF4-FFF2-40B4-BE49-F238E27FC236}">
                  <a16:creationId xmlns:a16="http://schemas.microsoft.com/office/drawing/2014/main" id="{EB1A7EF0-FD1E-4431-AA12-061658B276F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758308" y="3186235"/>
              <a:ext cx="143728" cy="93707"/>
            </a:xfrm>
            <a:custGeom>
              <a:avLst/>
              <a:gdLst>
                <a:gd name="T0" fmla="*/ 19 w 37"/>
                <a:gd name="T1" fmla="*/ 0 h 26"/>
                <a:gd name="T2" fmla="*/ 22 w 37"/>
                <a:gd name="T3" fmla="*/ 26 h 26"/>
                <a:gd name="T4" fmla="*/ 19 w 37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7" h="26">
                  <a:moveTo>
                    <a:pt x="19" y="0"/>
                  </a:moveTo>
                  <a:cubicBezTo>
                    <a:pt x="31" y="1"/>
                    <a:pt x="37" y="23"/>
                    <a:pt x="22" y="26"/>
                  </a:cubicBezTo>
                  <a:cubicBezTo>
                    <a:pt x="2" y="26"/>
                    <a:pt x="0" y="0"/>
                    <a:pt x="19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66">
              <a:extLst>
                <a:ext uri="{FF2B5EF4-FFF2-40B4-BE49-F238E27FC236}">
                  <a16:creationId xmlns:a16="http://schemas.microsoft.com/office/drawing/2014/main" id="{AAA8D351-4D5D-43CA-9EA3-3A209DBA7BC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519141" y="3199239"/>
              <a:ext cx="155267" cy="132351"/>
            </a:xfrm>
            <a:custGeom>
              <a:avLst/>
              <a:gdLst>
                <a:gd name="T0" fmla="*/ 22 w 40"/>
                <a:gd name="T1" fmla="*/ 1 h 37"/>
                <a:gd name="T2" fmla="*/ 40 w 40"/>
                <a:gd name="T3" fmla="*/ 18 h 37"/>
                <a:gd name="T4" fmla="*/ 22 w 40"/>
                <a:gd name="T5" fmla="*/ 1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37">
                  <a:moveTo>
                    <a:pt x="22" y="1"/>
                  </a:moveTo>
                  <a:cubicBezTo>
                    <a:pt x="36" y="0"/>
                    <a:pt x="40" y="8"/>
                    <a:pt x="40" y="18"/>
                  </a:cubicBezTo>
                  <a:cubicBezTo>
                    <a:pt x="27" y="37"/>
                    <a:pt x="0" y="14"/>
                    <a:pt x="22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67">
              <a:extLst>
                <a:ext uri="{FF2B5EF4-FFF2-40B4-BE49-F238E27FC236}">
                  <a16:creationId xmlns:a16="http://schemas.microsoft.com/office/drawing/2014/main" id="{AEB482CE-8502-400F-A587-CEA8BF66806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9579147" y="3203103"/>
              <a:ext cx="186739" cy="140079"/>
            </a:xfrm>
            <a:custGeom>
              <a:avLst/>
              <a:gdLst>
                <a:gd name="T0" fmla="*/ 28 w 48"/>
                <a:gd name="T1" fmla="*/ 1 h 39"/>
                <a:gd name="T2" fmla="*/ 46 w 48"/>
                <a:gd name="T3" fmla="*/ 11 h 39"/>
                <a:gd name="T4" fmla="*/ 28 w 48"/>
                <a:gd name="T5" fmla="*/ 1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8" h="39">
                  <a:moveTo>
                    <a:pt x="28" y="1"/>
                  </a:moveTo>
                  <a:cubicBezTo>
                    <a:pt x="39" y="0"/>
                    <a:pt x="43" y="5"/>
                    <a:pt x="46" y="11"/>
                  </a:cubicBezTo>
                  <a:cubicBezTo>
                    <a:pt x="48" y="39"/>
                    <a:pt x="0" y="17"/>
                    <a:pt x="28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69">
              <a:extLst>
                <a:ext uri="{FF2B5EF4-FFF2-40B4-BE49-F238E27FC236}">
                  <a16:creationId xmlns:a16="http://schemas.microsoft.com/office/drawing/2014/main" id="{B86FDE7E-057E-44EF-9209-38C5CD45C1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845413" y="3206968"/>
              <a:ext cx="171003" cy="132351"/>
            </a:xfrm>
            <a:custGeom>
              <a:avLst/>
              <a:gdLst>
                <a:gd name="T0" fmla="*/ 29 w 44"/>
                <a:gd name="T1" fmla="*/ 0 h 37"/>
                <a:gd name="T2" fmla="*/ 42 w 44"/>
                <a:gd name="T3" fmla="*/ 21 h 37"/>
                <a:gd name="T4" fmla="*/ 29 w 44"/>
                <a:gd name="T5" fmla="*/ 0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4" h="37">
                  <a:moveTo>
                    <a:pt x="29" y="0"/>
                  </a:moveTo>
                  <a:cubicBezTo>
                    <a:pt x="36" y="2"/>
                    <a:pt x="44" y="12"/>
                    <a:pt x="42" y="21"/>
                  </a:cubicBezTo>
                  <a:cubicBezTo>
                    <a:pt x="25" y="37"/>
                    <a:pt x="0" y="7"/>
                    <a:pt x="29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70">
              <a:extLst>
                <a:ext uri="{FF2B5EF4-FFF2-40B4-BE49-F238E27FC236}">
                  <a16:creationId xmlns:a16="http://schemas.microsoft.com/office/drawing/2014/main" id="{9DAEC7B8-1258-418C-8918-40304A03F27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532571" y="3278457"/>
              <a:ext cx="155267" cy="89843"/>
            </a:xfrm>
            <a:custGeom>
              <a:avLst/>
              <a:gdLst>
                <a:gd name="T0" fmla="*/ 18 w 40"/>
                <a:gd name="T1" fmla="*/ 0 h 25"/>
                <a:gd name="T2" fmla="*/ 7 w 40"/>
                <a:gd name="T3" fmla="*/ 21 h 25"/>
                <a:gd name="T4" fmla="*/ 18 w 40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5">
                  <a:moveTo>
                    <a:pt x="18" y="0"/>
                  </a:moveTo>
                  <a:cubicBezTo>
                    <a:pt x="40" y="9"/>
                    <a:pt x="26" y="25"/>
                    <a:pt x="7" y="21"/>
                  </a:cubicBezTo>
                  <a:cubicBezTo>
                    <a:pt x="0" y="11"/>
                    <a:pt x="5" y="0"/>
                    <a:pt x="18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" name="Freeform 71">
              <a:extLst>
                <a:ext uri="{FF2B5EF4-FFF2-40B4-BE49-F238E27FC236}">
                  <a16:creationId xmlns:a16="http://schemas.microsoft.com/office/drawing/2014/main" id="{7B3E59D7-9F28-4FEB-8725-3474C434C17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224344" y="3213730"/>
              <a:ext cx="155267" cy="107233"/>
            </a:xfrm>
            <a:custGeom>
              <a:avLst/>
              <a:gdLst>
                <a:gd name="T0" fmla="*/ 22 w 40"/>
                <a:gd name="T1" fmla="*/ 0 h 30"/>
                <a:gd name="T2" fmla="*/ 16 w 40"/>
                <a:gd name="T3" fmla="*/ 26 h 30"/>
                <a:gd name="T4" fmla="*/ 22 w 40"/>
                <a:gd name="T5" fmla="*/ 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30">
                  <a:moveTo>
                    <a:pt x="22" y="0"/>
                  </a:moveTo>
                  <a:cubicBezTo>
                    <a:pt x="39" y="3"/>
                    <a:pt x="40" y="30"/>
                    <a:pt x="16" y="26"/>
                  </a:cubicBezTo>
                  <a:cubicBezTo>
                    <a:pt x="0" y="7"/>
                    <a:pt x="14" y="4"/>
                    <a:pt x="22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" name="Freeform 72">
              <a:extLst>
                <a:ext uri="{FF2B5EF4-FFF2-40B4-BE49-F238E27FC236}">
                  <a16:creationId xmlns:a16="http://schemas.microsoft.com/office/drawing/2014/main" id="{FB6EF793-0487-49E6-ACD6-A61029C0A8B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9955774" y="3217593"/>
              <a:ext cx="155267" cy="107233"/>
            </a:xfrm>
            <a:custGeom>
              <a:avLst/>
              <a:gdLst>
                <a:gd name="T0" fmla="*/ 22 w 40"/>
                <a:gd name="T1" fmla="*/ 0 h 30"/>
                <a:gd name="T2" fmla="*/ 17 w 40"/>
                <a:gd name="T3" fmla="*/ 26 h 30"/>
                <a:gd name="T4" fmla="*/ 22 w 40"/>
                <a:gd name="T5" fmla="*/ 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30">
                  <a:moveTo>
                    <a:pt x="22" y="0"/>
                  </a:moveTo>
                  <a:cubicBezTo>
                    <a:pt x="40" y="1"/>
                    <a:pt x="40" y="30"/>
                    <a:pt x="17" y="26"/>
                  </a:cubicBezTo>
                  <a:cubicBezTo>
                    <a:pt x="0" y="7"/>
                    <a:pt x="15" y="5"/>
                    <a:pt x="22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" name="Freeform 73">
              <a:extLst>
                <a:ext uri="{FF2B5EF4-FFF2-40B4-BE49-F238E27FC236}">
                  <a16:creationId xmlns:a16="http://schemas.microsoft.com/office/drawing/2014/main" id="{98ABF759-8FA6-48D5-B872-D9CEECD39BB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9366180" y="3221457"/>
              <a:ext cx="143728" cy="99505"/>
            </a:xfrm>
            <a:custGeom>
              <a:avLst/>
              <a:gdLst>
                <a:gd name="T0" fmla="*/ 13 w 37"/>
                <a:gd name="T1" fmla="*/ 2 h 28"/>
                <a:gd name="T2" fmla="*/ 29 w 37"/>
                <a:gd name="T3" fmla="*/ 9 h 28"/>
                <a:gd name="T4" fmla="*/ 14 w 37"/>
                <a:gd name="T5" fmla="*/ 28 h 28"/>
                <a:gd name="T6" fmla="*/ 13 w 37"/>
                <a:gd name="T7" fmla="*/ 2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7" h="28">
                  <a:moveTo>
                    <a:pt x="13" y="2"/>
                  </a:moveTo>
                  <a:cubicBezTo>
                    <a:pt x="23" y="0"/>
                    <a:pt x="25" y="4"/>
                    <a:pt x="29" y="9"/>
                  </a:cubicBezTo>
                  <a:cubicBezTo>
                    <a:pt x="37" y="19"/>
                    <a:pt x="25" y="25"/>
                    <a:pt x="14" y="28"/>
                  </a:cubicBezTo>
                  <a:cubicBezTo>
                    <a:pt x="4" y="21"/>
                    <a:pt x="0" y="7"/>
                    <a:pt x="13" y="2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" name="Freeform 74">
              <a:extLst>
                <a:ext uri="{FF2B5EF4-FFF2-40B4-BE49-F238E27FC236}">
                  <a16:creationId xmlns:a16="http://schemas.microsoft.com/office/drawing/2014/main" id="{DDB8BBFA-C9D7-4F60-A252-7ED1743E47A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49313" y="3228221"/>
              <a:ext cx="162611" cy="142976"/>
            </a:xfrm>
            <a:custGeom>
              <a:avLst/>
              <a:gdLst>
                <a:gd name="T0" fmla="*/ 19 w 42"/>
                <a:gd name="T1" fmla="*/ 0 h 40"/>
                <a:gd name="T2" fmla="*/ 4 w 42"/>
                <a:gd name="T3" fmla="*/ 19 h 40"/>
                <a:gd name="T4" fmla="*/ 19 w 42"/>
                <a:gd name="T5" fmla="*/ 0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2" h="40">
                  <a:moveTo>
                    <a:pt x="19" y="0"/>
                  </a:moveTo>
                  <a:cubicBezTo>
                    <a:pt x="42" y="10"/>
                    <a:pt x="20" y="40"/>
                    <a:pt x="4" y="19"/>
                  </a:cubicBezTo>
                  <a:cubicBezTo>
                    <a:pt x="0" y="6"/>
                    <a:pt x="8" y="1"/>
                    <a:pt x="19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" name="Freeform 85">
              <a:extLst>
                <a:ext uri="{FF2B5EF4-FFF2-40B4-BE49-F238E27FC236}">
                  <a16:creationId xmlns:a16="http://schemas.microsoft.com/office/drawing/2014/main" id="{A0FF6E41-0C56-4070-B2E2-2B584C5785A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769669" y="3263964"/>
              <a:ext cx="151070" cy="114961"/>
            </a:xfrm>
            <a:custGeom>
              <a:avLst/>
              <a:gdLst>
                <a:gd name="T0" fmla="*/ 21 w 39"/>
                <a:gd name="T1" fmla="*/ 0 h 32"/>
                <a:gd name="T2" fmla="*/ 13 w 39"/>
                <a:gd name="T3" fmla="*/ 20 h 32"/>
                <a:gd name="T4" fmla="*/ 21 w 39"/>
                <a:gd name="T5" fmla="*/ 0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32">
                  <a:moveTo>
                    <a:pt x="21" y="0"/>
                  </a:moveTo>
                  <a:cubicBezTo>
                    <a:pt x="39" y="2"/>
                    <a:pt x="32" y="32"/>
                    <a:pt x="13" y="20"/>
                  </a:cubicBezTo>
                  <a:cubicBezTo>
                    <a:pt x="3" y="23"/>
                    <a:pt x="0" y="1"/>
                    <a:pt x="21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87">
              <a:extLst>
                <a:ext uri="{FF2B5EF4-FFF2-40B4-BE49-F238E27FC236}">
                  <a16:creationId xmlns:a16="http://schemas.microsoft.com/office/drawing/2014/main" id="{BF2AC548-3795-4AF1-B887-1983F7F8A92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2025650" y="3278455"/>
              <a:ext cx="159463" cy="107233"/>
            </a:xfrm>
            <a:custGeom>
              <a:avLst/>
              <a:gdLst>
                <a:gd name="T0" fmla="*/ 27 w 41"/>
                <a:gd name="T1" fmla="*/ 0 h 30"/>
                <a:gd name="T2" fmla="*/ 41 w 41"/>
                <a:gd name="T3" fmla="*/ 19 h 30"/>
                <a:gd name="T4" fmla="*/ 27 w 41"/>
                <a:gd name="T5" fmla="*/ 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1" h="30">
                  <a:moveTo>
                    <a:pt x="27" y="0"/>
                  </a:moveTo>
                  <a:cubicBezTo>
                    <a:pt x="35" y="0"/>
                    <a:pt x="40" y="11"/>
                    <a:pt x="41" y="19"/>
                  </a:cubicBezTo>
                  <a:cubicBezTo>
                    <a:pt x="21" y="30"/>
                    <a:pt x="0" y="10"/>
                    <a:pt x="27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88">
              <a:extLst>
                <a:ext uri="{FF2B5EF4-FFF2-40B4-BE49-F238E27FC236}">
                  <a16:creationId xmlns:a16="http://schemas.microsoft.com/office/drawing/2014/main" id="{2BDFC7FA-5D85-4F31-B712-6E0C0D7B04C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923043" y="3285217"/>
              <a:ext cx="7345" cy="7727"/>
            </a:xfrm>
            <a:custGeom>
              <a:avLst/>
              <a:gdLst>
                <a:gd name="T0" fmla="*/ 0 w 2"/>
                <a:gd name="T1" fmla="*/ 0 h 2"/>
                <a:gd name="T2" fmla="*/ 2 w 2"/>
                <a:gd name="T3" fmla="*/ 2 h 2"/>
                <a:gd name="T4" fmla="*/ 0 w 2"/>
                <a:gd name="T5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" h="2">
                  <a:moveTo>
                    <a:pt x="0" y="0"/>
                  </a:moveTo>
                  <a:cubicBezTo>
                    <a:pt x="1" y="0"/>
                    <a:pt x="1" y="1"/>
                    <a:pt x="2" y="2"/>
                  </a:cubicBezTo>
                  <a:cubicBezTo>
                    <a:pt x="1" y="2"/>
                    <a:pt x="0" y="1"/>
                    <a:pt x="0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94">
              <a:extLst>
                <a:ext uri="{FF2B5EF4-FFF2-40B4-BE49-F238E27FC236}">
                  <a16:creationId xmlns:a16="http://schemas.microsoft.com/office/drawing/2014/main" id="{DD1464FA-ADAE-4DB6-A9A6-A809763A36C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550139" y="3580387"/>
              <a:ext cx="163660" cy="121724"/>
            </a:xfrm>
            <a:custGeom>
              <a:avLst/>
              <a:gdLst>
                <a:gd name="T0" fmla="*/ 29 w 42"/>
                <a:gd name="T1" fmla="*/ 1 h 34"/>
                <a:gd name="T2" fmla="*/ 40 w 42"/>
                <a:gd name="T3" fmla="*/ 20 h 34"/>
                <a:gd name="T4" fmla="*/ 29 w 42"/>
                <a:gd name="T5" fmla="*/ 1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2" h="34">
                  <a:moveTo>
                    <a:pt x="29" y="1"/>
                  </a:moveTo>
                  <a:cubicBezTo>
                    <a:pt x="38" y="0"/>
                    <a:pt x="42" y="12"/>
                    <a:pt x="40" y="20"/>
                  </a:cubicBezTo>
                  <a:cubicBezTo>
                    <a:pt x="22" y="34"/>
                    <a:pt x="0" y="9"/>
                    <a:pt x="29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" name="Freeform 97">
              <a:extLst>
                <a:ext uri="{FF2B5EF4-FFF2-40B4-BE49-F238E27FC236}">
                  <a16:creationId xmlns:a16="http://schemas.microsoft.com/office/drawing/2014/main" id="{A247191C-2FEA-4AA3-9B1B-4F1602D26A6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9815064" y="3539291"/>
              <a:ext cx="225557" cy="143944"/>
            </a:xfrm>
            <a:custGeom>
              <a:avLst/>
              <a:gdLst>
                <a:gd name="T0" fmla="*/ 42 w 58"/>
                <a:gd name="T1" fmla="*/ 0 h 40"/>
                <a:gd name="T2" fmla="*/ 53 w 58"/>
                <a:gd name="T3" fmla="*/ 17 h 40"/>
                <a:gd name="T4" fmla="*/ 42 w 58"/>
                <a:gd name="T5" fmla="*/ 0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8" h="40">
                  <a:moveTo>
                    <a:pt x="42" y="0"/>
                  </a:moveTo>
                  <a:cubicBezTo>
                    <a:pt x="52" y="0"/>
                    <a:pt x="50" y="9"/>
                    <a:pt x="53" y="17"/>
                  </a:cubicBezTo>
                  <a:cubicBezTo>
                    <a:pt x="58" y="40"/>
                    <a:pt x="0" y="6"/>
                    <a:pt x="42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" name="Freeform 98">
              <a:extLst>
                <a:ext uri="{FF2B5EF4-FFF2-40B4-BE49-F238E27FC236}">
                  <a16:creationId xmlns:a16="http://schemas.microsoft.com/office/drawing/2014/main" id="{92676367-B42C-46BC-BF52-A543723C22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9091835" y="3539292"/>
              <a:ext cx="175200" cy="93707"/>
            </a:xfrm>
            <a:custGeom>
              <a:avLst/>
              <a:gdLst>
                <a:gd name="T0" fmla="*/ 23 w 45"/>
                <a:gd name="T1" fmla="*/ 0 h 26"/>
                <a:gd name="T2" fmla="*/ 30 w 45"/>
                <a:gd name="T3" fmla="*/ 26 h 26"/>
                <a:gd name="T4" fmla="*/ 23 w 45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5" h="26">
                  <a:moveTo>
                    <a:pt x="23" y="0"/>
                  </a:moveTo>
                  <a:cubicBezTo>
                    <a:pt x="33" y="2"/>
                    <a:pt x="45" y="21"/>
                    <a:pt x="30" y="26"/>
                  </a:cubicBezTo>
                  <a:cubicBezTo>
                    <a:pt x="10" y="24"/>
                    <a:pt x="0" y="8"/>
                    <a:pt x="23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" name="Freeform 99">
              <a:extLst>
                <a:ext uri="{FF2B5EF4-FFF2-40B4-BE49-F238E27FC236}">
                  <a16:creationId xmlns:a16="http://schemas.microsoft.com/office/drawing/2014/main" id="{F96083BD-2E2F-43C1-B5B8-90A19ECB2F8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9320539" y="3539289"/>
              <a:ext cx="260178" cy="143944"/>
            </a:xfrm>
            <a:custGeom>
              <a:avLst/>
              <a:gdLst>
                <a:gd name="T0" fmla="*/ 36 w 67"/>
                <a:gd name="T1" fmla="*/ 0 h 40"/>
                <a:gd name="T2" fmla="*/ 44 w 67"/>
                <a:gd name="T3" fmla="*/ 2 h 40"/>
                <a:gd name="T4" fmla="*/ 31 w 67"/>
                <a:gd name="T5" fmla="*/ 2 h 40"/>
                <a:gd name="T6" fmla="*/ 36 w 67"/>
                <a:gd name="T7" fmla="*/ 0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7" h="40">
                  <a:moveTo>
                    <a:pt x="36" y="0"/>
                  </a:moveTo>
                  <a:cubicBezTo>
                    <a:pt x="39" y="3"/>
                    <a:pt x="41" y="0"/>
                    <a:pt x="44" y="2"/>
                  </a:cubicBezTo>
                  <a:cubicBezTo>
                    <a:pt x="67" y="40"/>
                    <a:pt x="0" y="25"/>
                    <a:pt x="31" y="2"/>
                  </a:cubicBezTo>
                  <a:cubicBezTo>
                    <a:pt x="24" y="11"/>
                    <a:pt x="31" y="5"/>
                    <a:pt x="36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2" name="Freeform 100">
              <a:extLst>
                <a:ext uri="{FF2B5EF4-FFF2-40B4-BE49-F238E27FC236}">
                  <a16:creationId xmlns:a16="http://schemas.microsoft.com/office/drawing/2014/main" id="{36D49EC8-F959-4206-9496-81C1FCE9502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759800" y="3539291"/>
              <a:ext cx="152120" cy="111097"/>
            </a:xfrm>
            <a:custGeom>
              <a:avLst/>
              <a:gdLst>
                <a:gd name="T0" fmla="*/ 28 w 39"/>
                <a:gd name="T1" fmla="*/ 1 h 31"/>
                <a:gd name="T2" fmla="*/ 39 w 39"/>
                <a:gd name="T3" fmla="*/ 21 h 31"/>
                <a:gd name="T4" fmla="*/ 28 w 39"/>
                <a:gd name="T5" fmla="*/ 1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31">
                  <a:moveTo>
                    <a:pt x="28" y="1"/>
                  </a:moveTo>
                  <a:cubicBezTo>
                    <a:pt x="38" y="0"/>
                    <a:pt x="38" y="12"/>
                    <a:pt x="39" y="21"/>
                  </a:cubicBezTo>
                  <a:cubicBezTo>
                    <a:pt x="18" y="31"/>
                    <a:pt x="0" y="12"/>
                    <a:pt x="28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" name="Freeform 101">
              <a:extLst>
                <a:ext uri="{FF2B5EF4-FFF2-40B4-BE49-F238E27FC236}">
                  <a16:creationId xmlns:a16="http://schemas.microsoft.com/office/drawing/2014/main" id="{0D1F9B54-5650-4ADE-8769-818D5AD39D3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204341" y="3569721"/>
              <a:ext cx="163660" cy="96607"/>
            </a:xfrm>
            <a:custGeom>
              <a:avLst/>
              <a:gdLst>
                <a:gd name="T0" fmla="*/ 22 w 42"/>
                <a:gd name="T1" fmla="*/ 0 h 27"/>
                <a:gd name="T2" fmla="*/ 14 w 42"/>
                <a:gd name="T3" fmla="*/ 25 h 27"/>
                <a:gd name="T4" fmla="*/ 22 w 42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2" h="27">
                  <a:moveTo>
                    <a:pt x="22" y="0"/>
                  </a:moveTo>
                  <a:cubicBezTo>
                    <a:pt x="42" y="7"/>
                    <a:pt x="28" y="27"/>
                    <a:pt x="14" y="25"/>
                  </a:cubicBezTo>
                  <a:cubicBezTo>
                    <a:pt x="0" y="18"/>
                    <a:pt x="9" y="2"/>
                    <a:pt x="22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4" name="Freeform 102">
              <a:extLst>
                <a:ext uri="{FF2B5EF4-FFF2-40B4-BE49-F238E27FC236}">
                  <a16:creationId xmlns:a16="http://schemas.microsoft.com/office/drawing/2014/main" id="{1208F64B-D1E2-4308-A921-2791E4D9028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959349" y="3594839"/>
              <a:ext cx="143728" cy="117858"/>
            </a:xfrm>
            <a:custGeom>
              <a:avLst/>
              <a:gdLst>
                <a:gd name="T0" fmla="*/ 21 w 37"/>
                <a:gd name="T1" fmla="*/ 0 h 33"/>
                <a:gd name="T2" fmla="*/ 19 w 37"/>
                <a:gd name="T3" fmla="*/ 23 h 33"/>
                <a:gd name="T4" fmla="*/ 21 w 37"/>
                <a:gd name="T5" fmla="*/ 0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7" h="33">
                  <a:moveTo>
                    <a:pt x="21" y="0"/>
                  </a:moveTo>
                  <a:cubicBezTo>
                    <a:pt x="37" y="0"/>
                    <a:pt x="29" y="33"/>
                    <a:pt x="19" y="23"/>
                  </a:cubicBezTo>
                  <a:cubicBezTo>
                    <a:pt x="0" y="30"/>
                    <a:pt x="3" y="0"/>
                    <a:pt x="21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" name="Freeform 103">
              <a:extLst>
                <a:ext uri="{FF2B5EF4-FFF2-40B4-BE49-F238E27FC236}">
                  <a16:creationId xmlns:a16="http://schemas.microsoft.com/office/drawing/2014/main" id="{DD5592E3-A816-49FE-824E-AF5845C5119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171682" y="3557646"/>
              <a:ext cx="166807" cy="121724"/>
            </a:xfrm>
            <a:custGeom>
              <a:avLst/>
              <a:gdLst>
                <a:gd name="T0" fmla="*/ 28 w 43"/>
                <a:gd name="T1" fmla="*/ 0 h 34"/>
                <a:gd name="T2" fmla="*/ 41 w 43"/>
                <a:gd name="T3" fmla="*/ 21 h 34"/>
                <a:gd name="T4" fmla="*/ 28 w 43"/>
                <a:gd name="T5" fmla="*/ 0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34">
                  <a:moveTo>
                    <a:pt x="28" y="0"/>
                  </a:moveTo>
                  <a:cubicBezTo>
                    <a:pt x="35" y="1"/>
                    <a:pt x="43" y="11"/>
                    <a:pt x="41" y="21"/>
                  </a:cubicBezTo>
                  <a:cubicBezTo>
                    <a:pt x="23" y="34"/>
                    <a:pt x="0" y="7"/>
                    <a:pt x="28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6" name="Freeform 113">
              <a:extLst>
                <a:ext uri="{FF2B5EF4-FFF2-40B4-BE49-F238E27FC236}">
                  <a16:creationId xmlns:a16="http://schemas.microsoft.com/office/drawing/2014/main" id="{048AF30C-3E40-4065-A7E2-A78D26B0593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9913811" y="3611744"/>
              <a:ext cx="11540" cy="10628"/>
            </a:xfrm>
            <a:custGeom>
              <a:avLst/>
              <a:gdLst>
                <a:gd name="T0" fmla="*/ 1 w 3"/>
                <a:gd name="T1" fmla="*/ 0 h 3"/>
                <a:gd name="T2" fmla="*/ 3 w 3"/>
                <a:gd name="T3" fmla="*/ 1 h 3"/>
                <a:gd name="T4" fmla="*/ 1 w 3"/>
                <a:gd name="T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" h="3">
                  <a:moveTo>
                    <a:pt x="1" y="0"/>
                  </a:moveTo>
                  <a:cubicBezTo>
                    <a:pt x="1" y="0"/>
                    <a:pt x="2" y="1"/>
                    <a:pt x="3" y="1"/>
                  </a:cubicBezTo>
                  <a:cubicBezTo>
                    <a:pt x="2" y="3"/>
                    <a:pt x="0" y="1"/>
                    <a:pt x="1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7" name="Freeform 115">
              <a:extLst>
                <a:ext uri="{FF2B5EF4-FFF2-40B4-BE49-F238E27FC236}">
                  <a16:creationId xmlns:a16="http://schemas.microsoft.com/office/drawing/2014/main" id="{F6E9CB87-8280-47D0-88C8-BAC285D5DE8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9238190" y="3618509"/>
              <a:ext cx="7345" cy="6762"/>
            </a:xfrm>
            <a:custGeom>
              <a:avLst/>
              <a:gdLst>
                <a:gd name="T0" fmla="*/ 0 w 2"/>
                <a:gd name="T1" fmla="*/ 0 h 2"/>
                <a:gd name="T2" fmla="*/ 1 w 2"/>
                <a:gd name="T3" fmla="*/ 2 h 2"/>
                <a:gd name="T4" fmla="*/ 0 w 2"/>
                <a:gd name="T5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" h="2">
                  <a:moveTo>
                    <a:pt x="0" y="0"/>
                  </a:moveTo>
                  <a:cubicBezTo>
                    <a:pt x="1" y="0"/>
                    <a:pt x="2" y="1"/>
                    <a:pt x="1" y="2"/>
                  </a:cubicBezTo>
                  <a:cubicBezTo>
                    <a:pt x="0" y="2"/>
                    <a:pt x="0" y="1"/>
                    <a:pt x="0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8" name="Freeform 117">
              <a:extLst>
                <a:ext uri="{FF2B5EF4-FFF2-40B4-BE49-F238E27FC236}">
                  <a16:creationId xmlns:a16="http://schemas.microsoft.com/office/drawing/2014/main" id="{C126D247-0C11-4EAB-BE52-A4D807955C5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45118" y="3633000"/>
              <a:ext cx="8392" cy="6762"/>
            </a:xfrm>
            <a:custGeom>
              <a:avLst/>
              <a:gdLst>
                <a:gd name="T0" fmla="*/ 0 w 2"/>
                <a:gd name="T1" fmla="*/ 0 h 2"/>
                <a:gd name="T2" fmla="*/ 1 w 2"/>
                <a:gd name="T3" fmla="*/ 2 h 2"/>
                <a:gd name="T4" fmla="*/ 0 w 2"/>
                <a:gd name="T5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" h="2">
                  <a:moveTo>
                    <a:pt x="0" y="0"/>
                  </a:moveTo>
                  <a:cubicBezTo>
                    <a:pt x="1" y="1"/>
                    <a:pt x="2" y="1"/>
                    <a:pt x="1" y="2"/>
                  </a:cubicBezTo>
                  <a:cubicBezTo>
                    <a:pt x="0" y="2"/>
                    <a:pt x="0" y="1"/>
                    <a:pt x="0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9" name="Freeform 118">
              <a:extLst>
                <a:ext uri="{FF2B5EF4-FFF2-40B4-BE49-F238E27FC236}">
                  <a16:creationId xmlns:a16="http://schemas.microsoft.com/office/drawing/2014/main" id="{A15D480B-DA3E-4F00-BDEA-52E018D2CEC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909199" y="3636863"/>
              <a:ext cx="155267" cy="113994"/>
            </a:xfrm>
            <a:custGeom>
              <a:avLst/>
              <a:gdLst>
                <a:gd name="T0" fmla="*/ 22 w 40"/>
                <a:gd name="T1" fmla="*/ 0 h 32"/>
                <a:gd name="T2" fmla="*/ 16 w 40"/>
                <a:gd name="T3" fmla="*/ 25 h 32"/>
                <a:gd name="T4" fmla="*/ 22 w 40"/>
                <a:gd name="T5" fmla="*/ 0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32">
                  <a:moveTo>
                    <a:pt x="22" y="0"/>
                  </a:moveTo>
                  <a:cubicBezTo>
                    <a:pt x="40" y="3"/>
                    <a:pt x="40" y="32"/>
                    <a:pt x="16" y="25"/>
                  </a:cubicBezTo>
                  <a:cubicBezTo>
                    <a:pt x="0" y="7"/>
                    <a:pt x="14" y="4"/>
                    <a:pt x="22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0" name="Freeform 119">
              <a:extLst>
                <a:ext uri="{FF2B5EF4-FFF2-40B4-BE49-F238E27FC236}">
                  <a16:creationId xmlns:a16="http://schemas.microsoft.com/office/drawing/2014/main" id="{171F133F-A692-4513-A861-47BDCCC8F66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625942" y="3622374"/>
              <a:ext cx="151070" cy="178722"/>
            </a:xfrm>
            <a:custGeom>
              <a:avLst/>
              <a:gdLst>
                <a:gd name="T0" fmla="*/ 13 w 39"/>
                <a:gd name="T1" fmla="*/ 6 h 50"/>
                <a:gd name="T2" fmla="*/ 0 w 39"/>
                <a:gd name="T3" fmla="*/ 23 h 50"/>
                <a:gd name="T4" fmla="*/ 13 w 39"/>
                <a:gd name="T5" fmla="*/ 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50">
                  <a:moveTo>
                    <a:pt x="13" y="6"/>
                  </a:moveTo>
                  <a:cubicBezTo>
                    <a:pt x="39" y="10"/>
                    <a:pt x="16" y="50"/>
                    <a:pt x="0" y="23"/>
                  </a:cubicBezTo>
                  <a:cubicBezTo>
                    <a:pt x="1" y="0"/>
                    <a:pt x="5" y="14"/>
                    <a:pt x="13" y="6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1" name="Freeform 120">
              <a:extLst>
                <a:ext uri="{FF2B5EF4-FFF2-40B4-BE49-F238E27FC236}">
                  <a16:creationId xmlns:a16="http://schemas.microsoft.com/office/drawing/2014/main" id="{38207A8D-8E7E-463D-9992-9844A780828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706294" y="3832973"/>
              <a:ext cx="143728" cy="79216"/>
            </a:xfrm>
            <a:custGeom>
              <a:avLst/>
              <a:gdLst>
                <a:gd name="T0" fmla="*/ 19 w 37"/>
                <a:gd name="T1" fmla="*/ 0 h 22"/>
                <a:gd name="T2" fmla="*/ 20 w 37"/>
                <a:gd name="T3" fmla="*/ 22 h 22"/>
                <a:gd name="T4" fmla="*/ 19 w 37"/>
                <a:gd name="T5" fmla="*/ 0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7" h="22">
                  <a:moveTo>
                    <a:pt x="19" y="0"/>
                  </a:moveTo>
                  <a:cubicBezTo>
                    <a:pt x="35" y="2"/>
                    <a:pt x="37" y="21"/>
                    <a:pt x="20" y="22"/>
                  </a:cubicBezTo>
                  <a:cubicBezTo>
                    <a:pt x="7" y="18"/>
                    <a:pt x="0" y="6"/>
                    <a:pt x="19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2" name="Freeform 127">
              <a:extLst>
                <a:ext uri="{FF2B5EF4-FFF2-40B4-BE49-F238E27FC236}">
                  <a16:creationId xmlns:a16="http://schemas.microsoft.com/office/drawing/2014/main" id="{7BA77B91-9626-4DFA-A5D2-86BE3EAC8F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9172096" y="3868719"/>
              <a:ext cx="162611" cy="93707"/>
            </a:xfrm>
            <a:custGeom>
              <a:avLst/>
              <a:gdLst>
                <a:gd name="T0" fmla="*/ 28 w 42"/>
                <a:gd name="T1" fmla="*/ 0 h 26"/>
                <a:gd name="T2" fmla="*/ 23 w 42"/>
                <a:gd name="T3" fmla="*/ 26 h 26"/>
                <a:gd name="T4" fmla="*/ 28 w 42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2" h="26">
                  <a:moveTo>
                    <a:pt x="28" y="0"/>
                  </a:moveTo>
                  <a:cubicBezTo>
                    <a:pt x="42" y="4"/>
                    <a:pt x="38" y="23"/>
                    <a:pt x="23" y="26"/>
                  </a:cubicBezTo>
                  <a:cubicBezTo>
                    <a:pt x="0" y="26"/>
                    <a:pt x="8" y="5"/>
                    <a:pt x="28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3" name="Freeform 129">
              <a:extLst>
                <a:ext uri="{FF2B5EF4-FFF2-40B4-BE49-F238E27FC236}">
                  <a16:creationId xmlns:a16="http://schemas.microsoft.com/office/drawing/2014/main" id="{E160D945-C924-441B-827A-C27206D18F4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9734415" y="3872581"/>
              <a:ext cx="175200" cy="129453"/>
            </a:xfrm>
            <a:custGeom>
              <a:avLst/>
              <a:gdLst>
                <a:gd name="T0" fmla="*/ 28 w 45"/>
                <a:gd name="T1" fmla="*/ 0 h 36"/>
                <a:gd name="T2" fmla="*/ 42 w 45"/>
                <a:gd name="T3" fmla="*/ 20 h 36"/>
                <a:gd name="T4" fmla="*/ 28 w 45"/>
                <a:gd name="T5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5" h="36">
                  <a:moveTo>
                    <a:pt x="28" y="0"/>
                  </a:moveTo>
                  <a:cubicBezTo>
                    <a:pt x="34" y="1"/>
                    <a:pt x="45" y="11"/>
                    <a:pt x="42" y="20"/>
                  </a:cubicBezTo>
                  <a:cubicBezTo>
                    <a:pt x="25" y="36"/>
                    <a:pt x="0" y="7"/>
                    <a:pt x="28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4" name="Freeform 133">
              <a:extLst>
                <a:ext uri="{FF2B5EF4-FFF2-40B4-BE49-F238E27FC236}">
                  <a16:creationId xmlns:a16="http://schemas.microsoft.com/office/drawing/2014/main" id="{034D50E5-CC96-47EA-909D-9CC6ABA24FB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9505710" y="3883209"/>
              <a:ext cx="162611" cy="118826"/>
            </a:xfrm>
            <a:custGeom>
              <a:avLst/>
              <a:gdLst>
                <a:gd name="T0" fmla="*/ 25 w 42"/>
                <a:gd name="T1" fmla="*/ 1 h 33"/>
                <a:gd name="T2" fmla="*/ 4 w 42"/>
                <a:gd name="T3" fmla="*/ 19 h 33"/>
                <a:gd name="T4" fmla="*/ 25 w 42"/>
                <a:gd name="T5" fmla="*/ 1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2" h="33">
                  <a:moveTo>
                    <a:pt x="25" y="1"/>
                  </a:moveTo>
                  <a:cubicBezTo>
                    <a:pt x="42" y="14"/>
                    <a:pt x="15" y="33"/>
                    <a:pt x="4" y="19"/>
                  </a:cubicBezTo>
                  <a:cubicBezTo>
                    <a:pt x="0" y="6"/>
                    <a:pt x="15" y="0"/>
                    <a:pt x="25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5" name="Freeform 136">
              <a:extLst>
                <a:ext uri="{FF2B5EF4-FFF2-40B4-BE49-F238E27FC236}">
                  <a16:creationId xmlns:a16="http://schemas.microsoft.com/office/drawing/2014/main" id="{CE529D6B-DA12-4C21-8816-B7C0655DCAF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733368" y="3958373"/>
              <a:ext cx="151070" cy="82115"/>
            </a:xfrm>
            <a:custGeom>
              <a:avLst/>
              <a:gdLst>
                <a:gd name="T0" fmla="*/ 21 w 39"/>
                <a:gd name="T1" fmla="*/ 0 h 23"/>
                <a:gd name="T2" fmla="*/ 22 w 39"/>
                <a:gd name="T3" fmla="*/ 23 h 23"/>
                <a:gd name="T4" fmla="*/ 21 w 39"/>
                <a:gd name="T5" fmla="*/ 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23">
                  <a:moveTo>
                    <a:pt x="21" y="0"/>
                  </a:moveTo>
                  <a:cubicBezTo>
                    <a:pt x="37" y="0"/>
                    <a:pt x="39" y="22"/>
                    <a:pt x="22" y="23"/>
                  </a:cubicBezTo>
                  <a:cubicBezTo>
                    <a:pt x="7" y="22"/>
                    <a:pt x="0" y="5"/>
                    <a:pt x="21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6" name="Freeform 137">
              <a:extLst>
                <a:ext uri="{FF2B5EF4-FFF2-40B4-BE49-F238E27FC236}">
                  <a16:creationId xmlns:a16="http://schemas.microsoft.com/office/drawing/2014/main" id="{8BD20D1C-AFD2-46C5-B874-E1E6575AB6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406887" y="3901564"/>
              <a:ext cx="151070" cy="111097"/>
            </a:xfrm>
            <a:custGeom>
              <a:avLst/>
              <a:gdLst>
                <a:gd name="T0" fmla="*/ 23 w 39"/>
                <a:gd name="T1" fmla="*/ 0 h 31"/>
                <a:gd name="T2" fmla="*/ 17 w 39"/>
                <a:gd name="T3" fmla="*/ 26 h 31"/>
                <a:gd name="T4" fmla="*/ 23 w 39"/>
                <a:gd name="T5" fmla="*/ 0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31">
                  <a:moveTo>
                    <a:pt x="23" y="0"/>
                  </a:moveTo>
                  <a:cubicBezTo>
                    <a:pt x="39" y="3"/>
                    <a:pt x="39" y="31"/>
                    <a:pt x="17" y="26"/>
                  </a:cubicBezTo>
                  <a:cubicBezTo>
                    <a:pt x="0" y="6"/>
                    <a:pt x="15" y="5"/>
                    <a:pt x="23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7" name="Freeform 138">
              <a:extLst>
                <a:ext uri="{FF2B5EF4-FFF2-40B4-BE49-F238E27FC236}">
                  <a16:creationId xmlns:a16="http://schemas.microsoft.com/office/drawing/2014/main" id="{1553F3A5-DAE1-4BE4-A62C-DC0B2B07658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107894" y="3904464"/>
              <a:ext cx="139530" cy="93707"/>
            </a:xfrm>
            <a:custGeom>
              <a:avLst/>
              <a:gdLst>
                <a:gd name="T0" fmla="*/ 21 w 36"/>
                <a:gd name="T1" fmla="*/ 0 h 26"/>
                <a:gd name="T2" fmla="*/ 21 w 36"/>
                <a:gd name="T3" fmla="*/ 26 h 26"/>
                <a:gd name="T4" fmla="*/ 21 w 36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6" h="26">
                  <a:moveTo>
                    <a:pt x="21" y="0"/>
                  </a:moveTo>
                  <a:cubicBezTo>
                    <a:pt x="32" y="4"/>
                    <a:pt x="36" y="23"/>
                    <a:pt x="21" y="26"/>
                  </a:cubicBezTo>
                  <a:cubicBezTo>
                    <a:pt x="1" y="24"/>
                    <a:pt x="0" y="2"/>
                    <a:pt x="21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8" name="Freeform 139">
              <a:extLst>
                <a:ext uri="{FF2B5EF4-FFF2-40B4-BE49-F238E27FC236}">
                  <a16:creationId xmlns:a16="http://schemas.microsoft.com/office/drawing/2014/main" id="{7248432C-E709-4AB9-B196-B17BABF5462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909199" y="3912191"/>
              <a:ext cx="155267" cy="103369"/>
            </a:xfrm>
            <a:custGeom>
              <a:avLst/>
              <a:gdLst>
                <a:gd name="T0" fmla="*/ 24 w 40"/>
                <a:gd name="T1" fmla="*/ 0 h 29"/>
                <a:gd name="T2" fmla="*/ 19 w 40"/>
                <a:gd name="T3" fmla="*/ 26 h 29"/>
                <a:gd name="T4" fmla="*/ 24 w 40"/>
                <a:gd name="T5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9">
                  <a:moveTo>
                    <a:pt x="24" y="0"/>
                  </a:moveTo>
                  <a:cubicBezTo>
                    <a:pt x="40" y="2"/>
                    <a:pt x="34" y="29"/>
                    <a:pt x="19" y="26"/>
                  </a:cubicBezTo>
                  <a:cubicBezTo>
                    <a:pt x="0" y="19"/>
                    <a:pt x="4" y="2"/>
                    <a:pt x="24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9" name="Freeform 142">
              <a:extLst>
                <a:ext uri="{FF2B5EF4-FFF2-40B4-BE49-F238E27FC236}">
                  <a16:creationId xmlns:a16="http://schemas.microsoft.com/office/drawing/2014/main" id="{87579DF1-0CD1-48D7-9B6C-2B437C7B004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9812046" y="3947935"/>
              <a:ext cx="4197" cy="6762"/>
            </a:xfrm>
            <a:custGeom>
              <a:avLst/>
              <a:gdLst>
                <a:gd name="T0" fmla="*/ 0 w 1"/>
                <a:gd name="T1" fmla="*/ 0 h 2"/>
                <a:gd name="T2" fmla="*/ 1 w 1"/>
                <a:gd name="T3" fmla="*/ 2 h 2"/>
                <a:gd name="T4" fmla="*/ 0 w 1"/>
                <a:gd name="T5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" h="2">
                  <a:moveTo>
                    <a:pt x="0" y="0"/>
                  </a:moveTo>
                  <a:cubicBezTo>
                    <a:pt x="1" y="1"/>
                    <a:pt x="1" y="1"/>
                    <a:pt x="1" y="2"/>
                  </a:cubicBezTo>
                  <a:cubicBezTo>
                    <a:pt x="0" y="2"/>
                    <a:pt x="0" y="1"/>
                    <a:pt x="0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" name="Freeform 143">
              <a:extLst>
                <a:ext uri="{FF2B5EF4-FFF2-40B4-BE49-F238E27FC236}">
                  <a16:creationId xmlns:a16="http://schemas.microsoft.com/office/drawing/2014/main" id="{51C5165A-A8BD-4E8A-BB51-96ADB4E0CF0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027955" y="3951797"/>
              <a:ext cx="143728" cy="92743"/>
            </a:xfrm>
            <a:custGeom>
              <a:avLst/>
              <a:gdLst>
                <a:gd name="T0" fmla="*/ 21 w 37"/>
                <a:gd name="T1" fmla="*/ 0 h 26"/>
                <a:gd name="T2" fmla="*/ 22 w 37"/>
                <a:gd name="T3" fmla="*/ 26 h 26"/>
                <a:gd name="T4" fmla="*/ 21 w 37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7" h="26">
                  <a:moveTo>
                    <a:pt x="21" y="0"/>
                  </a:moveTo>
                  <a:cubicBezTo>
                    <a:pt x="32" y="2"/>
                    <a:pt x="37" y="23"/>
                    <a:pt x="22" y="26"/>
                  </a:cubicBezTo>
                  <a:cubicBezTo>
                    <a:pt x="3" y="26"/>
                    <a:pt x="0" y="1"/>
                    <a:pt x="21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1" name="Freeform 144">
              <a:extLst>
                <a:ext uri="{FF2B5EF4-FFF2-40B4-BE49-F238E27FC236}">
                  <a16:creationId xmlns:a16="http://schemas.microsoft.com/office/drawing/2014/main" id="{3318A639-15FE-47E4-883D-24F0DAF6B4E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345833" y="3947935"/>
              <a:ext cx="167855" cy="107233"/>
            </a:xfrm>
            <a:custGeom>
              <a:avLst/>
              <a:gdLst>
                <a:gd name="T0" fmla="*/ 28 w 43"/>
                <a:gd name="T1" fmla="*/ 2 h 30"/>
                <a:gd name="T2" fmla="*/ 41 w 43"/>
                <a:gd name="T3" fmla="*/ 20 h 30"/>
                <a:gd name="T4" fmla="*/ 28 w 43"/>
                <a:gd name="T5" fmla="*/ 2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30">
                  <a:moveTo>
                    <a:pt x="28" y="2"/>
                  </a:moveTo>
                  <a:cubicBezTo>
                    <a:pt x="36" y="0"/>
                    <a:pt x="43" y="12"/>
                    <a:pt x="41" y="20"/>
                  </a:cubicBezTo>
                  <a:cubicBezTo>
                    <a:pt x="24" y="30"/>
                    <a:pt x="0" y="14"/>
                    <a:pt x="28" y="2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2" name="Freeform 145">
              <a:extLst>
                <a:ext uri="{FF2B5EF4-FFF2-40B4-BE49-F238E27FC236}">
                  <a16:creationId xmlns:a16="http://schemas.microsoft.com/office/drawing/2014/main" id="{B03EC112-0D5C-48DA-93EE-940B74A6244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594469" y="3954698"/>
              <a:ext cx="143728" cy="79216"/>
            </a:xfrm>
            <a:custGeom>
              <a:avLst/>
              <a:gdLst>
                <a:gd name="T0" fmla="*/ 19 w 37"/>
                <a:gd name="T1" fmla="*/ 0 h 22"/>
                <a:gd name="T2" fmla="*/ 19 w 37"/>
                <a:gd name="T3" fmla="*/ 22 h 22"/>
                <a:gd name="T4" fmla="*/ 19 w 37"/>
                <a:gd name="T5" fmla="*/ 0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7" h="22">
                  <a:moveTo>
                    <a:pt x="19" y="0"/>
                  </a:moveTo>
                  <a:cubicBezTo>
                    <a:pt x="35" y="1"/>
                    <a:pt x="37" y="22"/>
                    <a:pt x="19" y="22"/>
                  </a:cubicBezTo>
                  <a:cubicBezTo>
                    <a:pt x="6" y="18"/>
                    <a:pt x="0" y="4"/>
                    <a:pt x="19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3" name="Freeform 10">
              <a:extLst>
                <a:ext uri="{FF2B5EF4-FFF2-40B4-BE49-F238E27FC236}">
                  <a16:creationId xmlns:a16="http://schemas.microsoft.com/office/drawing/2014/main" id="{982DB46C-F13E-4ED7-90F3-47B25A08583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58264" y="3024903"/>
              <a:ext cx="163660" cy="104334"/>
            </a:xfrm>
            <a:custGeom>
              <a:avLst/>
              <a:gdLst>
                <a:gd name="T0" fmla="*/ 22 w 42"/>
                <a:gd name="T1" fmla="*/ 0 h 29"/>
                <a:gd name="T2" fmla="*/ 14 w 42"/>
                <a:gd name="T3" fmla="*/ 25 h 29"/>
                <a:gd name="T4" fmla="*/ 22 w 42"/>
                <a:gd name="T5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2" h="29">
                  <a:moveTo>
                    <a:pt x="22" y="0"/>
                  </a:moveTo>
                  <a:cubicBezTo>
                    <a:pt x="42" y="7"/>
                    <a:pt x="28" y="29"/>
                    <a:pt x="14" y="25"/>
                  </a:cubicBezTo>
                  <a:cubicBezTo>
                    <a:pt x="0" y="18"/>
                    <a:pt x="8" y="1"/>
                    <a:pt x="22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4" name="Freeform 15">
              <a:extLst>
                <a:ext uri="{FF2B5EF4-FFF2-40B4-BE49-F238E27FC236}">
                  <a16:creationId xmlns:a16="http://schemas.microsoft.com/office/drawing/2014/main" id="{FF698AC9-5CD1-4A7F-8D25-5787F7E8E3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67792" y="3039394"/>
              <a:ext cx="143728" cy="85979"/>
            </a:xfrm>
            <a:custGeom>
              <a:avLst/>
              <a:gdLst>
                <a:gd name="T0" fmla="*/ 16 w 37"/>
                <a:gd name="T1" fmla="*/ 0 h 24"/>
                <a:gd name="T2" fmla="*/ 11 w 37"/>
                <a:gd name="T3" fmla="*/ 24 h 24"/>
                <a:gd name="T4" fmla="*/ 16 w 37"/>
                <a:gd name="T5" fmla="*/ 0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7" h="24">
                  <a:moveTo>
                    <a:pt x="16" y="0"/>
                  </a:moveTo>
                  <a:cubicBezTo>
                    <a:pt x="37" y="6"/>
                    <a:pt x="30" y="20"/>
                    <a:pt x="11" y="24"/>
                  </a:cubicBezTo>
                  <a:cubicBezTo>
                    <a:pt x="0" y="17"/>
                    <a:pt x="5" y="3"/>
                    <a:pt x="16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5" name="Freeform 18">
              <a:extLst>
                <a:ext uri="{FF2B5EF4-FFF2-40B4-BE49-F238E27FC236}">
                  <a16:creationId xmlns:a16="http://schemas.microsoft.com/office/drawing/2014/main" id="{580965AB-01A6-476C-8F50-ED235082075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57259" y="3022005"/>
              <a:ext cx="163660" cy="92743"/>
            </a:xfrm>
            <a:custGeom>
              <a:avLst/>
              <a:gdLst>
                <a:gd name="T0" fmla="*/ 6 w 42"/>
                <a:gd name="T1" fmla="*/ 6 h 26"/>
                <a:gd name="T2" fmla="*/ 21 w 42"/>
                <a:gd name="T3" fmla="*/ 26 h 26"/>
                <a:gd name="T4" fmla="*/ 6 w 42"/>
                <a:gd name="T5" fmla="*/ 6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2" h="26">
                  <a:moveTo>
                    <a:pt x="6" y="6"/>
                  </a:moveTo>
                  <a:cubicBezTo>
                    <a:pt x="25" y="0"/>
                    <a:pt x="42" y="17"/>
                    <a:pt x="21" y="26"/>
                  </a:cubicBezTo>
                  <a:cubicBezTo>
                    <a:pt x="9" y="26"/>
                    <a:pt x="0" y="16"/>
                    <a:pt x="6" y="6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" name="Freeform 19">
              <a:extLst>
                <a:ext uri="{FF2B5EF4-FFF2-40B4-BE49-F238E27FC236}">
                  <a16:creationId xmlns:a16="http://schemas.microsoft.com/office/drawing/2014/main" id="{E3C0DF2F-3170-4A79-ADAA-4BC015B2416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456843" y="3047122"/>
              <a:ext cx="147925" cy="82115"/>
            </a:xfrm>
            <a:custGeom>
              <a:avLst/>
              <a:gdLst>
                <a:gd name="T0" fmla="*/ 16 w 38"/>
                <a:gd name="T1" fmla="*/ 0 h 23"/>
                <a:gd name="T2" fmla="*/ 10 w 38"/>
                <a:gd name="T3" fmla="*/ 23 h 23"/>
                <a:gd name="T4" fmla="*/ 16 w 38"/>
                <a:gd name="T5" fmla="*/ 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8" h="23">
                  <a:moveTo>
                    <a:pt x="16" y="0"/>
                  </a:moveTo>
                  <a:cubicBezTo>
                    <a:pt x="38" y="8"/>
                    <a:pt x="31" y="18"/>
                    <a:pt x="10" y="23"/>
                  </a:cubicBezTo>
                  <a:cubicBezTo>
                    <a:pt x="0" y="16"/>
                    <a:pt x="4" y="3"/>
                    <a:pt x="16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7" name="Freeform 20">
              <a:extLst>
                <a:ext uri="{FF2B5EF4-FFF2-40B4-BE49-F238E27FC236}">
                  <a16:creationId xmlns:a16="http://schemas.microsoft.com/office/drawing/2014/main" id="{69010010-E67A-4065-8312-BE392BB1CBC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693941" y="3057748"/>
              <a:ext cx="152120" cy="92743"/>
            </a:xfrm>
            <a:custGeom>
              <a:avLst/>
              <a:gdLst>
                <a:gd name="T0" fmla="*/ 24 w 39"/>
                <a:gd name="T1" fmla="*/ 0 h 26"/>
                <a:gd name="T2" fmla="*/ 20 w 39"/>
                <a:gd name="T3" fmla="*/ 26 h 26"/>
                <a:gd name="T4" fmla="*/ 24 w 39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26">
                  <a:moveTo>
                    <a:pt x="24" y="0"/>
                  </a:moveTo>
                  <a:cubicBezTo>
                    <a:pt x="39" y="3"/>
                    <a:pt x="36" y="26"/>
                    <a:pt x="20" y="26"/>
                  </a:cubicBezTo>
                  <a:cubicBezTo>
                    <a:pt x="0" y="18"/>
                    <a:pt x="3" y="3"/>
                    <a:pt x="24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8" name="Freeform 22">
              <a:extLst>
                <a:ext uri="{FF2B5EF4-FFF2-40B4-BE49-F238E27FC236}">
                  <a16:creationId xmlns:a16="http://schemas.microsoft.com/office/drawing/2014/main" id="{631A2BD3-8DA4-49DA-961C-2A84252DDF9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08079" y="3068377"/>
              <a:ext cx="178347" cy="117858"/>
            </a:xfrm>
            <a:custGeom>
              <a:avLst/>
              <a:gdLst>
                <a:gd name="T0" fmla="*/ 26 w 46"/>
                <a:gd name="T1" fmla="*/ 0 h 33"/>
                <a:gd name="T2" fmla="*/ 38 w 46"/>
                <a:gd name="T3" fmla="*/ 22 h 33"/>
                <a:gd name="T4" fmla="*/ 26 w 46"/>
                <a:gd name="T5" fmla="*/ 0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6" h="33">
                  <a:moveTo>
                    <a:pt x="26" y="0"/>
                  </a:moveTo>
                  <a:cubicBezTo>
                    <a:pt x="29" y="0"/>
                    <a:pt x="46" y="16"/>
                    <a:pt x="38" y="22"/>
                  </a:cubicBezTo>
                  <a:cubicBezTo>
                    <a:pt x="16" y="33"/>
                    <a:pt x="0" y="5"/>
                    <a:pt x="26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9" name="Freeform 23">
              <a:extLst>
                <a:ext uri="{FF2B5EF4-FFF2-40B4-BE49-F238E27FC236}">
                  <a16:creationId xmlns:a16="http://schemas.microsoft.com/office/drawing/2014/main" id="{B3462A74-8748-4CC2-A7DC-0F765B73426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55247" y="3072240"/>
              <a:ext cx="159463" cy="96607"/>
            </a:xfrm>
            <a:custGeom>
              <a:avLst/>
              <a:gdLst>
                <a:gd name="T0" fmla="*/ 19 w 41"/>
                <a:gd name="T1" fmla="*/ 0 h 27"/>
                <a:gd name="T2" fmla="*/ 8 w 41"/>
                <a:gd name="T3" fmla="*/ 20 h 27"/>
                <a:gd name="T4" fmla="*/ 19 w 41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1" h="27">
                  <a:moveTo>
                    <a:pt x="19" y="0"/>
                  </a:moveTo>
                  <a:cubicBezTo>
                    <a:pt x="41" y="10"/>
                    <a:pt x="28" y="27"/>
                    <a:pt x="8" y="20"/>
                  </a:cubicBezTo>
                  <a:cubicBezTo>
                    <a:pt x="0" y="8"/>
                    <a:pt x="7" y="2"/>
                    <a:pt x="19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0" name="Freeform 26">
              <a:extLst>
                <a:ext uri="{FF2B5EF4-FFF2-40B4-BE49-F238E27FC236}">
                  <a16:creationId xmlns:a16="http://schemas.microsoft.com/office/drawing/2014/main" id="{3FD72CB2-5280-4C42-ABD9-AC2202E7564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630154" y="3093493"/>
              <a:ext cx="151070" cy="92743"/>
            </a:xfrm>
            <a:custGeom>
              <a:avLst/>
              <a:gdLst>
                <a:gd name="T0" fmla="*/ 24 w 39"/>
                <a:gd name="T1" fmla="*/ 0 h 26"/>
                <a:gd name="T2" fmla="*/ 20 w 39"/>
                <a:gd name="T3" fmla="*/ 25 h 26"/>
                <a:gd name="T4" fmla="*/ 24 w 39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26">
                  <a:moveTo>
                    <a:pt x="24" y="0"/>
                  </a:moveTo>
                  <a:cubicBezTo>
                    <a:pt x="39" y="2"/>
                    <a:pt x="36" y="26"/>
                    <a:pt x="20" y="25"/>
                  </a:cubicBezTo>
                  <a:cubicBezTo>
                    <a:pt x="0" y="18"/>
                    <a:pt x="3" y="3"/>
                    <a:pt x="24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1" name="Freeform 27">
              <a:extLst>
                <a:ext uri="{FF2B5EF4-FFF2-40B4-BE49-F238E27FC236}">
                  <a16:creationId xmlns:a16="http://schemas.microsoft.com/office/drawing/2014/main" id="{7BB6BA01-F7D6-431B-97F7-2DAD44DF932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154702" y="3093493"/>
              <a:ext cx="155267" cy="111097"/>
            </a:xfrm>
            <a:custGeom>
              <a:avLst/>
              <a:gdLst>
                <a:gd name="T0" fmla="*/ 22 w 40"/>
                <a:gd name="T1" fmla="*/ 0 h 31"/>
                <a:gd name="T2" fmla="*/ 16 w 40"/>
                <a:gd name="T3" fmla="*/ 25 h 31"/>
                <a:gd name="T4" fmla="*/ 22 w 40"/>
                <a:gd name="T5" fmla="*/ 0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31">
                  <a:moveTo>
                    <a:pt x="22" y="0"/>
                  </a:moveTo>
                  <a:cubicBezTo>
                    <a:pt x="39" y="3"/>
                    <a:pt x="40" y="31"/>
                    <a:pt x="16" y="25"/>
                  </a:cubicBezTo>
                  <a:cubicBezTo>
                    <a:pt x="0" y="7"/>
                    <a:pt x="13" y="4"/>
                    <a:pt x="22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2" name="Freeform 28">
              <a:extLst>
                <a:ext uri="{FF2B5EF4-FFF2-40B4-BE49-F238E27FC236}">
                  <a16:creationId xmlns:a16="http://schemas.microsoft.com/office/drawing/2014/main" id="{6CBFA44B-13FA-4E01-8EC8-3C2E03DC7BD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878791" y="3125373"/>
              <a:ext cx="151070" cy="82115"/>
            </a:xfrm>
            <a:custGeom>
              <a:avLst/>
              <a:gdLst>
                <a:gd name="T0" fmla="*/ 16 w 39"/>
                <a:gd name="T1" fmla="*/ 0 h 23"/>
                <a:gd name="T2" fmla="*/ 11 w 39"/>
                <a:gd name="T3" fmla="*/ 23 h 23"/>
                <a:gd name="T4" fmla="*/ 16 w 39"/>
                <a:gd name="T5" fmla="*/ 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23">
                  <a:moveTo>
                    <a:pt x="16" y="0"/>
                  </a:moveTo>
                  <a:cubicBezTo>
                    <a:pt x="39" y="7"/>
                    <a:pt x="31" y="17"/>
                    <a:pt x="11" y="23"/>
                  </a:cubicBezTo>
                  <a:cubicBezTo>
                    <a:pt x="0" y="16"/>
                    <a:pt x="4" y="2"/>
                    <a:pt x="16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3" name="Freeform 30">
              <a:extLst>
                <a:ext uri="{FF2B5EF4-FFF2-40B4-BE49-F238E27FC236}">
                  <a16:creationId xmlns:a16="http://schemas.microsoft.com/office/drawing/2014/main" id="{0B5F8AEE-90EF-4529-B573-77F764D89A6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69975" y="3143729"/>
              <a:ext cx="11540" cy="6762"/>
            </a:xfrm>
            <a:custGeom>
              <a:avLst/>
              <a:gdLst>
                <a:gd name="T0" fmla="*/ 1 w 3"/>
                <a:gd name="T1" fmla="*/ 0 h 2"/>
                <a:gd name="T2" fmla="*/ 2 w 3"/>
                <a:gd name="T3" fmla="*/ 2 h 2"/>
                <a:gd name="T4" fmla="*/ 1 w 3"/>
                <a:gd name="T5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" h="2">
                  <a:moveTo>
                    <a:pt x="1" y="0"/>
                  </a:moveTo>
                  <a:cubicBezTo>
                    <a:pt x="2" y="1"/>
                    <a:pt x="3" y="2"/>
                    <a:pt x="2" y="2"/>
                  </a:cubicBezTo>
                  <a:cubicBezTo>
                    <a:pt x="1" y="2"/>
                    <a:pt x="0" y="1"/>
                    <a:pt x="1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4" name="Freeform 43">
              <a:extLst>
                <a:ext uri="{FF2B5EF4-FFF2-40B4-BE49-F238E27FC236}">
                  <a16:creationId xmlns:a16="http://schemas.microsoft.com/office/drawing/2014/main" id="{56BAE621-EB8E-4E88-9B1A-F840BFE658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986006" y="3362058"/>
              <a:ext cx="169954" cy="88879"/>
            </a:xfrm>
            <a:custGeom>
              <a:avLst/>
              <a:gdLst>
                <a:gd name="T0" fmla="*/ 28 w 44"/>
                <a:gd name="T1" fmla="*/ 0 h 25"/>
                <a:gd name="T2" fmla="*/ 25 w 44"/>
                <a:gd name="T3" fmla="*/ 25 h 25"/>
                <a:gd name="T4" fmla="*/ 28 w 44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4" h="25">
                  <a:moveTo>
                    <a:pt x="28" y="0"/>
                  </a:moveTo>
                  <a:cubicBezTo>
                    <a:pt x="44" y="2"/>
                    <a:pt x="38" y="22"/>
                    <a:pt x="25" y="25"/>
                  </a:cubicBezTo>
                  <a:cubicBezTo>
                    <a:pt x="0" y="25"/>
                    <a:pt x="9" y="5"/>
                    <a:pt x="28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5" name="Freeform 51">
              <a:extLst>
                <a:ext uri="{FF2B5EF4-FFF2-40B4-BE49-F238E27FC236}">
                  <a16:creationId xmlns:a16="http://schemas.microsoft.com/office/drawing/2014/main" id="{14B4DED6-A4BF-4F3B-B1FC-82825676BD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94777" y="3401668"/>
              <a:ext cx="136383" cy="107233"/>
            </a:xfrm>
            <a:custGeom>
              <a:avLst/>
              <a:gdLst>
                <a:gd name="T0" fmla="*/ 19 w 35"/>
                <a:gd name="T1" fmla="*/ 0 h 30"/>
                <a:gd name="T2" fmla="*/ 33 w 35"/>
                <a:gd name="T3" fmla="*/ 15 h 30"/>
                <a:gd name="T4" fmla="*/ 25 w 35"/>
                <a:gd name="T5" fmla="*/ 19 h 30"/>
                <a:gd name="T6" fmla="*/ 19 w 35"/>
                <a:gd name="T7" fmla="*/ 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30">
                  <a:moveTo>
                    <a:pt x="19" y="0"/>
                  </a:moveTo>
                  <a:cubicBezTo>
                    <a:pt x="26" y="0"/>
                    <a:pt x="35" y="8"/>
                    <a:pt x="33" y="15"/>
                  </a:cubicBezTo>
                  <a:cubicBezTo>
                    <a:pt x="30" y="12"/>
                    <a:pt x="27" y="17"/>
                    <a:pt x="25" y="19"/>
                  </a:cubicBezTo>
                  <a:cubicBezTo>
                    <a:pt x="7" y="30"/>
                    <a:pt x="0" y="5"/>
                    <a:pt x="19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6" name="Freeform 52">
              <a:extLst>
                <a:ext uri="{FF2B5EF4-FFF2-40B4-BE49-F238E27FC236}">
                  <a16:creationId xmlns:a16="http://schemas.microsoft.com/office/drawing/2014/main" id="{E93A246E-C93F-4DCB-8EB4-8AE46BC81F9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19156" y="3408428"/>
              <a:ext cx="140580" cy="96607"/>
            </a:xfrm>
            <a:custGeom>
              <a:avLst/>
              <a:gdLst>
                <a:gd name="T0" fmla="*/ 21 w 36"/>
                <a:gd name="T1" fmla="*/ 0 h 27"/>
                <a:gd name="T2" fmla="*/ 22 w 36"/>
                <a:gd name="T3" fmla="*/ 27 h 27"/>
                <a:gd name="T4" fmla="*/ 21 w 36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6" h="27">
                  <a:moveTo>
                    <a:pt x="21" y="0"/>
                  </a:moveTo>
                  <a:cubicBezTo>
                    <a:pt x="33" y="3"/>
                    <a:pt x="36" y="23"/>
                    <a:pt x="22" y="27"/>
                  </a:cubicBezTo>
                  <a:cubicBezTo>
                    <a:pt x="3" y="25"/>
                    <a:pt x="0" y="1"/>
                    <a:pt x="21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7" name="Freeform 53">
              <a:extLst>
                <a:ext uri="{FF2B5EF4-FFF2-40B4-BE49-F238E27FC236}">
                  <a16:creationId xmlns:a16="http://schemas.microsoft.com/office/drawing/2014/main" id="{2D8ABAA9-E978-42EE-9895-4A97F33EAF8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63345" y="3415192"/>
              <a:ext cx="151070" cy="93707"/>
            </a:xfrm>
            <a:custGeom>
              <a:avLst/>
              <a:gdLst>
                <a:gd name="T0" fmla="*/ 24 w 39"/>
                <a:gd name="T1" fmla="*/ 0 h 26"/>
                <a:gd name="T2" fmla="*/ 20 w 39"/>
                <a:gd name="T3" fmla="*/ 26 h 26"/>
                <a:gd name="T4" fmla="*/ 24 w 39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26">
                  <a:moveTo>
                    <a:pt x="24" y="0"/>
                  </a:moveTo>
                  <a:cubicBezTo>
                    <a:pt x="39" y="3"/>
                    <a:pt x="36" y="26"/>
                    <a:pt x="20" y="26"/>
                  </a:cubicBezTo>
                  <a:cubicBezTo>
                    <a:pt x="0" y="18"/>
                    <a:pt x="3" y="3"/>
                    <a:pt x="24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8" name="Freeform 54">
              <a:extLst>
                <a:ext uri="{FF2B5EF4-FFF2-40B4-BE49-F238E27FC236}">
                  <a16:creationId xmlns:a16="http://schemas.microsoft.com/office/drawing/2014/main" id="{1BDBC350-8F9F-44B7-8860-EE05E45569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17434" y="3412293"/>
              <a:ext cx="159463" cy="124621"/>
            </a:xfrm>
            <a:custGeom>
              <a:avLst/>
              <a:gdLst>
                <a:gd name="T0" fmla="*/ 28 w 41"/>
                <a:gd name="T1" fmla="*/ 2 h 35"/>
                <a:gd name="T2" fmla="*/ 40 w 41"/>
                <a:gd name="T3" fmla="*/ 21 h 35"/>
                <a:gd name="T4" fmla="*/ 28 w 41"/>
                <a:gd name="T5" fmla="*/ 2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1" h="35">
                  <a:moveTo>
                    <a:pt x="28" y="2"/>
                  </a:moveTo>
                  <a:cubicBezTo>
                    <a:pt x="37" y="0"/>
                    <a:pt x="41" y="13"/>
                    <a:pt x="40" y="21"/>
                  </a:cubicBezTo>
                  <a:cubicBezTo>
                    <a:pt x="22" y="35"/>
                    <a:pt x="0" y="10"/>
                    <a:pt x="28" y="2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9" name="Freeform 55">
              <a:extLst>
                <a:ext uri="{FF2B5EF4-FFF2-40B4-BE49-F238E27FC236}">
                  <a16:creationId xmlns:a16="http://schemas.microsoft.com/office/drawing/2014/main" id="{8CC1825B-07E8-4D9A-99FC-AF22F9D7055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703589" y="3419055"/>
              <a:ext cx="155267" cy="82115"/>
            </a:xfrm>
            <a:custGeom>
              <a:avLst/>
              <a:gdLst>
                <a:gd name="T0" fmla="*/ 24 w 40"/>
                <a:gd name="T1" fmla="*/ 0 h 23"/>
                <a:gd name="T2" fmla="*/ 25 w 40"/>
                <a:gd name="T3" fmla="*/ 23 h 23"/>
                <a:gd name="T4" fmla="*/ 24 w 40"/>
                <a:gd name="T5" fmla="*/ 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3">
                  <a:moveTo>
                    <a:pt x="24" y="0"/>
                  </a:moveTo>
                  <a:cubicBezTo>
                    <a:pt x="40" y="0"/>
                    <a:pt x="38" y="20"/>
                    <a:pt x="25" y="23"/>
                  </a:cubicBezTo>
                  <a:cubicBezTo>
                    <a:pt x="0" y="22"/>
                    <a:pt x="6" y="3"/>
                    <a:pt x="24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0" name="Freeform 56">
              <a:extLst>
                <a:ext uri="{FF2B5EF4-FFF2-40B4-BE49-F238E27FC236}">
                  <a16:creationId xmlns:a16="http://schemas.microsoft.com/office/drawing/2014/main" id="{E208343E-229A-4E39-AF3B-DAE8625D5ED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767596" y="3450937"/>
              <a:ext cx="152120" cy="85979"/>
            </a:xfrm>
            <a:custGeom>
              <a:avLst/>
              <a:gdLst>
                <a:gd name="T0" fmla="*/ 21 w 39"/>
                <a:gd name="T1" fmla="*/ 0 h 24"/>
                <a:gd name="T2" fmla="*/ 22 w 39"/>
                <a:gd name="T3" fmla="*/ 24 h 24"/>
                <a:gd name="T4" fmla="*/ 21 w 39"/>
                <a:gd name="T5" fmla="*/ 0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24">
                  <a:moveTo>
                    <a:pt x="21" y="0"/>
                  </a:moveTo>
                  <a:cubicBezTo>
                    <a:pt x="37" y="0"/>
                    <a:pt x="39" y="23"/>
                    <a:pt x="22" y="24"/>
                  </a:cubicBezTo>
                  <a:cubicBezTo>
                    <a:pt x="7" y="22"/>
                    <a:pt x="0" y="5"/>
                    <a:pt x="21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1" name="Freeform 57">
              <a:extLst>
                <a:ext uri="{FF2B5EF4-FFF2-40B4-BE49-F238E27FC236}">
                  <a16:creationId xmlns:a16="http://schemas.microsoft.com/office/drawing/2014/main" id="{C48670A5-7175-4E13-BCF9-70B92BFB75D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960620" y="3415192"/>
              <a:ext cx="166807" cy="111097"/>
            </a:xfrm>
            <a:custGeom>
              <a:avLst/>
              <a:gdLst>
                <a:gd name="T0" fmla="*/ 27 w 43"/>
                <a:gd name="T1" fmla="*/ 3 h 31"/>
                <a:gd name="T2" fmla="*/ 40 w 43"/>
                <a:gd name="T3" fmla="*/ 23 h 31"/>
                <a:gd name="T4" fmla="*/ 27 w 43"/>
                <a:gd name="T5" fmla="*/ 3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31">
                  <a:moveTo>
                    <a:pt x="27" y="3"/>
                  </a:moveTo>
                  <a:cubicBezTo>
                    <a:pt x="35" y="0"/>
                    <a:pt x="43" y="17"/>
                    <a:pt x="40" y="23"/>
                  </a:cubicBezTo>
                  <a:cubicBezTo>
                    <a:pt x="21" y="31"/>
                    <a:pt x="0" y="15"/>
                    <a:pt x="27" y="3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2" name="Freeform 59">
              <a:extLst>
                <a:ext uri="{FF2B5EF4-FFF2-40B4-BE49-F238E27FC236}">
                  <a16:creationId xmlns:a16="http://schemas.microsoft.com/office/drawing/2014/main" id="{F4203D1F-0C38-4CC7-9667-06D91693C86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83108" y="3458664"/>
              <a:ext cx="146874" cy="92743"/>
            </a:xfrm>
            <a:custGeom>
              <a:avLst/>
              <a:gdLst>
                <a:gd name="T0" fmla="*/ 22 w 38"/>
                <a:gd name="T1" fmla="*/ 0 h 26"/>
                <a:gd name="T2" fmla="*/ 18 w 38"/>
                <a:gd name="T3" fmla="*/ 26 h 26"/>
                <a:gd name="T4" fmla="*/ 22 w 38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8" h="26">
                  <a:moveTo>
                    <a:pt x="22" y="0"/>
                  </a:moveTo>
                  <a:cubicBezTo>
                    <a:pt x="38" y="3"/>
                    <a:pt x="33" y="25"/>
                    <a:pt x="18" y="26"/>
                  </a:cubicBezTo>
                  <a:cubicBezTo>
                    <a:pt x="0" y="20"/>
                    <a:pt x="6" y="3"/>
                    <a:pt x="22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3" name="Freeform 60">
              <a:extLst>
                <a:ext uri="{FF2B5EF4-FFF2-40B4-BE49-F238E27FC236}">
                  <a16:creationId xmlns:a16="http://schemas.microsoft.com/office/drawing/2014/main" id="{7C6039CA-A1B7-4086-B035-CF1A0B147A3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223943" y="3465427"/>
              <a:ext cx="155267" cy="82115"/>
            </a:xfrm>
            <a:custGeom>
              <a:avLst/>
              <a:gdLst>
                <a:gd name="T0" fmla="*/ 24 w 40"/>
                <a:gd name="T1" fmla="*/ 0 h 23"/>
                <a:gd name="T2" fmla="*/ 25 w 40"/>
                <a:gd name="T3" fmla="*/ 23 h 23"/>
                <a:gd name="T4" fmla="*/ 24 w 40"/>
                <a:gd name="T5" fmla="*/ 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3">
                  <a:moveTo>
                    <a:pt x="24" y="0"/>
                  </a:moveTo>
                  <a:cubicBezTo>
                    <a:pt x="40" y="0"/>
                    <a:pt x="38" y="20"/>
                    <a:pt x="25" y="23"/>
                  </a:cubicBezTo>
                  <a:cubicBezTo>
                    <a:pt x="0" y="22"/>
                    <a:pt x="6" y="4"/>
                    <a:pt x="24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4" name="Freeform 61">
              <a:extLst>
                <a:ext uri="{FF2B5EF4-FFF2-40B4-BE49-F238E27FC236}">
                  <a16:creationId xmlns:a16="http://schemas.microsoft.com/office/drawing/2014/main" id="{BCF25F37-4F50-4174-88D1-A3A43F61491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15592" y="3483783"/>
              <a:ext cx="162611" cy="117858"/>
            </a:xfrm>
            <a:custGeom>
              <a:avLst/>
              <a:gdLst>
                <a:gd name="T0" fmla="*/ 25 w 42"/>
                <a:gd name="T1" fmla="*/ 1 h 33"/>
                <a:gd name="T2" fmla="*/ 4 w 42"/>
                <a:gd name="T3" fmla="*/ 19 h 33"/>
                <a:gd name="T4" fmla="*/ 25 w 42"/>
                <a:gd name="T5" fmla="*/ 1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2" h="33">
                  <a:moveTo>
                    <a:pt x="25" y="1"/>
                  </a:moveTo>
                  <a:cubicBezTo>
                    <a:pt x="42" y="14"/>
                    <a:pt x="15" y="33"/>
                    <a:pt x="4" y="19"/>
                  </a:cubicBezTo>
                  <a:cubicBezTo>
                    <a:pt x="0" y="5"/>
                    <a:pt x="16" y="0"/>
                    <a:pt x="25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5" name="Freeform 78">
              <a:extLst>
                <a:ext uri="{FF2B5EF4-FFF2-40B4-BE49-F238E27FC236}">
                  <a16:creationId xmlns:a16="http://schemas.microsoft.com/office/drawing/2014/main" id="{F076F369-289A-4E93-BF39-B4C99E16B9F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18149" y="3705975"/>
              <a:ext cx="175200" cy="88879"/>
            </a:xfrm>
            <a:custGeom>
              <a:avLst/>
              <a:gdLst>
                <a:gd name="T0" fmla="*/ 22 w 45"/>
                <a:gd name="T1" fmla="*/ 0 h 25"/>
                <a:gd name="T2" fmla="*/ 28 w 45"/>
                <a:gd name="T3" fmla="*/ 25 h 25"/>
                <a:gd name="T4" fmla="*/ 22 w 4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5" h="25">
                  <a:moveTo>
                    <a:pt x="22" y="0"/>
                  </a:moveTo>
                  <a:cubicBezTo>
                    <a:pt x="32" y="1"/>
                    <a:pt x="45" y="21"/>
                    <a:pt x="28" y="25"/>
                  </a:cubicBezTo>
                  <a:cubicBezTo>
                    <a:pt x="9" y="23"/>
                    <a:pt x="0" y="9"/>
                    <a:pt x="22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6" name="Freeform 79">
              <a:extLst>
                <a:ext uri="{FF2B5EF4-FFF2-40B4-BE49-F238E27FC236}">
                  <a16:creationId xmlns:a16="http://schemas.microsoft.com/office/drawing/2014/main" id="{F014AE29-4A4C-418D-8D72-233AECCE70B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02456" y="3708874"/>
              <a:ext cx="146874" cy="82115"/>
            </a:xfrm>
            <a:custGeom>
              <a:avLst/>
              <a:gdLst>
                <a:gd name="T0" fmla="*/ 20 w 38"/>
                <a:gd name="T1" fmla="*/ 0 h 23"/>
                <a:gd name="T2" fmla="*/ 20 w 38"/>
                <a:gd name="T3" fmla="*/ 22 h 23"/>
                <a:gd name="T4" fmla="*/ 20 w 38"/>
                <a:gd name="T5" fmla="*/ 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8" h="23">
                  <a:moveTo>
                    <a:pt x="20" y="0"/>
                  </a:moveTo>
                  <a:cubicBezTo>
                    <a:pt x="37" y="3"/>
                    <a:pt x="38" y="23"/>
                    <a:pt x="20" y="22"/>
                  </a:cubicBezTo>
                  <a:cubicBezTo>
                    <a:pt x="8" y="18"/>
                    <a:pt x="0" y="5"/>
                    <a:pt x="20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7" name="Freeform 80">
              <a:extLst>
                <a:ext uri="{FF2B5EF4-FFF2-40B4-BE49-F238E27FC236}">
                  <a16:creationId xmlns:a16="http://schemas.microsoft.com/office/drawing/2014/main" id="{169B666F-51A1-4D47-851D-BF226C5366C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81515" y="3716603"/>
              <a:ext cx="147925" cy="78251"/>
            </a:xfrm>
            <a:custGeom>
              <a:avLst/>
              <a:gdLst>
                <a:gd name="T0" fmla="*/ 21 w 38"/>
                <a:gd name="T1" fmla="*/ 0 h 22"/>
                <a:gd name="T2" fmla="*/ 21 w 38"/>
                <a:gd name="T3" fmla="*/ 22 h 22"/>
                <a:gd name="T4" fmla="*/ 21 w 38"/>
                <a:gd name="T5" fmla="*/ 0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8" h="22">
                  <a:moveTo>
                    <a:pt x="21" y="0"/>
                  </a:moveTo>
                  <a:cubicBezTo>
                    <a:pt x="37" y="2"/>
                    <a:pt x="38" y="20"/>
                    <a:pt x="21" y="22"/>
                  </a:cubicBezTo>
                  <a:cubicBezTo>
                    <a:pt x="9" y="16"/>
                    <a:pt x="0" y="6"/>
                    <a:pt x="21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8" name="Freeform 81">
              <a:extLst>
                <a:ext uri="{FF2B5EF4-FFF2-40B4-BE49-F238E27FC236}">
                  <a16:creationId xmlns:a16="http://schemas.microsoft.com/office/drawing/2014/main" id="{1D47E7BB-91A2-4C01-848C-7528FB8DC88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85883" y="3712738"/>
              <a:ext cx="166807" cy="107233"/>
            </a:xfrm>
            <a:custGeom>
              <a:avLst/>
              <a:gdLst>
                <a:gd name="T0" fmla="*/ 27 w 43"/>
                <a:gd name="T1" fmla="*/ 3 h 30"/>
                <a:gd name="T2" fmla="*/ 40 w 43"/>
                <a:gd name="T3" fmla="*/ 22 h 30"/>
                <a:gd name="T4" fmla="*/ 27 w 43"/>
                <a:gd name="T5" fmla="*/ 3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30">
                  <a:moveTo>
                    <a:pt x="27" y="3"/>
                  </a:moveTo>
                  <a:cubicBezTo>
                    <a:pt x="35" y="0"/>
                    <a:pt x="43" y="16"/>
                    <a:pt x="40" y="22"/>
                  </a:cubicBezTo>
                  <a:cubicBezTo>
                    <a:pt x="21" y="30"/>
                    <a:pt x="0" y="15"/>
                    <a:pt x="27" y="3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9" name="Freeform 82">
              <a:extLst>
                <a:ext uri="{FF2B5EF4-FFF2-40B4-BE49-F238E27FC236}">
                  <a16:creationId xmlns:a16="http://schemas.microsoft.com/office/drawing/2014/main" id="{E8C443E6-6590-4FA5-9143-C734D59DCF9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317313" y="3723363"/>
              <a:ext cx="152120" cy="82115"/>
            </a:xfrm>
            <a:custGeom>
              <a:avLst/>
              <a:gdLst>
                <a:gd name="T0" fmla="*/ 16 w 39"/>
                <a:gd name="T1" fmla="*/ 0 h 23"/>
                <a:gd name="T2" fmla="*/ 10 w 39"/>
                <a:gd name="T3" fmla="*/ 23 h 23"/>
                <a:gd name="T4" fmla="*/ 16 w 39"/>
                <a:gd name="T5" fmla="*/ 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23">
                  <a:moveTo>
                    <a:pt x="16" y="0"/>
                  </a:moveTo>
                  <a:cubicBezTo>
                    <a:pt x="39" y="8"/>
                    <a:pt x="31" y="18"/>
                    <a:pt x="10" y="23"/>
                  </a:cubicBezTo>
                  <a:cubicBezTo>
                    <a:pt x="0" y="16"/>
                    <a:pt x="4" y="3"/>
                    <a:pt x="16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" name="Freeform 83">
              <a:extLst>
                <a:ext uri="{FF2B5EF4-FFF2-40B4-BE49-F238E27FC236}">
                  <a16:creationId xmlns:a16="http://schemas.microsoft.com/office/drawing/2014/main" id="{8AE369CB-90BC-49E0-84E4-E46339759E4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995241" y="3702111"/>
              <a:ext cx="155267" cy="186450"/>
            </a:xfrm>
            <a:custGeom>
              <a:avLst/>
              <a:gdLst>
                <a:gd name="T0" fmla="*/ 13 w 40"/>
                <a:gd name="T1" fmla="*/ 7 h 52"/>
                <a:gd name="T2" fmla="*/ 0 w 40"/>
                <a:gd name="T3" fmla="*/ 24 h 52"/>
                <a:gd name="T4" fmla="*/ 13 w 40"/>
                <a:gd name="T5" fmla="*/ 7 h 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52">
                  <a:moveTo>
                    <a:pt x="13" y="7"/>
                  </a:moveTo>
                  <a:cubicBezTo>
                    <a:pt x="40" y="12"/>
                    <a:pt x="18" y="52"/>
                    <a:pt x="0" y="24"/>
                  </a:cubicBezTo>
                  <a:cubicBezTo>
                    <a:pt x="2" y="0"/>
                    <a:pt x="6" y="17"/>
                    <a:pt x="13" y="7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1" name="Freeform 84">
              <a:extLst>
                <a:ext uri="{FF2B5EF4-FFF2-40B4-BE49-F238E27FC236}">
                  <a16:creationId xmlns:a16="http://schemas.microsoft.com/office/drawing/2014/main" id="{DC1D6E23-7CDE-45A3-B8E0-2C5D1BDE768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93642" y="3730128"/>
              <a:ext cx="155267" cy="104334"/>
            </a:xfrm>
            <a:custGeom>
              <a:avLst/>
              <a:gdLst>
                <a:gd name="T0" fmla="*/ 18 w 40"/>
                <a:gd name="T1" fmla="*/ 1 h 29"/>
                <a:gd name="T2" fmla="*/ 6 w 40"/>
                <a:gd name="T3" fmla="*/ 20 h 29"/>
                <a:gd name="T4" fmla="*/ 18 w 40"/>
                <a:gd name="T5" fmla="*/ 1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9">
                  <a:moveTo>
                    <a:pt x="18" y="1"/>
                  </a:moveTo>
                  <a:cubicBezTo>
                    <a:pt x="40" y="6"/>
                    <a:pt x="25" y="29"/>
                    <a:pt x="6" y="20"/>
                  </a:cubicBezTo>
                  <a:cubicBezTo>
                    <a:pt x="0" y="10"/>
                    <a:pt x="5" y="0"/>
                    <a:pt x="18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2" name="Freeform 86">
              <a:extLst>
                <a:ext uri="{FF2B5EF4-FFF2-40B4-BE49-F238E27FC236}">
                  <a16:creationId xmlns:a16="http://schemas.microsoft.com/office/drawing/2014/main" id="{AF542CA1-45D2-4197-B34E-0A63A758B2C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91730" y="3737922"/>
              <a:ext cx="155267" cy="133317"/>
            </a:xfrm>
            <a:custGeom>
              <a:avLst/>
              <a:gdLst>
                <a:gd name="T0" fmla="*/ 22 w 40"/>
                <a:gd name="T1" fmla="*/ 1 h 37"/>
                <a:gd name="T2" fmla="*/ 15 w 40"/>
                <a:gd name="T3" fmla="*/ 23 h 37"/>
                <a:gd name="T4" fmla="*/ 22 w 40"/>
                <a:gd name="T5" fmla="*/ 1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37">
                  <a:moveTo>
                    <a:pt x="22" y="1"/>
                  </a:moveTo>
                  <a:cubicBezTo>
                    <a:pt x="40" y="3"/>
                    <a:pt x="33" y="37"/>
                    <a:pt x="15" y="23"/>
                  </a:cubicBezTo>
                  <a:cubicBezTo>
                    <a:pt x="0" y="20"/>
                    <a:pt x="7" y="0"/>
                    <a:pt x="22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3" name="Freeform 89">
              <a:extLst>
                <a:ext uri="{FF2B5EF4-FFF2-40B4-BE49-F238E27FC236}">
                  <a16:creationId xmlns:a16="http://schemas.microsoft.com/office/drawing/2014/main" id="{5ED5642D-E343-41C8-8FF3-3368A866012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701490" y="3709999"/>
              <a:ext cx="159463" cy="110131"/>
            </a:xfrm>
            <a:custGeom>
              <a:avLst/>
              <a:gdLst>
                <a:gd name="T0" fmla="*/ 23 w 41"/>
                <a:gd name="T1" fmla="*/ 0 h 31"/>
                <a:gd name="T2" fmla="*/ 16 w 41"/>
                <a:gd name="T3" fmla="*/ 25 h 31"/>
                <a:gd name="T4" fmla="*/ 23 w 41"/>
                <a:gd name="T5" fmla="*/ 0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1" h="31">
                  <a:moveTo>
                    <a:pt x="23" y="0"/>
                  </a:moveTo>
                  <a:cubicBezTo>
                    <a:pt x="40" y="3"/>
                    <a:pt x="41" y="31"/>
                    <a:pt x="16" y="25"/>
                  </a:cubicBezTo>
                  <a:cubicBezTo>
                    <a:pt x="0" y="7"/>
                    <a:pt x="14" y="4"/>
                    <a:pt x="23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4" name="Freeform 90">
              <a:extLst>
                <a:ext uri="{FF2B5EF4-FFF2-40B4-BE49-F238E27FC236}">
                  <a16:creationId xmlns:a16="http://schemas.microsoft.com/office/drawing/2014/main" id="{BDD03E24-B855-4A54-9C06-9665F8E9648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469434" y="3802579"/>
              <a:ext cx="3148" cy="10628"/>
            </a:xfrm>
            <a:custGeom>
              <a:avLst/>
              <a:gdLst>
                <a:gd name="T0" fmla="*/ 0 w 1"/>
                <a:gd name="T1" fmla="*/ 0 h 3"/>
                <a:gd name="T2" fmla="*/ 0 w 1"/>
                <a:gd name="T3" fmla="*/ 2 h 3"/>
                <a:gd name="T4" fmla="*/ 0 w 1"/>
                <a:gd name="T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" h="3">
                  <a:moveTo>
                    <a:pt x="0" y="0"/>
                  </a:moveTo>
                  <a:cubicBezTo>
                    <a:pt x="1" y="0"/>
                    <a:pt x="1" y="3"/>
                    <a:pt x="0" y="2"/>
                  </a:cubicBezTo>
                  <a:cubicBezTo>
                    <a:pt x="0" y="1"/>
                    <a:pt x="0" y="1"/>
                    <a:pt x="0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5" name="Freeform 5">
              <a:extLst>
                <a:ext uri="{FF2B5EF4-FFF2-40B4-BE49-F238E27FC236}">
                  <a16:creationId xmlns:a16="http://schemas.microsoft.com/office/drawing/2014/main" id="{92A5ABF9-C9AB-440A-9046-57769BAA7FC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257751" y="3076723"/>
              <a:ext cx="143728" cy="96607"/>
            </a:xfrm>
            <a:custGeom>
              <a:avLst/>
              <a:gdLst>
                <a:gd name="T0" fmla="*/ 20 w 37"/>
                <a:gd name="T1" fmla="*/ 1 h 27"/>
                <a:gd name="T2" fmla="*/ 22 w 37"/>
                <a:gd name="T3" fmla="*/ 27 h 27"/>
                <a:gd name="T4" fmla="*/ 20 w 37"/>
                <a:gd name="T5" fmla="*/ 1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7" h="27">
                  <a:moveTo>
                    <a:pt x="20" y="1"/>
                  </a:moveTo>
                  <a:cubicBezTo>
                    <a:pt x="31" y="1"/>
                    <a:pt x="37" y="24"/>
                    <a:pt x="22" y="27"/>
                  </a:cubicBezTo>
                  <a:cubicBezTo>
                    <a:pt x="2" y="27"/>
                    <a:pt x="0" y="0"/>
                    <a:pt x="20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6" name="Freeform 7">
              <a:extLst>
                <a:ext uri="{FF2B5EF4-FFF2-40B4-BE49-F238E27FC236}">
                  <a16:creationId xmlns:a16="http://schemas.microsoft.com/office/drawing/2014/main" id="{20CCFA26-8B22-4B64-A21B-01B13BE5B9B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919939" y="3091214"/>
              <a:ext cx="163660" cy="118826"/>
            </a:xfrm>
            <a:custGeom>
              <a:avLst/>
              <a:gdLst>
                <a:gd name="T0" fmla="*/ 25 w 42"/>
                <a:gd name="T1" fmla="*/ 1 h 33"/>
                <a:gd name="T2" fmla="*/ 4 w 42"/>
                <a:gd name="T3" fmla="*/ 19 h 33"/>
                <a:gd name="T4" fmla="*/ 25 w 42"/>
                <a:gd name="T5" fmla="*/ 1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2" h="33">
                  <a:moveTo>
                    <a:pt x="25" y="1"/>
                  </a:moveTo>
                  <a:cubicBezTo>
                    <a:pt x="42" y="14"/>
                    <a:pt x="15" y="33"/>
                    <a:pt x="4" y="19"/>
                  </a:cubicBezTo>
                  <a:cubicBezTo>
                    <a:pt x="0" y="6"/>
                    <a:pt x="15" y="0"/>
                    <a:pt x="25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7" name="Freeform 40">
              <a:extLst>
                <a:ext uri="{FF2B5EF4-FFF2-40B4-BE49-F238E27FC236}">
                  <a16:creationId xmlns:a16="http://schemas.microsoft.com/office/drawing/2014/main" id="{7034E999-C5DC-41C3-93CF-5AA42889247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052129" y="3460249"/>
              <a:ext cx="159463" cy="96607"/>
            </a:xfrm>
            <a:custGeom>
              <a:avLst/>
              <a:gdLst>
                <a:gd name="T0" fmla="*/ 19 w 41"/>
                <a:gd name="T1" fmla="*/ 0 h 27"/>
                <a:gd name="T2" fmla="*/ 7 w 41"/>
                <a:gd name="T3" fmla="*/ 20 h 27"/>
                <a:gd name="T4" fmla="*/ 19 w 41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1" h="27">
                  <a:moveTo>
                    <a:pt x="19" y="0"/>
                  </a:moveTo>
                  <a:cubicBezTo>
                    <a:pt x="41" y="9"/>
                    <a:pt x="28" y="27"/>
                    <a:pt x="7" y="20"/>
                  </a:cubicBezTo>
                  <a:cubicBezTo>
                    <a:pt x="0" y="8"/>
                    <a:pt x="7" y="1"/>
                    <a:pt x="19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8" name="Freeform 46">
              <a:extLst>
                <a:ext uri="{FF2B5EF4-FFF2-40B4-BE49-F238E27FC236}">
                  <a16:creationId xmlns:a16="http://schemas.microsoft.com/office/drawing/2014/main" id="{1A197C36-622D-4B69-91BB-4C6D3D209ED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335385" y="3453485"/>
              <a:ext cx="143728" cy="96607"/>
            </a:xfrm>
            <a:custGeom>
              <a:avLst/>
              <a:gdLst>
                <a:gd name="T0" fmla="*/ 19 w 37"/>
                <a:gd name="T1" fmla="*/ 1 h 27"/>
                <a:gd name="T2" fmla="*/ 21 w 37"/>
                <a:gd name="T3" fmla="*/ 27 h 27"/>
                <a:gd name="T4" fmla="*/ 19 w 37"/>
                <a:gd name="T5" fmla="*/ 1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7" h="27">
                  <a:moveTo>
                    <a:pt x="19" y="1"/>
                  </a:moveTo>
                  <a:cubicBezTo>
                    <a:pt x="31" y="2"/>
                    <a:pt x="37" y="24"/>
                    <a:pt x="21" y="27"/>
                  </a:cubicBezTo>
                  <a:cubicBezTo>
                    <a:pt x="1" y="27"/>
                    <a:pt x="0" y="0"/>
                    <a:pt x="19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9" name="Freeform 64">
              <a:extLst>
                <a:ext uri="{FF2B5EF4-FFF2-40B4-BE49-F238E27FC236}">
                  <a16:creationId xmlns:a16="http://schemas.microsoft.com/office/drawing/2014/main" id="{2B41BCF4-897C-4C73-A9C9-92A909F18A2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205696" y="3715636"/>
              <a:ext cx="162611" cy="118826"/>
            </a:xfrm>
            <a:custGeom>
              <a:avLst/>
              <a:gdLst>
                <a:gd name="T0" fmla="*/ 25 w 42"/>
                <a:gd name="T1" fmla="*/ 1 h 33"/>
                <a:gd name="T2" fmla="*/ 4 w 42"/>
                <a:gd name="T3" fmla="*/ 19 h 33"/>
                <a:gd name="T4" fmla="*/ 25 w 42"/>
                <a:gd name="T5" fmla="*/ 1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2" h="33">
                  <a:moveTo>
                    <a:pt x="25" y="1"/>
                  </a:moveTo>
                  <a:cubicBezTo>
                    <a:pt x="42" y="14"/>
                    <a:pt x="15" y="33"/>
                    <a:pt x="4" y="19"/>
                  </a:cubicBezTo>
                  <a:cubicBezTo>
                    <a:pt x="0" y="6"/>
                    <a:pt x="15" y="0"/>
                    <a:pt x="25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0" name="Freeform 75">
              <a:extLst>
                <a:ext uri="{FF2B5EF4-FFF2-40B4-BE49-F238E27FC236}">
                  <a16:creationId xmlns:a16="http://schemas.microsoft.com/office/drawing/2014/main" id="{406FB574-90F0-417D-ABCD-95DDE91A298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869586" y="3718188"/>
              <a:ext cx="152120" cy="92743"/>
            </a:xfrm>
            <a:custGeom>
              <a:avLst/>
              <a:gdLst>
                <a:gd name="T0" fmla="*/ 23 w 39"/>
                <a:gd name="T1" fmla="*/ 0 h 26"/>
                <a:gd name="T2" fmla="*/ 19 w 39"/>
                <a:gd name="T3" fmla="*/ 26 h 26"/>
                <a:gd name="T4" fmla="*/ 23 w 39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26">
                  <a:moveTo>
                    <a:pt x="23" y="0"/>
                  </a:moveTo>
                  <a:cubicBezTo>
                    <a:pt x="39" y="3"/>
                    <a:pt x="34" y="25"/>
                    <a:pt x="19" y="26"/>
                  </a:cubicBezTo>
                  <a:cubicBezTo>
                    <a:pt x="0" y="19"/>
                    <a:pt x="7" y="3"/>
                    <a:pt x="23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1" name="Freeform 8">
              <a:extLst>
                <a:ext uri="{FF2B5EF4-FFF2-40B4-BE49-F238E27FC236}">
                  <a16:creationId xmlns:a16="http://schemas.microsoft.com/office/drawing/2014/main" id="{4B98C702-29E3-4C5E-AA82-64BAC1F2ADF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3552" y="3423540"/>
              <a:ext cx="155267" cy="104334"/>
            </a:xfrm>
            <a:custGeom>
              <a:avLst/>
              <a:gdLst>
                <a:gd name="T0" fmla="*/ 26 w 40"/>
                <a:gd name="T1" fmla="*/ 0 h 29"/>
                <a:gd name="T2" fmla="*/ 39 w 40"/>
                <a:gd name="T3" fmla="*/ 20 h 29"/>
                <a:gd name="T4" fmla="*/ 26 w 40"/>
                <a:gd name="T5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9">
                  <a:moveTo>
                    <a:pt x="26" y="0"/>
                  </a:moveTo>
                  <a:cubicBezTo>
                    <a:pt x="34" y="0"/>
                    <a:pt x="40" y="10"/>
                    <a:pt x="39" y="20"/>
                  </a:cubicBezTo>
                  <a:cubicBezTo>
                    <a:pt x="17" y="29"/>
                    <a:pt x="0" y="10"/>
                    <a:pt x="26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2" name="Freeform 136">
              <a:extLst>
                <a:ext uri="{FF2B5EF4-FFF2-40B4-BE49-F238E27FC236}">
                  <a16:creationId xmlns:a16="http://schemas.microsoft.com/office/drawing/2014/main" id="{943DBA82-CBF2-40C6-A535-C02BA2F1E7B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9657107" y="3584213"/>
              <a:ext cx="151070" cy="82115"/>
            </a:xfrm>
            <a:custGeom>
              <a:avLst/>
              <a:gdLst>
                <a:gd name="T0" fmla="*/ 21 w 39"/>
                <a:gd name="T1" fmla="*/ 0 h 23"/>
                <a:gd name="T2" fmla="*/ 22 w 39"/>
                <a:gd name="T3" fmla="*/ 23 h 23"/>
                <a:gd name="T4" fmla="*/ 21 w 39"/>
                <a:gd name="T5" fmla="*/ 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23">
                  <a:moveTo>
                    <a:pt x="21" y="0"/>
                  </a:moveTo>
                  <a:cubicBezTo>
                    <a:pt x="37" y="0"/>
                    <a:pt x="39" y="22"/>
                    <a:pt x="22" y="23"/>
                  </a:cubicBezTo>
                  <a:cubicBezTo>
                    <a:pt x="7" y="22"/>
                    <a:pt x="0" y="5"/>
                    <a:pt x="21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3" name="Freeform 64">
              <a:extLst>
                <a:ext uri="{FF2B5EF4-FFF2-40B4-BE49-F238E27FC236}">
                  <a16:creationId xmlns:a16="http://schemas.microsoft.com/office/drawing/2014/main" id="{5A1CC399-638B-44DB-80A7-401D797A9AE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78048" y="3693860"/>
              <a:ext cx="162611" cy="118826"/>
            </a:xfrm>
            <a:custGeom>
              <a:avLst/>
              <a:gdLst>
                <a:gd name="T0" fmla="*/ 25 w 42"/>
                <a:gd name="T1" fmla="*/ 1 h 33"/>
                <a:gd name="T2" fmla="*/ 4 w 42"/>
                <a:gd name="T3" fmla="*/ 19 h 33"/>
                <a:gd name="T4" fmla="*/ 25 w 42"/>
                <a:gd name="T5" fmla="*/ 1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2" h="33">
                  <a:moveTo>
                    <a:pt x="25" y="1"/>
                  </a:moveTo>
                  <a:cubicBezTo>
                    <a:pt x="42" y="14"/>
                    <a:pt x="15" y="33"/>
                    <a:pt x="4" y="19"/>
                  </a:cubicBezTo>
                  <a:cubicBezTo>
                    <a:pt x="0" y="6"/>
                    <a:pt x="15" y="0"/>
                    <a:pt x="25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F77B9D22-3932-4B15-B678-479417237B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Landesbildungsserver B.W. - Deutsch</a:t>
            </a:r>
          </a:p>
        </p:txBody>
      </p:sp>
    </p:spTree>
    <p:extLst>
      <p:ext uri="{BB962C8B-B14F-4D97-AF65-F5344CB8AC3E}">
        <p14:creationId xmlns:p14="http://schemas.microsoft.com/office/powerpoint/2010/main" val="85027036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>
          <a:xfrm>
            <a:off x="1454729" y="334215"/>
            <a:ext cx="5559136" cy="1143000"/>
          </a:xfr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eaLnBrk="1" hangingPunct="1"/>
            <a:r>
              <a:rPr lang="de-DE" altLang="de-DE" dirty="0">
                <a:latin typeface="Tahoma" pitchFamily="34" charset="0"/>
              </a:rPr>
              <a:t>Das Possessivpronomen</a:t>
            </a:r>
          </a:p>
        </p:txBody>
      </p:sp>
      <p:sp>
        <p:nvSpPr>
          <p:cNvPr id="40963" name="Rectangle 3"/>
          <p:cNvSpPr>
            <a:spLocks noChangeArrowheads="1"/>
          </p:cNvSpPr>
          <p:nvPr/>
        </p:nvSpPr>
        <p:spPr bwMode="auto">
          <a:xfrm>
            <a:off x="1373332" y="1715875"/>
            <a:ext cx="9755332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de-DE" altLang="de-DE" dirty="0"/>
              <a:t>Das </a:t>
            </a:r>
            <a:r>
              <a:rPr lang="de-DE" altLang="de-DE" b="1" dirty="0">
                <a:solidFill>
                  <a:schemeClr val="accent2"/>
                </a:solidFill>
              </a:rPr>
              <a:t>Possessivpronomen</a:t>
            </a:r>
            <a:r>
              <a:rPr lang="de-DE" altLang="de-DE" dirty="0"/>
              <a:t> gibt den Besitz bzw. die Zugehörigkeit an.</a:t>
            </a:r>
            <a:r>
              <a:rPr lang="de-DE" altLang="de-DE" dirty="0">
                <a:latin typeface="Times New Roman" charset="0"/>
              </a:rPr>
              <a:t> </a:t>
            </a:r>
          </a:p>
        </p:txBody>
      </p:sp>
      <p:sp>
        <p:nvSpPr>
          <p:cNvPr id="40964" name="Rectangle 4"/>
          <p:cNvSpPr>
            <a:spLocks noChangeArrowheads="1"/>
          </p:cNvSpPr>
          <p:nvPr/>
        </p:nvSpPr>
        <p:spPr bwMode="auto">
          <a:xfrm>
            <a:off x="1995055" y="2335774"/>
            <a:ext cx="5105400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de-DE" altLang="de-DE" dirty="0"/>
              <a:t>Ich suche </a:t>
            </a:r>
            <a:r>
              <a:rPr lang="de-DE" altLang="de-DE" b="1" dirty="0">
                <a:solidFill>
                  <a:schemeClr val="accent2"/>
                </a:solidFill>
              </a:rPr>
              <a:t>mein</a:t>
            </a:r>
            <a:r>
              <a:rPr lang="de-DE" altLang="de-DE" dirty="0"/>
              <a:t> Buch.</a:t>
            </a:r>
            <a:br>
              <a:rPr lang="de-DE" altLang="de-DE" dirty="0"/>
            </a:br>
            <a:r>
              <a:rPr lang="de-DE" altLang="de-DE" dirty="0"/>
              <a:t>Das sind </a:t>
            </a:r>
            <a:r>
              <a:rPr lang="de-DE" altLang="de-DE" b="1" dirty="0">
                <a:solidFill>
                  <a:schemeClr val="accent2"/>
                </a:solidFill>
              </a:rPr>
              <a:t>seine</a:t>
            </a:r>
            <a:r>
              <a:rPr lang="de-DE" altLang="de-DE" dirty="0"/>
              <a:t> Geschwister.</a:t>
            </a:r>
          </a:p>
          <a:p>
            <a:pPr eaLnBrk="1" hangingPunct="1"/>
            <a:r>
              <a:rPr lang="de-DE" altLang="de-DE" dirty="0"/>
              <a:t>Wir haben </a:t>
            </a:r>
            <a:r>
              <a:rPr lang="de-DE" altLang="de-DE" b="1" dirty="0">
                <a:solidFill>
                  <a:schemeClr val="accent2"/>
                </a:solidFill>
              </a:rPr>
              <a:t>ihre</a:t>
            </a:r>
            <a:r>
              <a:rPr lang="de-DE" altLang="de-DE" dirty="0"/>
              <a:t> Mutter gesehen.</a:t>
            </a:r>
          </a:p>
        </p:txBody>
      </p:sp>
      <p:sp>
        <p:nvSpPr>
          <p:cNvPr id="40965" name="Rectangle 5"/>
          <p:cNvSpPr>
            <a:spLocks noChangeArrowheads="1"/>
          </p:cNvSpPr>
          <p:nvPr/>
        </p:nvSpPr>
        <p:spPr bwMode="auto">
          <a:xfrm>
            <a:off x="1368137" y="3773454"/>
            <a:ext cx="9227126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de-DE" altLang="de-DE" dirty="0"/>
              <a:t>Die Formen des Possessivpronomens richten sich </a:t>
            </a:r>
            <a:br>
              <a:rPr lang="de-DE" altLang="de-DE" dirty="0"/>
            </a:br>
            <a:r>
              <a:rPr lang="de-DE" altLang="de-DE" dirty="0"/>
              <a:t>im Singular nach dem </a:t>
            </a:r>
            <a:r>
              <a:rPr lang="de-DE" altLang="de-DE" b="1" dirty="0"/>
              <a:t>Genus</a:t>
            </a:r>
            <a:r>
              <a:rPr lang="de-DE" altLang="de-DE" dirty="0"/>
              <a:t> (Geschlecht) und </a:t>
            </a:r>
            <a:r>
              <a:rPr lang="de-DE" altLang="de-DE" b="1" dirty="0"/>
              <a:t>Numerus</a:t>
            </a:r>
            <a:r>
              <a:rPr lang="de-DE" altLang="de-DE" dirty="0"/>
              <a:t> (Anzahl) des Nomens, vor dem sie stehen. </a:t>
            </a:r>
          </a:p>
        </p:txBody>
      </p:sp>
      <p:sp>
        <p:nvSpPr>
          <p:cNvPr id="40966" name="Rectangle 6"/>
          <p:cNvSpPr>
            <a:spLocks noChangeArrowheads="1"/>
          </p:cNvSpPr>
          <p:nvPr/>
        </p:nvSpPr>
        <p:spPr bwMode="auto">
          <a:xfrm>
            <a:off x="1995055" y="5211134"/>
            <a:ext cx="9133609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de-DE" altLang="de-DE" dirty="0"/>
              <a:t>Das ist </a:t>
            </a:r>
            <a:r>
              <a:rPr lang="de-DE" altLang="de-DE" b="1" dirty="0">
                <a:solidFill>
                  <a:schemeClr val="accent2"/>
                </a:solidFill>
              </a:rPr>
              <a:t>mein</a:t>
            </a:r>
            <a:r>
              <a:rPr lang="de-DE" altLang="de-DE" dirty="0"/>
              <a:t> Vater und dies sind </a:t>
            </a:r>
            <a:r>
              <a:rPr lang="de-DE" altLang="de-DE" b="1" dirty="0">
                <a:solidFill>
                  <a:schemeClr val="accent2"/>
                </a:solidFill>
              </a:rPr>
              <a:t>meine</a:t>
            </a:r>
            <a:r>
              <a:rPr lang="de-DE" altLang="de-DE" dirty="0"/>
              <a:t> Geschwister.</a:t>
            </a:r>
            <a:br>
              <a:rPr lang="de-DE" altLang="de-DE" dirty="0"/>
            </a:br>
            <a:r>
              <a:rPr lang="de-DE" altLang="de-DE" dirty="0"/>
              <a:t>Ich suche </a:t>
            </a:r>
            <a:r>
              <a:rPr lang="de-DE" altLang="de-DE" b="1" dirty="0">
                <a:solidFill>
                  <a:schemeClr val="accent2"/>
                </a:solidFill>
              </a:rPr>
              <a:t>meine</a:t>
            </a:r>
            <a:r>
              <a:rPr lang="de-DE" altLang="de-DE" dirty="0"/>
              <a:t> Schwester / </a:t>
            </a:r>
            <a:r>
              <a:rPr lang="de-DE" altLang="de-DE" b="1" dirty="0">
                <a:solidFill>
                  <a:schemeClr val="accent2"/>
                </a:solidFill>
              </a:rPr>
              <a:t>meinen</a:t>
            </a:r>
            <a:r>
              <a:rPr lang="de-DE" altLang="de-DE" dirty="0"/>
              <a:t> Bruder / </a:t>
            </a:r>
            <a:r>
              <a:rPr lang="de-DE" altLang="de-DE" b="1" dirty="0">
                <a:solidFill>
                  <a:schemeClr val="accent2"/>
                </a:solidFill>
              </a:rPr>
              <a:t>mein</a:t>
            </a:r>
            <a:r>
              <a:rPr lang="de-DE" altLang="de-DE" dirty="0"/>
              <a:t> Fahrrad.</a:t>
            </a:r>
          </a:p>
        </p:txBody>
      </p:sp>
      <p:sp>
        <p:nvSpPr>
          <p:cNvPr id="2" name="Fußzeilenplatzhalter 1">
            <a:extLst>
              <a:ext uri="{FF2B5EF4-FFF2-40B4-BE49-F238E27FC236}">
                <a16:creationId xmlns:a16="http://schemas.microsoft.com/office/drawing/2014/main" id="{B0A52349-9808-4409-AD91-F65FB7BB85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Landesbildungsserver B.W. - Deutsch</a:t>
            </a:r>
          </a:p>
        </p:txBody>
      </p:sp>
      <p:sp>
        <p:nvSpPr>
          <p:cNvPr id="3" name="Textfeld 2">
            <a:extLst>
              <a:ext uri="{FF2B5EF4-FFF2-40B4-BE49-F238E27FC236}">
                <a16:creationId xmlns:a16="http://schemas.microsoft.com/office/drawing/2014/main" id="{2A92A384-E5A5-466A-B2BE-64C91ED2264A}"/>
              </a:ext>
            </a:extLst>
          </p:cNvPr>
          <p:cNvSpPr txBox="1"/>
          <p:nvPr/>
        </p:nvSpPr>
        <p:spPr>
          <a:xfrm rot="20237463">
            <a:off x="7574973" y="2562348"/>
            <a:ext cx="193270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>
                <a:solidFill>
                  <a:schemeClr val="accent2"/>
                </a:solidFill>
              </a:rPr>
              <a:t>Wessen?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09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09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09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09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63" grpId="0" autoUpdateAnimBg="0"/>
      <p:bldP spid="40964" grpId="0" autoUpdateAnimBg="0"/>
      <p:bldP spid="40965" grpId="0" autoUpdateAnimBg="0"/>
      <p:bldP spid="40966" grpId="0" autoUpdateAnimBg="0"/>
      <p:bldP spid="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>
          <a:xfrm>
            <a:off x="1277667" y="502921"/>
            <a:ext cx="6796070" cy="1090077"/>
          </a:xfr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eaLnBrk="1" hangingPunct="1"/>
            <a:r>
              <a:rPr lang="de-DE" altLang="de-DE" dirty="0">
                <a:latin typeface="Tahoma" pitchFamily="34" charset="0"/>
              </a:rPr>
              <a:t>Das Demonstrativpronomen</a:t>
            </a:r>
          </a:p>
        </p:txBody>
      </p:sp>
      <p:sp>
        <p:nvSpPr>
          <p:cNvPr id="45060" name="Rectangle 4"/>
          <p:cNvSpPr>
            <a:spLocks noChangeArrowheads="1"/>
          </p:cNvSpPr>
          <p:nvPr/>
        </p:nvSpPr>
        <p:spPr bwMode="auto">
          <a:xfrm>
            <a:off x="1882775" y="1828801"/>
            <a:ext cx="8610600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de-DE" altLang="de-DE" dirty="0"/>
              <a:t>Das </a:t>
            </a:r>
            <a:r>
              <a:rPr lang="de-DE" altLang="de-DE" b="1" dirty="0">
                <a:solidFill>
                  <a:schemeClr val="accent6">
                    <a:lumMod val="75000"/>
                  </a:schemeClr>
                </a:solidFill>
              </a:rPr>
              <a:t>Demonstrativpronomen</a:t>
            </a:r>
            <a:r>
              <a:rPr lang="de-DE" altLang="de-DE" dirty="0"/>
              <a:t> hebt eine Person oder Sache </a:t>
            </a:r>
          </a:p>
          <a:p>
            <a:r>
              <a:rPr lang="de-DE" altLang="de-DE" dirty="0"/>
              <a:t>hervor, indem es ausdrücklich darauf hinweist.</a:t>
            </a:r>
          </a:p>
        </p:txBody>
      </p:sp>
      <p:sp>
        <p:nvSpPr>
          <p:cNvPr id="45061" name="Rectangle 5"/>
          <p:cNvSpPr>
            <a:spLocks noChangeArrowheads="1"/>
          </p:cNvSpPr>
          <p:nvPr/>
        </p:nvSpPr>
        <p:spPr bwMode="auto">
          <a:xfrm>
            <a:off x="2476500" y="2952751"/>
            <a:ext cx="6096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de-DE" altLang="de-DE" b="1" dirty="0">
                <a:solidFill>
                  <a:schemeClr val="accent6">
                    <a:lumMod val="75000"/>
                  </a:schemeClr>
                </a:solidFill>
              </a:rPr>
              <a:t>Diesem</a:t>
            </a:r>
            <a:r>
              <a:rPr lang="de-DE" altLang="de-DE" dirty="0"/>
              <a:t> Mann verdanke ich mein Leben. </a:t>
            </a:r>
          </a:p>
        </p:txBody>
      </p:sp>
      <p:sp>
        <p:nvSpPr>
          <p:cNvPr id="45062" name="Rectangle 6"/>
          <p:cNvSpPr>
            <a:spLocks noChangeArrowheads="1"/>
          </p:cNvSpPr>
          <p:nvPr/>
        </p:nvSpPr>
        <p:spPr bwMode="auto">
          <a:xfrm>
            <a:off x="1905000" y="3733801"/>
            <a:ext cx="7391400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de-DE" altLang="de-DE" dirty="0"/>
              <a:t>Mit dem </a:t>
            </a:r>
            <a:r>
              <a:rPr lang="de-DE" altLang="de-DE" b="1" dirty="0">
                <a:solidFill>
                  <a:schemeClr val="accent6">
                    <a:lumMod val="75000"/>
                  </a:schemeClr>
                </a:solidFill>
              </a:rPr>
              <a:t>Demonstrativpronomen</a:t>
            </a:r>
            <a:r>
              <a:rPr lang="de-DE" altLang="de-DE" dirty="0"/>
              <a:t> kann man auch </a:t>
            </a:r>
            <a:br>
              <a:rPr lang="de-DE" altLang="de-DE" dirty="0"/>
            </a:br>
            <a:r>
              <a:rPr lang="de-DE" altLang="de-DE" dirty="0"/>
              <a:t>Gegensätze hervorheben.</a:t>
            </a:r>
          </a:p>
        </p:txBody>
      </p:sp>
      <p:sp>
        <p:nvSpPr>
          <p:cNvPr id="45063" name="Rectangle 7"/>
          <p:cNvSpPr>
            <a:spLocks noChangeArrowheads="1"/>
          </p:cNvSpPr>
          <p:nvPr/>
        </p:nvSpPr>
        <p:spPr bwMode="auto">
          <a:xfrm>
            <a:off x="2362200" y="4800601"/>
            <a:ext cx="6854536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de-DE" altLang="de-DE" b="1" dirty="0">
                <a:solidFill>
                  <a:schemeClr val="accent6">
                    <a:lumMod val="75000"/>
                  </a:schemeClr>
                </a:solidFill>
              </a:rPr>
              <a:t>Dieser</a:t>
            </a:r>
            <a:r>
              <a:rPr lang="de-DE" altLang="de-DE" dirty="0"/>
              <a:t> Baum kann stehen bleiben. </a:t>
            </a:r>
          </a:p>
          <a:p>
            <a:pPr eaLnBrk="1" hangingPunct="1"/>
            <a:endParaRPr lang="de-DE" altLang="de-DE" b="1" dirty="0">
              <a:solidFill>
                <a:schemeClr val="accent6">
                  <a:lumMod val="75000"/>
                </a:schemeClr>
              </a:solidFill>
            </a:endParaRPr>
          </a:p>
          <a:p>
            <a:pPr eaLnBrk="1" hangingPunct="1"/>
            <a:r>
              <a:rPr lang="de-DE" altLang="de-DE" b="1" dirty="0">
                <a:solidFill>
                  <a:schemeClr val="accent6">
                    <a:lumMod val="75000"/>
                  </a:schemeClr>
                </a:solidFill>
              </a:rPr>
              <a:t>Jener</a:t>
            </a:r>
            <a:r>
              <a:rPr lang="de-DE" altLang="de-DE" dirty="0"/>
              <a:t>        muss gefällt werden. </a:t>
            </a:r>
          </a:p>
        </p:txBody>
      </p:sp>
      <p:sp>
        <p:nvSpPr>
          <p:cNvPr id="2" name="Fußzeilenplatzhalter 1">
            <a:extLst>
              <a:ext uri="{FF2B5EF4-FFF2-40B4-BE49-F238E27FC236}">
                <a16:creationId xmlns:a16="http://schemas.microsoft.com/office/drawing/2014/main" id="{9BE81CEE-0A41-4B65-AD82-7D3B56C6DF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Landesbildungsserver B.W. - Deutsch</a:t>
            </a:r>
          </a:p>
        </p:txBody>
      </p:sp>
      <p:pic>
        <p:nvPicPr>
          <p:cNvPr id="4" name="Grafik 3" descr="Nach rechts zeigender Finger, Handrücken Silhouette">
            <a:extLst>
              <a:ext uri="{FF2B5EF4-FFF2-40B4-BE49-F238E27FC236}">
                <a16:creationId xmlns:a16="http://schemas.microsoft.com/office/drawing/2014/main" id="{D1AE64C8-5442-4231-9A6F-9987B27A789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905000" y="2628901"/>
            <a:ext cx="914400" cy="914400"/>
          </a:xfrm>
          <a:prstGeom prst="rect">
            <a:avLst/>
          </a:prstGeom>
        </p:spPr>
      </p:pic>
      <p:pic>
        <p:nvPicPr>
          <p:cNvPr id="11" name="Grafik 10" descr="Nach rechts zeigender Finger, Handrücken Silhouette">
            <a:extLst>
              <a:ext uri="{FF2B5EF4-FFF2-40B4-BE49-F238E27FC236}">
                <a16:creationId xmlns:a16="http://schemas.microsoft.com/office/drawing/2014/main" id="{F7A94F1A-57BF-4B5C-90DA-A874B03AA65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762991" y="4431448"/>
            <a:ext cx="914400" cy="914400"/>
          </a:xfrm>
          <a:prstGeom prst="rect">
            <a:avLst/>
          </a:prstGeom>
        </p:spPr>
      </p:pic>
      <p:pic>
        <p:nvPicPr>
          <p:cNvPr id="12" name="Grafik 11" descr="Nach rechts zeigender Finger, Handrücken Silhouette">
            <a:extLst>
              <a:ext uri="{FF2B5EF4-FFF2-40B4-BE49-F238E27FC236}">
                <a16:creationId xmlns:a16="http://schemas.microsoft.com/office/drawing/2014/main" id="{9B147E61-A15F-4954-A2F6-F30AAC61123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flipH="1">
            <a:off x="3068782" y="5181601"/>
            <a:ext cx="914400" cy="9144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060" grpId="0" autoUpdateAnimBg="0"/>
      <p:bldP spid="45061" grpId="0" autoUpdateAnimBg="0"/>
      <p:bldP spid="45062" grpId="0" autoUpdateAnimBg="0"/>
      <p:bldP spid="45063" grpId="0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ChangeArrowheads="1"/>
          </p:cNvSpPr>
          <p:nvPr/>
        </p:nvSpPr>
        <p:spPr bwMode="auto">
          <a:xfrm>
            <a:off x="1828800" y="914401"/>
            <a:ext cx="8534400" cy="15696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de-DE" altLang="de-DE" dirty="0"/>
              <a:t>Die Formen des </a:t>
            </a:r>
            <a:r>
              <a:rPr lang="de-DE" altLang="de-DE" b="1" dirty="0">
                <a:solidFill>
                  <a:schemeClr val="accent6">
                    <a:lumMod val="75000"/>
                  </a:schemeClr>
                </a:solidFill>
              </a:rPr>
              <a:t>Demonstrativpronomens</a:t>
            </a:r>
            <a:r>
              <a:rPr lang="de-DE" altLang="de-DE" dirty="0"/>
              <a:t> richten sich </a:t>
            </a:r>
          </a:p>
          <a:p>
            <a:pPr eaLnBrk="1" hangingPunct="1"/>
            <a:r>
              <a:rPr lang="de-DE" altLang="de-DE" dirty="0"/>
              <a:t>im Singular nach dem </a:t>
            </a:r>
            <a:r>
              <a:rPr lang="de-DE" altLang="de-DE" b="1" dirty="0"/>
              <a:t>Genus</a:t>
            </a:r>
            <a:r>
              <a:rPr lang="de-DE" altLang="de-DE" dirty="0"/>
              <a:t> (Geschlecht) und </a:t>
            </a:r>
            <a:r>
              <a:rPr lang="de-DE" altLang="de-DE" b="1" dirty="0"/>
              <a:t>Numerus</a:t>
            </a:r>
            <a:r>
              <a:rPr lang="de-DE" altLang="de-DE" dirty="0"/>
              <a:t> (Anzahl) des Nomens, vor dem sie stehen, bzw. das sie ersetzen.  </a:t>
            </a:r>
          </a:p>
        </p:txBody>
      </p:sp>
      <p:sp>
        <p:nvSpPr>
          <p:cNvPr id="46083" name="Rectangle 3"/>
          <p:cNvSpPr>
            <a:spLocks noChangeArrowheads="1"/>
          </p:cNvSpPr>
          <p:nvPr/>
        </p:nvSpPr>
        <p:spPr bwMode="auto">
          <a:xfrm>
            <a:off x="2438400" y="2971801"/>
            <a:ext cx="6172200" cy="15696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de-DE" altLang="de-DE" b="1" dirty="0">
                <a:solidFill>
                  <a:schemeClr val="accent6">
                    <a:lumMod val="75000"/>
                  </a:schemeClr>
                </a:solidFill>
              </a:rPr>
              <a:t>Dieser</a:t>
            </a:r>
            <a:r>
              <a:rPr lang="de-DE" altLang="de-DE" dirty="0"/>
              <a:t> Junge wurde einfach umgerannt.</a:t>
            </a:r>
          </a:p>
          <a:p>
            <a:pPr eaLnBrk="1" hangingPunct="1"/>
            <a:r>
              <a:rPr lang="de-DE" altLang="de-DE" b="1" dirty="0">
                <a:solidFill>
                  <a:schemeClr val="accent6">
                    <a:lumMod val="75000"/>
                  </a:schemeClr>
                </a:solidFill>
              </a:rPr>
              <a:t>Diese</a:t>
            </a:r>
            <a:r>
              <a:rPr lang="de-DE" altLang="de-DE" dirty="0"/>
              <a:t> Jungen wurden einfach umgerannt. </a:t>
            </a:r>
            <a:br>
              <a:rPr lang="de-DE" altLang="de-DE" dirty="0"/>
            </a:br>
            <a:r>
              <a:rPr lang="de-DE" altLang="de-DE" b="1" dirty="0">
                <a:solidFill>
                  <a:schemeClr val="accent6">
                    <a:lumMod val="75000"/>
                  </a:schemeClr>
                </a:solidFill>
              </a:rPr>
              <a:t>Diese</a:t>
            </a:r>
            <a:r>
              <a:rPr lang="de-DE" altLang="de-DE" dirty="0"/>
              <a:t> Frau kann es bestätigen.</a:t>
            </a:r>
            <a:br>
              <a:rPr lang="de-DE" altLang="de-DE" dirty="0"/>
            </a:br>
            <a:r>
              <a:rPr lang="de-DE" altLang="de-DE" b="1" dirty="0">
                <a:solidFill>
                  <a:schemeClr val="accent6">
                    <a:lumMod val="75000"/>
                  </a:schemeClr>
                </a:solidFill>
              </a:rPr>
              <a:t>Dieses</a:t>
            </a:r>
            <a:r>
              <a:rPr lang="de-DE" altLang="de-DE" dirty="0"/>
              <a:t> Mädchen hat es auch gesehen. </a:t>
            </a:r>
          </a:p>
        </p:txBody>
      </p:sp>
      <p:sp>
        <p:nvSpPr>
          <p:cNvPr id="2" name="Fußzeilenplatzhalter 1">
            <a:extLst>
              <a:ext uri="{FF2B5EF4-FFF2-40B4-BE49-F238E27FC236}">
                <a16:creationId xmlns:a16="http://schemas.microsoft.com/office/drawing/2014/main" id="{A33E1986-8134-467D-A8E8-12AE92FA20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Landesbildungsserver B.W. - Deutsch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60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60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083" grpId="0" autoUpdateAnimBg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33"/>
          <p:cNvSpPr>
            <a:spLocks noChangeArrowheads="1"/>
          </p:cNvSpPr>
          <p:nvPr/>
        </p:nvSpPr>
        <p:spPr bwMode="auto">
          <a:xfrm>
            <a:off x="2362200" y="990600"/>
            <a:ext cx="7239000" cy="15696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de-DE" altLang="de-DE" dirty="0"/>
              <a:t>Kommt nach dem </a:t>
            </a:r>
            <a:r>
              <a:rPr lang="de-DE" altLang="de-DE" b="1" dirty="0">
                <a:solidFill>
                  <a:schemeClr val="accent6">
                    <a:lumMod val="75000"/>
                  </a:schemeClr>
                </a:solidFill>
              </a:rPr>
              <a:t>Demonstrativpronomen</a:t>
            </a:r>
            <a:r>
              <a:rPr lang="de-DE" altLang="de-DE" dirty="0"/>
              <a:t> </a:t>
            </a:r>
            <a:br>
              <a:rPr lang="de-DE" altLang="de-DE" dirty="0"/>
            </a:br>
            <a:r>
              <a:rPr lang="de-DE" altLang="de-DE" dirty="0"/>
              <a:t>kein Nomen, auf das sich das Pronomen </a:t>
            </a:r>
          </a:p>
          <a:p>
            <a:pPr eaLnBrk="1" hangingPunct="1"/>
            <a:r>
              <a:rPr lang="de-DE" altLang="de-DE" dirty="0"/>
              <a:t>beziehen kann, wird häufig </a:t>
            </a:r>
            <a:br>
              <a:rPr lang="de-DE" altLang="de-DE" dirty="0"/>
            </a:br>
            <a:r>
              <a:rPr lang="de-DE" altLang="de-DE" b="1" dirty="0">
                <a:solidFill>
                  <a:schemeClr val="accent6">
                    <a:lumMod val="75000"/>
                  </a:schemeClr>
                </a:solidFill>
              </a:rPr>
              <a:t>derjenige</a:t>
            </a:r>
            <a:r>
              <a:rPr lang="de-DE" altLang="de-DE" dirty="0"/>
              <a:t>, </a:t>
            </a:r>
            <a:r>
              <a:rPr lang="de-DE" altLang="de-DE" b="1" dirty="0">
                <a:solidFill>
                  <a:schemeClr val="accent6">
                    <a:lumMod val="75000"/>
                  </a:schemeClr>
                </a:solidFill>
              </a:rPr>
              <a:t>diejenige</a:t>
            </a:r>
            <a:r>
              <a:rPr lang="de-DE" altLang="de-DE" dirty="0"/>
              <a:t> oder </a:t>
            </a:r>
            <a:r>
              <a:rPr lang="de-DE" altLang="de-DE" b="1" dirty="0">
                <a:solidFill>
                  <a:schemeClr val="accent6">
                    <a:lumMod val="75000"/>
                  </a:schemeClr>
                </a:solidFill>
              </a:rPr>
              <a:t>dasjenige</a:t>
            </a:r>
            <a:r>
              <a:rPr lang="de-DE" altLang="de-DE" dirty="0"/>
              <a:t> verwendet.</a:t>
            </a:r>
            <a:r>
              <a:rPr lang="de-DE" altLang="de-DE" dirty="0">
                <a:latin typeface="Times New Roman" charset="0"/>
              </a:rPr>
              <a:t> </a:t>
            </a:r>
          </a:p>
        </p:txBody>
      </p:sp>
      <p:sp>
        <p:nvSpPr>
          <p:cNvPr id="48162" name="Rectangle 34"/>
          <p:cNvSpPr>
            <a:spLocks noChangeArrowheads="1"/>
          </p:cNvSpPr>
          <p:nvPr/>
        </p:nvSpPr>
        <p:spPr bwMode="auto">
          <a:xfrm>
            <a:off x="2362200" y="3017838"/>
            <a:ext cx="7162800" cy="26776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de-DE" altLang="de-DE" dirty="0"/>
              <a:t>Wer hat das gemacht? </a:t>
            </a:r>
          </a:p>
          <a:p>
            <a:pPr eaLnBrk="1" hangingPunct="1"/>
            <a:endParaRPr lang="de-DE" altLang="de-DE" dirty="0"/>
          </a:p>
          <a:p>
            <a:pPr eaLnBrk="1" hangingPunct="1"/>
            <a:r>
              <a:rPr lang="de-DE" altLang="de-DE" b="1" dirty="0">
                <a:solidFill>
                  <a:schemeClr val="accent6">
                    <a:lumMod val="75000"/>
                  </a:schemeClr>
                </a:solidFill>
              </a:rPr>
              <a:t>Derjenige</a:t>
            </a:r>
            <a:r>
              <a:rPr lang="de-DE" altLang="de-DE" dirty="0"/>
              <a:t> soll sich sofort melden!</a:t>
            </a:r>
          </a:p>
          <a:p>
            <a:pPr eaLnBrk="1" hangingPunct="1"/>
            <a:br>
              <a:rPr lang="de-DE" altLang="de-DE" dirty="0"/>
            </a:br>
            <a:br>
              <a:rPr lang="de-DE" altLang="de-DE" dirty="0"/>
            </a:br>
            <a:r>
              <a:rPr lang="de-DE" altLang="de-DE" b="1" dirty="0">
                <a:solidFill>
                  <a:schemeClr val="accent6">
                    <a:lumMod val="75000"/>
                  </a:schemeClr>
                </a:solidFill>
              </a:rPr>
              <a:t>Diejenigen</a:t>
            </a:r>
            <a:r>
              <a:rPr lang="de-DE" altLang="de-DE" dirty="0"/>
              <a:t>, die so kräftig geholfen haben, </a:t>
            </a:r>
            <a:br>
              <a:rPr lang="de-DE" altLang="de-DE" dirty="0"/>
            </a:br>
            <a:r>
              <a:rPr lang="de-DE" altLang="de-DE" dirty="0"/>
              <a:t>sollen auch belohnt werden. </a:t>
            </a:r>
          </a:p>
        </p:txBody>
      </p:sp>
      <p:sp>
        <p:nvSpPr>
          <p:cNvPr id="2" name="Fußzeilenplatzhalter 1">
            <a:extLst>
              <a:ext uri="{FF2B5EF4-FFF2-40B4-BE49-F238E27FC236}">
                <a16:creationId xmlns:a16="http://schemas.microsoft.com/office/drawing/2014/main" id="{5E7CD637-DA7A-40A0-AE80-5552899FCD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Landesbildungsserver B.W. - Deutsch</a:t>
            </a:r>
          </a:p>
        </p:txBody>
      </p:sp>
      <p:pic>
        <p:nvPicPr>
          <p:cNvPr id="5" name="Grafik 4" descr="Nach rechts zeigender Finger, Handrücken Silhouette">
            <a:extLst>
              <a:ext uri="{FF2B5EF4-FFF2-40B4-BE49-F238E27FC236}">
                <a16:creationId xmlns:a16="http://schemas.microsoft.com/office/drawing/2014/main" id="{2BEC275E-612E-475A-A4F9-DEF1901FC30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752600" y="3383341"/>
            <a:ext cx="914400" cy="914400"/>
          </a:xfrm>
          <a:prstGeom prst="rect">
            <a:avLst/>
          </a:prstGeom>
        </p:spPr>
      </p:pic>
      <p:pic>
        <p:nvPicPr>
          <p:cNvPr id="6" name="Grafik 5" descr="Nach rechts zeigender Finger, Handrücken Silhouette">
            <a:extLst>
              <a:ext uri="{FF2B5EF4-FFF2-40B4-BE49-F238E27FC236}">
                <a16:creationId xmlns:a16="http://schemas.microsoft.com/office/drawing/2014/main" id="{93AD9602-D0C0-4F48-BF29-17BAAF49AE0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752600" y="4463103"/>
            <a:ext cx="914400" cy="9144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6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6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>
          <a:xfrm>
            <a:off x="1905000" y="263100"/>
            <a:ext cx="6366164" cy="1143000"/>
          </a:xfrm>
          <a:ln>
            <a:solidFill>
              <a:srgbClr val="7030A0"/>
            </a:solidFill>
          </a:ln>
        </p:spPr>
        <p:txBody>
          <a:bodyPr>
            <a:normAutofit/>
          </a:bodyPr>
          <a:lstStyle/>
          <a:p>
            <a:pPr eaLnBrk="1" hangingPunct="1"/>
            <a:r>
              <a:rPr lang="de-DE" altLang="de-DE" dirty="0">
                <a:latin typeface="Tahoma" pitchFamily="34" charset="0"/>
              </a:rPr>
              <a:t>Das Interrogativpronomen</a:t>
            </a:r>
          </a:p>
        </p:txBody>
      </p:sp>
      <p:sp>
        <p:nvSpPr>
          <p:cNvPr id="49155" name="Rectangle 3"/>
          <p:cNvSpPr>
            <a:spLocks noChangeArrowheads="1"/>
          </p:cNvSpPr>
          <p:nvPr/>
        </p:nvSpPr>
        <p:spPr bwMode="auto">
          <a:xfrm>
            <a:off x="1882775" y="1524001"/>
            <a:ext cx="7086600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de-DE" altLang="de-DE" dirty="0"/>
              <a:t>Mit dem </a:t>
            </a:r>
            <a:r>
              <a:rPr lang="de-DE" altLang="de-DE" b="1" dirty="0">
                <a:solidFill>
                  <a:srgbClr val="7030A0"/>
                </a:solidFill>
              </a:rPr>
              <a:t>Interrogativpronomen</a:t>
            </a:r>
            <a:r>
              <a:rPr lang="de-DE" altLang="de-DE" dirty="0"/>
              <a:t> fragt man nach einer Person oder Sache.</a:t>
            </a:r>
            <a:r>
              <a:rPr lang="de-DE" altLang="de-DE" dirty="0">
                <a:latin typeface="Times New Roman" charset="0"/>
              </a:rPr>
              <a:t>  </a:t>
            </a:r>
          </a:p>
        </p:txBody>
      </p:sp>
      <p:sp>
        <p:nvSpPr>
          <p:cNvPr id="49156" name="Rectangle 4"/>
          <p:cNvSpPr>
            <a:spLocks noChangeArrowheads="1"/>
          </p:cNvSpPr>
          <p:nvPr/>
        </p:nvSpPr>
        <p:spPr bwMode="auto">
          <a:xfrm>
            <a:off x="1905000" y="2438401"/>
            <a:ext cx="8534400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de-DE" altLang="de-DE" b="1" dirty="0">
                <a:solidFill>
                  <a:srgbClr val="7030A0"/>
                </a:solidFill>
              </a:rPr>
              <a:t>Wer</a:t>
            </a:r>
            <a:r>
              <a:rPr lang="de-DE" altLang="de-DE" dirty="0"/>
              <a:t> hat dir das erzählt? - </a:t>
            </a:r>
            <a:r>
              <a:rPr lang="de-DE" altLang="de-DE" b="1" dirty="0"/>
              <a:t>Mein Bruder</a:t>
            </a:r>
            <a:r>
              <a:rPr lang="de-DE" altLang="de-DE" dirty="0"/>
              <a:t> hat mir das erzählt.</a:t>
            </a:r>
            <a:br>
              <a:rPr lang="de-DE" altLang="de-DE" dirty="0"/>
            </a:br>
            <a:r>
              <a:rPr lang="de-DE" altLang="de-DE" b="1" dirty="0">
                <a:solidFill>
                  <a:srgbClr val="7030A0"/>
                </a:solidFill>
              </a:rPr>
              <a:t>Wessen</a:t>
            </a:r>
            <a:r>
              <a:rPr lang="de-DE" altLang="de-DE" dirty="0"/>
              <a:t> Fahrrad ist das? - Das ist </a:t>
            </a:r>
            <a:r>
              <a:rPr lang="de-DE" altLang="de-DE" b="1" dirty="0"/>
              <a:t>Lisas</a:t>
            </a:r>
            <a:r>
              <a:rPr lang="de-DE" altLang="de-DE" dirty="0"/>
              <a:t> Fahrrad.</a:t>
            </a:r>
            <a:br>
              <a:rPr lang="de-DE" altLang="de-DE" dirty="0"/>
            </a:br>
            <a:r>
              <a:rPr lang="de-DE" altLang="de-DE" b="1" dirty="0">
                <a:solidFill>
                  <a:srgbClr val="7030A0"/>
                </a:solidFill>
              </a:rPr>
              <a:t>Was</a:t>
            </a:r>
            <a:r>
              <a:rPr lang="de-DE" altLang="de-DE" dirty="0"/>
              <a:t> ist denn das? - Das ist </a:t>
            </a:r>
            <a:r>
              <a:rPr lang="de-DE" altLang="de-DE" b="1" dirty="0"/>
              <a:t>meine neueste Erfindung</a:t>
            </a:r>
            <a:r>
              <a:rPr lang="de-DE" altLang="de-DE" dirty="0"/>
              <a:t>. </a:t>
            </a:r>
          </a:p>
        </p:txBody>
      </p:sp>
      <p:sp>
        <p:nvSpPr>
          <p:cNvPr id="49157" name="Rectangle 5"/>
          <p:cNvSpPr>
            <a:spLocks noChangeArrowheads="1"/>
          </p:cNvSpPr>
          <p:nvPr/>
        </p:nvSpPr>
        <p:spPr bwMode="auto">
          <a:xfrm>
            <a:off x="1882775" y="3918311"/>
            <a:ext cx="86106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de-DE" altLang="de-DE" dirty="0"/>
              <a:t>Das </a:t>
            </a:r>
            <a:r>
              <a:rPr lang="de-DE" altLang="de-DE" b="1" dirty="0"/>
              <a:t>Interrogativpronomen</a:t>
            </a:r>
            <a:r>
              <a:rPr lang="de-DE" altLang="de-DE" dirty="0"/>
              <a:t> "</a:t>
            </a:r>
            <a:r>
              <a:rPr lang="de-DE" altLang="de-DE" b="1" dirty="0">
                <a:solidFill>
                  <a:srgbClr val="7030A0"/>
                </a:solidFill>
              </a:rPr>
              <a:t>wer</a:t>
            </a:r>
            <a:r>
              <a:rPr lang="de-DE" altLang="de-DE" dirty="0"/>
              <a:t>" kann dekliniert werden. </a:t>
            </a:r>
          </a:p>
        </p:txBody>
      </p:sp>
      <p:graphicFrame>
        <p:nvGraphicFramePr>
          <p:cNvPr id="49246" name="Group 9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37245661"/>
              </p:ext>
            </p:extLst>
          </p:nvPr>
        </p:nvGraphicFramePr>
        <p:xfrm>
          <a:off x="2005445" y="4419600"/>
          <a:ext cx="7512628" cy="990600"/>
        </p:xfrm>
        <a:graphic>
          <a:graphicData uri="http://schemas.openxmlformats.org/drawingml/2006/table">
            <a:tbl>
              <a:tblPr/>
              <a:tblGrid>
                <a:gridCol w="160641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6873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6873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96873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953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de-DE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Nominativ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de-DE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Genitiv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de-DE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Dativ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de-DE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Akkusativ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953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de-DE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Tahoma" pitchFamily="34" charset="0"/>
                        </a:rPr>
                        <a:t>wer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de-DE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Tahoma" pitchFamily="34" charset="0"/>
                        </a:rPr>
                        <a:t>wessen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de-DE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Tahoma" pitchFamily="34" charset="0"/>
                        </a:rPr>
                        <a:t>wem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de-DE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Tahoma" pitchFamily="34" charset="0"/>
                        </a:rPr>
                        <a:t>wen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49185" name="Rectangle 33"/>
          <p:cNvSpPr>
            <a:spLocks noChangeArrowheads="1"/>
          </p:cNvSpPr>
          <p:nvPr/>
        </p:nvSpPr>
        <p:spPr bwMode="auto">
          <a:xfrm>
            <a:off x="1882775" y="5631562"/>
            <a:ext cx="812367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de-DE" altLang="de-DE" dirty="0"/>
              <a:t>Das </a:t>
            </a:r>
            <a:r>
              <a:rPr lang="de-DE" altLang="de-DE" b="1" dirty="0"/>
              <a:t>Interrogativpronomen</a:t>
            </a:r>
            <a:r>
              <a:rPr lang="de-DE" altLang="de-DE" dirty="0"/>
              <a:t> "</a:t>
            </a:r>
            <a:r>
              <a:rPr lang="de-DE" altLang="de-DE" b="1" dirty="0">
                <a:solidFill>
                  <a:srgbClr val="7030A0"/>
                </a:solidFill>
              </a:rPr>
              <a:t>was</a:t>
            </a:r>
            <a:r>
              <a:rPr lang="de-DE" altLang="de-DE" dirty="0"/>
              <a:t>" bleibt unverändert.</a:t>
            </a:r>
            <a:r>
              <a:rPr lang="de-DE" altLang="de-DE" dirty="0">
                <a:latin typeface="Times New Roman" charset="0"/>
              </a:rPr>
              <a:t> </a:t>
            </a:r>
          </a:p>
        </p:txBody>
      </p:sp>
      <p:sp>
        <p:nvSpPr>
          <p:cNvPr id="2" name="Fußzeilenplatzhalter 1">
            <a:extLst>
              <a:ext uri="{FF2B5EF4-FFF2-40B4-BE49-F238E27FC236}">
                <a16:creationId xmlns:a16="http://schemas.microsoft.com/office/drawing/2014/main" id="{7968A98C-960C-4067-A5F8-30F9844828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Landesbildungsserver B.W. - Deutsch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91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91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155" grpId="0" autoUpdateAnimBg="0"/>
      <p:bldP spid="49156" grpId="0" autoUpdateAnimBg="0"/>
      <p:bldP spid="49157" grpId="0" autoUpdateAnimBg="0"/>
      <p:bldP spid="49185" grpId="0" autoUpdateAnimBg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ChangeArrowheads="1"/>
          </p:cNvSpPr>
          <p:nvPr/>
        </p:nvSpPr>
        <p:spPr bwMode="auto">
          <a:xfrm>
            <a:off x="2667001" y="914401"/>
            <a:ext cx="7838208" cy="23083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de-DE" altLang="de-DE" dirty="0"/>
              <a:t>Die anderen Fragewörter</a:t>
            </a:r>
            <a:br>
              <a:rPr lang="de-DE" altLang="de-DE" dirty="0"/>
            </a:br>
            <a:r>
              <a:rPr lang="de-DE" altLang="de-DE" dirty="0"/>
              <a:t> - wann, wo, wie, warum /weshalb – </a:t>
            </a:r>
            <a:br>
              <a:rPr lang="de-DE" altLang="de-DE" dirty="0"/>
            </a:br>
            <a:r>
              <a:rPr lang="de-DE" altLang="de-DE" dirty="0"/>
              <a:t>werden in der Regel als</a:t>
            </a:r>
            <a:r>
              <a:rPr lang="de-DE" altLang="de-DE" b="1" dirty="0"/>
              <a:t> </a:t>
            </a:r>
            <a:br>
              <a:rPr lang="de-DE" altLang="de-DE" b="1" dirty="0"/>
            </a:br>
            <a:r>
              <a:rPr lang="de-DE" altLang="de-DE" b="1" dirty="0"/>
              <a:t>Interrogativadverbien</a:t>
            </a:r>
            <a:r>
              <a:rPr lang="de-DE" altLang="de-DE" dirty="0"/>
              <a:t> bezeichnet. </a:t>
            </a:r>
            <a:br>
              <a:rPr lang="de-DE" altLang="de-DE" dirty="0"/>
            </a:br>
            <a:r>
              <a:rPr lang="de-DE" altLang="de-DE" dirty="0"/>
              <a:t>Sie fragen nach einer </a:t>
            </a:r>
            <a:r>
              <a:rPr lang="de-DE" altLang="de-DE" u="sng" dirty="0"/>
              <a:t>adverbialen Bestimmung</a:t>
            </a:r>
            <a:r>
              <a:rPr lang="de-DE" altLang="de-DE" dirty="0"/>
              <a:t> (Zeit, Ort, Grund etc.) bzw. einem </a:t>
            </a:r>
            <a:r>
              <a:rPr lang="de-DE" altLang="de-DE" u="sng" dirty="0"/>
              <a:t>Nebensatz</a:t>
            </a:r>
            <a:r>
              <a:rPr lang="de-DE" altLang="de-DE" dirty="0"/>
              <a:t>. </a:t>
            </a:r>
          </a:p>
        </p:txBody>
      </p:sp>
      <p:sp>
        <p:nvSpPr>
          <p:cNvPr id="44035" name="AutoShape 3" descr="Icon interner Link"/>
          <p:cNvSpPr>
            <a:spLocks noChangeAspect="1" noChangeArrowheads="1"/>
          </p:cNvSpPr>
          <p:nvPr/>
        </p:nvSpPr>
        <p:spPr bwMode="auto">
          <a:xfrm>
            <a:off x="-3044825" y="3429000"/>
            <a:ext cx="136525" cy="103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endParaRPr lang="de-DE" altLang="de-DE"/>
          </a:p>
        </p:txBody>
      </p:sp>
      <p:sp>
        <p:nvSpPr>
          <p:cNvPr id="44036" name="AutoShape 4" descr="Icon ppt-Datei"/>
          <p:cNvSpPr>
            <a:spLocks noChangeAspect="1" noChangeArrowheads="1"/>
          </p:cNvSpPr>
          <p:nvPr/>
        </p:nvSpPr>
        <p:spPr bwMode="auto">
          <a:xfrm>
            <a:off x="1854201" y="3429001"/>
            <a:ext cx="182563" cy="182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endParaRPr lang="de-DE" altLang="de-DE"/>
          </a:p>
        </p:txBody>
      </p:sp>
      <p:sp>
        <p:nvSpPr>
          <p:cNvPr id="53253" name="Rectangle 5"/>
          <p:cNvSpPr>
            <a:spLocks noChangeArrowheads="1"/>
          </p:cNvSpPr>
          <p:nvPr/>
        </p:nvSpPr>
        <p:spPr bwMode="auto">
          <a:xfrm>
            <a:off x="2667000" y="3581400"/>
            <a:ext cx="7162800" cy="26161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spcAft>
                <a:spcPts val="1200"/>
              </a:spcAft>
            </a:pPr>
            <a:r>
              <a:rPr lang="de-DE" altLang="de-DE" b="1" dirty="0"/>
              <a:t>Wann</a:t>
            </a:r>
            <a:r>
              <a:rPr lang="de-DE" altLang="de-DE" dirty="0"/>
              <a:t> bist du nach Hause gegangen?</a:t>
            </a:r>
          </a:p>
          <a:p>
            <a:pPr eaLnBrk="1" hangingPunct="1">
              <a:spcAft>
                <a:spcPts val="1200"/>
              </a:spcAft>
            </a:pPr>
            <a:r>
              <a:rPr lang="de-DE" altLang="de-DE" dirty="0"/>
              <a:t>Ich bin </a:t>
            </a:r>
            <a:r>
              <a:rPr lang="de-DE" altLang="de-DE" u="sng" dirty="0"/>
              <a:t>um sechs Uhr </a:t>
            </a:r>
            <a:r>
              <a:rPr lang="de-DE" altLang="de-DE" dirty="0"/>
              <a:t>nach Hause gegangen. (adverbiale Bestimmung der Zeit)</a:t>
            </a:r>
          </a:p>
          <a:p>
            <a:pPr eaLnBrk="1" hangingPunct="1">
              <a:spcAft>
                <a:spcPts val="1200"/>
              </a:spcAft>
            </a:pPr>
            <a:r>
              <a:rPr lang="de-DE" altLang="de-DE" u="sng" dirty="0"/>
              <a:t>Nachdem das Training zu Ende war</a:t>
            </a:r>
            <a:r>
              <a:rPr lang="de-DE" altLang="de-DE" dirty="0"/>
              <a:t>, bin ich nach Hause gegangen. </a:t>
            </a:r>
            <a:br>
              <a:rPr lang="de-DE" altLang="de-DE" dirty="0"/>
            </a:br>
            <a:r>
              <a:rPr lang="de-DE" altLang="de-DE" dirty="0"/>
              <a:t>(temporaler Nebensatz)</a:t>
            </a:r>
          </a:p>
        </p:txBody>
      </p:sp>
      <p:sp>
        <p:nvSpPr>
          <p:cNvPr id="2" name="Fußzeilenplatzhalter 1">
            <a:extLst>
              <a:ext uri="{FF2B5EF4-FFF2-40B4-BE49-F238E27FC236}">
                <a16:creationId xmlns:a16="http://schemas.microsoft.com/office/drawing/2014/main" id="{38AEEA78-4FA0-44D3-B840-B5DAFE47B2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Landesbildungsserver B.W. - Deutsch</a:t>
            </a:r>
          </a:p>
        </p:txBody>
      </p:sp>
      <p:pic>
        <p:nvPicPr>
          <p:cNvPr id="4" name="Grafik 3" descr="Warnung mit einfarbiger Füllung">
            <a:extLst>
              <a:ext uri="{FF2B5EF4-FFF2-40B4-BE49-F238E27FC236}">
                <a16:creationId xmlns:a16="http://schemas.microsoft.com/office/drawing/2014/main" id="{F9D999D3-E4ED-4F7B-AF80-44FF56E72C9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397001" y="934462"/>
            <a:ext cx="914400" cy="9144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32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32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253" grpId="0" autoUpdateAnimBg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>
          <a:xfrm>
            <a:off x="2209800" y="381000"/>
            <a:ext cx="5136573" cy="1143000"/>
          </a:xfr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eaLnBrk="1" hangingPunct="1"/>
            <a:r>
              <a:rPr lang="de-DE" altLang="de-DE" dirty="0">
                <a:latin typeface="Tahoma" pitchFamily="34" charset="0"/>
              </a:rPr>
              <a:t>Das Relativpronomen</a:t>
            </a:r>
          </a:p>
        </p:txBody>
      </p:sp>
      <p:sp>
        <p:nvSpPr>
          <p:cNvPr id="54275" name="Rectangle 3"/>
          <p:cNvSpPr>
            <a:spLocks noChangeArrowheads="1"/>
          </p:cNvSpPr>
          <p:nvPr/>
        </p:nvSpPr>
        <p:spPr bwMode="auto">
          <a:xfrm>
            <a:off x="2057400" y="1752600"/>
            <a:ext cx="7990608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de-DE" altLang="de-DE" dirty="0"/>
              <a:t>Das </a:t>
            </a:r>
            <a:r>
              <a:rPr lang="de-DE" altLang="de-DE" b="1" dirty="0">
                <a:solidFill>
                  <a:schemeClr val="accent4"/>
                </a:solidFill>
              </a:rPr>
              <a:t>Relativpronomen</a:t>
            </a:r>
            <a:r>
              <a:rPr lang="de-DE" altLang="de-DE" dirty="0"/>
              <a:t> leitet einen </a:t>
            </a:r>
            <a:r>
              <a:rPr lang="de-DE" altLang="de-DE" u="sng" dirty="0"/>
              <a:t>Relativsatz</a:t>
            </a:r>
            <a:r>
              <a:rPr lang="de-DE" altLang="de-DE" baseline="30000" dirty="0"/>
              <a:t>1</a:t>
            </a:r>
            <a:r>
              <a:rPr lang="de-DE" altLang="de-DE" dirty="0"/>
              <a:t> ein. </a:t>
            </a:r>
            <a:r>
              <a:rPr lang="de-DE" altLang="de-DE" dirty="0">
                <a:latin typeface="Times New Roman" charset="0"/>
              </a:rPr>
              <a:t> </a:t>
            </a:r>
          </a:p>
        </p:txBody>
      </p:sp>
      <p:sp>
        <p:nvSpPr>
          <p:cNvPr id="54276" name="Rectangle 4"/>
          <p:cNvSpPr>
            <a:spLocks noChangeArrowheads="1"/>
          </p:cNvSpPr>
          <p:nvPr/>
        </p:nvSpPr>
        <p:spPr bwMode="auto">
          <a:xfrm>
            <a:off x="2590799" y="2438401"/>
            <a:ext cx="7457209" cy="19389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de-DE" altLang="de-DE" dirty="0"/>
              <a:t>Das Buch, </a:t>
            </a:r>
            <a:r>
              <a:rPr lang="de-DE" altLang="de-DE" b="1" u="sng" dirty="0">
                <a:solidFill>
                  <a:schemeClr val="accent4"/>
                </a:solidFill>
              </a:rPr>
              <a:t>das</a:t>
            </a:r>
            <a:r>
              <a:rPr lang="de-DE" altLang="de-DE" u="sng" dirty="0"/>
              <a:t> ich gerade lese</a:t>
            </a:r>
            <a:r>
              <a:rPr lang="de-DE" altLang="de-DE" dirty="0"/>
              <a:t>, ist sehr spannend.</a:t>
            </a:r>
          </a:p>
          <a:p>
            <a:pPr eaLnBrk="1" hangingPunct="1"/>
            <a:br>
              <a:rPr lang="de-DE" altLang="de-DE" dirty="0"/>
            </a:br>
            <a:r>
              <a:rPr lang="de-DE" altLang="de-DE" dirty="0"/>
              <a:t>Der Junge, </a:t>
            </a:r>
            <a:r>
              <a:rPr lang="de-DE" altLang="de-DE" b="1" u="sng" dirty="0">
                <a:solidFill>
                  <a:schemeClr val="accent4"/>
                </a:solidFill>
              </a:rPr>
              <a:t>dem</a:t>
            </a:r>
            <a:r>
              <a:rPr lang="de-DE" altLang="de-DE" u="sng" dirty="0"/>
              <a:t> ich meinen Schlüssel gegeben habe</a:t>
            </a:r>
            <a:r>
              <a:rPr lang="de-DE" altLang="de-DE" dirty="0"/>
              <a:t>,</a:t>
            </a:r>
          </a:p>
          <a:p>
            <a:pPr eaLnBrk="1" hangingPunct="1"/>
            <a:endParaRPr lang="de-DE" altLang="de-DE" dirty="0"/>
          </a:p>
          <a:p>
            <a:pPr eaLnBrk="1" hangingPunct="1"/>
            <a:r>
              <a:rPr lang="de-DE" altLang="de-DE" dirty="0"/>
              <a:t>soll bitte sofort zu mir kommen. </a:t>
            </a:r>
          </a:p>
        </p:txBody>
      </p:sp>
      <p:sp>
        <p:nvSpPr>
          <p:cNvPr id="54277" name="Rectangle 5"/>
          <p:cNvSpPr>
            <a:spLocks noChangeArrowheads="1"/>
          </p:cNvSpPr>
          <p:nvPr/>
        </p:nvSpPr>
        <p:spPr bwMode="auto">
          <a:xfrm>
            <a:off x="2057400" y="4648201"/>
            <a:ext cx="8375073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de-DE" altLang="de-DE" dirty="0"/>
              <a:t>Das </a:t>
            </a:r>
            <a:r>
              <a:rPr lang="de-DE" altLang="de-DE" b="1" dirty="0">
                <a:solidFill>
                  <a:schemeClr val="accent4"/>
                </a:solidFill>
              </a:rPr>
              <a:t>Relativpronomen</a:t>
            </a:r>
            <a:r>
              <a:rPr lang="de-DE" altLang="de-DE" dirty="0"/>
              <a:t> entspricht in </a:t>
            </a:r>
            <a:r>
              <a:rPr lang="de-DE" altLang="de-DE" b="1" dirty="0"/>
              <a:t>Kasus</a:t>
            </a:r>
            <a:r>
              <a:rPr lang="de-DE" altLang="de-DE" dirty="0"/>
              <a:t> (Fall) </a:t>
            </a:r>
            <a:r>
              <a:rPr lang="de-DE" altLang="de-DE" b="1" dirty="0"/>
              <a:t>Numerus</a:t>
            </a:r>
            <a:r>
              <a:rPr lang="de-DE" altLang="de-DE" dirty="0"/>
              <a:t> (Anzahl) und </a:t>
            </a:r>
            <a:r>
              <a:rPr lang="de-DE" altLang="de-DE" b="1" dirty="0"/>
              <a:t>Genus</a:t>
            </a:r>
            <a:r>
              <a:rPr lang="de-DE" altLang="de-DE" dirty="0"/>
              <a:t> (Geschlecht) dem Nomen.</a:t>
            </a:r>
          </a:p>
        </p:txBody>
      </p:sp>
      <p:sp>
        <p:nvSpPr>
          <p:cNvPr id="45062" name="AutoShape 6" descr="Icon interner Link"/>
          <p:cNvSpPr>
            <a:spLocks noChangeAspect="1" noChangeArrowheads="1"/>
          </p:cNvSpPr>
          <p:nvPr/>
        </p:nvSpPr>
        <p:spPr bwMode="auto">
          <a:xfrm>
            <a:off x="4067176" y="2698750"/>
            <a:ext cx="136525" cy="103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endParaRPr lang="de-DE" altLang="de-DE"/>
          </a:p>
        </p:txBody>
      </p:sp>
      <p:sp>
        <p:nvSpPr>
          <p:cNvPr id="2" name="Fußzeilenplatzhalter 1">
            <a:extLst>
              <a:ext uri="{FF2B5EF4-FFF2-40B4-BE49-F238E27FC236}">
                <a16:creationId xmlns:a16="http://schemas.microsoft.com/office/drawing/2014/main" id="{42AE0DC7-E646-458A-809D-5620DCAE68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Landesbildungsserver B.W. - Deutsch</a:t>
            </a:r>
          </a:p>
        </p:txBody>
      </p:sp>
      <p:sp>
        <p:nvSpPr>
          <p:cNvPr id="5" name="Pfeil: nach oben gekrümmt 4">
            <a:extLst>
              <a:ext uri="{FF2B5EF4-FFF2-40B4-BE49-F238E27FC236}">
                <a16:creationId xmlns:a16="http://schemas.microsoft.com/office/drawing/2014/main" id="{F9326795-CA6B-4DB7-8484-86F5BFC0BF2A}"/>
              </a:ext>
            </a:extLst>
          </p:cNvPr>
          <p:cNvSpPr/>
          <p:nvPr/>
        </p:nvSpPr>
        <p:spPr>
          <a:xfrm flipH="1">
            <a:off x="3584864" y="2891061"/>
            <a:ext cx="810491" cy="270808"/>
          </a:xfrm>
          <a:prstGeom prst="curvedUpArrow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>
              <a:solidFill>
                <a:schemeClr val="tx1"/>
              </a:solidFill>
            </a:endParaRPr>
          </a:p>
        </p:txBody>
      </p:sp>
      <p:sp>
        <p:nvSpPr>
          <p:cNvPr id="11" name="Pfeil: nach oben gekrümmt 10">
            <a:extLst>
              <a:ext uri="{FF2B5EF4-FFF2-40B4-BE49-F238E27FC236}">
                <a16:creationId xmlns:a16="http://schemas.microsoft.com/office/drawing/2014/main" id="{1C65C58E-D4FD-43D3-82A1-EA8EC6224741}"/>
              </a:ext>
            </a:extLst>
          </p:cNvPr>
          <p:cNvSpPr/>
          <p:nvPr/>
        </p:nvSpPr>
        <p:spPr>
          <a:xfrm flipH="1">
            <a:off x="3616037" y="3696132"/>
            <a:ext cx="810491" cy="270808"/>
          </a:xfrm>
          <a:prstGeom prst="curvedUpArrow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>
              <a:solidFill>
                <a:schemeClr val="tx1"/>
              </a:solidFill>
            </a:endParaRPr>
          </a:p>
        </p:txBody>
      </p:sp>
      <p:sp>
        <p:nvSpPr>
          <p:cNvPr id="12" name="Rectangle 3">
            <a:extLst>
              <a:ext uri="{FF2B5EF4-FFF2-40B4-BE49-F238E27FC236}">
                <a16:creationId xmlns:a16="http://schemas.microsoft.com/office/drawing/2014/main" id="{61A9614B-D8E6-468F-B0BE-7D4E25842C0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56409" y="6127267"/>
            <a:ext cx="7990608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de-DE" altLang="de-DE" dirty="0"/>
              <a:t>1 Relativsatz: </a:t>
            </a:r>
            <a:endParaRPr lang="de-DE" altLang="de-DE" dirty="0">
              <a:latin typeface="Times New Roman" charset="0"/>
            </a:endParaRPr>
          </a:p>
        </p:txBody>
      </p:sp>
      <p:sp>
        <p:nvSpPr>
          <p:cNvPr id="15" name="Textfeld 14">
            <a:extLst>
              <a:ext uri="{FF2B5EF4-FFF2-40B4-BE49-F238E27FC236}">
                <a16:creationId xmlns:a16="http://schemas.microsoft.com/office/drawing/2014/main" id="{64C43F8E-DD6B-44BF-A5C3-11663A7C0F1A}"/>
              </a:ext>
            </a:extLst>
          </p:cNvPr>
          <p:cNvSpPr txBox="1"/>
          <p:nvPr/>
        </p:nvSpPr>
        <p:spPr>
          <a:xfrm>
            <a:off x="3172545" y="5848530"/>
            <a:ext cx="7990608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dirty="0"/>
              <a:t>Eine Art von Nebensatz , der in der Regel dazu dient, eine Eigenschaft einer Person oder eines Gegenstandes anzugeben. </a:t>
            </a:r>
          </a:p>
          <a:p>
            <a:r>
              <a:rPr lang="de-DE" dirty="0"/>
              <a:t>Er ist daher von einem Nomen (hier: Das Buch / Der Junge) abhängig.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42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42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275" grpId="0"/>
      <p:bldP spid="54276" grpId="0" autoUpdateAnimBg="0"/>
      <p:bldP spid="54277" grpId="0"/>
      <p:bldP spid="5" grpId="0" animBg="1"/>
      <p:bldP spid="11" grpId="0" animBg="1"/>
      <p:bldP spid="12" grpId="0"/>
      <p:bldP spid="15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ChangeArrowheads="1"/>
          </p:cNvSpPr>
          <p:nvPr/>
        </p:nvSpPr>
        <p:spPr bwMode="auto">
          <a:xfrm>
            <a:off x="1882775" y="914401"/>
            <a:ext cx="6781800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de-DE" altLang="de-DE" dirty="0"/>
              <a:t>Das </a:t>
            </a:r>
            <a:r>
              <a:rPr lang="de-DE" altLang="de-DE" b="1" dirty="0">
                <a:solidFill>
                  <a:schemeClr val="accent4"/>
                </a:solidFill>
              </a:rPr>
              <a:t>Relativpronomen</a:t>
            </a:r>
            <a:r>
              <a:rPr lang="de-DE" altLang="de-DE" dirty="0"/>
              <a:t> "</a:t>
            </a:r>
            <a:r>
              <a:rPr lang="de-DE" altLang="de-DE" b="1" dirty="0">
                <a:solidFill>
                  <a:schemeClr val="accent4"/>
                </a:solidFill>
              </a:rPr>
              <a:t>der, die, das</a:t>
            </a:r>
            <a:r>
              <a:rPr lang="de-DE" altLang="de-DE" dirty="0"/>
              <a:t> ..." kann durch "</a:t>
            </a:r>
            <a:r>
              <a:rPr lang="de-DE" altLang="de-DE" b="1" dirty="0">
                <a:solidFill>
                  <a:schemeClr val="accent4"/>
                </a:solidFill>
              </a:rPr>
              <a:t>welcher, welche, welches </a:t>
            </a:r>
            <a:r>
              <a:rPr lang="de-DE" altLang="de-DE" dirty="0"/>
              <a:t>..." ersetzt werden.</a:t>
            </a:r>
          </a:p>
        </p:txBody>
      </p:sp>
      <p:sp>
        <p:nvSpPr>
          <p:cNvPr id="46083" name="Rectangle 3"/>
          <p:cNvSpPr>
            <a:spLocks noChangeArrowheads="1"/>
          </p:cNvSpPr>
          <p:nvPr/>
        </p:nvSpPr>
        <p:spPr bwMode="auto">
          <a:xfrm>
            <a:off x="2438400" y="2301240"/>
            <a:ext cx="7315200" cy="26776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de-DE" altLang="de-DE" dirty="0"/>
              <a:t>Die Vögel, </a:t>
            </a:r>
            <a:r>
              <a:rPr lang="de-DE" altLang="de-DE" b="1" dirty="0">
                <a:solidFill>
                  <a:schemeClr val="accent4"/>
                </a:solidFill>
              </a:rPr>
              <a:t>die</a:t>
            </a:r>
            <a:r>
              <a:rPr lang="de-DE" altLang="de-DE" dirty="0"/>
              <a:t> vor meinem Zimmerfenster ein Nest gebaut haben, wecken mich jeden Morgen mit ihrem fröhlichen Gezwitscher. </a:t>
            </a:r>
          </a:p>
          <a:p>
            <a:pPr eaLnBrk="1" hangingPunct="1"/>
            <a:br>
              <a:rPr lang="de-DE" altLang="de-DE" dirty="0"/>
            </a:br>
            <a:r>
              <a:rPr lang="de-DE" altLang="de-DE" dirty="0"/>
              <a:t>Die Vögel, </a:t>
            </a:r>
            <a:r>
              <a:rPr lang="de-DE" altLang="de-DE" b="1" dirty="0">
                <a:solidFill>
                  <a:schemeClr val="accent4"/>
                </a:solidFill>
              </a:rPr>
              <a:t>welche</a:t>
            </a:r>
            <a:r>
              <a:rPr lang="de-DE" altLang="de-DE" dirty="0"/>
              <a:t> vor meinem Zimmerfenster ein Nest gebaut haben, wecken mich jeden Morgen mit ihrem fröhlichen Gezwitscher.  </a:t>
            </a:r>
          </a:p>
        </p:txBody>
      </p:sp>
      <p:sp>
        <p:nvSpPr>
          <p:cNvPr id="2" name="Fußzeilenplatzhalter 1">
            <a:extLst>
              <a:ext uri="{FF2B5EF4-FFF2-40B4-BE49-F238E27FC236}">
                <a16:creationId xmlns:a16="http://schemas.microsoft.com/office/drawing/2014/main" id="{99E3AD43-F542-45EA-A1AD-B27BECCE11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Landesbildungsserver B.W. - Deutsch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ChangeArrowheads="1"/>
          </p:cNvSpPr>
          <p:nvPr/>
        </p:nvSpPr>
        <p:spPr bwMode="auto">
          <a:xfrm>
            <a:off x="1904999" y="1039505"/>
            <a:ext cx="8350827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de-DE" altLang="de-DE" dirty="0"/>
              <a:t>Zu dem </a:t>
            </a:r>
            <a:r>
              <a:rPr lang="de-DE" altLang="de-DE" b="1" dirty="0">
                <a:solidFill>
                  <a:schemeClr val="accent4"/>
                </a:solidFill>
              </a:rPr>
              <a:t>Relativpronomen</a:t>
            </a:r>
            <a:r>
              <a:rPr lang="de-DE" altLang="de-DE" dirty="0"/>
              <a:t> kann auch noch eine </a:t>
            </a:r>
            <a:r>
              <a:rPr lang="de-DE" altLang="de-DE" b="1" i="1" dirty="0"/>
              <a:t>Präposition</a:t>
            </a:r>
            <a:r>
              <a:rPr lang="de-DE" altLang="de-DE" dirty="0"/>
              <a:t> kommen. </a:t>
            </a:r>
          </a:p>
        </p:txBody>
      </p:sp>
      <p:sp>
        <p:nvSpPr>
          <p:cNvPr id="47107" name="AutoShape 3" descr="Icon interner Link"/>
          <p:cNvSpPr>
            <a:spLocks noChangeAspect="1" noChangeArrowheads="1"/>
          </p:cNvSpPr>
          <p:nvPr/>
        </p:nvSpPr>
        <p:spPr bwMode="auto">
          <a:xfrm>
            <a:off x="3754439" y="3429000"/>
            <a:ext cx="136525" cy="103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endParaRPr lang="de-DE" altLang="de-DE"/>
          </a:p>
        </p:txBody>
      </p:sp>
      <p:sp>
        <p:nvSpPr>
          <p:cNvPr id="47108" name="Rectangle 4"/>
          <p:cNvSpPr>
            <a:spLocks noChangeArrowheads="1"/>
          </p:cNvSpPr>
          <p:nvPr/>
        </p:nvSpPr>
        <p:spPr bwMode="auto">
          <a:xfrm>
            <a:off x="2351809" y="2178627"/>
            <a:ext cx="8077200" cy="22467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spcAft>
                <a:spcPts val="1200"/>
              </a:spcAft>
            </a:pPr>
            <a:r>
              <a:rPr lang="de-DE" altLang="de-DE" dirty="0"/>
              <a:t>Das ist der Junge, </a:t>
            </a:r>
            <a:r>
              <a:rPr lang="de-DE" altLang="de-DE" b="1" i="1" dirty="0"/>
              <a:t>mit</a:t>
            </a:r>
            <a:r>
              <a:rPr lang="de-DE" altLang="de-DE" b="1" dirty="0">
                <a:solidFill>
                  <a:schemeClr val="accent4"/>
                </a:solidFill>
              </a:rPr>
              <a:t> dem</a:t>
            </a:r>
            <a:r>
              <a:rPr lang="de-DE" altLang="de-DE" dirty="0">
                <a:solidFill>
                  <a:schemeClr val="accent4"/>
                </a:solidFill>
              </a:rPr>
              <a:t> </a:t>
            </a:r>
            <a:r>
              <a:rPr lang="de-DE" altLang="de-DE" dirty="0"/>
              <a:t>ich immer lerne.</a:t>
            </a:r>
          </a:p>
          <a:p>
            <a:pPr eaLnBrk="1" hangingPunct="1">
              <a:spcAft>
                <a:spcPts val="1200"/>
              </a:spcAft>
            </a:pPr>
            <a:r>
              <a:rPr lang="de-DE" altLang="de-DE" dirty="0"/>
              <a:t>Da ist doch das Lokal, </a:t>
            </a:r>
            <a:r>
              <a:rPr lang="de-DE" altLang="de-DE" b="1" i="1" dirty="0"/>
              <a:t>in </a:t>
            </a:r>
            <a:r>
              <a:rPr lang="de-DE" altLang="de-DE" b="1" dirty="0">
                <a:solidFill>
                  <a:schemeClr val="accent4"/>
                </a:solidFill>
              </a:rPr>
              <a:t>das</a:t>
            </a:r>
            <a:r>
              <a:rPr lang="de-DE" altLang="de-DE" dirty="0"/>
              <a:t> wir im letzten Urlaub zum Abendessen gingen.</a:t>
            </a:r>
          </a:p>
          <a:p>
            <a:pPr eaLnBrk="1" hangingPunct="1">
              <a:spcAft>
                <a:spcPts val="1200"/>
              </a:spcAft>
            </a:pPr>
            <a:r>
              <a:rPr lang="de-DE" altLang="de-DE" dirty="0"/>
              <a:t>Endlich kann ich mir das Rennrad, </a:t>
            </a:r>
            <a:r>
              <a:rPr lang="de-DE" altLang="de-DE" b="1" i="1" dirty="0"/>
              <a:t>auf</a:t>
            </a:r>
            <a:r>
              <a:rPr lang="de-DE" altLang="de-DE" b="1" dirty="0"/>
              <a:t> </a:t>
            </a:r>
            <a:r>
              <a:rPr lang="de-DE" altLang="de-DE" b="1" dirty="0">
                <a:solidFill>
                  <a:schemeClr val="accent4"/>
                </a:solidFill>
              </a:rPr>
              <a:t>das</a:t>
            </a:r>
            <a:r>
              <a:rPr lang="de-DE" altLang="de-DE" dirty="0"/>
              <a:t> ich so lange gespart habe, kaufen. </a:t>
            </a:r>
          </a:p>
        </p:txBody>
      </p:sp>
      <p:sp>
        <p:nvSpPr>
          <p:cNvPr id="2" name="Fußzeilenplatzhalter 1">
            <a:extLst>
              <a:ext uri="{FF2B5EF4-FFF2-40B4-BE49-F238E27FC236}">
                <a16:creationId xmlns:a16="http://schemas.microsoft.com/office/drawing/2014/main" id="{ED1F6652-71FC-42A7-9638-BD89B03500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Landesbildungsserver B.W. - Deutsch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>
          <a:xfrm>
            <a:off x="2209800" y="304800"/>
            <a:ext cx="5458691" cy="1143000"/>
          </a:xfr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eaLnBrk="1" hangingPunct="1"/>
            <a:r>
              <a:rPr lang="de-DE" altLang="de-DE" dirty="0">
                <a:latin typeface="Tahoma" pitchFamily="34" charset="0"/>
              </a:rPr>
              <a:t>Das Indefinitpronomen</a:t>
            </a:r>
          </a:p>
        </p:txBody>
      </p:sp>
      <p:sp>
        <p:nvSpPr>
          <p:cNvPr id="57347" name="Rectangle 3"/>
          <p:cNvSpPr>
            <a:spLocks noChangeArrowheads="1"/>
          </p:cNvSpPr>
          <p:nvPr/>
        </p:nvSpPr>
        <p:spPr bwMode="auto">
          <a:xfrm>
            <a:off x="2133600" y="1752601"/>
            <a:ext cx="8001000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de-DE" altLang="de-DE" dirty="0"/>
              <a:t>Das </a:t>
            </a:r>
            <a:r>
              <a:rPr lang="de-DE" altLang="de-DE" b="1" dirty="0">
                <a:solidFill>
                  <a:schemeClr val="accent6">
                    <a:lumMod val="75000"/>
                  </a:schemeClr>
                </a:solidFill>
              </a:rPr>
              <a:t>Indefinitpronomen</a:t>
            </a:r>
            <a:r>
              <a:rPr lang="de-DE" altLang="de-DE" dirty="0"/>
              <a:t> drückt </a:t>
            </a:r>
            <a:r>
              <a:rPr lang="de-DE" altLang="de-DE" b="1" dirty="0"/>
              <a:t>etwas Unbestimmtes </a:t>
            </a:r>
            <a:r>
              <a:rPr lang="de-DE" altLang="de-DE" dirty="0"/>
              <a:t>aus. Man weiß nicht, wer genau, was genau, wie viel, wann genau, wo genau ... </a:t>
            </a:r>
          </a:p>
        </p:txBody>
      </p:sp>
      <p:sp>
        <p:nvSpPr>
          <p:cNvPr id="57348" name="Rectangle 4"/>
          <p:cNvSpPr>
            <a:spLocks noChangeArrowheads="1"/>
          </p:cNvSpPr>
          <p:nvPr/>
        </p:nvSpPr>
        <p:spPr bwMode="auto">
          <a:xfrm>
            <a:off x="2673927" y="3110346"/>
            <a:ext cx="7543800" cy="30777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spcAft>
                <a:spcPts val="1200"/>
              </a:spcAft>
            </a:pPr>
            <a:r>
              <a:rPr lang="de-DE" altLang="de-DE" b="1" dirty="0">
                <a:solidFill>
                  <a:schemeClr val="accent6">
                    <a:lumMod val="75000"/>
                  </a:schemeClr>
                </a:solidFill>
              </a:rPr>
              <a:t>Irgendjemand</a:t>
            </a:r>
            <a:r>
              <a:rPr lang="de-DE" altLang="de-DE" dirty="0"/>
              <a:t> fehlt doch heute.</a:t>
            </a:r>
          </a:p>
          <a:p>
            <a:pPr eaLnBrk="1" hangingPunct="1">
              <a:spcAft>
                <a:spcPts val="1200"/>
              </a:spcAft>
            </a:pPr>
            <a:r>
              <a:rPr lang="de-DE" altLang="de-DE" dirty="0"/>
              <a:t>Hast du noch </a:t>
            </a:r>
            <a:r>
              <a:rPr lang="de-DE" altLang="de-DE" b="1" dirty="0">
                <a:solidFill>
                  <a:schemeClr val="accent6">
                    <a:lumMod val="75000"/>
                  </a:schemeClr>
                </a:solidFill>
              </a:rPr>
              <a:t>etwas</a:t>
            </a:r>
            <a:r>
              <a:rPr lang="de-DE" altLang="de-DE" b="1" dirty="0"/>
              <a:t> </a:t>
            </a:r>
            <a:r>
              <a:rPr lang="de-DE" altLang="de-DE" dirty="0"/>
              <a:t>zu trinken?</a:t>
            </a:r>
          </a:p>
          <a:p>
            <a:pPr eaLnBrk="1" hangingPunct="1">
              <a:spcAft>
                <a:spcPts val="1200"/>
              </a:spcAft>
            </a:pPr>
            <a:r>
              <a:rPr lang="de-DE" altLang="de-DE" dirty="0"/>
              <a:t>Ich habe schon </a:t>
            </a:r>
            <a:r>
              <a:rPr lang="de-DE" altLang="de-DE" b="1" dirty="0">
                <a:solidFill>
                  <a:schemeClr val="accent6">
                    <a:lumMod val="75000"/>
                  </a:schemeClr>
                </a:solidFill>
              </a:rPr>
              <a:t>viele</a:t>
            </a:r>
            <a:r>
              <a:rPr lang="de-DE" altLang="de-DE" dirty="0"/>
              <a:t>  Bücher gelesen.</a:t>
            </a:r>
          </a:p>
          <a:p>
            <a:pPr eaLnBrk="1" hangingPunct="1">
              <a:spcAft>
                <a:spcPts val="1200"/>
              </a:spcAft>
            </a:pPr>
            <a:r>
              <a:rPr lang="de-DE" altLang="de-DE" b="1" dirty="0">
                <a:solidFill>
                  <a:schemeClr val="accent6">
                    <a:lumMod val="75000"/>
                  </a:schemeClr>
                </a:solidFill>
              </a:rPr>
              <a:t>Irgendwann</a:t>
            </a:r>
            <a:r>
              <a:rPr lang="de-DE" altLang="de-DE" dirty="0"/>
              <a:t> komme ich wieder vorbei.</a:t>
            </a:r>
          </a:p>
          <a:p>
            <a:pPr eaLnBrk="1" hangingPunct="1">
              <a:spcAft>
                <a:spcPts val="1200"/>
              </a:spcAft>
            </a:pPr>
            <a:r>
              <a:rPr lang="de-DE" altLang="de-DE" dirty="0"/>
              <a:t>Es muss doch </a:t>
            </a:r>
            <a:r>
              <a:rPr lang="de-DE" altLang="de-DE" b="1" dirty="0">
                <a:solidFill>
                  <a:schemeClr val="accent6">
                    <a:lumMod val="75000"/>
                  </a:schemeClr>
                </a:solidFill>
              </a:rPr>
              <a:t>irgendwo</a:t>
            </a:r>
            <a:r>
              <a:rPr lang="de-DE" altLang="de-DE" dirty="0"/>
              <a:t> sein.</a:t>
            </a:r>
          </a:p>
          <a:p>
            <a:pPr eaLnBrk="1" hangingPunct="1">
              <a:spcAft>
                <a:spcPts val="1200"/>
              </a:spcAft>
            </a:pPr>
            <a:r>
              <a:rPr lang="de-DE" altLang="de-DE" dirty="0"/>
              <a:t>Das tut </a:t>
            </a:r>
            <a:r>
              <a:rPr lang="de-DE" altLang="de-DE" b="1" dirty="0">
                <a:solidFill>
                  <a:schemeClr val="accent6">
                    <a:lumMod val="75000"/>
                  </a:schemeClr>
                </a:solidFill>
              </a:rPr>
              <a:t>man</a:t>
            </a:r>
            <a:r>
              <a:rPr lang="de-DE" altLang="de-DE" b="1" dirty="0"/>
              <a:t>   </a:t>
            </a:r>
            <a:r>
              <a:rPr lang="de-DE" altLang="de-DE" dirty="0"/>
              <a:t>nicht. </a:t>
            </a:r>
          </a:p>
        </p:txBody>
      </p:sp>
      <p:sp>
        <p:nvSpPr>
          <p:cNvPr id="2" name="Fußzeilenplatzhalter 1">
            <a:extLst>
              <a:ext uri="{FF2B5EF4-FFF2-40B4-BE49-F238E27FC236}">
                <a16:creationId xmlns:a16="http://schemas.microsoft.com/office/drawing/2014/main" id="{D19EC5A6-40F3-40B6-8497-0D2BF88601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Landesbildungsserver B.W. - Deutsch</a:t>
            </a:r>
          </a:p>
        </p:txBody>
      </p:sp>
      <p:sp>
        <p:nvSpPr>
          <p:cNvPr id="3" name="Rechteck 2">
            <a:extLst>
              <a:ext uri="{FF2B5EF4-FFF2-40B4-BE49-F238E27FC236}">
                <a16:creationId xmlns:a16="http://schemas.microsoft.com/office/drawing/2014/main" id="{B2A28B9C-EAA8-409C-B89E-FFCCD81FCD25}"/>
              </a:ext>
            </a:extLst>
          </p:cNvPr>
          <p:cNvSpPr/>
          <p:nvPr/>
        </p:nvSpPr>
        <p:spPr>
          <a:xfrm>
            <a:off x="2673927" y="3110346"/>
            <a:ext cx="2324100" cy="484909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1600" dirty="0"/>
              <a:t>unbestimmt</a:t>
            </a:r>
            <a:endParaRPr lang="de-DE" dirty="0"/>
          </a:p>
        </p:txBody>
      </p:sp>
      <p:sp>
        <p:nvSpPr>
          <p:cNvPr id="7" name="Rechteck 6">
            <a:extLst>
              <a:ext uri="{FF2B5EF4-FFF2-40B4-BE49-F238E27FC236}">
                <a16:creationId xmlns:a16="http://schemas.microsoft.com/office/drawing/2014/main" id="{8825696D-5017-499D-B704-FF07431FC022}"/>
              </a:ext>
            </a:extLst>
          </p:cNvPr>
          <p:cNvSpPr/>
          <p:nvPr/>
        </p:nvSpPr>
        <p:spPr>
          <a:xfrm>
            <a:off x="4592781" y="3595255"/>
            <a:ext cx="997528" cy="484909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1600" dirty="0" err="1"/>
              <a:t>unbe</a:t>
            </a:r>
            <a:r>
              <a:rPr lang="de-DE" sz="1600" dirty="0"/>
              <a:t>-stimmt</a:t>
            </a:r>
          </a:p>
        </p:txBody>
      </p:sp>
      <p:sp>
        <p:nvSpPr>
          <p:cNvPr id="8" name="Rechteck 7">
            <a:extLst>
              <a:ext uri="{FF2B5EF4-FFF2-40B4-BE49-F238E27FC236}">
                <a16:creationId xmlns:a16="http://schemas.microsoft.com/office/drawing/2014/main" id="{A88870D2-0EAB-4612-B21E-87F8D0A74529}"/>
              </a:ext>
            </a:extLst>
          </p:cNvPr>
          <p:cNvSpPr/>
          <p:nvPr/>
        </p:nvSpPr>
        <p:spPr>
          <a:xfrm>
            <a:off x="4859482" y="4080164"/>
            <a:ext cx="813955" cy="484909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1600" dirty="0" err="1"/>
              <a:t>unbe</a:t>
            </a:r>
            <a:r>
              <a:rPr lang="de-DE" sz="1600" dirty="0"/>
              <a:t>-stimmt</a:t>
            </a:r>
          </a:p>
        </p:txBody>
      </p:sp>
      <p:sp>
        <p:nvSpPr>
          <p:cNvPr id="9" name="Rechteck 8">
            <a:extLst>
              <a:ext uri="{FF2B5EF4-FFF2-40B4-BE49-F238E27FC236}">
                <a16:creationId xmlns:a16="http://schemas.microsoft.com/office/drawing/2014/main" id="{121C4A73-A0B7-4F0E-ACD6-7B9EA906B84B}"/>
              </a:ext>
            </a:extLst>
          </p:cNvPr>
          <p:cNvSpPr/>
          <p:nvPr/>
        </p:nvSpPr>
        <p:spPr>
          <a:xfrm>
            <a:off x="2679122" y="4722489"/>
            <a:ext cx="1986396" cy="484909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1600" dirty="0"/>
              <a:t>unbestimmt</a:t>
            </a:r>
            <a:endParaRPr lang="de-DE" dirty="0"/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17C66CA3-5304-4314-BA6F-556BFD4C0D27}"/>
              </a:ext>
            </a:extLst>
          </p:cNvPr>
          <p:cNvSpPr/>
          <p:nvPr/>
        </p:nvSpPr>
        <p:spPr>
          <a:xfrm>
            <a:off x="4665518" y="5236660"/>
            <a:ext cx="1517073" cy="484909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1600" dirty="0"/>
              <a:t>unbestimmt</a:t>
            </a:r>
            <a:endParaRPr lang="de-DE" dirty="0"/>
          </a:p>
        </p:txBody>
      </p:sp>
      <p:sp>
        <p:nvSpPr>
          <p:cNvPr id="11" name="Rechteck 10">
            <a:extLst>
              <a:ext uri="{FF2B5EF4-FFF2-40B4-BE49-F238E27FC236}">
                <a16:creationId xmlns:a16="http://schemas.microsoft.com/office/drawing/2014/main" id="{4BFD0F86-9098-4DD5-BFFD-50103EBAECF2}"/>
              </a:ext>
            </a:extLst>
          </p:cNvPr>
          <p:cNvSpPr/>
          <p:nvPr/>
        </p:nvSpPr>
        <p:spPr>
          <a:xfrm>
            <a:off x="3835976" y="5730554"/>
            <a:ext cx="829541" cy="484909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1600" dirty="0" err="1"/>
              <a:t>unbe</a:t>
            </a:r>
            <a:r>
              <a:rPr lang="de-DE" sz="1600" dirty="0"/>
              <a:t>-stimmt</a:t>
            </a:r>
            <a:endParaRPr lang="de-DE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734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73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73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2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42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3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7" dur="1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0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3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5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8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3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3" dur="1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66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1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4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3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9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3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7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0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347" grpId="0"/>
      <p:bldP spid="57348" grpId="0"/>
      <p:bldP spid="3" grpId="0" animBg="1"/>
      <p:bldP spid="3" grpId="1" animBg="1"/>
      <p:bldP spid="7" grpId="0" animBg="1"/>
      <p:bldP spid="7" grpId="1" animBg="1"/>
      <p:bldP spid="8" grpId="0" animBg="1"/>
      <p:bldP spid="8" grpId="1" animBg="1"/>
      <p:bldP spid="9" grpId="0" animBg="1"/>
      <p:bldP spid="9" grpId="1" animBg="1"/>
      <p:bldP spid="10" grpId="0" animBg="1"/>
      <p:bldP spid="10" grpId="1" animBg="1"/>
      <p:bldP spid="11" grpId="0" animBg="1"/>
      <p:bldP spid="11" grpId="1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BB66FED-CF25-4B20-8861-18A56B2B18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dirty="0">
                <a:latin typeface="Tahoma" pitchFamily="34" charset="0"/>
              </a:rPr>
              <a:t>Was sind Pronomen?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8A535B73-FB99-42E8-A8D3-E17774B9150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de-DE" b="1" dirty="0"/>
              <a:t>Pronomen</a:t>
            </a:r>
            <a:r>
              <a:rPr lang="de-DE" dirty="0"/>
              <a:t> (Plural Pronomina oder Pronomen; deutsch </a:t>
            </a:r>
            <a:r>
              <a:rPr lang="de-DE" b="1" dirty="0"/>
              <a:t>Fürwort</a:t>
            </a:r>
            <a:r>
              <a:rPr lang="de-DE" dirty="0"/>
              <a:t>) sind eine Klasse von Wörtern, die „an die Stelle eines Nomens“ treten (Bsp. </a:t>
            </a:r>
            <a:r>
              <a:rPr lang="de-DE" u="sng" dirty="0"/>
              <a:t>Er</a:t>
            </a:r>
            <a:r>
              <a:rPr lang="de-DE" dirty="0"/>
              <a:t> mag </a:t>
            </a:r>
            <a:r>
              <a:rPr lang="de-DE" u="sng" dirty="0"/>
              <a:t>ihn</a:t>
            </a:r>
            <a:r>
              <a:rPr lang="de-DE" dirty="0"/>
              <a:t>.). Sie können aber auch ein Nomen begleiten (Er isst </a:t>
            </a:r>
            <a:r>
              <a:rPr lang="de-DE" u="sng" dirty="0"/>
              <a:t>meine</a:t>
            </a:r>
            <a:r>
              <a:rPr lang="de-DE" dirty="0"/>
              <a:t> Banane).</a:t>
            </a:r>
          </a:p>
          <a:p>
            <a:pPr marL="0" indent="0">
              <a:buNone/>
            </a:pPr>
            <a:r>
              <a:rPr lang="de-DE" dirty="0"/>
              <a:t>Es gibt viele unterschiedliche Arten von Pronomen. Beispiele sind </a:t>
            </a:r>
            <a:r>
              <a:rPr lang="de-DE" b="1" dirty="0"/>
              <a:t>er</a:t>
            </a:r>
            <a:r>
              <a:rPr lang="de-DE" dirty="0"/>
              <a:t> (ein Personalpronomen), </a:t>
            </a:r>
            <a:r>
              <a:rPr lang="de-DE" b="1" dirty="0"/>
              <a:t>mein</a:t>
            </a:r>
            <a:r>
              <a:rPr lang="de-DE" dirty="0"/>
              <a:t> (ein Possessivpronomen) oder </a:t>
            </a:r>
            <a:r>
              <a:rPr lang="de-DE" b="1" dirty="0"/>
              <a:t>welcher</a:t>
            </a:r>
            <a:r>
              <a:rPr lang="de-DE" dirty="0"/>
              <a:t> (ein Interrogativ- bzw. Relativpronomen). Dann gibt es noch Reflexivpronomen (</a:t>
            </a:r>
            <a:r>
              <a:rPr lang="de-DE" b="1" dirty="0"/>
              <a:t>mich</a:t>
            </a:r>
            <a:r>
              <a:rPr lang="de-DE" dirty="0"/>
              <a:t>), Demonstrativpronomen (</a:t>
            </a:r>
            <a:r>
              <a:rPr lang="de-DE" b="1" dirty="0"/>
              <a:t>jener</a:t>
            </a:r>
            <a:r>
              <a:rPr lang="de-DE" dirty="0"/>
              <a:t>) und Indefinitpronomen (</a:t>
            </a:r>
            <a:r>
              <a:rPr lang="de-DE" b="1" dirty="0"/>
              <a:t>keiner, alle, irgendjemand</a:t>
            </a:r>
            <a:r>
              <a:rPr lang="de-DE" dirty="0"/>
              <a:t>).</a:t>
            </a:r>
          </a:p>
          <a:p>
            <a:pPr marL="0" indent="0">
              <a:buNone/>
            </a:pPr>
            <a:r>
              <a:rPr lang="de-DE" dirty="0"/>
              <a:t>Pronomen weisen die grammatischen Merkmale von Nomen auf: </a:t>
            </a:r>
            <a:br>
              <a:rPr lang="de-DE" dirty="0"/>
            </a:br>
            <a:r>
              <a:rPr lang="de-DE" b="1" dirty="0"/>
              <a:t>Genus</a:t>
            </a:r>
            <a:r>
              <a:rPr lang="de-DE" dirty="0"/>
              <a:t> (Geschlecht), </a:t>
            </a:r>
            <a:r>
              <a:rPr lang="de-DE" b="1" dirty="0"/>
              <a:t>Numerus</a:t>
            </a:r>
            <a:r>
              <a:rPr lang="de-DE" dirty="0"/>
              <a:t> (Zahl) und </a:t>
            </a:r>
            <a:r>
              <a:rPr lang="de-DE" b="1" dirty="0"/>
              <a:t>Kasus</a:t>
            </a:r>
            <a:r>
              <a:rPr lang="de-DE" dirty="0"/>
              <a:t> (Fall). </a:t>
            </a:r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83AC9591-D0A1-42B3-8EA0-3A6F0B73F1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Landesbildungsserver B.W. - Deutsch</a:t>
            </a:r>
          </a:p>
        </p:txBody>
      </p:sp>
    </p:spTree>
    <p:extLst>
      <p:ext uri="{BB962C8B-B14F-4D97-AF65-F5344CB8AC3E}">
        <p14:creationId xmlns:p14="http://schemas.microsoft.com/office/powerpoint/2010/main" val="9534868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42" presetClass="entr" presetSubtype="0" fill="hold" nodeType="after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ChangeArrowheads="1"/>
          </p:cNvSpPr>
          <p:nvPr/>
        </p:nvSpPr>
        <p:spPr bwMode="auto">
          <a:xfrm>
            <a:off x="2209800" y="1066801"/>
            <a:ext cx="7467600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de-DE" altLang="de-DE" dirty="0"/>
              <a:t>Auch „</a:t>
            </a:r>
            <a:r>
              <a:rPr lang="de-DE" altLang="de-DE" b="1" dirty="0">
                <a:solidFill>
                  <a:schemeClr val="accent6">
                    <a:lumMod val="75000"/>
                  </a:schemeClr>
                </a:solidFill>
              </a:rPr>
              <a:t>alle, alles, nichts, niemand, keiner</a:t>
            </a:r>
            <a:r>
              <a:rPr lang="de-DE" altLang="de-DE" dirty="0"/>
              <a:t>" sind Indefinitpronomen.</a:t>
            </a:r>
            <a:r>
              <a:rPr lang="de-DE" altLang="de-DE" dirty="0">
                <a:latin typeface="Times New Roman" charset="0"/>
              </a:rPr>
              <a:t> </a:t>
            </a:r>
          </a:p>
        </p:txBody>
      </p:sp>
      <p:sp>
        <p:nvSpPr>
          <p:cNvPr id="49155" name="Rectangle 3"/>
          <p:cNvSpPr>
            <a:spLocks noChangeArrowheads="1"/>
          </p:cNvSpPr>
          <p:nvPr/>
        </p:nvSpPr>
        <p:spPr bwMode="auto">
          <a:xfrm>
            <a:off x="2743200" y="2209800"/>
            <a:ext cx="7543800" cy="24006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spcAft>
                <a:spcPts val="1200"/>
              </a:spcAft>
            </a:pPr>
            <a:r>
              <a:rPr lang="de-DE" altLang="de-DE" dirty="0"/>
              <a:t>Hast du </a:t>
            </a:r>
            <a:r>
              <a:rPr lang="de-DE" altLang="de-DE" b="1" dirty="0">
                <a:solidFill>
                  <a:schemeClr val="accent6">
                    <a:lumMod val="75000"/>
                  </a:schemeClr>
                </a:solidFill>
              </a:rPr>
              <a:t>alles</a:t>
            </a:r>
            <a:r>
              <a:rPr lang="de-DE" altLang="de-DE" dirty="0"/>
              <a:t>, was du brauchst?</a:t>
            </a:r>
          </a:p>
          <a:p>
            <a:pPr eaLnBrk="1" hangingPunct="1">
              <a:spcAft>
                <a:spcPts val="1200"/>
              </a:spcAft>
            </a:pPr>
            <a:r>
              <a:rPr lang="de-DE" altLang="de-DE" dirty="0"/>
              <a:t>Ihn konnte </a:t>
            </a:r>
            <a:r>
              <a:rPr lang="de-DE" altLang="de-DE" b="1" dirty="0">
                <a:solidFill>
                  <a:schemeClr val="accent6">
                    <a:lumMod val="75000"/>
                  </a:schemeClr>
                </a:solidFill>
              </a:rPr>
              <a:t>nichts</a:t>
            </a:r>
            <a:r>
              <a:rPr lang="de-DE" altLang="de-DE" dirty="0"/>
              <a:t> erschrecken.</a:t>
            </a:r>
          </a:p>
          <a:p>
            <a:pPr eaLnBrk="1" hangingPunct="1">
              <a:spcAft>
                <a:spcPts val="1200"/>
              </a:spcAft>
            </a:pPr>
            <a:r>
              <a:rPr lang="de-DE" altLang="de-DE" b="1" dirty="0">
                <a:solidFill>
                  <a:schemeClr val="accent6">
                    <a:lumMod val="75000"/>
                  </a:schemeClr>
                </a:solidFill>
              </a:rPr>
              <a:t>Keiner</a:t>
            </a:r>
            <a:r>
              <a:rPr lang="de-DE" altLang="de-DE" dirty="0"/>
              <a:t> konnte ihm helfen.</a:t>
            </a:r>
          </a:p>
          <a:p>
            <a:pPr eaLnBrk="1" hangingPunct="1">
              <a:spcAft>
                <a:spcPts val="1200"/>
              </a:spcAft>
            </a:pPr>
            <a:r>
              <a:rPr lang="de-DE" altLang="de-DE" b="1" dirty="0">
                <a:solidFill>
                  <a:schemeClr val="accent6">
                    <a:lumMod val="75000"/>
                  </a:schemeClr>
                </a:solidFill>
              </a:rPr>
              <a:t>Niemand</a:t>
            </a:r>
            <a:r>
              <a:rPr lang="de-DE" altLang="de-DE" dirty="0"/>
              <a:t> wusste, wo er war, aber </a:t>
            </a:r>
            <a:r>
              <a:rPr lang="de-DE" altLang="de-DE" b="1" dirty="0">
                <a:solidFill>
                  <a:schemeClr val="accent6">
                    <a:lumMod val="75000"/>
                  </a:schemeClr>
                </a:solidFill>
              </a:rPr>
              <a:t>alle</a:t>
            </a:r>
            <a:r>
              <a:rPr lang="de-DE" altLang="de-DE" dirty="0"/>
              <a:t> halfen bei der Suche. </a:t>
            </a:r>
          </a:p>
        </p:txBody>
      </p:sp>
      <p:sp>
        <p:nvSpPr>
          <p:cNvPr id="2" name="Fußzeilenplatzhalter 1">
            <a:extLst>
              <a:ext uri="{FF2B5EF4-FFF2-40B4-BE49-F238E27FC236}">
                <a16:creationId xmlns:a16="http://schemas.microsoft.com/office/drawing/2014/main" id="{F04BDD2D-F3F1-4C48-86D3-DEA3DB90BB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Landesbildungsserver B.W. - Deutsch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5DDE0C1-1A52-43CE-8DA8-C9AEB0DAF1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>
                <a:latin typeface="Abadi" panose="020B0604020104020204" pitchFamily="34" charset="0"/>
              </a:rPr>
              <a:t>Was weißt du schon? Ordne zu!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AE9FA51B-74A8-4618-8188-B79DB2E610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29384"/>
            <a:ext cx="4156587" cy="4251960"/>
          </a:xfrm>
        </p:spPr>
        <p:txBody>
          <a:bodyPr/>
          <a:lstStyle/>
          <a:p>
            <a:r>
              <a:rPr lang="de-DE" dirty="0">
                <a:latin typeface="Abadi" panose="020B0604020104020204" pitchFamily="34" charset="0"/>
              </a:rPr>
              <a:t>Personalpronomen</a:t>
            </a:r>
          </a:p>
          <a:p>
            <a:r>
              <a:rPr lang="de-DE" dirty="0">
                <a:latin typeface="Abadi" panose="020B0604020104020204" pitchFamily="34" charset="0"/>
              </a:rPr>
              <a:t>Reflexivpronomen</a:t>
            </a:r>
          </a:p>
          <a:p>
            <a:r>
              <a:rPr lang="de-DE" dirty="0">
                <a:latin typeface="Abadi" panose="020B0604020104020204" pitchFamily="34" charset="0"/>
              </a:rPr>
              <a:t>Possessivpronomen</a:t>
            </a:r>
          </a:p>
          <a:p>
            <a:r>
              <a:rPr lang="de-DE" dirty="0">
                <a:latin typeface="Abadi" panose="020B0604020104020204" pitchFamily="34" charset="0"/>
              </a:rPr>
              <a:t>Demonstrativpronomen</a:t>
            </a:r>
          </a:p>
          <a:p>
            <a:r>
              <a:rPr lang="de-DE" dirty="0">
                <a:latin typeface="Abadi" panose="020B0604020104020204" pitchFamily="34" charset="0"/>
              </a:rPr>
              <a:t>Interrogativpronomen</a:t>
            </a:r>
          </a:p>
          <a:p>
            <a:r>
              <a:rPr lang="de-DE" dirty="0">
                <a:latin typeface="Abadi" panose="020B0604020104020204" pitchFamily="34" charset="0"/>
              </a:rPr>
              <a:t>Relativpronomen</a:t>
            </a:r>
          </a:p>
          <a:p>
            <a:r>
              <a:rPr lang="de-DE" dirty="0">
                <a:latin typeface="Abadi" panose="020B0604020104020204" pitchFamily="34" charset="0"/>
              </a:rPr>
              <a:t>Indefinitpronomen</a:t>
            </a:r>
          </a:p>
        </p:txBody>
      </p:sp>
      <p:sp>
        <p:nvSpPr>
          <p:cNvPr id="4" name="Textfeld 3">
            <a:extLst>
              <a:ext uri="{FF2B5EF4-FFF2-40B4-BE49-F238E27FC236}">
                <a16:creationId xmlns:a16="http://schemas.microsoft.com/office/drawing/2014/main" id="{6E7A2075-A456-46B3-A3A3-EFF7B7EF771C}"/>
              </a:ext>
            </a:extLst>
          </p:cNvPr>
          <p:cNvSpPr txBox="1"/>
          <p:nvPr/>
        </p:nvSpPr>
        <p:spPr>
          <a:xfrm>
            <a:off x="5697346" y="1968560"/>
            <a:ext cx="6231418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de-DE" sz="2400" dirty="0">
                <a:solidFill>
                  <a:srgbClr val="0070C0"/>
                </a:solidFill>
                <a:latin typeface="Abadi" panose="020B0604020104020204" pitchFamily="34" charset="0"/>
              </a:rPr>
              <a:t>Leitet Relativsätze ein</a:t>
            </a: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de-DE" sz="2400" dirty="0">
                <a:solidFill>
                  <a:srgbClr val="0070C0"/>
                </a:solidFill>
                <a:latin typeface="Abadi" panose="020B0604020104020204" pitchFamily="34" charset="0"/>
              </a:rPr>
              <a:t>Drückt etwas Unbestimmtes aus</a:t>
            </a: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de-DE" sz="2400" dirty="0">
                <a:solidFill>
                  <a:srgbClr val="0070C0"/>
                </a:solidFill>
                <a:latin typeface="Abadi" panose="020B0604020104020204" pitchFamily="34" charset="0"/>
              </a:rPr>
              <a:t>Zeigt Besitz an</a:t>
            </a: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de-DE" sz="2400" dirty="0">
                <a:solidFill>
                  <a:srgbClr val="0070C0"/>
                </a:solidFill>
                <a:latin typeface="Abadi" panose="020B0604020104020204" pitchFamily="34" charset="0"/>
              </a:rPr>
              <a:t>Bezieht sich auf das Subjekt des Satzes</a:t>
            </a: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de-DE" sz="2400" dirty="0">
                <a:solidFill>
                  <a:srgbClr val="0070C0"/>
                </a:solidFill>
                <a:latin typeface="Abadi" panose="020B0604020104020204" pitchFamily="34" charset="0"/>
              </a:rPr>
              <a:t>Ist Stellvertreter für ein Nomen / Namen</a:t>
            </a: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de-DE" sz="2400" dirty="0">
                <a:solidFill>
                  <a:srgbClr val="0070C0"/>
                </a:solidFill>
                <a:latin typeface="Abadi" panose="020B0604020104020204" pitchFamily="34" charset="0"/>
              </a:rPr>
              <a:t>Verweist auf eine Sache oder Person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de-DE" sz="2400" dirty="0">
                <a:solidFill>
                  <a:srgbClr val="0070C0"/>
                </a:solidFill>
                <a:latin typeface="Abadi" panose="020B0604020104020204" pitchFamily="34" charset="0"/>
              </a:rPr>
              <a:t>Damit fragt man nach einer Person oder Sache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endParaRPr lang="de-DE" sz="2400" dirty="0">
              <a:solidFill>
                <a:srgbClr val="0070C0"/>
              </a:solidFill>
              <a:latin typeface="Abadi" panose="020B0604020104020204" pitchFamily="34" charset="0"/>
            </a:endParaRPr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2189D668-9EBF-4430-B37B-71654E7C8190}"/>
              </a:ext>
            </a:extLst>
          </p:cNvPr>
          <p:cNvSpPr txBox="1"/>
          <p:nvPr/>
        </p:nvSpPr>
        <p:spPr>
          <a:xfrm>
            <a:off x="8217795" y="6368518"/>
            <a:ext cx="371354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000" dirty="0">
                <a:latin typeface="Abadi" panose="020B0604020104020204" pitchFamily="34" charset="0"/>
              </a:rPr>
              <a:t>Landesbildungsserver B.W. – www.deutsch-bw.de</a:t>
            </a:r>
          </a:p>
        </p:txBody>
      </p:sp>
    </p:spTree>
    <p:extLst>
      <p:ext uri="{BB962C8B-B14F-4D97-AF65-F5344CB8AC3E}">
        <p14:creationId xmlns:p14="http://schemas.microsoft.com/office/powerpoint/2010/main" val="33096727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5DDE0C1-1A52-43CE-8DA8-C9AEB0DAF1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>
                <a:latin typeface="Abadi" panose="020B0604020104020204" pitchFamily="34" charset="0"/>
              </a:rPr>
              <a:t>Was weißt du schon? Ordne zu!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AE9FA51B-74A8-4618-8188-B79DB2E610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29384"/>
            <a:ext cx="4156587" cy="4251960"/>
          </a:xfrm>
        </p:spPr>
        <p:txBody>
          <a:bodyPr/>
          <a:lstStyle/>
          <a:p>
            <a:r>
              <a:rPr lang="de-DE" dirty="0">
                <a:latin typeface="Abadi" panose="020B0604020104020204" pitchFamily="34" charset="0"/>
              </a:rPr>
              <a:t>Personalpronomen</a:t>
            </a:r>
          </a:p>
          <a:p>
            <a:r>
              <a:rPr lang="de-DE" dirty="0">
                <a:latin typeface="Abadi" panose="020B0604020104020204" pitchFamily="34" charset="0"/>
              </a:rPr>
              <a:t>Reflexivpronomen</a:t>
            </a:r>
          </a:p>
          <a:p>
            <a:r>
              <a:rPr lang="de-DE" dirty="0">
                <a:latin typeface="Abadi" panose="020B0604020104020204" pitchFamily="34" charset="0"/>
              </a:rPr>
              <a:t>Possessivpronomen</a:t>
            </a:r>
          </a:p>
          <a:p>
            <a:r>
              <a:rPr lang="de-DE" dirty="0">
                <a:latin typeface="Abadi" panose="020B0604020104020204" pitchFamily="34" charset="0"/>
              </a:rPr>
              <a:t>Demonstrativpronomen</a:t>
            </a:r>
          </a:p>
          <a:p>
            <a:r>
              <a:rPr lang="de-DE" dirty="0">
                <a:latin typeface="Abadi" panose="020B0604020104020204" pitchFamily="34" charset="0"/>
              </a:rPr>
              <a:t>Interrogativpronomen</a:t>
            </a:r>
          </a:p>
          <a:p>
            <a:r>
              <a:rPr lang="de-DE" dirty="0">
                <a:latin typeface="Abadi" panose="020B0604020104020204" pitchFamily="34" charset="0"/>
              </a:rPr>
              <a:t>Relativpronomen</a:t>
            </a:r>
          </a:p>
          <a:p>
            <a:r>
              <a:rPr lang="de-DE" dirty="0">
                <a:latin typeface="Abadi" panose="020B0604020104020204" pitchFamily="34" charset="0"/>
              </a:rPr>
              <a:t>Indefinitpronomen</a:t>
            </a:r>
          </a:p>
        </p:txBody>
      </p:sp>
      <p:sp>
        <p:nvSpPr>
          <p:cNvPr id="4" name="Textfeld 3">
            <a:extLst>
              <a:ext uri="{FF2B5EF4-FFF2-40B4-BE49-F238E27FC236}">
                <a16:creationId xmlns:a16="http://schemas.microsoft.com/office/drawing/2014/main" id="{6E7A2075-A456-46B3-A3A3-EFF7B7EF771C}"/>
              </a:ext>
            </a:extLst>
          </p:cNvPr>
          <p:cNvSpPr txBox="1"/>
          <p:nvPr/>
        </p:nvSpPr>
        <p:spPr>
          <a:xfrm>
            <a:off x="5697346" y="1968560"/>
            <a:ext cx="6231418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de-DE" sz="2400" dirty="0">
                <a:solidFill>
                  <a:srgbClr val="0070C0"/>
                </a:solidFill>
                <a:latin typeface="Abadi" panose="020B0604020104020204" pitchFamily="34" charset="0"/>
              </a:rPr>
              <a:t>Leitet Relativsätze ein</a:t>
            </a: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de-DE" sz="2400" dirty="0">
                <a:solidFill>
                  <a:srgbClr val="0070C0"/>
                </a:solidFill>
                <a:latin typeface="Abadi" panose="020B0604020104020204" pitchFamily="34" charset="0"/>
              </a:rPr>
              <a:t>Drückt etwas Unbestimmtes aus</a:t>
            </a: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de-DE" sz="2400" dirty="0">
                <a:solidFill>
                  <a:srgbClr val="0070C0"/>
                </a:solidFill>
                <a:latin typeface="Abadi" panose="020B0604020104020204" pitchFamily="34" charset="0"/>
              </a:rPr>
              <a:t>Zeigt Besitz an</a:t>
            </a: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de-DE" sz="2400" dirty="0">
                <a:solidFill>
                  <a:srgbClr val="0070C0"/>
                </a:solidFill>
                <a:latin typeface="Abadi" panose="020B0604020104020204" pitchFamily="34" charset="0"/>
              </a:rPr>
              <a:t>Bezieht sich auf das Subjekt des Satzes</a:t>
            </a: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de-DE" sz="2400" dirty="0">
                <a:solidFill>
                  <a:srgbClr val="0070C0"/>
                </a:solidFill>
                <a:latin typeface="Abadi" panose="020B0604020104020204" pitchFamily="34" charset="0"/>
              </a:rPr>
              <a:t>Ist Stellvertreter für ein Nomen / Namen</a:t>
            </a: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de-DE" sz="2400" dirty="0">
                <a:solidFill>
                  <a:srgbClr val="0070C0"/>
                </a:solidFill>
                <a:latin typeface="Abadi" panose="020B0604020104020204" pitchFamily="34" charset="0"/>
              </a:rPr>
              <a:t>Verweist auf eine Sache oder Person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de-DE" sz="2400" dirty="0">
                <a:solidFill>
                  <a:srgbClr val="0070C0"/>
                </a:solidFill>
                <a:latin typeface="Abadi" panose="020B0604020104020204" pitchFamily="34" charset="0"/>
              </a:rPr>
              <a:t>Damit fragt man nach einer Person oder Sache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endParaRPr lang="de-DE" sz="2400" dirty="0">
              <a:solidFill>
                <a:srgbClr val="0070C0"/>
              </a:solidFill>
              <a:latin typeface="Abadi" panose="020B0604020104020204" pitchFamily="34" charset="0"/>
            </a:endParaRPr>
          </a:p>
        </p:txBody>
      </p:sp>
      <p:cxnSp>
        <p:nvCxnSpPr>
          <p:cNvPr id="6" name="Gerade Verbindung mit Pfeil 5">
            <a:extLst>
              <a:ext uri="{FF2B5EF4-FFF2-40B4-BE49-F238E27FC236}">
                <a16:creationId xmlns:a16="http://schemas.microsoft.com/office/drawing/2014/main" id="{64CFEA0E-A524-4283-BAC2-DD946D5C5E25}"/>
              </a:ext>
            </a:extLst>
          </p:cNvPr>
          <p:cNvCxnSpPr>
            <a:cxnSpLocks/>
          </p:cNvCxnSpPr>
          <p:nvPr/>
        </p:nvCxnSpPr>
        <p:spPr>
          <a:xfrm>
            <a:off x="3490452" y="2348347"/>
            <a:ext cx="2318066" cy="2095834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7" name="Gerade Verbindung mit Pfeil 6">
            <a:extLst>
              <a:ext uri="{FF2B5EF4-FFF2-40B4-BE49-F238E27FC236}">
                <a16:creationId xmlns:a16="http://schemas.microsoft.com/office/drawing/2014/main" id="{E0CD4F98-8BBB-452C-8005-7AA4216B5B27}"/>
              </a:ext>
            </a:extLst>
          </p:cNvPr>
          <p:cNvCxnSpPr>
            <a:cxnSpLocks/>
          </p:cNvCxnSpPr>
          <p:nvPr/>
        </p:nvCxnSpPr>
        <p:spPr>
          <a:xfrm>
            <a:off x="3490452" y="2930013"/>
            <a:ext cx="2318066" cy="1049705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0" name="Gerade Verbindung mit Pfeil 9">
            <a:extLst>
              <a:ext uri="{FF2B5EF4-FFF2-40B4-BE49-F238E27FC236}">
                <a16:creationId xmlns:a16="http://schemas.microsoft.com/office/drawing/2014/main" id="{471C2EBA-B781-43A1-937C-7DDDF90B4794}"/>
              </a:ext>
            </a:extLst>
          </p:cNvPr>
          <p:cNvCxnSpPr>
            <a:cxnSpLocks/>
          </p:cNvCxnSpPr>
          <p:nvPr/>
        </p:nvCxnSpPr>
        <p:spPr>
          <a:xfrm>
            <a:off x="3490452" y="3429000"/>
            <a:ext cx="2318066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3" name="Gerade Verbindung mit Pfeil 12">
            <a:extLst>
              <a:ext uri="{FF2B5EF4-FFF2-40B4-BE49-F238E27FC236}">
                <a16:creationId xmlns:a16="http://schemas.microsoft.com/office/drawing/2014/main" id="{437170B8-FA68-48E4-9FD3-2F4554FA6636}"/>
              </a:ext>
            </a:extLst>
          </p:cNvPr>
          <p:cNvCxnSpPr>
            <a:cxnSpLocks/>
          </p:cNvCxnSpPr>
          <p:nvPr/>
        </p:nvCxnSpPr>
        <p:spPr>
          <a:xfrm>
            <a:off x="3814916" y="4090219"/>
            <a:ext cx="1993602" cy="949372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7" name="Gerade Verbindung mit Pfeil 16">
            <a:extLst>
              <a:ext uri="{FF2B5EF4-FFF2-40B4-BE49-F238E27FC236}">
                <a16:creationId xmlns:a16="http://schemas.microsoft.com/office/drawing/2014/main" id="{CD4E7A8A-187D-4D1F-B001-0EDA1292C675}"/>
              </a:ext>
            </a:extLst>
          </p:cNvPr>
          <p:cNvCxnSpPr>
            <a:cxnSpLocks/>
          </p:cNvCxnSpPr>
          <p:nvPr/>
        </p:nvCxnSpPr>
        <p:spPr>
          <a:xfrm>
            <a:off x="3687097" y="4660490"/>
            <a:ext cx="2121421" cy="794737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9" name="Gerade Verbindung mit Pfeil 18">
            <a:extLst>
              <a:ext uri="{FF2B5EF4-FFF2-40B4-BE49-F238E27FC236}">
                <a16:creationId xmlns:a16="http://schemas.microsoft.com/office/drawing/2014/main" id="{FAA0368C-BEC0-4A9B-9481-D6D893BE4E6B}"/>
              </a:ext>
            </a:extLst>
          </p:cNvPr>
          <p:cNvCxnSpPr>
            <a:cxnSpLocks/>
          </p:cNvCxnSpPr>
          <p:nvPr/>
        </p:nvCxnSpPr>
        <p:spPr>
          <a:xfrm flipV="1">
            <a:off x="3362632" y="2348347"/>
            <a:ext cx="2445886" cy="2813588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1" name="Gerade Verbindung mit Pfeil 20">
            <a:extLst>
              <a:ext uri="{FF2B5EF4-FFF2-40B4-BE49-F238E27FC236}">
                <a16:creationId xmlns:a16="http://schemas.microsoft.com/office/drawing/2014/main" id="{BCB7B39F-75D3-479A-A201-7F3642CF5664}"/>
              </a:ext>
            </a:extLst>
          </p:cNvPr>
          <p:cNvCxnSpPr>
            <a:cxnSpLocks/>
          </p:cNvCxnSpPr>
          <p:nvPr/>
        </p:nvCxnSpPr>
        <p:spPr>
          <a:xfrm flipV="1">
            <a:off x="3362632" y="2930013"/>
            <a:ext cx="2445886" cy="2713704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2" name="Textfeld 11">
            <a:extLst>
              <a:ext uri="{FF2B5EF4-FFF2-40B4-BE49-F238E27FC236}">
                <a16:creationId xmlns:a16="http://schemas.microsoft.com/office/drawing/2014/main" id="{0CBD6D83-5139-4DED-BAB2-FE7B77993544}"/>
              </a:ext>
            </a:extLst>
          </p:cNvPr>
          <p:cNvSpPr txBox="1"/>
          <p:nvPr/>
        </p:nvSpPr>
        <p:spPr>
          <a:xfrm>
            <a:off x="8217795" y="6368518"/>
            <a:ext cx="371354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000" dirty="0">
                <a:latin typeface="Abadi" panose="020B0604020104020204" pitchFamily="34" charset="0"/>
              </a:rPr>
              <a:t>Landesbildungsserver B.W. – www.deutsch-bw.de</a:t>
            </a:r>
          </a:p>
        </p:txBody>
      </p:sp>
    </p:spTree>
    <p:extLst>
      <p:ext uri="{BB962C8B-B14F-4D97-AF65-F5344CB8AC3E}">
        <p14:creationId xmlns:p14="http://schemas.microsoft.com/office/powerpoint/2010/main" val="9097069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5DDE0C1-1A52-43CE-8DA8-C9AEB0DAF1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>
                <a:latin typeface="Abadi" panose="020B0604020104020204" pitchFamily="34" charset="0"/>
              </a:rPr>
              <a:t>Übersicht Pronomen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AE9FA51B-74A8-4618-8188-B79DB2E610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29384"/>
            <a:ext cx="4156587" cy="4251960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de-DE" dirty="0">
                <a:latin typeface="Abadi" panose="020B0604020104020204" pitchFamily="34" charset="0"/>
              </a:rPr>
              <a:t>Personalpronomen</a:t>
            </a:r>
          </a:p>
          <a:p>
            <a:pPr marL="514350" indent="-514350">
              <a:buFont typeface="+mj-lt"/>
              <a:buAutoNum type="arabicPeriod"/>
            </a:pPr>
            <a:r>
              <a:rPr lang="de-DE" dirty="0">
                <a:latin typeface="Abadi" panose="020B0604020104020204" pitchFamily="34" charset="0"/>
              </a:rPr>
              <a:t>Reflexivpronomen</a:t>
            </a:r>
          </a:p>
          <a:p>
            <a:pPr marL="514350" indent="-514350">
              <a:buFont typeface="+mj-lt"/>
              <a:buAutoNum type="arabicPeriod"/>
            </a:pPr>
            <a:r>
              <a:rPr lang="de-DE" dirty="0">
                <a:latin typeface="Abadi" panose="020B0604020104020204" pitchFamily="34" charset="0"/>
              </a:rPr>
              <a:t>Possessivpronomen</a:t>
            </a:r>
          </a:p>
          <a:p>
            <a:pPr marL="514350" indent="-514350">
              <a:buFont typeface="+mj-lt"/>
              <a:buAutoNum type="arabicPeriod"/>
            </a:pPr>
            <a:r>
              <a:rPr lang="de-DE" dirty="0">
                <a:latin typeface="Abadi" panose="020B0604020104020204" pitchFamily="34" charset="0"/>
              </a:rPr>
              <a:t>Demonstrativpronomen</a:t>
            </a:r>
          </a:p>
          <a:p>
            <a:pPr marL="514350" indent="-514350">
              <a:buFont typeface="+mj-lt"/>
              <a:buAutoNum type="arabicPeriod"/>
            </a:pPr>
            <a:r>
              <a:rPr lang="de-DE" dirty="0">
                <a:latin typeface="Abadi" panose="020B0604020104020204" pitchFamily="34" charset="0"/>
              </a:rPr>
              <a:t>Interrogativpronomen</a:t>
            </a:r>
          </a:p>
          <a:p>
            <a:pPr marL="514350" indent="-514350">
              <a:buFont typeface="+mj-lt"/>
              <a:buAutoNum type="arabicPeriod"/>
            </a:pPr>
            <a:r>
              <a:rPr lang="de-DE" dirty="0">
                <a:latin typeface="Abadi" panose="020B0604020104020204" pitchFamily="34" charset="0"/>
              </a:rPr>
              <a:t>Relativpronomen</a:t>
            </a:r>
          </a:p>
          <a:p>
            <a:pPr marL="514350" indent="-514350">
              <a:buFont typeface="+mj-lt"/>
              <a:buAutoNum type="arabicPeriod"/>
            </a:pPr>
            <a:r>
              <a:rPr lang="de-DE" dirty="0">
                <a:latin typeface="Abadi" panose="020B0604020104020204" pitchFamily="34" charset="0"/>
              </a:rPr>
              <a:t>Indefinitpronomen</a:t>
            </a:r>
          </a:p>
        </p:txBody>
      </p:sp>
      <p:sp>
        <p:nvSpPr>
          <p:cNvPr id="4" name="Textfeld 3">
            <a:extLst>
              <a:ext uri="{FF2B5EF4-FFF2-40B4-BE49-F238E27FC236}">
                <a16:creationId xmlns:a16="http://schemas.microsoft.com/office/drawing/2014/main" id="{6E7A2075-A456-46B3-A3A3-EFF7B7EF771C}"/>
              </a:ext>
            </a:extLst>
          </p:cNvPr>
          <p:cNvSpPr txBox="1"/>
          <p:nvPr/>
        </p:nvSpPr>
        <p:spPr>
          <a:xfrm>
            <a:off x="5247409" y="1968560"/>
            <a:ext cx="6754091" cy="43396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de-DE" sz="2400" dirty="0">
                <a:solidFill>
                  <a:srgbClr val="0070C0"/>
                </a:solidFill>
                <a:latin typeface="Abadi" panose="020B0604020104020204" pitchFamily="34" charset="0"/>
              </a:rPr>
              <a:t>Ist Stellvertreter für ein Nomen / Namen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de-DE" sz="2400" dirty="0">
                <a:solidFill>
                  <a:srgbClr val="0070C0"/>
                </a:solidFill>
                <a:latin typeface="Abadi" panose="020B0604020104020204" pitchFamily="34" charset="0"/>
              </a:rPr>
              <a:t>Zeigt Besitz an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de-DE" sz="2400" dirty="0">
                <a:solidFill>
                  <a:srgbClr val="0070C0"/>
                </a:solidFill>
                <a:latin typeface="Abadi" panose="020B0604020104020204" pitchFamily="34" charset="0"/>
              </a:rPr>
              <a:t>Bezieht sich auf das Subjekt des Satzes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de-DE" sz="2400" dirty="0">
                <a:solidFill>
                  <a:srgbClr val="0070C0"/>
                </a:solidFill>
                <a:latin typeface="Abadi" panose="020B0604020104020204" pitchFamily="34" charset="0"/>
              </a:rPr>
              <a:t>Verweist auf eine Sache oder Person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de-DE" sz="2400" dirty="0">
                <a:solidFill>
                  <a:srgbClr val="0070C0"/>
                </a:solidFill>
                <a:latin typeface="Abadi" panose="020B0604020104020204" pitchFamily="34" charset="0"/>
              </a:rPr>
              <a:t>Damit fragt man nach einer Person oder Sache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de-DE" sz="2400" dirty="0">
                <a:solidFill>
                  <a:srgbClr val="0070C0"/>
                </a:solidFill>
                <a:latin typeface="Abadi" panose="020B0604020104020204" pitchFamily="34" charset="0"/>
              </a:rPr>
              <a:t>Leitet Relativsätze ein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de-DE" sz="2400" dirty="0">
                <a:solidFill>
                  <a:srgbClr val="0070C0"/>
                </a:solidFill>
                <a:latin typeface="Abadi" panose="020B0604020104020204" pitchFamily="34" charset="0"/>
              </a:rPr>
              <a:t>Drückt etwas Unbestimmtes aus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endParaRPr lang="de-DE" sz="2400" dirty="0">
              <a:solidFill>
                <a:srgbClr val="0070C0"/>
              </a:solidFill>
              <a:latin typeface="Abadi" panose="020B0604020104020204" pitchFamily="34" charset="0"/>
            </a:endParaRPr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BA490984-116A-401A-B473-4A04478770A5}"/>
              </a:ext>
            </a:extLst>
          </p:cNvPr>
          <p:cNvSpPr txBox="1"/>
          <p:nvPr/>
        </p:nvSpPr>
        <p:spPr>
          <a:xfrm>
            <a:off x="8217795" y="6368518"/>
            <a:ext cx="371354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000" dirty="0">
                <a:latin typeface="Abadi" panose="020B0604020104020204" pitchFamily="34" charset="0"/>
              </a:rPr>
              <a:t>Landesbildungsserver B.W. – www.deutsch-bw.de</a:t>
            </a:r>
          </a:p>
        </p:txBody>
      </p:sp>
    </p:spTree>
    <p:extLst>
      <p:ext uri="{BB962C8B-B14F-4D97-AF65-F5344CB8AC3E}">
        <p14:creationId xmlns:p14="http://schemas.microsoft.com/office/powerpoint/2010/main" val="40642248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>
          <a:xfrm>
            <a:off x="1069848" y="502920"/>
            <a:ext cx="5393297" cy="1013479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eaLnBrk="1" hangingPunct="1"/>
            <a:r>
              <a:rPr lang="de-DE" altLang="de-DE" dirty="0">
                <a:latin typeface="Tahoma" pitchFamily="34" charset="0"/>
              </a:rPr>
              <a:t>Das Personalpronomen</a:t>
            </a:r>
          </a:p>
        </p:txBody>
      </p:sp>
      <p:sp>
        <p:nvSpPr>
          <p:cNvPr id="34819" name="Rectangle 3"/>
          <p:cNvSpPr>
            <a:spLocks noChangeArrowheads="1"/>
          </p:cNvSpPr>
          <p:nvPr/>
        </p:nvSpPr>
        <p:spPr bwMode="auto">
          <a:xfrm>
            <a:off x="1069848" y="1860867"/>
            <a:ext cx="999647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de-DE" altLang="de-DE" dirty="0"/>
              <a:t>Das Personalpronomen steht für eine bzw. mehrere Personen / Sachen.</a:t>
            </a:r>
            <a:r>
              <a:rPr lang="de-DE" altLang="de-DE" dirty="0">
                <a:latin typeface="Times New Roman" charset="0"/>
              </a:rPr>
              <a:t> </a:t>
            </a:r>
          </a:p>
        </p:txBody>
      </p:sp>
      <p:grpSp>
        <p:nvGrpSpPr>
          <p:cNvPr id="36884" name="Group 20"/>
          <p:cNvGrpSpPr>
            <a:grpSpLocks/>
          </p:cNvGrpSpPr>
          <p:nvPr/>
        </p:nvGrpSpPr>
        <p:grpSpPr bwMode="auto">
          <a:xfrm>
            <a:off x="2646106" y="2679960"/>
            <a:ext cx="7391400" cy="3289300"/>
            <a:chOff x="0" y="0"/>
            <a:chExt cx="3515" cy="2072"/>
          </a:xfrm>
        </p:grpSpPr>
        <p:sp>
          <p:nvSpPr>
            <p:cNvPr id="34821" name="Rectangle 4"/>
            <p:cNvSpPr>
              <a:spLocks noChangeArrowheads="1"/>
            </p:cNvSpPr>
            <p:nvPr/>
          </p:nvSpPr>
          <p:spPr bwMode="auto">
            <a:xfrm>
              <a:off x="0" y="0"/>
              <a:ext cx="387" cy="51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eaLnBrk="1" hangingPunct="1"/>
              <a:br>
                <a:rPr lang="de-DE" altLang="de-DE">
                  <a:latin typeface="Times New Roman" charset="0"/>
                </a:rPr>
              </a:br>
              <a:r>
                <a:rPr lang="de-DE" altLang="de-DE"/>
                <a:t>Lisa</a:t>
              </a:r>
              <a:r>
                <a:rPr lang="de-DE" altLang="de-DE">
                  <a:latin typeface="Times New Roman" charset="0"/>
                </a:rPr>
                <a:t>  </a:t>
              </a:r>
            </a:p>
          </p:txBody>
        </p:sp>
        <p:sp>
          <p:nvSpPr>
            <p:cNvPr id="34822" name="Rectangle 5"/>
            <p:cNvSpPr>
              <a:spLocks noChangeArrowheads="1"/>
            </p:cNvSpPr>
            <p:nvPr/>
          </p:nvSpPr>
          <p:spPr bwMode="auto">
            <a:xfrm>
              <a:off x="387" y="0"/>
              <a:ext cx="648" cy="51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eaLnBrk="1" hangingPunct="1"/>
              <a:r>
                <a:rPr lang="de-DE" altLang="de-DE"/>
                <a:t>übergibt</a:t>
              </a:r>
            </a:p>
          </p:txBody>
        </p:sp>
        <p:sp>
          <p:nvSpPr>
            <p:cNvPr id="34823" name="Rectangle 6"/>
            <p:cNvSpPr>
              <a:spLocks noChangeArrowheads="1"/>
            </p:cNvSpPr>
            <p:nvPr/>
          </p:nvSpPr>
          <p:spPr bwMode="auto">
            <a:xfrm>
              <a:off x="1035" y="0"/>
              <a:ext cx="924" cy="51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eaLnBrk="1" hangingPunct="1"/>
              <a:r>
                <a:rPr lang="de-DE" altLang="de-DE"/>
                <a:t>den Brief</a:t>
              </a:r>
            </a:p>
          </p:txBody>
        </p:sp>
        <p:sp>
          <p:nvSpPr>
            <p:cNvPr id="34824" name="Rectangle 7"/>
            <p:cNvSpPr>
              <a:spLocks noChangeArrowheads="1"/>
            </p:cNvSpPr>
            <p:nvPr/>
          </p:nvSpPr>
          <p:spPr bwMode="auto">
            <a:xfrm>
              <a:off x="1959" y="0"/>
              <a:ext cx="1556" cy="51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eaLnBrk="1" hangingPunct="1"/>
              <a:r>
                <a:rPr lang="de-DE" altLang="de-DE"/>
                <a:t>ihrem Onkel.</a:t>
              </a:r>
            </a:p>
          </p:txBody>
        </p:sp>
        <p:sp>
          <p:nvSpPr>
            <p:cNvPr id="34825" name="Rectangle 8"/>
            <p:cNvSpPr>
              <a:spLocks noChangeArrowheads="1"/>
            </p:cNvSpPr>
            <p:nvPr/>
          </p:nvSpPr>
          <p:spPr bwMode="auto">
            <a:xfrm>
              <a:off x="0" y="518"/>
              <a:ext cx="387" cy="51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eaLnBrk="1" hangingPunct="1"/>
              <a:r>
                <a:rPr lang="de-DE" altLang="de-DE" b="1"/>
                <a:t>Sie</a:t>
              </a:r>
            </a:p>
          </p:txBody>
        </p:sp>
        <p:sp>
          <p:nvSpPr>
            <p:cNvPr id="34826" name="Rectangle 9"/>
            <p:cNvSpPr>
              <a:spLocks noChangeArrowheads="1"/>
            </p:cNvSpPr>
            <p:nvPr/>
          </p:nvSpPr>
          <p:spPr bwMode="auto">
            <a:xfrm>
              <a:off x="387" y="518"/>
              <a:ext cx="648" cy="51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eaLnBrk="1" hangingPunct="1"/>
              <a:r>
                <a:rPr lang="de-DE" altLang="de-DE"/>
                <a:t>übergibt</a:t>
              </a:r>
            </a:p>
          </p:txBody>
        </p:sp>
        <p:sp>
          <p:nvSpPr>
            <p:cNvPr id="34827" name="Rectangle 10"/>
            <p:cNvSpPr>
              <a:spLocks noChangeArrowheads="1"/>
            </p:cNvSpPr>
            <p:nvPr/>
          </p:nvSpPr>
          <p:spPr bwMode="auto">
            <a:xfrm>
              <a:off x="1035" y="518"/>
              <a:ext cx="924" cy="51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eaLnBrk="1" hangingPunct="1"/>
              <a:r>
                <a:rPr lang="de-DE" altLang="de-DE"/>
                <a:t>den Brief </a:t>
              </a:r>
            </a:p>
          </p:txBody>
        </p:sp>
        <p:sp>
          <p:nvSpPr>
            <p:cNvPr id="34828" name="Rectangle 11"/>
            <p:cNvSpPr>
              <a:spLocks noChangeArrowheads="1"/>
            </p:cNvSpPr>
            <p:nvPr/>
          </p:nvSpPr>
          <p:spPr bwMode="auto">
            <a:xfrm>
              <a:off x="1959" y="518"/>
              <a:ext cx="1556" cy="51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eaLnBrk="1" hangingPunct="1"/>
              <a:r>
                <a:rPr lang="de-DE" altLang="de-DE"/>
                <a:t>ihrem Onkel.</a:t>
              </a:r>
            </a:p>
          </p:txBody>
        </p:sp>
        <p:sp>
          <p:nvSpPr>
            <p:cNvPr id="34829" name="Rectangle 12"/>
            <p:cNvSpPr>
              <a:spLocks noChangeArrowheads="1"/>
            </p:cNvSpPr>
            <p:nvPr/>
          </p:nvSpPr>
          <p:spPr bwMode="auto">
            <a:xfrm>
              <a:off x="0" y="1036"/>
              <a:ext cx="387" cy="51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eaLnBrk="1" hangingPunct="1"/>
              <a:r>
                <a:rPr lang="de-DE" altLang="de-DE"/>
                <a:t>Sie </a:t>
              </a:r>
            </a:p>
          </p:txBody>
        </p:sp>
        <p:sp>
          <p:nvSpPr>
            <p:cNvPr id="34830" name="Rectangle 13"/>
            <p:cNvSpPr>
              <a:spLocks noChangeArrowheads="1"/>
            </p:cNvSpPr>
            <p:nvPr/>
          </p:nvSpPr>
          <p:spPr bwMode="auto">
            <a:xfrm>
              <a:off x="387" y="1036"/>
              <a:ext cx="648" cy="51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eaLnBrk="1" hangingPunct="1"/>
              <a:r>
                <a:rPr lang="de-DE" altLang="de-DE"/>
                <a:t>übergibt</a:t>
              </a:r>
            </a:p>
          </p:txBody>
        </p:sp>
        <p:sp>
          <p:nvSpPr>
            <p:cNvPr id="34831" name="Rectangle 14"/>
            <p:cNvSpPr>
              <a:spLocks noChangeArrowheads="1"/>
            </p:cNvSpPr>
            <p:nvPr/>
          </p:nvSpPr>
          <p:spPr bwMode="auto">
            <a:xfrm>
              <a:off x="1035" y="1036"/>
              <a:ext cx="924" cy="51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eaLnBrk="1" hangingPunct="1"/>
              <a:r>
                <a:rPr lang="de-DE" altLang="de-DE" b="1"/>
                <a:t>ihn</a:t>
              </a:r>
            </a:p>
          </p:txBody>
        </p:sp>
        <p:sp>
          <p:nvSpPr>
            <p:cNvPr id="34832" name="Rectangle 15"/>
            <p:cNvSpPr>
              <a:spLocks noChangeArrowheads="1"/>
            </p:cNvSpPr>
            <p:nvPr/>
          </p:nvSpPr>
          <p:spPr bwMode="auto">
            <a:xfrm>
              <a:off x="1959" y="1036"/>
              <a:ext cx="1556" cy="51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eaLnBrk="1" hangingPunct="1"/>
              <a:r>
                <a:rPr lang="de-DE" altLang="de-DE"/>
                <a:t>ihrem Onkel.</a:t>
              </a:r>
            </a:p>
          </p:txBody>
        </p:sp>
        <p:sp>
          <p:nvSpPr>
            <p:cNvPr id="34833" name="Rectangle 16"/>
            <p:cNvSpPr>
              <a:spLocks noChangeArrowheads="1"/>
            </p:cNvSpPr>
            <p:nvPr/>
          </p:nvSpPr>
          <p:spPr bwMode="auto">
            <a:xfrm>
              <a:off x="0" y="1554"/>
              <a:ext cx="387" cy="51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eaLnBrk="1" hangingPunct="1"/>
              <a:r>
                <a:rPr lang="de-DE" altLang="de-DE"/>
                <a:t>Sie </a:t>
              </a:r>
            </a:p>
          </p:txBody>
        </p:sp>
        <p:sp>
          <p:nvSpPr>
            <p:cNvPr id="34834" name="Rectangle 17"/>
            <p:cNvSpPr>
              <a:spLocks noChangeArrowheads="1"/>
            </p:cNvSpPr>
            <p:nvPr/>
          </p:nvSpPr>
          <p:spPr bwMode="auto">
            <a:xfrm>
              <a:off x="387" y="1554"/>
              <a:ext cx="648" cy="51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eaLnBrk="1" hangingPunct="1"/>
              <a:r>
                <a:rPr lang="de-DE" altLang="de-DE"/>
                <a:t>übergibt</a:t>
              </a:r>
            </a:p>
          </p:txBody>
        </p:sp>
        <p:sp>
          <p:nvSpPr>
            <p:cNvPr id="34835" name="Rectangle 18"/>
            <p:cNvSpPr>
              <a:spLocks noChangeArrowheads="1"/>
            </p:cNvSpPr>
            <p:nvPr/>
          </p:nvSpPr>
          <p:spPr bwMode="auto">
            <a:xfrm>
              <a:off x="1035" y="1554"/>
              <a:ext cx="924" cy="51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eaLnBrk="1" hangingPunct="1"/>
              <a:r>
                <a:rPr lang="de-DE" altLang="de-DE"/>
                <a:t>ihn</a:t>
              </a:r>
            </a:p>
          </p:txBody>
        </p:sp>
        <p:sp>
          <p:nvSpPr>
            <p:cNvPr id="34836" name="Rectangle 19"/>
            <p:cNvSpPr>
              <a:spLocks noChangeArrowheads="1"/>
            </p:cNvSpPr>
            <p:nvPr/>
          </p:nvSpPr>
          <p:spPr bwMode="auto">
            <a:xfrm>
              <a:off x="1959" y="1554"/>
              <a:ext cx="1556" cy="51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eaLnBrk="1" hangingPunct="1"/>
              <a:r>
                <a:rPr lang="de-DE" altLang="de-DE" b="1"/>
                <a:t>ihm</a:t>
              </a:r>
              <a:r>
                <a:rPr lang="de-DE" altLang="de-DE"/>
                <a:t>.</a:t>
              </a:r>
            </a:p>
          </p:txBody>
        </p:sp>
      </p:grpSp>
      <p:sp>
        <p:nvSpPr>
          <p:cNvPr id="2" name="Ellipse 1">
            <a:extLst>
              <a:ext uri="{FF2B5EF4-FFF2-40B4-BE49-F238E27FC236}">
                <a16:creationId xmlns:a16="http://schemas.microsoft.com/office/drawing/2014/main" id="{1155C86F-FFCB-4AE2-BD50-A4CE565F4F9A}"/>
              </a:ext>
            </a:extLst>
          </p:cNvPr>
          <p:cNvSpPr/>
          <p:nvPr/>
        </p:nvSpPr>
        <p:spPr>
          <a:xfrm>
            <a:off x="2595717" y="2667000"/>
            <a:ext cx="813790" cy="822325"/>
          </a:xfrm>
          <a:prstGeom prst="ellipse">
            <a:avLst/>
          </a:prstGeom>
          <a:noFill/>
          <a:ln w="28575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2" name="Ellipse 21">
            <a:extLst>
              <a:ext uri="{FF2B5EF4-FFF2-40B4-BE49-F238E27FC236}">
                <a16:creationId xmlns:a16="http://schemas.microsoft.com/office/drawing/2014/main" id="{C2CA7BA6-7CEC-45C0-8342-0F2F5F860D39}"/>
              </a:ext>
            </a:extLst>
          </p:cNvPr>
          <p:cNvSpPr/>
          <p:nvPr/>
        </p:nvSpPr>
        <p:spPr>
          <a:xfrm>
            <a:off x="4772132" y="3473133"/>
            <a:ext cx="1569674" cy="822325"/>
          </a:xfrm>
          <a:prstGeom prst="ellipse">
            <a:avLst/>
          </a:prstGeom>
          <a:noFill/>
          <a:ln w="28575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3" name="Ellipse 22">
            <a:extLst>
              <a:ext uri="{FF2B5EF4-FFF2-40B4-BE49-F238E27FC236}">
                <a16:creationId xmlns:a16="http://schemas.microsoft.com/office/drawing/2014/main" id="{C56472FD-4F48-40F0-96A3-638CAE89E0FE}"/>
              </a:ext>
            </a:extLst>
          </p:cNvPr>
          <p:cNvSpPr/>
          <p:nvPr/>
        </p:nvSpPr>
        <p:spPr>
          <a:xfrm>
            <a:off x="6694337" y="4295458"/>
            <a:ext cx="2026875" cy="822325"/>
          </a:xfrm>
          <a:prstGeom prst="ellipse">
            <a:avLst/>
          </a:prstGeom>
          <a:noFill/>
          <a:ln w="28575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D189DAFD-548F-4956-9239-66249D92E3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Landesbildungsserver B.W. - Deutsch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68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95833E-6 -2.59259E-6 L -0.00104 0.11991 " pathEditMode="relative" rAng="0" ptsTypes="AA">
                                      <p:cBhvr>
                                        <p:cTn id="15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2" y="599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33333E-7 4.81481E-6 L -0.00104 0.1199 " pathEditMode="relative" rAng="0" ptsTypes="AA">
                                      <p:cBhvr>
                                        <p:cTn id="23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2" y="599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500"/>
                            </p:stCondLst>
                            <p:childTnLst>
                              <p:par>
                                <p:cTn id="30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45833E-6 -2.59259E-6 L -0.00104 0.11991 " pathEditMode="relative" rAng="0" ptsTypes="AA">
                                      <p:cBhvr>
                                        <p:cTn id="31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2" y="599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2" grpId="1" animBg="1"/>
      <p:bldP spid="22" grpId="0" animBg="1"/>
      <p:bldP spid="22" grpId="1" animBg="1"/>
      <p:bldP spid="23" grpId="0" animBg="1"/>
      <p:bldP spid="23" grpId="1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ChangeArrowheads="1"/>
          </p:cNvSpPr>
          <p:nvPr/>
        </p:nvSpPr>
        <p:spPr bwMode="auto">
          <a:xfrm>
            <a:off x="1240976" y="525847"/>
            <a:ext cx="1989702" cy="15696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 eaLnBrk="1" hangingPunct="1"/>
            <a:r>
              <a:rPr lang="de-DE" altLang="de-DE" b="1" dirty="0"/>
              <a:t>Die Formen des Personal-pronomens</a:t>
            </a:r>
            <a:r>
              <a:rPr lang="de-DE" altLang="de-DE" dirty="0">
                <a:latin typeface="Times New Roman" charset="0"/>
              </a:rPr>
              <a:t> </a:t>
            </a:r>
          </a:p>
        </p:txBody>
      </p:sp>
      <p:grpSp>
        <p:nvGrpSpPr>
          <p:cNvPr id="35843" name="Group 39"/>
          <p:cNvGrpSpPr>
            <a:grpSpLocks/>
          </p:cNvGrpSpPr>
          <p:nvPr/>
        </p:nvGrpSpPr>
        <p:grpSpPr bwMode="auto">
          <a:xfrm>
            <a:off x="4097420" y="609601"/>
            <a:ext cx="6324598" cy="5940425"/>
            <a:chOff x="0" y="0"/>
            <a:chExt cx="2575" cy="3742"/>
          </a:xfrm>
        </p:grpSpPr>
        <p:sp>
          <p:nvSpPr>
            <p:cNvPr id="35844" name="Rectangle 3"/>
            <p:cNvSpPr>
              <a:spLocks noChangeArrowheads="1"/>
            </p:cNvSpPr>
            <p:nvPr/>
          </p:nvSpPr>
          <p:spPr bwMode="auto">
            <a:xfrm>
              <a:off x="0" y="0"/>
              <a:ext cx="730" cy="518"/>
            </a:xfrm>
            <a:prstGeom prst="rect">
              <a:avLst/>
            </a:prstGeom>
            <a:ln/>
          </p:spPr>
          <p:style>
            <a:lnRef idx="3">
              <a:schemeClr val="lt1"/>
            </a:lnRef>
            <a:fillRef idx="1">
              <a:schemeClr val="accent3"/>
            </a:fillRef>
            <a:effectRef idx="1">
              <a:schemeClr val="accent3"/>
            </a:effectRef>
            <a:fontRef idx="minor">
              <a:schemeClr val="lt1"/>
            </a:fontRef>
          </p:style>
          <p:txBody>
            <a:bodyPr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eaLnBrk="1" hangingPunct="1"/>
              <a:r>
                <a:rPr lang="de-DE" altLang="de-DE" dirty="0">
                  <a:solidFill>
                    <a:schemeClr val="bg1"/>
                  </a:solidFill>
                </a:rPr>
                <a:t>Nominativ</a:t>
              </a:r>
            </a:p>
          </p:txBody>
        </p:sp>
        <p:sp>
          <p:nvSpPr>
            <p:cNvPr id="35845" name="Rectangle 4"/>
            <p:cNvSpPr>
              <a:spLocks noChangeArrowheads="1"/>
            </p:cNvSpPr>
            <p:nvPr/>
          </p:nvSpPr>
          <p:spPr bwMode="auto">
            <a:xfrm>
              <a:off x="730" y="0"/>
              <a:ext cx="610" cy="518"/>
            </a:xfrm>
            <a:prstGeom prst="rect">
              <a:avLst/>
            </a:prstGeom>
            <a:ln/>
          </p:spPr>
          <p:style>
            <a:lnRef idx="3">
              <a:schemeClr val="lt1"/>
            </a:lnRef>
            <a:fillRef idx="1">
              <a:schemeClr val="accent2"/>
            </a:fillRef>
            <a:effectRef idx="1">
              <a:schemeClr val="accent2"/>
            </a:effectRef>
            <a:fontRef idx="minor">
              <a:schemeClr val="lt1"/>
            </a:fontRef>
          </p:style>
          <p:txBody>
            <a:bodyPr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eaLnBrk="1" hangingPunct="1"/>
              <a:r>
                <a:rPr lang="de-DE" altLang="de-DE" dirty="0">
                  <a:solidFill>
                    <a:schemeClr val="bg1"/>
                  </a:solidFill>
                </a:rPr>
                <a:t>Genitiv</a:t>
              </a:r>
            </a:p>
          </p:txBody>
        </p:sp>
        <p:sp>
          <p:nvSpPr>
            <p:cNvPr id="35846" name="Rectangle 5"/>
            <p:cNvSpPr>
              <a:spLocks noChangeArrowheads="1"/>
            </p:cNvSpPr>
            <p:nvPr/>
          </p:nvSpPr>
          <p:spPr bwMode="auto">
            <a:xfrm>
              <a:off x="1340" y="0"/>
              <a:ext cx="489" cy="518"/>
            </a:xfrm>
            <a:prstGeom prst="rect">
              <a:avLst/>
            </a:prstGeom>
            <a:ln/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eaLnBrk="1" hangingPunct="1"/>
              <a:r>
                <a:rPr lang="de-DE" altLang="de-DE" dirty="0">
                  <a:solidFill>
                    <a:schemeClr val="bg1"/>
                  </a:solidFill>
                </a:rPr>
                <a:t>Dativ</a:t>
              </a:r>
            </a:p>
          </p:txBody>
        </p:sp>
        <p:sp>
          <p:nvSpPr>
            <p:cNvPr id="35847" name="Rectangle 6"/>
            <p:cNvSpPr>
              <a:spLocks noChangeArrowheads="1"/>
            </p:cNvSpPr>
            <p:nvPr/>
          </p:nvSpPr>
          <p:spPr bwMode="auto">
            <a:xfrm>
              <a:off x="1829" y="0"/>
              <a:ext cx="746" cy="518"/>
            </a:xfrm>
            <a:prstGeom prst="rect">
              <a:avLst/>
            </a:prstGeom>
            <a:ln/>
          </p:spPr>
          <p:style>
            <a:lnRef idx="3">
              <a:schemeClr val="lt1"/>
            </a:lnRef>
            <a:fillRef idx="1">
              <a:schemeClr val="accent4"/>
            </a:fillRef>
            <a:effectRef idx="1">
              <a:schemeClr val="accent4"/>
            </a:effectRef>
            <a:fontRef idx="minor">
              <a:schemeClr val="lt1"/>
            </a:fontRef>
          </p:style>
          <p:txBody>
            <a:bodyPr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eaLnBrk="1" hangingPunct="1"/>
              <a:r>
                <a:rPr lang="de-DE" altLang="de-DE" dirty="0">
                  <a:solidFill>
                    <a:schemeClr val="bg1"/>
                  </a:solidFill>
                </a:rPr>
                <a:t>Akkusativ</a:t>
              </a:r>
            </a:p>
          </p:txBody>
        </p:sp>
        <p:sp>
          <p:nvSpPr>
            <p:cNvPr id="35848" name="Rectangle 7"/>
            <p:cNvSpPr>
              <a:spLocks noChangeArrowheads="1"/>
            </p:cNvSpPr>
            <p:nvPr/>
          </p:nvSpPr>
          <p:spPr bwMode="auto">
            <a:xfrm>
              <a:off x="0" y="518"/>
              <a:ext cx="730" cy="51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algn="ctr" eaLnBrk="1" hangingPunct="1"/>
              <a:r>
                <a:rPr lang="de-DE" altLang="de-DE" dirty="0"/>
                <a:t>ich</a:t>
              </a:r>
            </a:p>
          </p:txBody>
        </p:sp>
        <p:sp>
          <p:nvSpPr>
            <p:cNvPr id="35849" name="Rectangle 8"/>
            <p:cNvSpPr>
              <a:spLocks noChangeArrowheads="1"/>
            </p:cNvSpPr>
            <p:nvPr/>
          </p:nvSpPr>
          <p:spPr bwMode="auto">
            <a:xfrm>
              <a:off x="730" y="518"/>
              <a:ext cx="610" cy="51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eaLnBrk="1" hangingPunct="1"/>
              <a:r>
                <a:rPr lang="de-DE" altLang="de-DE" dirty="0"/>
                <a:t>meiner</a:t>
              </a:r>
            </a:p>
          </p:txBody>
        </p:sp>
        <p:sp>
          <p:nvSpPr>
            <p:cNvPr id="35850" name="Rectangle 9"/>
            <p:cNvSpPr>
              <a:spLocks noChangeArrowheads="1"/>
            </p:cNvSpPr>
            <p:nvPr/>
          </p:nvSpPr>
          <p:spPr bwMode="auto">
            <a:xfrm>
              <a:off x="1340" y="518"/>
              <a:ext cx="489" cy="51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eaLnBrk="1" hangingPunct="1"/>
              <a:r>
                <a:rPr lang="de-DE" altLang="de-DE" dirty="0"/>
                <a:t>mir</a:t>
              </a:r>
            </a:p>
          </p:txBody>
        </p:sp>
        <p:sp>
          <p:nvSpPr>
            <p:cNvPr id="35851" name="Rectangle 10"/>
            <p:cNvSpPr>
              <a:spLocks noChangeArrowheads="1"/>
            </p:cNvSpPr>
            <p:nvPr/>
          </p:nvSpPr>
          <p:spPr bwMode="auto">
            <a:xfrm>
              <a:off x="1829" y="518"/>
              <a:ext cx="746" cy="51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eaLnBrk="1" hangingPunct="1"/>
              <a:r>
                <a:rPr lang="de-DE" altLang="de-DE" dirty="0"/>
                <a:t>mich</a:t>
              </a:r>
            </a:p>
          </p:txBody>
        </p:sp>
        <p:sp>
          <p:nvSpPr>
            <p:cNvPr id="35852" name="Rectangle 11"/>
            <p:cNvSpPr>
              <a:spLocks noChangeArrowheads="1"/>
            </p:cNvSpPr>
            <p:nvPr/>
          </p:nvSpPr>
          <p:spPr bwMode="auto">
            <a:xfrm>
              <a:off x="0" y="1036"/>
              <a:ext cx="730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algn="ctr" eaLnBrk="1" hangingPunct="1"/>
              <a:r>
                <a:rPr lang="de-DE" altLang="de-DE"/>
                <a:t>du</a:t>
              </a:r>
            </a:p>
          </p:txBody>
        </p:sp>
        <p:sp>
          <p:nvSpPr>
            <p:cNvPr id="35853" name="Rectangle 12"/>
            <p:cNvSpPr>
              <a:spLocks noChangeArrowheads="1"/>
            </p:cNvSpPr>
            <p:nvPr/>
          </p:nvSpPr>
          <p:spPr bwMode="auto">
            <a:xfrm>
              <a:off x="730" y="1036"/>
              <a:ext cx="610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eaLnBrk="1" hangingPunct="1"/>
              <a:r>
                <a:rPr lang="de-DE" altLang="de-DE"/>
                <a:t>deiner</a:t>
              </a:r>
            </a:p>
          </p:txBody>
        </p:sp>
        <p:sp>
          <p:nvSpPr>
            <p:cNvPr id="35854" name="Rectangle 13"/>
            <p:cNvSpPr>
              <a:spLocks noChangeArrowheads="1"/>
            </p:cNvSpPr>
            <p:nvPr/>
          </p:nvSpPr>
          <p:spPr bwMode="auto">
            <a:xfrm>
              <a:off x="1340" y="1036"/>
              <a:ext cx="489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eaLnBrk="1" hangingPunct="1"/>
              <a:r>
                <a:rPr lang="de-DE" altLang="de-DE"/>
                <a:t>dir</a:t>
              </a:r>
            </a:p>
          </p:txBody>
        </p:sp>
        <p:sp>
          <p:nvSpPr>
            <p:cNvPr id="35855" name="Rectangle 14"/>
            <p:cNvSpPr>
              <a:spLocks noChangeArrowheads="1"/>
            </p:cNvSpPr>
            <p:nvPr/>
          </p:nvSpPr>
          <p:spPr bwMode="auto">
            <a:xfrm>
              <a:off x="1829" y="1036"/>
              <a:ext cx="74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eaLnBrk="1" hangingPunct="1"/>
              <a:r>
                <a:rPr lang="de-DE" altLang="de-DE"/>
                <a:t>dich</a:t>
              </a:r>
            </a:p>
          </p:txBody>
        </p:sp>
        <p:sp>
          <p:nvSpPr>
            <p:cNvPr id="35856" name="Rectangle 15"/>
            <p:cNvSpPr>
              <a:spLocks noChangeArrowheads="1"/>
            </p:cNvSpPr>
            <p:nvPr/>
          </p:nvSpPr>
          <p:spPr bwMode="auto">
            <a:xfrm>
              <a:off x="0" y="1324"/>
              <a:ext cx="730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algn="ctr" eaLnBrk="1" hangingPunct="1"/>
              <a:r>
                <a:rPr lang="de-DE" altLang="de-DE"/>
                <a:t>er</a:t>
              </a:r>
            </a:p>
          </p:txBody>
        </p:sp>
        <p:sp>
          <p:nvSpPr>
            <p:cNvPr id="35857" name="Rectangle 16"/>
            <p:cNvSpPr>
              <a:spLocks noChangeArrowheads="1"/>
            </p:cNvSpPr>
            <p:nvPr/>
          </p:nvSpPr>
          <p:spPr bwMode="auto">
            <a:xfrm>
              <a:off x="730" y="1324"/>
              <a:ext cx="610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eaLnBrk="1" hangingPunct="1"/>
              <a:r>
                <a:rPr lang="de-DE" altLang="de-DE"/>
                <a:t>seiner</a:t>
              </a:r>
            </a:p>
          </p:txBody>
        </p:sp>
        <p:sp>
          <p:nvSpPr>
            <p:cNvPr id="35858" name="Rectangle 17"/>
            <p:cNvSpPr>
              <a:spLocks noChangeArrowheads="1"/>
            </p:cNvSpPr>
            <p:nvPr/>
          </p:nvSpPr>
          <p:spPr bwMode="auto">
            <a:xfrm>
              <a:off x="1340" y="1324"/>
              <a:ext cx="489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eaLnBrk="1" hangingPunct="1"/>
              <a:r>
                <a:rPr lang="de-DE" altLang="de-DE"/>
                <a:t>ihm</a:t>
              </a:r>
            </a:p>
          </p:txBody>
        </p:sp>
        <p:sp>
          <p:nvSpPr>
            <p:cNvPr id="35859" name="Rectangle 18"/>
            <p:cNvSpPr>
              <a:spLocks noChangeArrowheads="1"/>
            </p:cNvSpPr>
            <p:nvPr/>
          </p:nvSpPr>
          <p:spPr bwMode="auto">
            <a:xfrm>
              <a:off x="1829" y="1324"/>
              <a:ext cx="74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eaLnBrk="1" hangingPunct="1"/>
              <a:r>
                <a:rPr lang="de-DE" altLang="de-DE"/>
                <a:t>ihn</a:t>
              </a:r>
            </a:p>
          </p:txBody>
        </p:sp>
        <p:sp>
          <p:nvSpPr>
            <p:cNvPr id="35860" name="Rectangle 19"/>
            <p:cNvSpPr>
              <a:spLocks noChangeArrowheads="1"/>
            </p:cNvSpPr>
            <p:nvPr/>
          </p:nvSpPr>
          <p:spPr bwMode="auto">
            <a:xfrm>
              <a:off x="0" y="1612"/>
              <a:ext cx="730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algn="ctr" eaLnBrk="1" hangingPunct="1"/>
              <a:r>
                <a:rPr lang="de-DE" altLang="de-DE"/>
                <a:t>sie</a:t>
              </a:r>
            </a:p>
          </p:txBody>
        </p:sp>
        <p:sp>
          <p:nvSpPr>
            <p:cNvPr id="35861" name="Rectangle 20"/>
            <p:cNvSpPr>
              <a:spLocks noChangeArrowheads="1"/>
            </p:cNvSpPr>
            <p:nvPr/>
          </p:nvSpPr>
          <p:spPr bwMode="auto">
            <a:xfrm>
              <a:off x="730" y="1612"/>
              <a:ext cx="610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eaLnBrk="1" hangingPunct="1"/>
              <a:r>
                <a:rPr lang="de-DE" altLang="de-DE"/>
                <a:t>ihrer</a:t>
              </a:r>
            </a:p>
          </p:txBody>
        </p:sp>
        <p:sp>
          <p:nvSpPr>
            <p:cNvPr id="35862" name="Rectangle 21"/>
            <p:cNvSpPr>
              <a:spLocks noChangeArrowheads="1"/>
            </p:cNvSpPr>
            <p:nvPr/>
          </p:nvSpPr>
          <p:spPr bwMode="auto">
            <a:xfrm>
              <a:off x="1340" y="1612"/>
              <a:ext cx="489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eaLnBrk="1" hangingPunct="1"/>
              <a:r>
                <a:rPr lang="de-DE" altLang="de-DE"/>
                <a:t>ihr</a:t>
              </a:r>
            </a:p>
          </p:txBody>
        </p:sp>
        <p:sp>
          <p:nvSpPr>
            <p:cNvPr id="35863" name="Rectangle 22"/>
            <p:cNvSpPr>
              <a:spLocks noChangeArrowheads="1"/>
            </p:cNvSpPr>
            <p:nvPr/>
          </p:nvSpPr>
          <p:spPr bwMode="auto">
            <a:xfrm>
              <a:off x="1829" y="1612"/>
              <a:ext cx="74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eaLnBrk="1" hangingPunct="1"/>
              <a:r>
                <a:rPr lang="de-DE" altLang="de-DE" dirty="0"/>
                <a:t>sie</a:t>
              </a:r>
            </a:p>
          </p:txBody>
        </p:sp>
        <p:sp>
          <p:nvSpPr>
            <p:cNvPr id="35864" name="Rectangle 23"/>
            <p:cNvSpPr>
              <a:spLocks noChangeArrowheads="1"/>
            </p:cNvSpPr>
            <p:nvPr/>
          </p:nvSpPr>
          <p:spPr bwMode="auto">
            <a:xfrm>
              <a:off x="0" y="1900"/>
              <a:ext cx="730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algn="ctr" eaLnBrk="1" hangingPunct="1"/>
              <a:r>
                <a:rPr lang="de-DE" altLang="de-DE"/>
                <a:t>es</a:t>
              </a:r>
            </a:p>
          </p:txBody>
        </p:sp>
        <p:sp>
          <p:nvSpPr>
            <p:cNvPr id="35865" name="Rectangle 24"/>
            <p:cNvSpPr>
              <a:spLocks noChangeArrowheads="1"/>
            </p:cNvSpPr>
            <p:nvPr/>
          </p:nvSpPr>
          <p:spPr bwMode="auto">
            <a:xfrm>
              <a:off x="730" y="1900"/>
              <a:ext cx="610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eaLnBrk="1" hangingPunct="1"/>
              <a:r>
                <a:rPr lang="de-DE" altLang="de-DE"/>
                <a:t>seiner</a:t>
              </a:r>
            </a:p>
          </p:txBody>
        </p:sp>
        <p:sp>
          <p:nvSpPr>
            <p:cNvPr id="35866" name="Rectangle 25"/>
            <p:cNvSpPr>
              <a:spLocks noChangeArrowheads="1"/>
            </p:cNvSpPr>
            <p:nvPr/>
          </p:nvSpPr>
          <p:spPr bwMode="auto">
            <a:xfrm>
              <a:off x="1340" y="1900"/>
              <a:ext cx="489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eaLnBrk="1" hangingPunct="1"/>
              <a:r>
                <a:rPr lang="de-DE" altLang="de-DE"/>
                <a:t>ihm</a:t>
              </a:r>
            </a:p>
          </p:txBody>
        </p:sp>
        <p:sp>
          <p:nvSpPr>
            <p:cNvPr id="35867" name="Rectangle 26"/>
            <p:cNvSpPr>
              <a:spLocks noChangeArrowheads="1"/>
            </p:cNvSpPr>
            <p:nvPr/>
          </p:nvSpPr>
          <p:spPr bwMode="auto">
            <a:xfrm>
              <a:off x="1829" y="1900"/>
              <a:ext cx="74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eaLnBrk="1" hangingPunct="1"/>
              <a:r>
                <a:rPr lang="de-DE" altLang="de-DE" dirty="0"/>
                <a:t>es</a:t>
              </a:r>
            </a:p>
          </p:txBody>
        </p:sp>
        <p:sp>
          <p:nvSpPr>
            <p:cNvPr id="35868" name="Rectangle 27"/>
            <p:cNvSpPr>
              <a:spLocks noChangeArrowheads="1"/>
            </p:cNvSpPr>
            <p:nvPr/>
          </p:nvSpPr>
          <p:spPr bwMode="auto">
            <a:xfrm>
              <a:off x="0" y="2188"/>
              <a:ext cx="730" cy="51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algn="ctr" eaLnBrk="1" hangingPunct="1"/>
              <a:r>
                <a:rPr lang="de-DE" altLang="de-DE"/>
                <a:t>wir</a:t>
              </a:r>
            </a:p>
          </p:txBody>
        </p:sp>
        <p:sp>
          <p:nvSpPr>
            <p:cNvPr id="35869" name="Rectangle 28"/>
            <p:cNvSpPr>
              <a:spLocks noChangeArrowheads="1"/>
            </p:cNvSpPr>
            <p:nvPr/>
          </p:nvSpPr>
          <p:spPr bwMode="auto">
            <a:xfrm>
              <a:off x="730" y="2188"/>
              <a:ext cx="610" cy="51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eaLnBrk="1" hangingPunct="1"/>
              <a:br>
                <a:rPr lang="de-DE" altLang="de-DE">
                  <a:latin typeface="Times New Roman" charset="0"/>
                </a:rPr>
              </a:br>
              <a:r>
                <a:rPr lang="de-DE" altLang="de-DE"/>
                <a:t>unser</a:t>
              </a:r>
            </a:p>
            <a:p>
              <a:endParaRPr lang="de-DE" altLang="de-DE"/>
            </a:p>
          </p:txBody>
        </p:sp>
        <p:sp>
          <p:nvSpPr>
            <p:cNvPr id="35870" name="Rectangle 29"/>
            <p:cNvSpPr>
              <a:spLocks noChangeArrowheads="1"/>
            </p:cNvSpPr>
            <p:nvPr/>
          </p:nvSpPr>
          <p:spPr bwMode="auto">
            <a:xfrm>
              <a:off x="1340" y="2188"/>
              <a:ext cx="489" cy="51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eaLnBrk="1" hangingPunct="1"/>
              <a:r>
                <a:rPr lang="de-DE" altLang="de-DE" dirty="0"/>
                <a:t>uns</a:t>
              </a:r>
            </a:p>
          </p:txBody>
        </p:sp>
        <p:sp>
          <p:nvSpPr>
            <p:cNvPr id="35871" name="Rectangle 30"/>
            <p:cNvSpPr>
              <a:spLocks noChangeArrowheads="1"/>
            </p:cNvSpPr>
            <p:nvPr/>
          </p:nvSpPr>
          <p:spPr bwMode="auto">
            <a:xfrm>
              <a:off x="1829" y="2188"/>
              <a:ext cx="746" cy="51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eaLnBrk="1" hangingPunct="1"/>
              <a:r>
                <a:rPr lang="de-DE" altLang="de-DE"/>
                <a:t>uns</a:t>
              </a:r>
            </a:p>
          </p:txBody>
        </p:sp>
        <p:sp>
          <p:nvSpPr>
            <p:cNvPr id="35872" name="Rectangle 31"/>
            <p:cNvSpPr>
              <a:spLocks noChangeArrowheads="1"/>
            </p:cNvSpPr>
            <p:nvPr/>
          </p:nvSpPr>
          <p:spPr bwMode="auto">
            <a:xfrm>
              <a:off x="0" y="2706"/>
              <a:ext cx="730" cy="51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algn="ctr" eaLnBrk="1" hangingPunct="1"/>
              <a:r>
                <a:rPr lang="de-DE" altLang="de-DE"/>
                <a:t>ihr</a:t>
              </a:r>
            </a:p>
          </p:txBody>
        </p:sp>
        <p:sp>
          <p:nvSpPr>
            <p:cNvPr id="35873" name="Rectangle 32"/>
            <p:cNvSpPr>
              <a:spLocks noChangeArrowheads="1"/>
            </p:cNvSpPr>
            <p:nvPr/>
          </p:nvSpPr>
          <p:spPr bwMode="auto">
            <a:xfrm>
              <a:off x="730" y="2706"/>
              <a:ext cx="610" cy="51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eaLnBrk="1" hangingPunct="1"/>
              <a:r>
                <a:rPr lang="de-DE" altLang="de-DE"/>
                <a:t>euer</a:t>
              </a:r>
            </a:p>
          </p:txBody>
        </p:sp>
        <p:sp>
          <p:nvSpPr>
            <p:cNvPr id="35874" name="Rectangle 33"/>
            <p:cNvSpPr>
              <a:spLocks noChangeArrowheads="1"/>
            </p:cNvSpPr>
            <p:nvPr/>
          </p:nvSpPr>
          <p:spPr bwMode="auto">
            <a:xfrm>
              <a:off x="1340" y="2706"/>
              <a:ext cx="489" cy="51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eaLnBrk="1" hangingPunct="1"/>
              <a:r>
                <a:rPr lang="de-DE" altLang="de-DE"/>
                <a:t>euch</a:t>
              </a:r>
            </a:p>
          </p:txBody>
        </p:sp>
        <p:sp>
          <p:nvSpPr>
            <p:cNvPr id="35875" name="Rectangle 34"/>
            <p:cNvSpPr>
              <a:spLocks noChangeArrowheads="1"/>
            </p:cNvSpPr>
            <p:nvPr/>
          </p:nvSpPr>
          <p:spPr bwMode="auto">
            <a:xfrm>
              <a:off x="1829" y="2706"/>
              <a:ext cx="746" cy="51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eaLnBrk="1" hangingPunct="1"/>
              <a:r>
                <a:rPr lang="de-DE" altLang="de-DE"/>
                <a:t>euch</a:t>
              </a:r>
            </a:p>
          </p:txBody>
        </p:sp>
        <p:sp>
          <p:nvSpPr>
            <p:cNvPr id="35876" name="Rectangle 35"/>
            <p:cNvSpPr>
              <a:spLocks noChangeArrowheads="1"/>
            </p:cNvSpPr>
            <p:nvPr/>
          </p:nvSpPr>
          <p:spPr bwMode="auto">
            <a:xfrm>
              <a:off x="0" y="3224"/>
              <a:ext cx="730" cy="51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algn="ctr" eaLnBrk="1" hangingPunct="1"/>
              <a:r>
                <a:rPr lang="de-DE" altLang="de-DE"/>
                <a:t>sie</a:t>
              </a:r>
            </a:p>
          </p:txBody>
        </p:sp>
        <p:sp>
          <p:nvSpPr>
            <p:cNvPr id="35877" name="Rectangle 36"/>
            <p:cNvSpPr>
              <a:spLocks noChangeArrowheads="1"/>
            </p:cNvSpPr>
            <p:nvPr/>
          </p:nvSpPr>
          <p:spPr bwMode="auto">
            <a:xfrm>
              <a:off x="730" y="3224"/>
              <a:ext cx="610" cy="51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eaLnBrk="1" hangingPunct="1"/>
              <a:r>
                <a:rPr lang="de-DE" altLang="de-DE"/>
                <a:t>ihrer</a:t>
              </a:r>
            </a:p>
          </p:txBody>
        </p:sp>
        <p:sp>
          <p:nvSpPr>
            <p:cNvPr id="35878" name="Rectangle 37"/>
            <p:cNvSpPr>
              <a:spLocks noChangeArrowheads="1"/>
            </p:cNvSpPr>
            <p:nvPr/>
          </p:nvSpPr>
          <p:spPr bwMode="auto">
            <a:xfrm>
              <a:off x="1340" y="3224"/>
              <a:ext cx="489" cy="51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eaLnBrk="1" hangingPunct="1"/>
              <a:r>
                <a:rPr lang="de-DE" altLang="de-DE"/>
                <a:t>ihnen</a:t>
              </a:r>
            </a:p>
          </p:txBody>
        </p:sp>
        <p:sp>
          <p:nvSpPr>
            <p:cNvPr id="35879" name="Rectangle 38"/>
            <p:cNvSpPr>
              <a:spLocks noChangeArrowheads="1"/>
            </p:cNvSpPr>
            <p:nvPr/>
          </p:nvSpPr>
          <p:spPr bwMode="auto">
            <a:xfrm>
              <a:off x="1829" y="3224"/>
              <a:ext cx="746" cy="51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eaLnBrk="1" hangingPunct="1"/>
              <a:r>
                <a:rPr lang="de-DE" altLang="de-DE"/>
                <a:t>sie</a:t>
              </a:r>
            </a:p>
          </p:txBody>
        </p:sp>
      </p:grpSp>
      <p:sp>
        <p:nvSpPr>
          <p:cNvPr id="2" name="Rechteck 1">
            <a:extLst>
              <a:ext uri="{FF2B5EF4-FFF2-40B4-BE49-F238E27FC236}">
                <a16:creationId xmlns:a16="http://schemas.microsoft.com/office/drawing/2014/main" id="{8C6C93E2-278F-4BFE-844B-FA45369983F3}"/>
              </a:ext>
            </a:extLst>
          </p:cNvPr>
          <p:cNvSpPr/>
          <p:nvPr/>
        </p:nvSpPr>
        <p:spPr>
          <a:xfrm>
            <a:off x="5880797" y="1471526"/>
            <a:ext cx="4531605" cy="747335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" name="Rechteck 2">
            <a:extLst>
              <a:ext uri="{FF2B5EF4-FFF2-40B4-BE49-F238E27FC236}">
                <a16:creationId xmlns:a16="http://schemas.microsoft.com/office/drawing/2014/main" id="{A12B1461-89E7-4E86-B328-5A6DDCAC4115}"/>
              </a:ext>
            </a:extLst>
          </p:cNvPr>
          <p:cNvSpPr/>
          <p:nvPr/>
        </p:nvSpPr>
        <p:spPr>
          <a:xfrm>
            <a:off x="5890413" y="1431926"/>
            <a:ext cx="4450387" cy="747336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2" name="Rechteck 41">
            <a:extLst>
              <a:ext uri="{FF2B5EF4-FFF2-40B4-BE49-F238E27FC236}">
                <a16:creationId xmlns:a16="http://schemas.microsoft.com/office/drawing/2014/main" id="{136A314D-1633-4CF2-9111-5A3DDAF81FC4}"/>
              </a:ext>
            </a:extLst>
          </p:cNvPr>
          <p:cNvSpPr/>
          <p:nvPr/>
        </p:nvSpPr>
        <p:spPr>
          <a:xfrm>
            <a:off x="5774717" y="2077555"/>
            <a:ext cx="4464623" cy="614336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3" name="Rechteck 42">
            <a:extLst>
              <a:ext uri="{FF2B5EF4-FFF2-40B4-BE49-F238E27FC236}">
                <a16:creationId xmlns:a16="http://schemas.microsoft.com/office/drawing/2014/main" id="{260865B2-9EA7-411D-820D-422520027041}"/>
              </a:ext>
            </a:extLst>
          </p:cNvPr>
          <p:cNvSpPr/>
          <p:nvPr/>
        </p:nvSpPr>
        <p:spPr>
          <a:xfrm>
            <a:off x="5962015" y="2650013"/>
            <a:ext cx="4450387" cy="532191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44" name="Rechteck 43">
            <a:extLst>
              <a:ext uri="{FF2B5EF4-FFF2-40B4-BE49-F238E27FC236}">
                <a16:creationId xmlns:a16="http://schemas.microsoft.com/office/drawing/2014/main" id="{9851CC66-D6E5-43C8-A131-2506E3731A85}"/>
              </a:ext>
            </a:extLst>
          </p:cNvPr>
          <p:cNvSpPr/>
          <p:nvPr/>
        </p:nvSpPr>
        <p:spPr>
          <a:xfrm>
            <a:off x="5914287" y="3162906"/>
            <a:ext cx="4464623" cy="532191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5" name="Rechteck 44">
            <a:extLst>
              <a:ext uri="{FF2B5EF4-FFF2-40B4-BE49-F238E27FC236}">
                <a16:creationId xmlns:a16="http://schemas.microsoft.com/office/drawing/2014/main" id="{263D6245-DB9A-4BC5-8C02-E0543D2A0FAA}"/>
              </a:ext>
            </a:extLst>
          </p:cNvPr>
          <p:cNvSpPr/>
          <p:nvPr/>
        </p:nvSpPr>
        <p:spPr>
          <a:xfrm>
            <a:off x="5880795" y="3564404"/>
            <a:ext cx="4464623" cy="532191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6" name="Rechteck 45">
            <a:extLst>
              <a:ext uri="{FF2B5EF4-FFF2-40B4-BE49-F238E27FC236}">
                <a16:creationId xmlns:a16="http://schemas.microsoft.com/office/drawing/2014/main" id="{70B50D54-85C2-4C6D-A101-C025750B027E}"/>
              </a:ext>
            </a:extLst>
          </p:cNvPr>
          <p:cNvSpPr/>
          <p:nvPr/>
        </p:nvSpPr>
        <p:spPr>
          <a:xfrm>
            <a:off x="5774717" y="4186796"/>
            <a:ext cx="4464623" cy="532191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7" name="Rechteck 46">
            <a:extLst>
              <a:ext uri="{FF2B5EF4-FFF2-40B4-BE49-F238E27FC236}">
                <a16:creationId xmlns:a16="http://schemas.microsoft.com/office/drawing/2014/main" id="{7383C5C0-7ED3-4788-9D1C-6B46EF32D48E}"/>
              </a:ext>
            </a:extLst>
          </p:cNvPr>
          <p:cNvSpPr/>
          <p:nvPr/>
        </p:nvSpPr>
        <p:spPr>
          <a:xfrm>
            <a:off x="5756886" y="4749405"/>
            <a:ext cx="4464623" cy="798285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8" name="Rechteck 47">
            <a:extLst>
              <a:ext uri="{FF2B5EF4-FFF2-40B4-BE49-F238E27FC236}">
                <a16:creationId xmlns:a16="http://schemas.microsoft.com/office/drawing/2014/main" id="{4D022344-7638-43BB-9310-87A07EA9A1A2}"/>
              </a:ext>
            </a:extLst>
          </p:cNvPr>
          <p:cNvSpPr/>
          <p:nvPr/>
        </p:nvSpPr>
        <p:spPr>
          <a:xfrm>
            <a:off x="5905502" y="5559710"/>
            <a:ext cx="4464623" cy="798285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" name="Geschweifte Klammer links 3">
            <a:extLst>
              <a:ext uri="{FF2B5EF4-FFF2-40B4-BE49-F238E27FC236}">
                <a16:creationId xmlns:a16="http://schemas.microsoft.com/office/drawing/2014/main" id="{4B7D278D-849A-45A7-9075-15EC3CF84B9A}"/>
              </a:ext>
            </a:extLst>
          </p:cNvPr>
          <p:cNvSpPr/>
          <p:nvPr/>
        </p:nvSpPr>
        <p:spPr>
          <a:xfrm>
            <a:off x="4033765" y="1824641"/>
            <a:ext cx="352562" cy="2142952"/>
          </a:xfrm>
          <a:prstGeom prst="leftBrace">
            <a:avLst>
              <a:gd name="adj1" fmla="val 8333"/>
              <a:gd name="adj2" fmla="val 50970"/>
            </a:avLst>
          </a:prstGeom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de-DE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6E4F4444-4FA0-4CB4-8F4B-2D33F1B73247}"/>
              </a:ext>
            </a:extLst>
          </p:cNvPr>
          <p:cNvSpPr txBox="1"/>
          <p:nvPr/>
        </p:nvSpPr>
        <p:spPr>
          <a:xfrm>
            <a:off x="2356468" y="2755385"/>
            <a:ext cx="13042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de-DE" dirty="0">
                <a:solidFill>
                  <a:schemeClr val="accent3">
                    <a:lumMod val="75000"/>
                  </a:schemeClr>
                </a:solidFill>
              </a:rPr>
              <a:t>Singular</a:t>
            </a:r>
          </a:p>
        </p:txBody>
      </p:sp>
      <p:sp>
        <p:nvSpPr>
          <p:cNvPr id="51" name="Geschweifte Klammer links 50">
            <a:extLst>
              <a:ext uri="{FF2B5EF4-FFF2-40B4-BE49-F238E27FC236}">
                <a16:creationId xmlns:a16="http://schemas.microsoft.com/office/drawing/2014/main" id="{B2E2387D-3C1F-4102-A092-B9C0736CF854}"/>
              </a:ext>
            </a:extLst>
          </p:cNvPr>
          <p:cNvSpPr/>
          <p:nvPr/>
        </p:nvSpPr>
        <p:spPr>
          <a:xfrm>
            <a:off x="3976488" y="4426307"/>
            <a:ext cx="455393" cy="1748271"/>
          </a:xfrm>
          <a:prstGeom prst="leftBrace">
            <a:avLst>
              <a:gd name="adj1" fmla="val 8333"/>
              <a:gd name="adj2" fmla="val 50970"/>
            </a:avLst>
          </a:prstGeom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de-DE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52" name="Textfeld 51">
            <a:extLst>
              <a:ext uri="{FF2B5EF4-FFF2-40B4-BE49-F238E27FC236}">
                <a16:creationId xmlns:a16="http://schemas.microsoft.com/office/drawing/2014/main" id="{60F3C4E9-8BF0-42AA-A39F-24DADFC754E8}"/>
              </a:ext>
            </a:extLst>
          </p:cNvPr>
          <p:cNvSpPr txBox="1"/>
          <p:nvPr/>
        </p:nvSpPr>
        <p:spPr>
          <a:xfrm>
            <a:off x="2192653" y="5148547"/>
            <a:ext cx="13042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de-DE" dirty="0">
                <a:solidFill>
                  <a:schemeClr val="accent3">
                    <a:lumMod val="75000"/>
                  </a:schemeClr>
                </a:solidFill>
              </a:rPr>
              <a:t>Plural</a:t>
            </a:r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7EC39D5A-3550-4E84-A425-427B0A3715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Landesbildungsserver B.W. - Deutsch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11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0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11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10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11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10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11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10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11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10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" dur="11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10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" dur="11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10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1" dur="11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1099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00"/>
                            </p:stCondLst>
                            <p:childTnLst>
                              <p:par>
                                <p:cTn id="4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500"/>
                            </p:stCondLst>
                            <p:childTnLst>
                              <p:par>
                                <p:cTn id="5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2" grpId="0" animBg="1"/>
      <p:bldP spid="43" grpId="0" animBg="1"/>
      <p:bldP spid="44" grpId="0" animBg="1"/>
      <p:bldP spid="45" grpId="0" animBg="1"/>
      <p:bldP spid="46" grpId="0" animBg="1"/>
      <p:bldP spid="47" grpId="0" animBg="1"/>
      <p:bldP spid="48" grpId="0" animBg="1"/>
      <p:bldP spid="4" grpId="0" animBg="1"/>
      <p:bldP spid="5" grpId="0"/>
      <p:bldP spid="51" grpId="0" animBg="1"/>
      <p:bldP spid="5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>
          <a:xfrm>
            <a:off x="1448317" y="378142"/>
            <a:ext cx="5208295" cy="842451"/>
          </a:xfr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eaLnBrk="1" hangingPunct="1"/>
            <a:r>
              <a:rPr lang="de-DE" altLang="de-DE" dirty="0">
                <a:latin typeface="Tahoma" pitchFamily="34" charset="0"/>
              </a:rPr>
              <a:t>Das Reflexivpronomen</a:t>
            </a:r>
          </a:p>
        </p:txBody>
      </p:sp>
      <p:grpSp>
        <p:nvGrpSpPr>
          <p:cNvPr id="38919" name="Group 7"/>
          <p:cNvGrpSpPr>
            <a:grpSpLocks/>
          </p:cNvGrpSpPr>
          <p:nvPr/>
        </p:nvGrpSpPr>
        <p:grpSpPr bwMode="auto">
          <a:xfrm>
            <a:off x="2332760" y="1374205"/>
            <a:ext cx="3962400" cy="822325"/>
            <a:chOff x="0" y="518"/>
            <a:chExt cx="1428" cy="518"/>
          </a:xfrm>
        </p:grpSpPr>
        <p:sp>
          <p:nvSpPr>
            <p:cNvPr id="36876" name="Rectangle 4"/>
            <p:cNvSpPr>
              <a:spLocks noChangeArrowheads="1"/>
            </p:cNvSpPr>
            <p:nvPr/>
          </p:nvSpPr>
          <p:spPr bwMode="auto">
            <a:xfrm>
              <a:off x="0" y="518"/>
              <a:ext cx="360" cy="51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eaLnBrk="1" hangingPunct="1"/>
              <a:r>
                <a:rPr lang="de-DE" altLang="de-DE" b="1" dirty="0"/>
                <a:t>Lisa</a:t>
              </a:r>
            </a:p>
          </p:txBody>
        </p:sp>
        <p:sp>
          <p:nvSpPr>
            <p:cNvPr id="36877" name="Rectangle 5"/>
            <p:cNvSpPr>
              <a:spLocks noChangeArrowheads="1"/>
            </p:cNvSpPr>
            <p:nvPr/>
          </p:nvSpPr>
          <p:spPr bwMode="auto">
            <a:xfrm>
              <a:off x="360" y="518"/>
              <a:ext cx="524" cy="51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eaLnBrk="1" hangingPunct="1"/>
              <a:r>
                <a:rPr lang="de-DE" altLang="de-DE"/>
                <a:t>wäscht</a:t>
              </a:r>
            </a:p>
          </p:txBody>
        </p:sp>
        <p:sp>
          <p:nvSpPr>
            <p:cNvPr id="36878" name="Rectangle 6"/>
            <p:cNvSpPr>
              <a:spLocks noChangeArrowheads="1"/>
            </p:cNvSpPr>
            <p:nvPr/>
          </p:nvSpPr>
          <p:spPr bwMode="auto">
            <a:xfrm>
              <a:off x="884" y="518"/>
              <a:ext cx="544" cy="51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eaLnBrk="1" hangingPunct="1"/>
              <a:r>
                <a:rPr lang="de-DE" altLang="de-DE" b="1" dirty="0">
                  <a:solidFill>
                    <a:schemeClr val="accent3">
                      <a:lumMod val="75000"/>
                    </a:schemeClr>
                  </a:solidFill>
                </a:rPr>
                <a:t>sich</a:t>
              </a:r>
              <a:r>
                <a:rPr lang="de-DE" altLang="de-DE" dirty="0"/>
                <a:t>.</a:t>
              </a:r>
            </a:p>
          </p:txBody>
        </p:sp>
      </p:grpSp>
      <p:sp>
        <p:nvSpPr>
          <p:cNvPr id="38925" name="Rectangle 13"/>
          <p:cNvSpPr>
            <a:spLocks noChangeArrowheads="1"/>
          </p:cNvSpPr>
          <p:nvPr/>
        </p:nvSpPr>
        <p:spPr bwMode="auto">
          <a:xfrm>
            <a:off x="1431925" y="2593793"/>
            <a:ext cx="9144000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de-DE" altLang="de-DE" dirty="0"/>
              <a:t>Das </a:t>
            </a:r>
            <a:r>
              <a:rPr lang="de-DE" altLang="de-DE" b="1" dirty="0">
                <a:solidFill>
                  <a:schemeClr val="accent3">
                    <a:lumMod val="75000"/>
                  </a:schemeClr>
                </a:solidFill>
              </a:rPr>
              <a:t>Reflexivpronomen</a:t>
            </a:r>
            <a:r>
              <a:rPr lang="de-DE" altLang="de-DE" dirty="0"/>
              <a:t> bezieht sich auf das </a:t>
            </a:r>
            <a:r>
              <a:rPr lang="de-DE" altLang="de-DE" b="1" dirty="0"/>
              <a:t>Subjekt</a:t>
            </a:r>
            <a:r>
              <a:rPr lang="de-DE" altLang="de-DE" dirty="0"/>
              <a:t> </a:t>
            </a:r>
            <a:br>
              <a:rPr lang="de-DE" altLang="de-DE" dirty="0"/>
            </a:br>
            <a:r>
              <a:rPr lang="de-DE" altLang="de-DE" dirty="0"/>
              <a:t>des Satzes. Subjekt und Objekt sind hier ein und </a:t>
            </a:r>
            <a:br>
              <a:rPr lang="de-DE" altLang="de-DE" dirty="0"/>
            </a:br>
            <a:r>
              <a:rPr lang="de-DE" altLang="de-DE" dirty="0"/>
              <a:t>dieselbe Person bzw. Sache.</a:t>
            </a:r>
            <a:endParaRPr lang="de-DE" altLang="de-DE" dirty="0">
              <a:latin typeface="Times New Roman" charset="0"/>
            </a:endParaRPr>
          </a:p>
        </p:txBody>
      </p:sp>
      <p:sp>
        <p:nvSpPr>
          <p:cNvPr id="38926" name="Rectangle 14"/>
          <p:cNvSpPr>
            <a:spLocks noChangeArrowheads="1"/>
          </p:cNvSpPr>
          <p:nvPr/>
        </p:nvSpPr>
        <p:spPr bwMode="auto">
          <a:xfrm>
            <a:off x="1448317" y="3917643"/>
            <a:ext cx="10245479" cy="2169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spcAft>
                <a:spcPts val="600"/>
              </a:spcAft>
            </a:pPr>
            <a:r>
              <a:rPr lang="de-DE" altLang="de-DE" dirty="0"/>
              <a:t>Das </a:t>
            </a:r>
            <a:r>
              <a:rPr lang="de-DE" altLang="de-DE" b="1" dirty="0">
                <a:solidFill>
                  <a:schemeClr val="accent3">
                    <a:lumMod val="75000"/>
                  </a:schemeClr>
                </a:solidFill>
              </a:rPr>
              <a:t>Reflexivpronomen</a:t>
            </a:r>
            <a:r>
              <a:rPr lang="de-DE" altLang="de-DE" dirty="0"/>
              <a:t> kann sowohl im Akkusativ (wen oder was?)</a:t>
            </a:r>
          </a:p>
          <a:p>
            <a:pPr eaLnBrk="1" hangingPunct="1">
              <a:spcAft>
                <a:spcPts val="600"/>
              </a:spcAft>
            </a:pPr>
            <a:r>
              <a:rPr lang="de-DE" altLang="de-DE" dirty="0"/>
              <a:t>wie auch im Dativ (wem?) stehen. </a:t>
            </a:r>
          </a:p>
          <a:p>
            <a:pPr eaLnBrk="1" hangingPunct="1">
              <a:spcAft>
                <a:spcPts val="600"/>
              </a:spcAft>
            </a:pPr>
            <a:r>
              <a:rPr lang="de-DE" altLang="de-DE" dirty="0"/>
              <a:t>Akkusativ:   	</a:t>
            </a:r>
            <a:r>
              <a:rPr lang="de-DE" altLang="de-DE" b="1" dirty="0"/>
              <a:t>Ich</a:t>
            </a:r>
            <a:r>
              <a:rPr lang="de-DE" altLang="de-DE" dirty="0"/>
              <a:t> wasche </a:t>
            </a:r>
            <a:r>
              <a:rPr lang="de-DE" altLang="de-DE" b="1" dirty="0">
                <a:solidFill>
                  <a:schemeClr val="accent3">
                    <a:lumMod val="75000"/>
                  </a:schemeClr>
                </a:solidFill>
              </a:rPr>
              <a:t>mich</a:t>
            </a:r>
            <a:r>
              <a:rPr lang="de-DE" altLang="de-DE" dirty="0"/>
              <a:t> (selbst).</a:t>
            </a:r>
          </a:p>
          <a:p>
            <a:pPr eaLnBrk="1" hangingPunct="1">
              <a:spcAft>
                <a:spcPts val="600"/>
              </a:spcAft>
            </a:pPr>
            <a:r>
              <a:rPr lang="de-DE" altLang="de-DE" dirty="0"/>
              <a:t>Dativ:</a:t>
            </a:r>
            <a:r>
              <a:rPr lang="de-DE" altLang="de-DE" b="1" dirty="0"/>
              <a:t>		Ich</a:t>
            </a:r>
            <a:r>
              <a:rPr lang="de-DE" altLang="de-DE" dirty="0"/>
              <a:t> helfe </a:t>
            </a:r>
            <a:r>
              <a:rPr lang="de-DE" altLang="de-DE" b="1" dirty="0">
                <a:solidFill>
                  <a:schemeClr val="accent3">
                    <a:lumMod val="75000"/>
                  </a:schemeClr>
                </a:solidFill>
              </a:rPr>
              <a:t>mir</a:t>
            </a:r>
            <a:r>
              <a:rPr lang="de-DE" altLang="de-DE" dirty="0"/>
              <a:t> (schon selber).</a:t>
            </a:r>
            <a:br>
              <a:rPr lang="de-DE" altLang="de-DE" dirty="0"/>
            </a:br>
            <a:endParaRPr lang="de-DE" altLang="de-DE" dirty="0"/>
          </a:p>
        </p:txBody>
      </p:sp>
      <p:sp>
        <p:nvSpPr>
          <p:cNvPr id="36872" name="Rectangle 15"/>
          <p:cNvSpPr>
            <a:spLocks noChangeArrowheads="1"/>
          </p:cNvSpPr>
          <p:nvPr/>
        </p:nvSpPr>
        <p:spPr bwMode="auto">
          <a:xfrm>
            <a:off x="6003925" y="3048000"/>
            <a:ext cx="18415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endParaRPr lang="de-DE" altLang="de-DE" sz="4400">
              <a:solidFill>
                <a:schemeClr val="tx2"/>
              </a:solidFill>
              <a:latin typeface="Times New Roman" charset="0"/>
            </a:endParaRPr>
          </a:p>
        </p:txBody>
      </p:sp>
      <p:sp>
        <p:nvSpPr>
          <p:cNvPr id="16" name="Ellipse 15">
            <a:extLst>
              <a:ext uri="{FF2B5EF4-FFF2-40B4-BE49-F238E27FC236}">
                <a16:creationId xmlns:a16="http://schemas.microsoft.com/office/drawing/2014/main" id="{6D980F0C-B1BC-48AD-A406-BAADF3CC4C80}"/>
              </a:ext>
            </a:extLst>
          </p:cNvPr>
          <p:cNvSpPr/>
          <p:nvPr/>
        </p:nvSpPr>
        <p:spPr>
          <a:xfrm>
            <a:off x="4727163" y="1352550"/>
            <a:ext cx="965484" cy="822325"/>
          </a:xfrm>
          <a:prstGeom prst="ellipse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cxnSp>
        <p:nvCxnSpPr>
          <p:cNvPr id="7" name="Verbinder: gewinkelt 6">
            <a:extLst>
              <a:ext uri="{FF2B5EF4-FFF2-40B4-BE49-F238E27FC236}">
                <a16:creationId xmlns:a16="http://schemas.microsoft.com/office/drawing/2014/main" id="{EBA18E1F-07EB-4276-9A01-455A1277A802}"/>
              </a:ext>
            </a:extLst>
          </p:cNvPr>
          <p:cNvCxnSpPr>
            <a:cxnSpLocks/>
          </p:cNvCxnSpPr>
          <p:nvPr/>
        </p:nvCxnSpPr>
        <p:spPr>
          <a:xfrm rot="16200000" flipV="1">
            <a:off x="2675803" y="2158281"/>
            <a:ext cx="438444" cy="2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Verbinder: gewinkelt 11">
            <a:extLst>
              <a:ext uri="{FF2B5EF4-FFF2-40B4-BE49-F238E27FC236}">
                <a16:creationId xmlns:a16="http://schemas.microsoft.com/office/drawing/2014/main" id="{A31E7509-4DFA-4265-8B8F-828ADE9088DF}"/>
              </a:ext>
            </a:extLst>
          </p:cNvPr>
          <p:cNvCxnSpPr>
            <a:stCxn id="16" idx="4"/>
          </p:cNvCxnSpPr>
          <p:nvPr/>
        </p:nvCxnSpPr>
        <p:spPr>
          <a:xfrm rot="5400000">
            <a:off x="3951151" y="1118749"/>
            <a:ext cx="202629" cy="2314881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9" name="Group 7">
            <a:extLst>
              <a:ext uri="{FF2B5EF4-FFF2-40B4-BE49-F238E27FC236}">
                <a16:creationId xmlns:a16="http://schemas.microsoft.com/office/drawing/2014/main" id="{F726561B-C485-40C7-BBD1-42159BC32008}"/>
              </a:ext>
            </a:extLst>
          </p:cNvPr>
          <p:cNvGrpSpPr>
            <a:grpSpLocks/>
          </p:cNvGrpSpPr>
          <p:nvPr/>
        </p:nvGrpSpPr>
        <p:grpSpPr bwMode="auto">
          <a:xfrm>
            <a:off x="6986893" y="1384748"/>
            <a:ext cx="3443514" cy="822325"/>
            <a:chOff x="268" y="511"/>
            <a:chExt cx="1241" cy="518"/>
          </a:xfrm>
        </p:grpSpPr>
        <p:sp>
          <p:nvSpPr>
            <p:cNvPr id="30" name="Rectangle 4">
              <a:extLst>
                <a:ext uri="{FF2B5EF4-FFF2-40B4-BE49-F238E27FC236}">
                  <a16:creationId xmlns:a16="http://schemas.microsoft.com/office/drawing/2014/main" id="{9760B227-668F-4371-8B4D-B8C7E00323D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8" y="511"/>
              <a:ext cx="248" cy="51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eaLnBrk="1" hangingPunct="1"/>
              <a:r>
                <a:rPr lang="de-DE" altLang="de-DE" b="1" dirty="0"/>
                <a:t>Ich </a:t>
              </a:r>
            </a:p>
          </p:txBody>
        </p:sp>
        <p:sp>
          <p:nvSpPr>
            <p:cNvPr id="31" name="Rectangle 5">
              <a:extLst>
                <a:ext uri="{FF2B5EF4-FFF2-40B4-BE49-F238E27FC236}">
                  <a16:creationId xmlns:a16="http://schemas.microsoft.com/office/drawing/2014/main" id="{8C4EA6C8-33CB-486B-9113-FE136B70138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8" y="511"/>
              <a:ext cx="581" cy="51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eaLnBrk="1" hangingPunct="1"/>
              <a:r>
                <a:rPr lang="de-DE" altLang="de-DE" dirty="0"/>
                <a:t>sehe</a:t>
              </a:r>
            </a:p>
          </p:txBody>
        </p:sp>
        <p:sp>
          <p:nvSpPr>
            <p:cNvPr id="32" name="Rectangle 6">
              <a:extLst>
                <a:ext uri="{FF2B5EF4-FFF2-40B4-BE49-F238E27FC236}">
                  <a16:creationId xmlns:a16="http://schemas.microsoft.com/office/drawing/2014/main" id="{50BCBF08-52BC-4315-BE6E-0DDBB4BAC5F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28" y="511"/>
              <a:ext cx="781" cy="51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eaLnBrk="1" hangingPunct="1"/>
              <a:r>
                <a:rPr lang="de-DE" altLang="de-DE" b="1" dirty="0">
                  <a:solidFill>
                    <a:schemeClr val="accent3">
                      <a:lumMod val="75000"/>
                    </a:schemeClr>
                  </a:solidFill>
                </a:rPr>
                <a:t>mich </a:t>
              </a:r>
              <a:r>
                <a:rPr lang="de-DE" altLang="de-DE" dirty="0"/>
                <a:t> nicht.</a:t>
              </a:r>
            </a:p>
          </p:txBody>
        </p:sp>
      </p:grpSp>
      <p:cxnSp>
        <p:nvCxnSpPr>
          <p:cNvPr id="36" name="Verbinder: gewinkelt 35">
            <a:extLst>
              <a:ext uri="{FF2B5EF4-FFF2-40B4-BE49-F238E27FC236}">
                <a16:creationId xmlns:a16="http://schemas.microsoft.com/office/drawing/2014/main" id="{9911A1BF-92A9-465E-86D6-BA88A869B22E}"/>
              </a:ext>
            </a:extLst>
          </p:cNvPr>
          <p:cNvCxnSpPr>
            <a:cxnSpLocks/>
          </p:cNvCxnSpPr>
          <p:nvPr/>
        </p:nvCxnSpPr>
        <p:spPr>
          <a:xfrm rot="16200000" flipV="1">
            <a:off x="7237735" y="2178150"/>
            <a:ext cx="438444" cy="2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Ellipse 36">
            <a:extLst>
              <a:ext uri="{FF2B5EF4-FFF2-40B4-BE49-F238E27FC236}">
                <a16:creationId xmlns:a16="http://schemas.microsoft.com/office/drawing/2014/main" id="{36049F54-9756-4859-AED6-AA0E8C1E9F01}"/>
              </a:ext>
            </a:extLst>
          </p:cNvPr>
          <p:cNvSpPr/>
          <p:nvPr/>
        </p:nvSpPr>
        <p:spPr>
          <a:xfrm>
            <a:off x="8303682" y="1417843"/>
            <a:ext cx="850321" cy="784125"/>
          </a:xfrm>
          <a:prstGeom prst="ellipse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cxnSp>
        <p:nvCxnSpPr>
          <p:cNvPr id="22" name="Verbinder: gewinkelt 21">
            <a:extLst>
              <a:ext uri="{FF2B5EF4-FFF2-40B4-BE49-F238E27FC236}">
                <a16:creationId xmlns:a16="http://schemas.microsoft.com/office/drawing/2014/main" id="{0E269997-A3ED-4193-B4F0-9B2A73A69CB7}"/>
              </a:ext>
            </a:extLst>
          </p:cNvPr>
          <p:cNvCxnSpPr>
            <a:stCxn id="37" idx="4"/>
          </p:cNvCxnSpPr>
          <p:nvPr/>
        </p:nvCxnSpPr>
        <p:spPr>
          <a:xfrm rot="5400000">
            <a:off x="7995198" y="1663727"/>
            <a:ext cx="195405" cy="1271887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Fußzeilenplatzhalter 22">
            <a:extLst>
              <a:ext uri="{FF2B5EF4-FFF2-40B4-BE49-F238E27FC236}">
                <a16:creationId xmlns:a16="http://schemas.microsoft.com/office/drawing/2014/main" id="{DC760F31-80AF-4509-9B4B-DC97AC16A8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Landesbildungsserver B.W. - Deutsch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500"/>
                            </p:stCondLst>
                            <p:childTnLst>
                              <p:par>
                                <p:cTn id="36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89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89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925" grpId="0" autoUpdateAnimBg="0"/>
      <p:bldP spid="38926" grpId="0"/>
      <p:bldP spid="16" grpId="0" animBg="1"/>
      <p:bldP spid="3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ChangeArrowheads="1"/>
          </p:cNvSpPr>
          <p:nvPr/>
        </p:nvSpPr>
        <p:spPr bwMode="auto">
          <a:xfrm>
            <a:off x="1268698" y="241552"/>
            <a:ext cx="2161309" cy="23083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endParaRPr lang="de-DE" altLang="de-DE" dirty="0">
              <a:latin typeface="Times New Roman" charset="0"/>
            </a:endParaRPr>
          </a:p>
          <a:p>
            <a:r>
              <a:rPr lang="de-DE" altLang="de-DE" b="1" dirty="0"/>
              <a:t>Die Formen des Reflexiv-pronomens</a:t>
            </a:r>
          </a:p>
          <a:p>
            <a:r>
              <a:rPr lang="de-DE" altLang="de-DE" b="1" dirty="0"/>
              <a:t>(RP)</a:t>
            </a:r>
          </a:p>
        </p:txBody>
      </p:sp>
      <p:grpSp>
        <p:nvGrpSpPr>
          <p:cNvPr id="37891" name="Group 30"/>
          <p:cNvGrpSpPr>
            <a:grpSpLocks/>
          </p:cNvGrpSpPr>
          <p:nvPr/>
        </p:nvGrpSpPr>
        <p:grpSpPr bwMode="auto">
          <a:xfrm>
            <a:off x="5144656" y="563539"/>
            <a:ext cx="5384800" cy="4967888"/>
            <a:chOff x="0" y="-289"/>
            <a:chExt cx="3392" cy="4491"/>
          </a:xfrm>
        </p:grpSpPr>
        <p:sp>
          <p:nvSpPr>
            <p:cNvPr id="37893" name="Rectangle 4"/>
            <p:cNvSpPr>
              <a:spLocks noChangeArrowheads="1"/>
            </p:cNvSpPr>
            <p:nvPr/>
          </p:nvSpPr>
          <p:spPr bwMode="auto">
            <a:xfrm>
              <a:off x="697" y="-289"/>
              <a:ext cx="611" cy="807"/>
            </a:xfrm>
            <a:prstGeom prst="rect">
              <a:avLst/>
            </a:prstGeom>
            <a:ln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eaLnBrk="1" hangingPunct="1"/>
              <a:r>
                <a:rPr lang="de-DE" altLang="de-DE" dirty="0">
                  <a:solidFill>
                    <a:schemeClr val="bg1"/>
                  </a:solidFill>
                </a:rPr>
                <a:t>RP</a:t>
              </a:r>
            </a:p>
            <a:p>
              <a:pPr eaLnBrk="1" hangingPunct="1"/>
              <a:r>
                <a:rPr lang="de-DE" altLang="de-DE" dirty="0">
                  <a:solidFill>
                    <a:schemeClr val="bg1"/>
                  </a:solidFill>
                </a:rPr>
                <a:t>Dativ</a:t>
              </a:r>
            </a:p>
          </p:txBody>
        </p:sp>
        <p:sp>
          <p:nvSpPr>
            <p:cNvPr id="37894" name="Rectangle 5"/>
            <p:cNvSpPr>
              <a:spLocks noChangeArrowheads="1"/>
            </p:cNvSpPr>
            <p:nvPr/>
          </p:nvSpPr>
          <p:spPr bwMode="auto">
            <a:xfrm>
              <a:off x="1308" y="-289"/>
              <a:ext cx="961" cy="807"/>
            </a:xfrm>
            <a:prstGeom prst="rect">
              <a:avLst/>
            </a:prstGeom>
            <a:ln/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eaLnBrk="1" hangingPunct="1"/>
              <a:r>
                <a:rPr lang="de-DE" altLang="de-DE" dirty="0">
                  <a:solidFill>
                    <a:schemeClr val="bg1"/>
                  </a:solidFill>
                </a:rPr>
                <a:t>RP</a:t>
              </a:r>
            </a:p>
            <a:p>
              <a:pPr eaLnBrk="1" hangingPunct="1"/>
              <a:r>
                <a:rPr lang="de-DE" altLang="de-DE" dirty="0">
                  <a:solidFill>
                    <a:schemeClr val="bg1"/>
                  </a:solidFill>
                </a:rPr>
                <a:t>Akkusativ</a:t>
              </a:r>
            </a:p>
          </p:txBody>
        </p:sp>
        <p:sp>
          <p:nvSpPr>
            <p:cNvPr id="37895" name="Rectangle 6"/>
            <p:cNvSpPr>
              <a:spLocks noChangeArrowheads="1"/>
            </p:cNvSpPr>
            <p:nvPr/>
          </p:nvSpPr>
          <p:spPr bwMode="auto">
            <a:xfrm>
              <a:off x="0" y="518"/>
              <a:ext cx="697" cy="51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eaLnBrk="1" hangingPunct="1"/>
              <a:r>
                <a:rPr lang="de-DE" altLang="de-DE"/>
                <a:t>ich</a:t>
              </a:r>
            </a:p>
          </p:txBody>
        </p:sp>
        <p:sp>
          <p:nvSpPr>
            <p:cNvPr id="37896" name="Rectangle 7"/>
            <p:cNvSpPr>
              <a:spLocks noChangeArrowheads="1"/>
            </p:cNvSpPr>
            <p:nvPr/>
          </p:nvSpPr>
          <p:spPr bwMode="auto">
            <a:xfrm>
              <a:off x="697" y="518"/>
              <a:ext cx="611" cy="51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eaLnBrk="1" hangingPunct="1"/>
              <a:r>
                <a:rPr lang="de-DE" altLang="de-DE" dirty="0"/>
                <a:t>mir</a:t>
              </a:r>
            </a:p>
          </p:txBody>
        </p:sp>
        <p:sp>
          <p:nvSpPr>
            <p:cNvPr id="37897" name="Rectangle 8"/>
            <p:cNvSpPr>
              <a:spLocks noChangeArrowheads="1"/>
            </p:cNvSpPr>
            <p:nvPr/>
          </p:nvSpPr>
          <p:spPr bwMode="auto">
            <a:xfrm>
              <a:off x="1308" y="518"/>
              <a:ext cx="2084" cy="51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eaLnBrk="1" hangingPunct="1"/>
              <a:r>
                <a:rPr lang="de-DE" altLang="de-DE" dirty="0"/>
                <a:t>mich</a:t>
              </a:r>
            </a:p>
          </p:txBody>
        </p:sp>
        <p:sp>
          <p:nvSpPr>
            <p:cNvPr id="37898" name="Rectangle 9"/>
            <p:cNvSpPr>
              <a:spLocks noChangeArrowheads="1"/>
            </p:cNvSpPr>
            <p:nvPr/>
          </p:nvSpPr>
          <p:spPr bwMode="auto">
            <a:xfrm>
              <a:off x="0" y="1036"/>
              <a:ext cx="697" cy="51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eaLnBrk="1" hangingPunct="1"/>
              <a:r>
                <a:rPr lang="de-DE" altLang="de-DE"/>
                <a:t>du</a:t>
              </a:r>
            </a:p>
          </p:txBody>
        </p:sp>
        <p:sp>
          <p:nvSpPr>
            <p:cNvPr id="37899" name="Rectangle 10"/>
            <p:cNvSpPr>
              <a:spLocks noChangeArrowheads="1"/>
            </p:cNvSpPr>
            <p:nvPr/>
          </p:nvSpPr>
          <p:spPr bwMode="auto">
            <a:xfrm>
              <a:off x="697" y="1036"/>
              <a:ext cx="611" cy="51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eaLnBrk="1" hangingPunct="1"/>
              <a:r>
                <a:rPr lang="de-DE" altLang="de-DE"/>
                <a:t>dir</a:t>
              </a:r>
            </a:p>
          </p:txBody>
        </p:sp>
        <p:sp>
          <p:nvSpPr>
            <p:cNvPr id="37900" name="Rectangle 11"/>
            <p:cNvSpPr>
              <a:spLocks noChangeArrowheads="1"/>
            </p:cNvSpPr>
            <p:nvPr/>
          </p:nvSpPr>
          <p:spPr bwMode="auto">
            <a:xfrm>
              <a:off x="1308" y="1036"/>
              <a:ext cx="2084" cy="51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eaLnBrk="1" hangingPunct="1"/>
              <a:r>
                <a:rPr lang="de-DE" altLang="de-DE"/>
                <a:t>dich</a:t>
              </a:r>
            </a:p>
          </p:txBody>
        </p:sp>
        <p:sp>
          <p:nvSpPr>
            <p:cNvPr id="37901" name="Rectangle 12"/>
            <p:cNvSpPr>
              <a:spLocks noChangeArrowheads="1"/>
            </p:cNvSpPr>
            <p:nvPr/>
          </p:nvSpPr>
          <p:spPr bwMode="auto">
            <a:xfrm>
              <a:off x="0" y="1554"/>
              <a:ext cx="697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eaLnBrk="1" hangingPunct="1"/>
              <a:r>
                <a:rPr lang="de-DE" altLang="de-DE"/>
                <a:t>er</a:t>
              </a:r>
            </a:p>
          </p:txBody>
        </p:sp>
        <p:sp>
          <p:nvSpPr>
            <p:cNvPr id="37902" name="Rectangle 13"/>
            <p:cNvSpPr>
              <a:spLocks noChangeArrowheads="1"/>
            </p:cNvSpPr>
            <p:nvPr/>
          </p:nvSpPr>
          <p:spPr bwMode="auto">
            <a:xfrm>
              <a:off x="697" y="1554"/>
              <a:ext cx="611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eaLnBrk="1" hangingPunct="1"/>
              <a:r>
                <a:rPr lang="de-DE" altLang="de-DE"/>
                <a:t>sich</a:t>
              </a:r>
            </a:p>
          </p:txBody>
        </p:sp>
        <p:sp>
          <p:nvSpPr>
            <p:cNvPr id="37903" name="Rectangle 14"/>
            <p:cNvSpPr>
              <a:spLocks noChangeArrowheads="1"/>
            </p:cNvSpPr>
            <p:nvPr/>
          </p:nvSpPr>
          <p:spPr bwMode="auto">
            <a:xfrm>
              <a:off x="1308" y="1554"/>
              <a:ext cx="208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eaLnBrk="1" hangingPunct="1"/>
              <a:r>
                <a:rPr lang="de-DE" altLang="de-DE"/>
                <a:t>sich</a:t>
              </a:r>
            </a:p>
          </p:txBody>
        </p:sp>
        <p:sp>
          <p:nvSpPr>
            <p:cNvPr id="37904" name="Rectangle 15"/>
            <p:cNvSpPr>
              <a:spLocks noChangeArrowheads="1"/>
            </p:cNvSpPr>
            <p:nvPr/>
          </p:nvSpPr>
          <p:spPr bwMode="auto">
            <a:xfrm>
              <a:off x="0" y="1842"/>
              <a:ext cx="697" cy="51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eaLnBrk="1" hangingPunct="1"/>
              <a:r>
                <a:rPr lang="de-DE" altLang="de-DE"/>
                <a:t>sie</a:t>
              </a:r>
            </a:p>
          </p:txBody>
        </p:sp>
        <p:sp>
          <p:nvSpPr>
            <p:cNvPr id="37905" name="Rectangle 16"/>
            <p:cNvSpPr>
              <a:spLocks noChangeArrowheads="1"/>
            </p:cNvSpPr>
            <p:nvPr/>
          </p:nvSpPr>
          <p:spPr bwMode="auto">
            <a:xfrm>
              <a:off x="697" y="1842"/>
              <a:ext cx="611" cy="51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eaLnBrk="1" hangingPunct="1"/>
              <a:r>
                <a:rPr lang="de-DE" altLang="de-DE"/>
                <a:t>sich</a:t>
              </a:r>
            </a:p>
          </p:txBody>
        </p:sp>
        <p:sp>
          <p:nvSpPr>
            <p:cNvPr id="37906" name="Rectangle 17"/>
            <p:cNvSpPr>
              <a:spLocks noChangeArrowheads="1"/>
            </p:cNvSpPr>
            <p:nvPr/>
          </p:nvSpPr>
          <p:spPr bwMode="auto">
            <a:xfrm>
              <a:off x="1308" y="1842"/>
              <a:ext cx="2084" cy="51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eaLnBrk="1" hangingPunct="1"/>
              <a:r>
                <a:rPr lang="de-DE" altLang="de-DE"/>
                <a:t>sich</a:t>
              </a:r>
            </a:p>
          </p:txBody>
        </p:sp>
        <p:sp>
          <p:nvSpPr>
            <p:cNvPr id="37907" name="Rectangle 18"/>
            <p:cNvSpPr>
              <a:spLocks noChangeArrowheads="1"/>
            </p:cNvSpPr>
            <p:nvPr/>
          </p:nvSpPr>
          <p:spPr bwMode="auto">
            <a:xfrm>
              <a:off x="0" y="2360"/>
              <a:ext cx="697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eaLnBrk="1" hangingPunct="1"/>
              <a:r>
                <a:rPr lang="de-DE" altLang="de-DE"/>
                <a:t>es</a:t>
              </a:r>
            </a:p>
          </p:txBody>
        </p:sp>
        <p:sp>
          <p:nvSpPr>
            <p:cNvPr id="37908" name="Rectangle 19"/>
            <p:cNvSpPr>
              <a:spLocks noChangeArrowheads="1"/>
            </p:cNvSpPr>
            <p:nvPr/>
          </p:nvSpPr>
          <p:spPr bwMode="auto">
            <a:xfrm>
              <a:off x="697" y="2360"/>
              <a:ext cx="611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eaLnBrk="1" hangingPunct="1"/>
              <a:r>
                <a:rPr lang="de-DE" altLang="de-DE"/>
                <a:t>sich</a:t>
              </a:r>
            </a:p>
          </p:txBody>
        </p:sp>
        <p:sp>
          <p:nvSpPr>
            <p:cNvPr id="37909" name="Rectangle 20"/>
            <p:cNvSpPr>
              <a:spLocks noChangeArrowheads="1"/>
            </p:cNvSpPr>
            <p:nvPr/>
          </p:nvSpPr>
          <p:spPr bwMode="auto">
            <a:xfrm>
              <a:off x="1308" y="2360"/>
              <a:ext cx="208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eaLnBrk="1" hangingPunct="1"/>
              <a:r>
                <a:rPr lang="de-DE" altLang="de-DE"/>
                <a:t>sich</a:t>
              </a:r>
            </a:p>
          </p:txBody>
        </p:sp>
        <p:sp>
          <p:nvSpPr>
            <p:cNvPr id="37910" name="Rectangle 21"/>
            <p:cNvSpPr>
              <a:spLocks noChangeArrowheads="1"/>
            </p:cNvSpPr>
            <p:nvPr/>
          </p:nvSpPr>
          <p:spPr bwMode="auto">
            <a:xfrm>
              <a:off x="0" y="2648"/>
              <a:ext cx="697" cy="51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eaLnBrk="1" hangingPunct="1"/>
              <a:r>
                <a:rPr lang="de-DE" altLang="de-DE"/>
                <a:t>wir</a:t>
              </a:r>
            </a:p>
          </p:txBody>
        </p:sp>
        <p:sp>
          <p:nvSpPr>
            <p:cNvPr id="37911" name="Rectangle 22"/>
            <p:cNvSpPr>
              <a:spLocks noChangeArrowheads="1"/>
            </p:cNvSpPr>
            <p:nvPr/>
          </p:nvSpPr>
          <p:spPr bwMode="auto">
            <a:xfrm>
              <a:off x="697" y="2648"/>
              <a:ext cx="611" cy="51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eaLnBrk="1" hangingPunct="1"/>
              <a:r>
                <a:rPr lang="de-DE" altLang="de-DE"/>
                <a:t>uns</a:t>
              </a:r>
            </a:p>
          </p:txBody>
        </p:sp>
        <p:sp>
          <p:nvSpPr>
            <p:cNvPr id="37912" name="Rectangle 23"/>
            <p:cNvSpPr>
              <a:spLocks noChangeArrowheads="1"/>
            </p:cNvSpPr>
            <p:nvPr/>
          </p:nvSpPr>
          <p:spPr bwMode="auto">
            <a:xfrm>
              <a:off x="1308" y="2648"/>
              <a:ext cx="2084" cy="51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eaLnBrk="1" hangingPunct="1"/>
              <a:r>
                <a:rPr lang="de-DE" altLang="de-DE"/>
                <a:t>uns</a:t>
              </a:r>
            </a:p>
          </p:txBody>
        </p:sp>
        <p:sp>
          <p:nvSpPr>
            <p:cNvPr id="37913" name="Rectangle 24"/>
            <p:cNvSpPr>
              <a:spLocks noChangeArrowheads="1"/>
            </p:cNvSpPr>
            <p:nvPr/>
          </p:nvSpPr>
          <p:spPr bwMode="auto">
            <a:xfrm>
              <a:off x="0" y="3166"/>
              <a:ext cx="697" cy="51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eaLnBrk="1" hangingPunct="1"/>
              <a:r>
                <a:rPr lang="de-DE" altLang="de-DE"/>
                <a:t>ihr</a:t>
              </a:r>
            </a:p>
          </p:txBody>
        </p:sp>
        <p:sp>
          <p:nvSpPr>
            <p:cNvPr id="37914" name="Rectangle 25"/>
            <p:cNvSpPr>
              <a:spLocks noChangeArrowheads="1"/>
            </p:cNvSpPr>
            <p:nvPr/>
          </p:nvSpPr>
          <p:spPr bwMode="auto">
            <a:xfrm>
              <a:off x="697" y="3166"/>
              <a:ext cx="611" cy="51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eaLnBrk="1" hangingPunct="1"/>
              <a:r>
                <a:rPr lang="de-DE" altLang="de-DE"/>
                <a:t>euch</a:t>
              </a:r>
            </a:p>
          </p:txBody>
        </p:sp>
        <p:sp>
          <p:nvSpPr>
            <p:cNvPr id="37915" name="Rectangle 26"/>
            <p:cNvSpPr>
              <a:spLocks noChangeArrowheads="1"/>
            </p:cNvSpPr>
            <p:nvPr/>
          </p:nvSpPr>
          <p:spPr bwMode="auto">
            <a:xfrm>
              <a:off x="1308" y="3166"/>
              <a:ext cx="2084" cy="51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eaLnBrk="1" hangingPunct="1"/>
              <a:r>
                <a:rPr lang="de-DE" altLang="de-DE"/>
                <a:t>euch</a:t>
              </a:r>
            </a:p>
          </p:txBody>
        </p:sp>
        <p:sp>
          <p:nvSpPr>
            <p:cNvPr id="37916" name="Rectangle 27"/>
            <p:cNvSpPr>
              <a:spLocks noChangeArrowheads="1"/>
            </p:cNvSpPr>
            <p:nvPr/>
          </p:nvSpPr>
          <p:spPr bwMode="auto">
            <a:xfrm>
              <a:off x="0" y="3684"/>
              <a:ext cx="697" cy="51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eaLnBrk="1" hangingPunct="1"/>
              <a:r>
                <a:rPr lang="de-DE" altLang="de-DE"/>
                <a:t>sie</a:t>
              </a:r>
            </a:p>
          </p:txBody>
        </p:sp>
        <p:sp>
          <p:nvSpPr>
            <p:cNvPr id="37917" name="Rectangle 28"/>
            <p:cNvSpPr>
              <a:spLocks noChangeArrowheads="1"/>
            </p:cNvSpPr>
            <p:nvPr/>
          </p:nvSpPr>
          <p:spPr bwMode="auto">
            <a:xfrm>
              <a:off x="697" y="3684"/>
              <a:ext cx="611" cy="51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eaLnBrk="1" hangingPunct="1"/>
              <a:r>
                <a:rPr lang="de-DE" altLang="de-DE" dirty="0"/>
                <a:t>sich</a:t>
              </a:r>
            </a:p>
          </p:txBody>
        </p:sp>
        <p:sp>
          <p:nvSpPr>
            <p:cNvPr id="37918" name="Rectangle 29"/>
            <p:cNvSpPr>
              <a:spLocks noChangeArrowheads="1"/>
            </p:cNvSpPr>
            <p:nvPr/>
          </p:nvSpPr>
          <p:spPr bwMode="auto">
            <a:xfrm>
              <a:off x="1308" y="3684"/>
              <a:ext cx="2084" cy="51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eaLnBrk="1" hangingPunct="1"/>
              <a:r>
                <a:rPr lang="de-DE" altLang="de-DE"/>
                <a:t>sich</a:t>
              </a:r>
            </a:p>
          </p:txBody>
        </p:sp>
      </p:grpSp>
      <p:sp>
        <p:nvSpPr>
          <p:cNvPr id="32" name="Rectangle 3">
            <a:extLst>
              <a:ext uri="{FF2B5EF4-FFF2-40B4-BE49-F238E27FC236}">
                <a16:creationId xmlns:a16="http://schemas.microsoft.com/office/drawing/2014/main" id="{A53B06FB-87F5-44F0-AB0F-C663F054F0C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21646" y="563539"/>
            <a:ext cx="1629497" cy="914165"/>
          </a:xfrm>
          <a:prstGeom prst="rect">
            <a:avLst/>
          </a:prstGeom>
          <a:ln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r" eaLnBrk="1" hangingPunct="1"/>
            <a:r>
              <a:rPr lang="de-DE" altLang="de-DE" dirty="0">
                <a:solidFill>
                  <a:schemeClr val="bg1"/>
                </a:solidFill>
              </a:rPr>
              <a:t>Personal-pronomen</a:t>
            </a:r>
          </a:p>
        </p:txBody>
      </p:sp>
      <p:sp>
        <p:nvSpPr>
          <p:cNvPr id="33" name="Geschweifte Klammer links 32">
            <a:extLst>
              <a:ext uri="{FF2B5EF4-FFF2-40B4-BE49-F238E27FC236}">
                <a16:creationId xmlns:a16="http://schemas.microsoft.com/office/drawing/2014/main" id="{EDB9567E-6B86-4ABF-83EB-2FFC3BCB3BCB}"/>
              </a:ext>
            </a:extLst>
          </p:cNvPr>
          <p:cNvSpPr/>
          <p:nvPr/>
        </p:nvSpPr>
        <p:spPr>
          <a:xfrm>
            <a:off x="4518780" y="1669460"/>
            <a:ext cx="352562" cy="2142952"/>
          </a:xfrm>
          <a:prstGeom prst="leftBrace">
            <a:avLst>
              <a:gd name="adj1" fmla="val 8333"/>
              <a:gd name="adj2" fmla="val 50970"/>
            </a:avLst>
          </a:prstGeom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de-DE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34" name="Geschweifte Klammer links 33">
            <a:extLst>
              <a:ext uri="{FF2B5EF4-FFF2-40B4-BE49-F238E27FC236}">
                <a16:creationId xmlns:a16="http://schemas.microsoft.com/office/drawing/2014/main" id="{A3B2573F-B67B-449C-B6F5-3BE6C020B3C2}"/>
              </a:ext>
            </a:extLst>
          </p:cNvPr>
          <p:cNvSpPr/>
          <p:nvPr/>
        </p:nvSpPr>
        <p:spPr>
          <a:xfrm>
            <a:off x="4542661" y="3993798"/>
            <a:ext cx="352562" cy="1356241"/>
          </a:xfrm>
          <a:prstGeom prst="leftBrace">
            <a:avLst>
              <a:gd name="adj1" fmla="val 8333"/>
              <a:gd name="adj2" fmla="val 50970"/>
            </a:avLst>
          </a:prstGeom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de-DE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35" name="Textfeld 34">
            <a:extLst>
              <a:ext uri="{FF2B5EF4-FFF2-40B4-BE49-F238E27FC236}">
                <a16:creationId xmlns:a16="http://schemas.microsoft.com/office/drawing/2014/main" id="{5AD66AAB-3149-4403-BB7B-8AB271F60DEA}"/>
              </a:ext>
            </a:extLst>
          </p:cNvPr>
          <p:cNvSpPr txBox="1"/>
          <p:nvPr/>
        </p:nvSpPr>
        <p:spPr>
          <a:xfrm>
            <a:off x="2796421" y="2551492"/>
            <a:ext cx="13042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de-DE" dirty="0">
                <a:solidFill>
                  <a:schemeClr val="accent3">
                    <a:lumMod val="75000"/>
                  </a:schemeClr>
                </a:solidFill>
              </a:rPr>
              <a:t>Singular</a:t>
            </a:r>
          </a:p>
        </p:txBody>
      </p:sp>
      <p:sp>
        <p:nvSpPr>
          <p:cNvPr id="36" name="Textfeld 35">
            <a:extLst>
              <a:ext uri="{FF2B5EF4-FFF2-40B4-BE49-F238E27FC236}">
                <a16:creationId xmlns:a16="http://schemas.microsoft.com/office/drawing/2014/main" id="{20CBA5F2-6C47-465B-A3AE-5A3FB8923FA0}"/>
              </a:ext>
            </a:extLst>
          </p:cNvPr>
          <p:cNvSpPr txBox="1"/>
          <p:nvPr/>
        </p:nvSpPr>
        <p:spPr>
          <a:xfrm>
            <a:off x="2635057" y="4487252"/>
            <a:ext cx="13042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de-DE" dirty="0">
                <a:solidFill>
                  <a:schemeClr val="accent3">
                    <a:lumMod val="75000"/>
                  </a:schemeClr>
                </a:solidFill>
              </a:rPr>
              <a:t>Plural</a:t>
            </a:r>
          </a:p>
        </p:txBody>
      </p:sp>
      <p:sp>
        <p:nvSpPr>
          <p:cNvPr id="2" name="Rechteck 1">
            <a:extLst>
              <a:ext uri="{FF2B5EF4-FFF2-40B4-BE49-F238E27FC236}">
                <a16:creationId xmlns:a16="http://schemas.microsoft.com/office/drawing/2014/main" id="{2F01907C-B651-4139-B31E-9EFF89E776D1}"/>
              </a:ext>
            </a:extLst>
          </p:cNvPr>
          <p:cNvSpPr/>
          <p:nvPr/>
        </p:nvSpPr>
        <p:spPr>
          <a:xfrm>
            <a:off x="6234907" y="1614323"/>
            <a:ext cx="2495550" cy="57300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0" name="Rechteck 39">
            <a:extLst>
              <a:ext uri="{FF2B5EF4-FFF2-40B4-BE49-F238E27FC236}">
                <a16:creationId xmlns:a16="http://schemas.microsoft.com/office/drawing/2014/main" id="{A83A963D-BDE2-4C6B-AEDB-51D5A55D68FE}"/>
              </a:ext>
            </a:extLst>
          </p:cNvPr>
          <p:cNvSpPr/>
          <p:nvPr/>
        </p:nvSpPr>
        <p:spPr>
          <a:xfrm>
            <a:off x="5889880" y="2033390"/>
            <a:ext cx="2495550" cy="52241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1" name="Rechteck 40">
            <a:extLst>
              <a:ext uri="{FF2B5EF4-FFF2-40B4-BE49-F238E27FC236}">
                <a16:creationId xmlns:a16="http://schemas.microsoft.com/office/drawing/2014/main" id="{D364875F-C304-4C55-8234-1626C5797F47}"/>
              </a:ext>
            </a:extLst>
          </p:cNvPr>
          <p:cNvSpPr/>
          <p:nvPr/>
        </p:nvSpPr>
        <p:spPr>
          <a:xfrm>
            <a:off x="5889880" y="2613655"/>
            <a:ext cx="2495550" cy="39631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42" name="Rechteck 41">
            <a:extLst>
              <a:ext uri="{FF2B5EF4-FFF2-40B4-BE49-F238E27FC236}">
                <a16:creationId xmlns:a16="http://schemas.microsoft.com/office/drawing/2014/main" id="{FD8955D1-846D-45DF-BA11-EA66F6755AD3}"/>
              </a:ext>
            </a:extLst>
          </p:cNvPr>
          <p:cNvSpPr/>
          <p:nvPr/>
        </p:nvSpPr>
        <p:spPr>
          <a:xfrm>
            <a:off x="5973330" y="3019224"/>
            <a:ext cx="2495550" cy="39631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3" name="Rechteck 42">
            <a:extLst>
              <a:ext uri="{FF2B5EF4-FFF2-40B4-BE49-F238E27FC236}">
                <a16:creationId xmlns:a16="http://schemas.microsoft.com/office/drawing/2014/main" id="{E3604A93-8245-488A-B7FD-787955A76C02}"/>
              </a:ext>
            </a:extLst>
          </p:cNvPr>
          <p:cNvSpPr/>
          <p:nvPr/>
        </p:nvSpPr>
        <p:spPr>
          <a:xfrm>
            <a:off x="5774435" y="3503079"/>
            <a:ext cx="2495550" cy="39631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4" name="Rechteck 43">
            <a:extLst>
              <a:ext uri="{FF2B5EF4-FFF2-40B4-BE49-F238E27FC236}">
                <a16:creationId xmlns:a16="http://schemas.microsoft.com/office/drawing/2014/main" id="{70F35B49-65F3-4910-BF7B-ADB4BAF2CC7F}"/>
              </a:ext>
            </a:extLst>
          </p:cNvPr>
          <p:cNvSpPr/>
          <p:nvPr/>
        </p:nvSpPr>
        <p:spPr>
          <a:xfrm>
            <a:off x="5704515" y="3913470"/>
            <a:ext cx="2495550" cy="39631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5" name="Rechteck 44">
            <a:extLst>
              <a:ext uri="{FF2B5EF4-FFF2-40B4-BE49-F238E27FC236}">
                <a16:creationId xmlns:a16="http://schemas.microsoft.com/office/drawing/2014/main" id="{4F9D0449-DE8F-4E2B-ABD0-6019BFE3C2EE}"/>
              </a:ext>
            </a:extLst>
          </p:cNvPr>
          <p:cNvSpPr/>
          <p:nvPr/>
        </p:nvSpPr>
        <p:spPr>
          <a:xfrm>
            <a:off x="5697900" y="4553806"/>
            <a:ext cx="2495550" cy="39631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6" name="Rechteck 45">
            <a:extLst>
              <a:ext uri="{FF2B5EF4-FFF2-40B4-BE49-F238E27FC236}">
                <a16:creationId xmlns:a16="http://schemas.microsoft.com/office/drawing/2014/main" id="{5AA4E39E-A20F-42C1-8695-244AE0F6E883}"/>
              </a:ext>
            </a:extLst>
          </p:cNvPr>
          <p:cNvSpPr/>
          <p:nvPr/>
        </p:nvSpPr>
        <p:spPr>
          <a:xfrm>
            <a:off x="5774435" y="5004170"/>
            <a:ext cx="2495550" cy="39631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92F881C4-A642-4F13-8CD1-D5CFCE27E6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Landesbildungsserver B.W. - Deutsch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2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2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animBg="1"/>
      <p:bldP spid="34" grpId="0" animBg="1"/>
      <p:bldP spid="35" grpId="0"/>
      <p:bldP spid="36" grpId="0"/>
      <p:bldP spid="2" grpId="0" animBg="1"/>
      <p:bldP spid="40" grpId="0" animBg="1"/>
      <p:bldP spid="41" grpId="0" animBg="1"/>
      <p:bldP spid="42" grpId="0" animBg="1"/>
      <p:bldP spid="43" grpId="0" animBg="1"/>
      <p:bldP spid="44" grpId="0" animBg="1"/>
      <p:bldP spid="45" grpId="0" animBg="1"/>
      <p:bldP spid="46" grpId="0" animBg="1"/>
    </p:bldLst>
  </p:timing>
</p:sld>
</file>

<file path=ppt/theme/theme1.xml><?xml version="1.0" encoding="utf-8"?>
<a:theme xmlns:a="http://schemas.openxmlformats.org/drawingml/2006/main" name="BohemianVTI">
  <a:themeElements>
    <a:clrScheme name="AnalogousFromLightSeedRightStep">
      <a:dk1>
        <a:srgbClr val="000000"/>
      </a:dk1>
      <a:lt1>
        <a:srgbClr val="FFFFFF"/>
      </a:lt1>
      <a:dk2>
        <a:srgbClr val="412430"/>
      </a:dk2>
      <a:lt2>
        <a:srgbClr val="E3E8E2"/>
      </a:lt2>
      <a:accent1>
        <a:srgbClr val="BA96C6"/>
      </a:accent1>
      <a:accent2>
        <a:srgbClr val="BA7FB0"/>
      </a:accent2>
      <a:accent3>
        <a:srgbClr val="C696AA"/>
      </a:accent3>
      <a:accent4>
        <a:srgbClr val="BA7F7F"/>
      </a:accent4>
      <a:accent5>
        <a:srgbClr val="BE9E86"/>
      </a:accent5>
      <a:accent6>
        <a:srgbClr val="ADA476"/>
      </a:accent6>
      <a:hlink>
        <a:srgbClr val="648F56"/>
      </a:hlink>
      <a:folHlink>
        <a:srgbClr val="7F7F7F"/>
      </a:folHlink>
    </a:clrScheme>
    <a:fontScheme name="modern love avenir">
      <a:majorFont>
        <a:latin typeface="Modern Love"/>
        <a:ea typeface=""/>
        <a:cs typeface=""/>
      </a:majorFont>
      <a:minorFont>
        <a:latin typeface="Avenir Next L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ohemianVTI" id="{B5E50611-F7C7-47BC-81A6-BE9493DF8677}" vid="{7A26D0DD-A1A5-444B-B0FB-E7DB9E2D047F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1365</Words>
  <Application>Microsoft Office PowerPoint</Application>
  <PresentationFormat>Breitbild</PresentationFormat>
  <Paragraphs>252</Paragraphs>
  <Slides>20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8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20</vt:i4>
      </vt:variant>
    </vt:vector>
  </HeadingPairs>
  <TitlesOfParts>
    <vt:vector size="29" baseType="lpstr">
      <vt:lpstr>Abadi</vt:lpstr>
      <vt:lpstr>Arial</vt:lpstr>
      <vt:lpstr>Avenir Next LT Pro</vt:lpstr>
      <vt:lpstr>Calibri</vt:lpstr>
      <vt:lpstr>Modern Love</vt:lpstr>
      <vt:lpstr>Tahoma</vt:lpstr>
      <vt:lpstr>Times New Roman</vt:lpstr>
      <vt:lpstr>Wingdings</vt:lpstr>
      <vt:lpstr>BohemianVTI</vt:lpstr>
      <vt:lpstr>Pronomen</vt:lpstr>
      <vt:lpstr>Was sind Pronomen?</vt:lpstr>
      <vt:lpstr>Was weißt du schon? Ordne zu!</vt:lpstr>
      <vt:lpstr>Was weißt du schon? Ordne zu!</vt:lpstr>
      <vt:lpstr>Übersicht Pronomen</vt:lpstr>
      <vt:lpstr>Das Personalpronomen</vt:lpstr>
      <vt:lpstr>PowerPoint-Präsentation</vt:lpstr>
      <vt:lpstr>Das Reflexivpronomen</vt:lpstr>
      <vt:lpstr>PowerPoint-Präsentation</vt:lpstr>
      <vt:lpstr>Das Possessivpronomen</vt:lpstr>
      <vt:lpstr>Das Demonstrativpronomen</vt:lpstr>
      <vt:lpstr>PowerPoint-Präsentation</vt:lpstr>
      <vt:lpstr>PowerPoint-Präsentation</vt:lpstr>
      <vt:lpstr>Das Interrogativpronomen</vt:lpstr>
      <vt:lpstr>PowerPoint-Präsentation</vt:lpstr>
      <vt:lpstr>Das Relativpronomen</vt:lpstr>
      <vt:lpstr>PowerPoint-Präsentation</vt:lpstr>
      <vt:lpstr>PowerPoint-Präsentation</vt:lpstr>
      <vt:lpstr>Das Indefinitpronomen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Pronomen</dc:title>
  <dc:creator>Antje Blennemann</dc:creator>
  <cp:lastModifiedBy>Antje Blennemann</cp:lastModifiedBy>
  <cp:revision>17</cp:revision>
  <dcterms:created xsi:type="dcterms:W3CDTF">2021-02-26T12:45:13Z</dcterms:created>
  <dcterms:modified xsi:type="dcterms:W3CDTF">2021-03-01T16:20:21Z</dcterms:modified>
</cp:coreProperties>
</file>