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0A374-EE5E-47BC-B0AB-4A06A48C1CA7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A18D9-379F-4CE1-AFE2-37410731670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96BFD-8AF6-46A2-9C5C-80856C8B5912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6C908-27D1-45C3-9D9B-AC80316CCD1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80737-AABF-4586-A3F0-AA9BBB762961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A8A87-4A11-4015-BF98-B036C52142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D59E5-98BD-46F8-B4F1-D79447988363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C6EA1-1118-403C-A911-2BF0F83B16F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BE71A-AF27-4F66-9A0C-3777A6E80E77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73DD4-D164-436A-B53F-4BA09B16D7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B158E-4A6C-4783-8807-66B70E370CB9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BE0AC-1B1C-447B-9D40-37117C0766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A73FC-ED9B-4D09-82A6-7C9B892FD2CE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6500-7E12-4BBF-8510-9FD3C6DE914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CEF1-DED0-4F7F-986F-02DE57D1305A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AE98-B32D-4B30-B69B-93A696070B2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A302C-564F-4D9E-8914-5D146AAAFB01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D76F-66D0-4D85-8A7B-0ABFFEF34FD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E769-08A7-4881-9BEB-5B1AACE85441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99FBB-3EBD-4693-A79F-3FE9B1E0C6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2140-B93D-4594-98C2-1BB4173E652A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88C5-5D7E-4FD1-9EF0-DDE98CA07C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027" name="Textplatzhalt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0FE84B-C2E8-4B89-BE1A-EB4739A904DB}" type="datetimeFigureOut">
              <a:rPr lang="de-DE"/>
              <a:pPr>
                <a:defRPr/>
              </a:pPr>
              <a:t>21.03.2017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E0779-B0A7-4C99-8BF2-5AFFE42C5E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91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5" descr="ladenschraenke elena offen.bmp"/>
          <p:cNvPicPr>
            <a:picLocks noChangeAspect="1"/>
          </p:cNvPicPr>
          <p:nvPr/>
        </p:nvPicPr>
        <p:blipFill>
          <a:blip r:embed="rId2" cstate="print"/>
          <a:srcRect t="14446"/>
          <a:stretch>
            <a:fillRect/>
          </a:stretch>
        </p:blipFill>
        <p:spPr bwMode="auto">
          <a:xfrm>
            <a:off x="6215074" y="5000636"/>
            <a:ext cx="2637366" cy="169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3" descr="Labormöbel.jpg"/>
          <p:cNvPicPr>
            <a:picLocks noChangeAspect="1"/>
          </p:cNvPicPr>
          <p:nvPr/>
        </p:nvPicPr>
        <p:blipFill>
          <a:blip r:embed="rId3" cstate="print"/>
          <a:srcRect r="9301"/>
          <a:stretch>
            <a:fillRect/>
          </a:stretch>
        </p:blipFill>
        <p:spPr bwMode="auto">
          <a:xfrm>
            <a:off x="3500430" y="4054099"/>
            <a:ext cx="2786082" cy="2303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 descr="schreibtisch_ahorn.bmp"/>
          <p:cNvPicPr>
            <a:picLocks noChangeAspect="1"/>
          </p:cNvPicPr>
          <p:nvPr/>
        </p:nvPicPr>
        <p:blipFill>
          <a:blip r:embed="rId4" cstate="print"/>
          <a:srcRect l="2669" t="16713" r="1230" b="533"/>
          <a:stretch>
            <a:fillRect/>
          </a:stretch>
        </p:blipFill>
        <p:spPr bwMode="auto">
          <a:xfrm>
            <a:off x="1785918" y="2071678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Inhaltsplatzhalter 2"/>
          <p:cNvSpPr txBox="1">
            <a:spLocks/>
          </p:cNvSpPr>
          <p:nvPr/>
        </p:nvSpPr>
        <p:spPr>
          <a:xfrm>
            <a:off x="4214813" y="142875"/>
            <a:ext cx="2971800" cy="5715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de-DE" sz="4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+mn-cs"/>
              </a:rPr>
              <a:t>Möbelbau</a:t>
            </a:r>
          </a:p>
        </p:txBody>
      </p:sp>
      <p:pic>
        <p:nvPicPr>
          <p:cNvPr id="4" name="Grafik 3" descr="Küch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4313" y="285728"/>
            <a:ext cx="3111261" cy="24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3214678" y="1571612"/>
            <a:ext cx="1143000" cy="3571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de-DE" dirty="0">
                <a:latin typeface="+mj-lt"/>
                <a:cs typeface="+mn-cs"/>
              </a:rPr>
              <a:t>Küche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286248" y="2714620"/>
            <a:ext cx="3000382" cy="3571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de-DE" dirty="0" smtClean="0">
                <a:latin typeface="+mj-lt"/>
                <a:cs typeface="+mn-cs"/>
              </a:rPr>
              <a:t>Schreibtisch-Container</a:t>
            </a:r>
            <a:endParaRPr lang="de-DE" dirty="0">
              <a:latin typeface="+mj-lt"/>
              <a:cs typeface="+mn-cs"/>
            </a:endParaRPr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4857752" y="3643314"/>
            <a:ext cx="1785938" cy="3571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de-DE" dirty="0" err="1" smtClean="0">
                <a:latin typeface="+mj-lt"/>
                <a:cs typeface="+mn-cs"/>
              </a:rPr>
              <a:t>Badmöbel</a:t>
            </a:r>
            <a:endParaRPr lang="de-DE" dirty="0">
              <a:latin typeface="+mj-lt"/>
              <a:cs typeface="+mn-cs"/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7358063" y="4572008"/>
            <a:ext cx="1785937" cy="3571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de-DE" dirty="0" smtClean="0">
                <a:latin typeface="+mj-lt"/>
                <a:cs typeface="+mn-cs"/>
              </a:rPr>
              <a:t>Couchtisch</a:t>
            </a:r>
            <a:endParaRPr lang="de-DE" dirty="0">
              <a:latin typeface="+mj-lt"/>
              <a:cs typeface="+mn-cs"/>
            </a:endParaRPr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214313" y="4143375"/>
            <a:ext cx="3071812" cy="1500188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de-DE" sz="2000" b="1" dirty="0">
                <a:solidFill>
                  <a:srgbClr val="002060"/>
                </a:solidFill>
                <a:latin typeface="+mj-lt"/>
                <a:cs typeface="+mn-cs"/>
              </a:rPr>
              <a:t>Welche Gemeinsamkeiten haben diese Möbel?</a:t>
            </a:r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0" y="5786438"/>
            <a:ext cx="3571875" cy="92868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de-DE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Schubkästen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12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Book Antiqua</vt:lpstr>
      <vt:lpstr>Lucida Sans</vt:lpstr>
      <vt:lpstr>Wingdings</vt:lpstr>
      <vt:lpstr>Wingdings 2</vt:lpstr>
      <vt:lpstr>Wingdings 3</vt:lpstr>
      <vt:lpstr>Ananke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Britta Reinhardt</dc:creator>
  <cp:lastModifiedBy>Reinhardt Britta</cp:lastModifiedBy>
  <cp:revision>18</cp:revision>
  <dcterms:created xsi:type="dcterms:W3CDTF">2010-04-17T20:05:49Z</dcterms:created>
  <dcterms:modified xsi:type="dcterms:W3CDTF">2017-03-21T09:16:01Z</dcterms:modified>
</cp:coreProperties>
</file>