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01A2E0-284F-C447-BD90-8A248B9AD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28D7049-94BF-B140-86D5-91D6FFE14D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3F94F3-E2F0-0941-968B-588235626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0093E9-E6B5-DC4A-87BF-734D000D2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5FB85F-BA8B-854F-AE69-DD5A061CF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046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7CC3C-F641-984E-82B8-33D6AC38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48EF59-5F35-C048-8D73-6BDBB15BC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404FAE-0160-D042-8D76-F64F7FBE3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286FC7-BE7C-4540-BD31-E45140F3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57F890-49CC-7A41-BB07-8ACF94140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249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643BA72-C8C4-F340-B4C7-EE8F23373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3C1BFC8-DD24-A245-B0F1-44B6B6F07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30DE9D-14F5-7446-BD1E-16D9EF45C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0F1840-43C5-1749-B934-96E4606BE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8CA5E7-2021-A646-BB9A-29A512285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8506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562ABA-F26E-9249-BC6C-3F6DD1272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4690B5-5D53-284E-A5FF-B61F41EBA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97175D-8F29-A34A-9E8D-4D19A5576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33FC2B-0DDE-1049-8207-2871DD891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CB5EC5-53E7-104D-ABA4-514E8BFDF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365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4B140-7081-4E46-8C88-ECA7BA4BA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5EBBF9-FB7B-314C-BCB5-20C16604F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7A3ADA-7254-2F44-9D7C-E579AA9A1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C35B00-0D74-BD4C-8E1C-4065BE2ED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8C04395-5EDD-A34D-9BEF-D0B142511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5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C449E5-A945-E642-848D-07F93114A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575ACA-6646-2A48-BD09-5421E002E6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8E61E0F-3400-3A44-8E20-275BE99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28BB8F-B179-0044-AA35-2F7DC063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F8415B-1305-1249-88B4-D062C5F9B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CE32DB2-6370-E544-8511-AE9D59E6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07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19FFCD-1963-5E48-A410-1BD998C7E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3A3292-0FC3-9145-9469-56CFA44DF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DBC3EAE-4998-CF4A-9DE4-E07ABBD32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9F56D40-C16E-984A-877B-FC81F829E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A3C347-CFFE-C94A-BA2F-328C7D68D9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BDF0F4A-284C-8E4C-9C42-41DE0470A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D5466F7-9939-AA45-A05A-EF706E342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09B5E3B-E982-8145-A94C-C9BDED90C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062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0FDC7F-EB5D-634C-89C9-4FA25CC76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AC7E0D9-D3E8-8D44-8B75-532A67A4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19A286D-E707-A24F-A74B-A1C0D24A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E0856AD-79D8-0F46-B32B-93A98146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92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FECDAED-C785-E642-BB5F-3095C030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53927D0-5F86-4648-A476-8AB59ED5C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44C47CB-A302-C644-B286-2949DE589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8066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A8B759-40FE-3B4E-8193-B31692B89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EA641-6373-CE4E-869C-001CAC6BB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881D850-2CCF-144F-8849-BDD5D79D8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8318313-A0D0-4442-8A35-E4FC75417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76B28B-BF54-B748-801F-72DF3242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66AC3FA-E962-0F44-AB33-6B3CDA7DB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368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F54199-F4C2-A042-891E-6E821B7E0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924E797-1880-B74F-A643-B302A6F3A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5BDEA35-8B95-0644-9E52-8331A8799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15E993-6D9C-2749-8689-0981B08C5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681163-5B75-4E4D-907F-0304D5018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122D07-DF1E-4844-A95C-7344FB0B3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59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D7569B5-FCD8-B244-91E2-622BB269F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5A9E9E-43D6-BD45-9F28-023381358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1EFC95-99CE-DA4C-AF96-A4D0B66C4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17A14-DDB1-874F-951D-C3AC119CB4FC}" type="datetimeFigureOut">
              <a:rPr lang="de-DE" smtClean="0"/>
              <a:t>25.02.22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9E5246-DF00-B04E-B662-EED84C301A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212BEC-A118-8348-A1C7-CC04DF3C1C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84DC4-6993-4845-AD2A-14B4BDB30A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081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 descr="Ein Bild, das Tisch enthält.&#10;&#10;Automatisch generierte Beschreibung">
            <a:extLst>
              <a:ext uri="{FF2B5EF4-FFF2-40B4-BE49-F238E27FC236}">
                <a16:creationId xmlns:a16="http://schemas.microsoft.com/office/drawing/2014/main" id="{BF84D8F9-0D2C-6D4B-AE61-51C2355B4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136" y="0"/>
            <a:ext cx="64077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480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Lorenz Manthey</dc:creator>
  <cp:lastModifiedBy>Lorenz Manthey</cp:lastModifiedBy>
  <cp:revision>1</cp:revision>
  <dcterms:created xsi:type="dcterms:W3CDTF">2022-02-25T14:52:27Z</dcterms:created>
  <dcterms:modified xsi:type="dcterms:W3CDTF">2022-02-25T14:56:04Z</dcterms:modified>
</cp:coreProperties>
</file>