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56" r:id="rId2"/>
    <p:sldId id="267" r:id="rId3"/>
    <p:sldId id="268" r:id="rId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D65501-58B0-4C94-B206-5E9CA7D06FFA}" type="datetimeFigureOut">
              <a:rPr lang="de-DE" smtClean="0"/>
              <a:t>27.04.2021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DA1B1-A873-404A-A5CE-7F7C4ECA256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7050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E158F-6452-46EB-A372-A247424A2D0B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8607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2A946-776A-4FB9-A763-763FA88D2890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917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1077F-E762-4AF6-8E16-3AF1B629A2A1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0332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7342-B573-4F40-BAE3-C779F0FCBF27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6398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CFD38-C999-4915-8BCE-6F41EFFFD3AC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0035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9BCBA-DD3E-4DDD-ACDF-A0617EA139AB}" type="datetime1">
              <a:rPr lang="de-DE" smtClean="0"/>
              <a:t>27.04.2021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1076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DC33-0639-45FC-BEC9-91D673D534E2}" type="datetime1">
              <a:rPr lang="de-DE" smtClean="0"/>
              <a:t>27.04.2021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9860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00A01-3C2C-4AA8-853E-F5351CD5F649}" type="datetime1">
              <a:rPr lang="de-DE" smtClean="0"/>
              <a:t>27.04.2021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7803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45B2D-C68C-4CF0-8EC8-1B5EBACA0DC0}" type="datetime1">
              <a:rPr lang="de-DE" smtClean="0"/>
              <a:t>27.04.2021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4425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9D021-4E35-45AF-947D-5136D16DCC6A}" type="datetime1">
              <a:rPr lang="de-DE" smtClean="0"/>
              <a:t>27.04.2021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6499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6CEA4-946A-4408-8899-E4A9C0D4D3CB}" type="datetime1">
              <a:rPr lang="de-DE" smtClean="0"/>
              <a:t>27.04.2021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5944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33406-5FFA-4FA6-9FC4-BA0FDDCDEF7E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0952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projekt-gutenberg.org/keller/kleider/kleid010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268761"/>
            <a:ext cx="7772400" cy="2331690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Gottfried Kellers</a:t>
            </a:r>
            <a:br>
              <a:rPr lang="de-DE" dirty="0" smtClean="0"/>
            </a:br>
            <a:r>
              <a:rPr lang="de-DE" dirty="0" smtClean="0"/>
              <a:t>„Kleider machen Leute“</a:t>
            </a:r>
            <a:br>
              <a:rPr lang="de-DE" dirty="0" smtClean="0"/>
            </a:br>
            <a:r>
              <a:rPr lang="de-DE" dirty="0" smtClean="0"/>
              <a:t>im Fernunterricht</a:t>
            </a:r>
            <a:br>
              <a:rPr lang="de-DE" dirty="0" smtClean="0"/>
            </a:br>
            <a:r>
              <a:rPr lang="de-DE" sz="3600" i="1" dirty="0" smtClean="0"/>
              <a:t>Präsentation 4</a:t>
            </a:r>
            <a:br>
              <a:rPr lang="de-DE" sz="3600" i="1" dirty="0" smtClean="0"/>
            </a:br>
            <a:r>
              <a:rPr lang="de-DE" sz="3600" i="1" smtClean="0"/>
              <a:t>Die Schlittenzüge</a:t>
            </a:r>
            <a:endParaRPr lang="de-DE" i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63080" y="4797152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de-DE" sz="2400" dirty="0" smtClean="0"/>
              <a:t>Fachredaktion Deutsch</a:t>
            </a:r>
            <a:endParaRPr lang="de-DE" sz="24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4581128"/>
            <a:ext cx="2987824" cy="951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77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15616" y="1600200"/>
            <a:ext cx="7571184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dirty="0" smtClean="0"/>
              <a:t>Gehe auf die Seite </a:t>
            </a:r>
            <a:r>
              <a:rPr lang="de-DE" dirty="0" smtClean="0">
                <a:hlinkClick r:id="rId2"/>
              </a:rPr>
              <a:t>https</a:t>
            </a:r>
            <a:r>
              <a:rPr lang="de-DE" dirty="0">
                <a:hlinkClick r:id="rId2"/>
              </a:rPr>
              <a:t>://</a:t>
            </a:r>
            <a:r>
              <a:rPr lang="de-DE" dirty="0" smtClean="0">
                <a:hlinkClick r:id="rId2"/>
              </a:rPr>
              <a:t>www.projekt-gutenberg.org/keller/kleider/kleid010.html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und arbeite </a:t>
            </a:r>
            <a:r>
              <a:rPr lang="de-DE" dirty="0"/>
              <a:t>heraus, </a:t>
            </a:r>
            <a:endParaRPr lang="de-DE" dirty="0" smtClean="0"/>
          </a:p>
          <a:p>
            <a:r>
              <a:rPr lang="de-DE" dirty="0" smtClean="0"/>
              <a:t>welches </a:t>
            </a:r>
            <a:r>
              <a:rPr lang="de-DE" dirty="0"/>
              <a:t>Ziel die Schlittenzüge haben und </a:t>
            </a:r>
            <a:endParaRPr lang="de-DE" dirty="0" smtClean="0"/>
          </a:p>
          <a:p>
            <a:r>
              <a:rPr lang="de-DE" smtClean="0"/>
              <a:t>welchen </a:t>
            </a:r>
            <a:r>
              <a:rPr lang="de-DE" dirty="0" smtClean="0"/>
              <a:t>Grund die Schlittenfahrt hat.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smtClean="0"/>
              <a:t>Lege eine Tabelle an (Folie 3) und vergleiche </a:t>
            </a:r>
            <a:r>
              <a:rPr lang="de-DE" dirty="0"/>
              <a:t>die Schlittenzüge auf Gemeinsamkeiten und Unterschiede.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467544" y="260648"/>
            <a:ext cx="8229600" cy="1066130"/>
          </a:xfrm>
          <a:prstGeom prst="rect">
            <a:avLst/>
          </a:prstGeom>
          <a:solidFill>
            <a:srgbClr val="9933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solidFill>
                  <a:schemeClr val="bg1"/>
                </a:solidFill>
              </a:rPr>
              <a:t>Die Schlittenzüge</a:t>
            </a:r>
            <a:endParaRPr lang="de-DE" dirty="0">
              <a:solidFill>
                <a:schemeClr val="bg1"/>
              </a:solidFill>
            </a:endParaRPr>
          </a:p>
        </p:txBody>
      </p:sp>
      <p:pic>
        <p:nvPicPr>
          <p:cNvPr id="9" name="Picture 6" descr="Lernen, Online, Buch, Silhouette, Icon, Konzept, Studi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741" y="2694425"/>
            <a:ext cx="697674" cy="777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697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467544" y="260648"/>
            <a:ext cx="8229600" cy="1066130"/>
          </a:xfrm>
          <a:prstGeom prst="rect">
            <a:avLst/>
          </a:prstGeom>
          <a:solidFill>
            <a:srgbClr val="9933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solidFill>
                  <a:schemeClr val="bg1"/>
                </a:solidFill>
              </a:rPr>
              <a:t>Aufschrieb</a:t>
            </a:r>
            <a:endParaRPr lang="de-DE" dirty="0">
              <a:solidFill>
                <a:schemeClr val="bg1"/>
              </a:solidFill>
            </a:endParaRPr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3645516"/>
              </p:ext>
            </p:extLst>
          </p:nvPr>
        </p:nvGraphicFramePr>
        <p:xfrm>
          <a:off x="574145" y="2852936"/>
          <a:ext cx="7920880" cy="27843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32248"/>
                <a:gridCol w="2736304"/>
                <a:gridCol w="2952328"/>
              </a:tblGrid>
              <a:tr h="2207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 </a:t>
                      </a:r>
                      <a:endParaRPr lang="de-DE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269" marR="3926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 err="1">
                          <a:effectLst/>
                        </a:rPr>
                        <a:t>Goldacher</a:t>
                      </a:r>
                      <a:r>
                        <a:rPr lang="de-DE" sz="1800" dirty="0">
                          <a:effectLst/>
                        </a:rPr>
                        <a:t> Schlittenzug</a:t>
                      </a:r>
                      <a:endParaRPr lang="de-DE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269" marR="3926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 err="1">
                          <a:effectLst/>
                        </a:rPr>
                        <a:t>Seldwyler</a:t>
                      </a:r>
                      <a:r>
                        <a:rPr lang="de-DE" sz="1800" dirty="0">
                          <a:effectLst/>
                        </a:rPr>
                        <a:t> Schlittenzug</a:t>
                      </a:r>
                      <a:endParaRPr lang="de-DE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269" marR="39269" marT="0" marB="0"/>
                </a:tc>
              </a:tr>
              <a:tr h="33116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Grund des Zuges</a:t>
                      </a:r>
                      <a:endParaRPr lang="de-DE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269" marR="3926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1800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269" marR="39269" marT="0" marB="0"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 marL="39269" marR="39269" marT="0" marB="0"/>
                </a:tc>
              </a:tr>
              <a:tr h="22077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effectLst/>
                        </a:rPr>
                        <a:t>Gemeinsamkeit</a:t>
                      </a:r>
                      <a:endParaRPr lang="de-DE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269" marR="39269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1800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269" marR="39269" marT="0" marB="0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4155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Teilnehmer</a:t>
                      </a:r>
                      <a:endParaRPr lang="de-DE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269" marR="3926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1800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269" marR="39269" marT="0" marB="0"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 marL="39269" marR="39269" marT="0" marB="0"/>
                </a:tc>
              </a:tr>
              <a:tr h="22077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Schlitten</a:t>
                      </a:r>
                      <a:endParaRPr lang="de-DE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269" marR="3926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1800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1800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269" marR="39269" marT="0" marB="0"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39269" marR="39269" marT="0" marB="0"/>
                </a:tc>
              </a:tr>
            </a:tbl>
          </a:graphicData>
        </a:graphic>
      </p:graphicFrame>
      <p:sp>
        <p:nvSpPr>
          <p:cNvPr id="7" name="Rechteck 6"/>
          <p:cNvSpPr/>
          <p:nvPr/>
        </p:nvSpPr>
        <p:spPr>
          <a:xfrm>
            <a:off x="539552" y="1556792"/>
            <a:ext cx="81575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u="sng" dirty="0"/>
              <a:t>Die Fahrt der Schlittenzüge</a:t>
            </a:r>
            <a:endParaRPr lang="de-DE" sz="2400" dirty="0"/>
          </a:p>
          <a:p>
            <a:r>
              <a:rPr lang="de-DE" sz="2400" dirty="0" smtClean="0"/>
              <a:t>Es </a:t>
            </a:r>
            <a:r>
              <a:rPr lang="de-DE" sz="2400" dirty="0"/>
              <a:t>gibt zwei Schlittenzüge, den der </a:t>
            </a:r>
            <a:r>
              <a:rPr lang="de-DE" sz="2400" dirty="0" err="1"/>
              <a:t>Goldacher</a:t>
            </a:r>
            <a:r>
              <a:rPr lang="de-DE" sz="2400" dirty="0"/>
              <a:t> und den der </a:t>
            </a:r>
            <a:r>
              <a:rPr lang="de-DE" sz="2400" dirty="0" err="1"/>
              <a:t>Seldwyla</a:t>
            </a:r>
            <a:r>
              <a:rPr lang="de-DE" sz="2400" dirty="0"/>
              <a:t>, Ziel ist ein Gasthaus zwischen </a:t>
            </a:r>
            <a:r>
              <a:rPr lang="de-DE" sz="2400" dirty="0" err="1"/>
              <a:t>Seldwyla</a:t>
            </a:r>
            <a:r>
              <a:rPr lang="de-DE" sz="2400" dirty="0"/>
              <a:t> und Goldach.</a:t>
            </a:r>
          </a:p>
        </p:txBody>
      </p:sp>
    </p:spTree>
    <p:extLst>
      <p:ext uri="{BB962C8B-B14F-4D97-AF65-F5344CB8AC3E}">
        <p14:creationId xmlns:p14="http://schemas.microsoft.com/office/powerpoint/2010/main" val="960727080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</Words>
  <Application>Microsoft Office PowerPoint</Application>
  <PresentationFormat>Bildschirmpräsentation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Larissa</vt:lpstr>
      <vt:lpstr>Gottfried Kellers „Kleider machen Leute“ im Fernunterricht Präsentation 4 Die Schlittenzüge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Gottfried Kellers „Kleider machen Leute“ im Fernunterricht</dc:title>
  <dc:creator>Schweigert</dc:creator>
  <cp:lastModifiedBy>Schweigert</cp:lastModifiedBy>
  <cp:revision>29</cp:revision>
  <cp:lastPrinted>2020-12-28T12:38:22Z</cp:lastPrinted>
  <dcterms:created xsi:type="dcterms:W3CDTF">2020-12-28T09:22:44Z</dcterms:created>
  <dcterms:modified xsi:type="dcterms:W3CDTF">2021-04-27T13:15:30Z</dcterms:modified>
</cp:coreProperties>
</file>