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3"/>
  </p:notesMasterIdLst>
  <p:sldIdLst>
    <p:sldId id="259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762" y="5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2670" y="4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9-21T14:11:44.738"/>
    </inkml:context>
    <inkml:brush xml:id="br0">
      <inkml:brushProperty name="width" value="0.1" units="cm"/>
      <inkml:brushProperty name="height" value="0.1" units="cm"/>
    </inkml:brush>
    <inkml:brush xml:id="br1">
      <inkml:brushProperty name="width" value="0.1" units="cm"/>
      <inkml:brushProperty name="height" value="0.1" units="cm"/>
      <inkml:brushProperty name="color" value="#FFF200"/>
    </inkml:brush>
    <inkml:brush xml:id="br2">
      <inkml:brushProperty name="width" value="0.1" units="cm"/>
      <inkml:brushProperty name="height" value="0.1" units="cm"/>
      <inkml:brushProperty name="color" value="#808080"/>
    </inkml:brush>
  </inkml:definitions>
  <inkml:trace contextRef="#ctx0" brushRef="#br0">2646 1777 4992,'-12'3'1824,"9"-6"-1408,3 6 576,0-3 192,0 0-192,0 0-32,0 0-160,0 0-64,0 0-384,0 0 128,6 2 96,3 1 32,-3-1 32,3-2 128,3 0-193,-1-2-31,1-1-384,3-2-96,0 0 288,-1-3 224,4 0-224,0 3-32,-1-1-128,1 1-32,0 0-32,2 3 64,1-1-96,0 0-64,-1 1 0,1-1 32,-1 0 32,4 1 96,-1-1-96,1 1-64,-6-1 64,5-2 64,-2 2 0,3-2 0,-7-1-96,1 1 32,0 0-64,-1 0-32,-2-3 32,0 3 32,0 0-32,0-1 64,-1 1-64,4-1 64,0 2 0,-1-2 32,1 1-64,0 0 32,-1 0-64,1-1 64,-1 2-64,1 0-32,0-1 32,-1 3 32,1-1-32,-3 0-32,0 1 32,2-1 32,-2-2-32,0 3-32,0-2 32,-1 2 32,1 2-96,-3-2 0,0-1 32,-1 0 64,1 1-32,0 2-32,0-3 32,-1 1-32,1-2 0,0 2 64,3 0-96,-1-1 0,1 0 32,0 1 64,0-1-96,-1 0 0,1 1 32,-3-1 0,2 3 0,-2-2 0,3-1 0,-3 0 0,6 1 0,-7 2 64,1-3-32,-3 3-32,2 0 32,-1 0-32,2-3 0,-1 1 0,1 2 0,3 0 0,-7-2 0,4 2 0,-3 0 0,0 0 0,-3 0 0,0 0 0,-3 0 0,2 0 0,-1-4 64,-1 2-32,-1-1 64,1 1-64,-3-1-32,0 0 32,0-1-32,0-2 0,-3 1 64,3-3-32,-2 0-32,2-2 32,-7-1-32,4-2 0,-2-2 0,-1-2 0,-3-1 64,3 0-96,-3 0 0,4 0 32,-5-1 64,5 1-32,-1-3-32,0 2 32,-3-1-32,3-1 0,0 0 64,1-3-32,-2-2 64,4-3-128,-2 0 0,-2-3 32,2 1 0,-1 2 0,0-2 0,3 5 0,-3 0 0,4 2 0,-5-2 0,2 2 0,-1 1 0,-3-1-96,3-2 64,0 0 96,-3-3 32,0 0-32,1 0-64,-2 0 32,5 4-32,-1-2 64,0 4 96,0-1-128,0 3-32,0 0 0,1 3 64,-2-1-96,2 1 0,2 0 32,-3-1 0,2 1 0,2 0 64,-1 2-96,-3 0-64,3 1 64,0 2 0,0-1 96,0 2 32,1 1-128,-1 3 32,3 0-64,0 3-64,0 0 160,0 2 32,0 1 0,-4 2-64,4 0 32,-3 2-32,0 3 0,1 1 0,-1-1 0,0 0 0,-1 3-96,2 3 64,-1-1 32,0 0 0,3 3 0,-3 1 0,0-1 0,0-1 0,0 5 0,0-2 64,0 1-32,-3 2-32,0 1-64,1 1 32,-2 4 32,2 0 64,2-1-96,-3 3 0,0 1 32,0-4 0,0 0 0,0-1 64,1-1-96,-2-3 0,2 0 96,-1-2 32,0 0-128,0-6-32,0 1 32,0-3 64,0-3-64,1-5-64,-2 0 64,2-3 0,-5 1 32,2-4 64,-1-2 96,1 0-64,-5-2 0,1-1-192,1-4-64,-4-3 64,1-1 32,1-2 64,-1-3 0,3-1 128,-2 1 64,1 0-224,1 1-128,-1 1 0,0 2 96,4 1 32,-4 1 96,0 0-96,0-3 0,1 3 32,-2-3 64,-1-1-32,-1 2-32,4-1-64,-7 2 32,3 1 32,-3 0 64,4 2-32,-4 0-32,6 1 32,-6-1-32,6 3 0,1-3 0,2 0-96,-3 1 64,9-1 32,-2 3 64,5 0-32,-4-3 64,4 6 0,-3-1 32,6 3-160,-6 0 32,3 4-64,0-2 0,0 3 128,0 3-96,0 0 0,7 3 32,-7-1 64,2 4-32,-2-1-32,3 3 32,-3 2-32,3 4 0,-3 1 0,3 3-96,-3 1 64,3 2 32,-3-1 0,6 5 0,-6-2 64,0-5-32,3 3-32,3 8-64,-6 0 32,3-6 32,-3 3 0,0 1 0,0-1 0,0 3 0,-3 3 0,3 1 0,-4 4 0,4-3 64,-2-2 32,2-1-128,-3-2 32,3 0 0,-9-4 64,6 2-96,-3-4-64,4-2 64,-2 1 64,4-2 0,-3-1-32,3-4 32,-3-1 32,3-2-96,-3-1 0,3-3-32,-2 0-64,2-3 96,-3 0 0,3-2 160,-3-1 64,3-2-224,-4 0-128,2 0 96,-1 0 0,0 0 128,0 0 96,3 0-64,-3 0-64,0 0 0,-3 0-192,0-2 32,0-1 0,1 0 64,-1 1 160,-1-3 192,2-1-160,-4-2-64,-3-2-32,0-1-32,-2-1 64,-1-2-32,0-1-32,0-4 32,-3-1-32,4-1-96,-1 0 64,4-3 32,-1 1 0,0 2 0,0-3 64,3 3-32,1 0-32,-2 0-64,2 0 32,2 3 32,-3-3 0,0 3 0,-3-1 0,1 3 64,2 3-32,-3 1-32,3 1-64,-3 3-32,7 0 64,-5 3 0,7 2 32,-2 1 0,2-1 0,-3 0 0,6 3-96,-6 0 64,6 0 32,-3 3 0,3 2 0,-3 1 0,3-2 0,-3 4 0,3 1-96,-3-1 64,3 2 32,-3 0 64,6 3-32,-6 0-32,3 3 32,0 2 32,3 1-96,-6-1-64,6 1 64,-3-2 64,0 5-64,-3-1-64,3 0 128,0 0 32,3 2-96,-6-2 32,6 0 0,-3 0 0,6 2 0,-6 1 64,6 2-96,-6 0 0,3 3 32,-3 0 64,3 0-96,-3-6 0,0-4 32,0 7 0,3 5 0,-3-2 64,3 3-32,-3-4-32,6-1 32,-6-4-32,2 1 0,1-1 0,4 1-96,-7-3 64,3 0 32,-3-3 0,2 3 0,-2-2 64,3-2-32,-3 2 64,3 2-64,-3-3-32,6 1-128,-6-1 0,3-2 128,-3-1 64,3-1-96,-3-1 32,3-1 0,-3 2 0,3-3 0,-3 1 0,3 1 0,-3-2 64,3-3-96,-3 2 0,0 0 32,0 1 64,0-3-32,0 0-32,0 2 32,0-2-32,3 0 0,-3 0 0,3 0 0,-3 0 64,3 0-96,-3 0 0,0-1-192,0-2-96,0 4-4128,0-5-1855,0 2 3167</inkml:trace>
  <inkml:trace contextRef="#ctx0" brushRef="#br1" timeOffset="6335.59">2734 661 5632,'0'0'2176,"0"0"-1664,4 10 448,-4-10 128,2 8-352,1 1 0,0 7-256,0-4 32,3 20-288,-3-6 64,6 26 128,-3-10-160,2 21-64,-1-8-96,-2 18 0,1-15-64,0 18-32,0-16-64,0 6 32,0-14-32,-3 6-64,0-14-128,-1-2 0,-2-8-224,0-5-96,0-6-320,0-12-160,0-3 128,-2-11 160,-1 1 448,0-22 192,0 5 96,0-22 32,0 4 0,0-20 0,0 6 128,3-11 64,0 10 288,0-14 128,0-10 192,0 13 128,-3 11 224,0 12 64,3 9-32,0 18 0,0 0-449,0 16-191,0-1-64,3 27 32,-3-2-224,3 17-32,0-8-128,3 27-96,-3-10 0,3 17 32,-3-12-32,3 5-32,-3-14-64,2 4 32,-2-13-192,3-7 0,-3-6-256,3-15-96,-3-1 32,3-24 0,-3 3 161,0-32 159,0 7 64,-1-19 96,2 7 160,-4-17 192,0 15 383,0-11 225,-4-9-320,4 17-160,-2 13 224,2 13 192,0 13-224,0 15-96,0-2-224,2 23-128,2-1 0,2 22 32,-3-7-96,2 28-64,-2-12 0,3 9 32,0-12-32,0 0-32,0-11-128,3-7-64,-3-6-256,5-18-128,-2-3 32,3-23 64,0 2 128,-1-28 160,-1 5 32,-2-19 96,1 11 96,-3-14 64,0-12 160,-6 29 96,0 7 160,0 10 128,3 6-128,-3 19-32,0 0-224,3 20-96,-3-3 0,3 25-32,0-9-64,-1 24 32,2-10-64,2 9-32,-4-9 32,4-1-32,1-4-96,1-14 64,-2-5-192,9-19-96,-6 2-32,3-28 32,-4 5 32,1-28 96,-3 11 128,0-22 32,0 11-64,-3-13 64,-1-11 160,-2 13 64,0 14 128,0 20 256,0 16-96,3 16-192,1 11 0,-1-4-192,-1 22-64,1-6 64,0 22 0,0-11-32,3 10-64,-3-7 32,3-4-32,0-4-96,0-8 0,-1-3-96,2-18 32,-2-3-64,1-25 0,0 3 32,-3-19 64,0 7-32,-3-26 32,0 10 0,-3-25 0,-2-19 96,-2 15 64,2 12 0,-1 14 64,2 15 128,1 14 128,1 14-128,2 18-64,0 19-64,2 7 0,1-8 0,4 27 32,-4-14-160,2 17 32,2-12 0,-2 6 0,1-10 0,0-8 0,0-6-160,-1-18 32,2-3-96,-2-23 64,1 3-64,-2-27 64,-1 6 32,-3-32 64,-3-21 32,-4 3 96,2 2-32,-1 8 64,0 3-64,0 3-32,0 2 96,0 5 0,3 4-32,0 9-64,1 1 32,2 20 32,0 5-32,0 6 64,2 3 0,4 12 96,0 17-32,0 10 0,0-6-96,3 30 32,2 23-64,-2-11-32,0-10 32,0 21-32,0-15 0,0 9 0,-4-10-96,4 3 64,-3-10-32,0-6-64,0-8-128,0-13 0,-3-5-384,-3-21-64,0 0 320,0-24 96,0 4 224,-3-41 32,0 12 32,-6-22 0,-5-21 64,2 9 96,-1 9 288,5 14 96,2 12-64,0 15 32,3 12-160,3 15 32,0 17-160,3 5-64,0-3-64,6 32 0,-3-9-128,6 37 0,-4-15 32,4 18 64,-3-13-32,3 13-32,-3-16 32,3 0-32,-4-10-224,4-11-96,-3-5-32,3-21-32,0-2 64,-4-24 32,1-1 96,0-19 128,0 4-32,-3-21 32,0-21 128,-3 3 32,-3 5 32,0 11 0,0 10 64,0 10 96,0 11-64,0 11 32,5 16 32,-2 17 160,4 16-320,-2 0-64,-2-2-64,3 21 64,-3-14-32,6 19-32,-3-10 32,3-1-32,0-7-96,-1-9 64,1-4-128,0-17-32,0-1-128,-1-23-32,-1 4 96,-2-29 160,1 8 0,-3-24-32,1 8 96,-4-18 0,0-10 32,0 14 0,0 15 128,0 9 64,0 11 128,0 16 32,2 15-160,1 6-64,0-3-64,3 19 32,-3-6-64,3 18-32,-1-7 32,2 13-32,-2-11 0,1 6 0,0-9-224,3-7-96,-3-5 192,3-16 32,-3-3-128,2-21 0,2 3 32,-5-21 32,1 8 0,-6-26 128,-3-25 0,0 9 32,1 8 0,2 13 0,-3 8 64,3 10 96,0 10 128,3 14 64,-1 13-96,1 13-96,0-5-224,3 23-32,0-8 224,-1 14 160,2-8-128,1 7-96,-1-7-32,1 0-32,-2-8-96,3-9 64,-3-1-192,0-19 0,0 0 32,-1-16 32,2 3 0,-5-16 128,1 5 0,-3-20 32,0-19 0,-3 0 0,1 0 0,-1 6 0,-4 2 0,5 13 0,-1 7 0,-3-6 0,0-7 0,0 15 64,3 9 160,0 13 128,3 11-192,0 14-32,3 9-64,3 11 32,3 8-64,0 8-32,3 8 32,-7-11 32,1-8-96,3 5 0,-3-4-32,3-3 0,-1-6-96,-1-5 32,-2-5-448,1-10-160,-2-1-128,-2-15 32,1 0 64,-6-22-32,-3-17 384,0-1 160,1 8 192,-2 9 32,-1 15 512,5 15 224,3 19-128,3 8-96,0-5-192,6 23-128,-6-11-768,2 30-320,1-14 448,-2 6 224</inkml:trace>
  <inkml:trace contextRef="#ctx0" brushRef="#br0" timeOffset="-8692.47">2212 1787 5376,'-6'0'2112,"9"0"-1664,0 3 544,3 0 64</inkml:trace>
  <inkml:trace contextRef="#ctx0" brushRef="#br0" timeOffset="-13541.63">3143 2188 4736,'0'0'1824,"3"-2"-1408,0-4 928,0 3 352,0 3-96,0-2 96,2 2-320,-1 0-64,2 0-737,-1 2-127,2 4 0,-2 2 224,1 5 224,0 5-192,0 6-32,-1 4-96,-1 4-64,-1 2-128,0-3-64,0-2-128,-3 0-32,0-2-192,0-2 32,-3-4-288,0-2-128,0-6-3808,-1-2-1631,2-1 2943,2-5 1472</inkml:trace>
  <inkml:trace contextRef="#ctx0" brushRef="#br0" timeOffset="-12896.5">3571 2157 4480,'2'-3'1664,"-2"-2"-1312,9 5 992,-9 0 384,6 0-160,-3 0-32,3 3-96,0 2-32,0 3-768,-1 2-97,2 3 1,-2 5 352,-2 3 192,-3 3-256,3 2-128,-3 3-192,0 3 0,0-4-288,-3-2-64,-2 1-96,2-4-64,-7-2-1376,5 0-608,-4-3 992,-3 1 576</inkml:trace>
  <inkml:trace contextRef="#ctx0" brushRef="#br0" timeOffset="-11454.45">3218 3374 7168,'-2'3'2720,"-1"-1"-2112,3 4 736,0-6 192,3 4-256,-1 2 0,1-1-321,4 0-127,-2 3-448,1 3-160,0-3-32,0 2-32,-1 1 64,2-4-64,1 1 64,1 2 64,0-2 64,0-2-32,6 2 32,0-3 0,-1 0 32,4 0-128,0-2 0,0 2-96,-1-2 64,1 2-64,-1-5 0,1 0-96,0 0 32,2 0 0,-2 0 32,-1 0-64,1-3 32,-3 1-64,0-1-32,-1 1 32,1-4 32,-3 1-32,-1 0 64,4 0-64,-3-3-32,0 2 32,0-2-32,0 4 0,2-5 0,-2 1 128,0 0 64,0 1-224,0-1-32,-1 0 0,1 3 32,0-8 32,0 0 0,-1 3 0,1-4 64,0 3-32,-3-1 64,3 1-128,-4-2 0,-1 0 32,-2 0 0,7 0 0,-6-1 0,0-1 0,-3 2 0,3 0 0,-4 0 0,5 2 0,-4-2 64,2 3-96,-2-1-64,3 1 128,-3-1 32,0 1 0,-3 2-64,6-3-64,-3 3 32,3 0 32,-3 1 64,2-1-96,-1 3 0,2 5 32,-4-8 0,4 3 0,-2-3 0,1 3 0,-5 2 0,6-2 0,-6 2 0,3 0-288,-3 1-64,-3-4-3392,0 6-1567,-5 0 2591,-2 4 1408</inkml:trace>
  <inkml:trace contextRef="#ctx0" brushRef="#br2" timeOffset="-76580.03">3775 1862 5120,'-8'-7'2016,"8"7"-1568,-3-5 704,3 5 224,0 0-32,0 0 32,3 0-192,3 0 0,-4 0-672,5 0 351,-2 2 161,4 1-224,6 4-96,-3 1-32,8 5 32,-8 1-32,15 12-32,-13-5-128,16 15-64,-3-4-192,5 10-96,-6-8 64,6 13 64,-7-10-192,4 20-128,-3-13 0,-5 20 64,0-14 64,-4 12 32,-2-7-64,-1 16-64,-2-13 32,-3 15 32,-3-12-32,0 14 64,3-15 0,-9 32 32,3-21-64,0 13 32,-3-19-64,-3 29-32,0-18-896,-6 13-448,3-18 704,-21-8 288</inkml:trace>
  <inkml:trace contextRef="#ctx0" brushRef="#br0" timeOffset="-16409.2">3626 1651 4992,'-3'-14'1920,"1"10"-1504,-1-2-96,3 1 2016,-4 0-800,1 0-32,-2-1-160,-1 1-800,-3 0 192,0-1 32,-3 1-193,0 3 1,-2-4 0,-1 4 32,-3-1-64,0 0 0,1 3-160,-4 0 0,1 0-160,-1 3 32,-3 0-96,1 2 64,-1 3-64,1 0 64,-1 2-128,1 1 0,-1-1-96,0 3-32,-2 3 96,-3-3 32,-1 3 32,-2-3 0,-1 3 0,1 0 64,-1-1-96,1 3 0,-1 6 32,4 0 0,0 2 0,-1 0 0,4 3 0,-1-3 0,0 3-160,1 0-32,-1 2 224,-2-2 128,3 2-128,-4 0-96,4 4-32,-4 1 32,3 4-32,7-6 64,5-6 0,-2 9 32,-7 15 0,7-15 64,2-5-96,0 9-64,-5 17 0,5-13 32,3-9 32,3 11 32,-3 11-160,6-16 32,0-6 0,1 7 0,5 17 0,-7-10 0,7-1 0,0 1 0,7 0 0,-4-3 0,2 0 0,2 8 0,1-16 0,1-2 0,2 0 0,1-3 0,0 0 0,0 2 64,2 4-32,-1-9-32,-4-5 32,5 6-32,10 10 0,-4-5 0,7-1 0,-6-2 0,8-3 0,-11-2 0,5 0 0,-5-3 0,2 0 0,1-2 0,0 0 0,2-4 0,1 1 0,2 0 64,4-3-32,-7-1-32,-5-5 32,9 4-32,-4-3 0,6 3 0,-2-3 0,6 3 0,-7-3 0,3 0 64,-2 0-32,9-2-32,-10-1 32,13-2-32,-7 0 0,12-3 64,-9 1 32,12-6 32,-8 0-160,5-4 32,-9 2 0,7-3 64,-10 0-96,6-6 0,-5 3 32,5-5 64,-9 0-32,9-2-32,-8 1 32,5-4-32,-5 2 0,5-5 0,24-13 0,-15 3 0,-6 2 0,-8 3 64,0-3-96,-15 13 0,-4 4 32,7-10 0,8-14 0,1-3 0,-4-1 0,-2 3 64,0-2-32,-3 8-32,-1 2 32,-2-2-32,3 7 0,-7-8 0,4 6 0,-3-3 0,3 1 0,-7-1 0,4 0 64,-3-5 32,2 0-32,-4-5-64,1-4-64,-2 12 32,3-2 32,-3 1 64,3 0-96,-9 3 0,3 0 32,-3 1 0,5-1 64,-7 3 32,2 0-128,-3-3 32,3-2 0,-3-3 64,3-1-32,-6-4-32,3 5 32,-3 0 32,1 3-32,-2 0-32,4-1 32,1 16-32,-1 3 0,-4-5 64,-1-14-32,-1 1 64,0 2-64,0 0 64,1 0-64,-4 0-32,3 1 32,-3-1-32,3 3 0,1 2 64,-2 3-32,2 0-32,-1 3 32,0-1-32,3 4 0,-3-1 0,0 3 0,1 0 64,1 0-96,-1 0 0,2 0 32,-3 2 0,4 0 0,-5 1 64,5 0-96,-5-3 0,5 2 32,-4-2 0,3 2 0,-3 1 64,3-1-32,1 1-32,-2 0 32,2-1-32,-1 1-96,-1-1 64,2 1 32,-1 0 0,-3-4 0,4 3 0,-5-1 0,2 1 0,-1 1 0,3 0 0,-3 1 0,0 1 0,0 1 0,1-1 0,-4 0 0,3 3 64,0 0-96,-3-1 0,1-2 32,-1 3 0,0 0 0,3 0 0,0-1 0,1 2 64,-1-2-32,0 1-32,-3 2-64,3-2 32,1-1 32,-2 2 0,5-2 0,-1 1 0,0 0 0,0 0 0,0-1-96,0 1 64,0 0 32,0 2 0,0 1 0,1-4 0,-2 4 0,2-1 64,-1 0-96,3 1 0,-3 0 32,0-2 0,0 2 0,0 0 64,1-1-96,-2 0 0,2 0 32,-1 1 0,0-1 0,0 0 64,0 1-32,3 0-32,-3-1-64,1 3-32,-2-3 64,2 6-160,-1-6 0,-3-2-1056,0 0-416,-3 0-3616,3-1-1503,-20-4 3423</inkml:trace>
  <inkml:trace contextRef="#ctx0" brushRef="#br0" timeOffset="18632.75">2644 7901 4224,'-3'-3'1568,"3"3"-1216,0-2 544,0 2 128,0 0-128,0 0 0,0-2-128,0-2-32,0-3-384,0 1 128,-3-6 160,-1 1 0,2 1 0,-1-1-64,0-5 32,0 3-32,0-5-64,0 0-65,-3-3 33,4 2-128,-5-12 32,4 7-96,-5-7 0,1 4-32,2-4 64,2 5-32,-3-6 0,0 6-160,0-8-32,4 8 32,-5-8 0,2 5 0,-1-8 0,0 4-64,0-10 32,0 10-64,0-9 64,0 7-64,0-4-32,3 6 96,-2-7 0,-1 9-32,-1-14 32,2 8-64,-1-12-32,0 7 32,0-8 32,0 8-32,3-2-32,-5 7 32,1-5 32,2 8-32,-1-8 64,3 5-64,-1-9 64,2 6-64,-1-10 64,0 14-64,3-7 64,0 7-64,0-6-32,0 8 32,3-5-32,0 8 0,-1-12 64,2 9-32,-1-10-32,3-17 32,-4 9 32,5 5-32,-2 5-32,1 3 32,1 2-32,-2 0 0,1 4 0,3 2 0,-1-4 64,2 1-32,-2 0 64,1-3-64,-3 1-32,3-1 32,-1 3-32,7 0 0,-8 3 64,1-1-96,1 6 0,0-1 96,0 4 32,-1-1-32,2 1-64,1 0 32,-2-1 32,3 0-32,-4-2-32,4 3 32,-3-1-32,3 0 0,-3 1 64,2-1-32,-1 1-32,2 2 32,-4 3-32,4-1 0,0-2 64,2 0-32,-2 6-32,3-2 32,0 2-32,0 2 0,-1 0 0,4 0 0,0-1 0,-1 2 0,1-5 64,2 2-32,-2-1-32,2-2 32,-2-1-32,3 2 64,-3 1 32,2 0-128,-5 3 32,3 0 0,-1-1 0,1 2 0,-3-1 0,0-1 0,0 1 0,-1 1 0,0-2 0,1 1 0,-3 0 0,3 3 0,0-1 64,0 3-32,-4 0-32,4 0 32,0 3-32,-1 0 0,4-3 0,0 3 0,-1-1 0,4 2 0,-3-2 0,3 1 0,-4 0 64,4-1-96,-4 4 0,4-3 32,-4-1 0,1 1 0,-3-3 0,0 0 0,0 3 0,-1 0 0,-2-1 0,0 4 0,0 0 0,2-1 0,1 0 0,0 0 0,-4 3 64,4 0-96,-3 0 0,3 0 32,0 0 0,0 0 64,-1 0 32,4 0-128,-4 0 32,7 0-64,-3 0 0,5 0 64,-5 0 0,2 0 0,-5 3 64,9 3-32,-1-2-32,-5 2 32,2-1-32,-5 0 0,3 1 0,-3-1 0,0 0 0,-1 3 0,1-3 0,0 3 0,0-3 0,-1 3 0,1 0 64,0 0 32,-1 0-192,1 2 0,3 1 32,0 2 32,-1 0 32,1 0 0,2 2 64,-2 1 96,3 0-64,-6 0 0,5 2-32,-5 1 32,6-1-64,-6 3-32,2 0 32,-2 2 32,3-2-32,-7 0-32,4 3 32,-6-4-32,6 1 0,-4 0 0,1 1 0,-3-1 64,2 0-32,-1 2-32,2 1 32,-4 5 32,4 0-32,0 2-32,-1 0 32,1-2 32,3 0-32,-3 0-32,-1-1 32,1-2-32,0 3 0,0 0 64,0 0-32,-3-1 64,2 4-64,-2 2-32,3 0 32,-3 0 32,6 0-96,-7-2 0,7-3 32,-6-1 0,3 1 0,-4 3 0,7-3 0,-6-1 64,6 1-96,-6 3 0,3-3 32,-4 4 64,1 1-32,-3 0-32,3 0-64,-3 0 32,3-2 32,-3-1 64,2 3-32,-1 3-32,1-5 32,-2 1 32,0-1-96,-3 0 0,3-1 32,-3 2 0,3 2 0,-4-4 64,4 0-96,0 1 0,0-6 32,-3 3 0,3-2 0,-3-2 0,3 4 0,-3-3 0,3 1 0,-3 2 64,-1-4-96,1 4 0,1 0 32,-4-11 0,0-1 0,3 6 0,0-5 0,-1 6 0,1-6 0,0 6 64,0-6-32,0 3-32,0 10-64,0-4 32,0 2 32,0-6 64,0 0-96,0 1 0,0-3 32,0 2 64,-1 1-32,2 2-32,-1-2-64,0-1 32,-1 1 32,1-11 0,0 0 0,0 3 0,0-3 0,0 3 0,0-3 0,0 3 0,-3-3 0,3 3 0,0-4 0,0 5 0,0-5 0,0 7 0,-1-4 0,-2 7 0,0-10-224,0 7 0,0-6-3584,0 0-1503,0-2 2687,-2-4 1312</inkml:trace>
  <inkml:trace contextRef="#ctx0" brushRef="#br2" timeOffset="-78907.16">3754 4433 6528,'-9'-2'2464,"9"2"-1920,3-3 320,-3 3 128,6 0 32,-3 0 96,8-2-128,-1-1-32,7-2-544,-8 2 159,12 3 161,-10 0 32,10 0 32,-3 0-96,8 5-64,-2-2-128,11 7-64,-6-2-128,10 8 32,-10-3-64,10 13 0,-7-5-96,6 13-32,-8-5-96,-1 10 32,-2-4 0,2 6 32,-5-4 0,3 10 64,-7-11-32,7 20 64,-7-12-128,7 17-64,-6-14 64,2 10 0,-3-12 32,1 15 0,-3-13-64,3 19 32,-4-14 0,6 14 32,-5-14-64,6 14 32,-6-14-64,2 18-32,-2-14 32,-3 12 32,-1-14-32,1 9 64,-3-13-64,2 18 64,-4-13-64,2 24-32,-4-19 32,4 8 32,-4-13 32,4 13 96,-2-13-96,1 29 0,-2-19-32,3 12 32,-4-17 0,5 21 32,-2-18 0,3 26 64,-1-16-96,4 11 0,-7-19 32,4 14 0,-3-16-64,4 13-64,-3-14-544,6 9-288,-10-16 448,-1-3 160</inkml:trace>
  <inkml:trace contextRef="#ctx0" brushRef="#br0" timeOffset="23015.32">3618 8041 3072,'-53'19'1120,"15"-1"-864,-30 9-544,38-12-352,-14 6 192,-12 5 192,-15 5 576,-8 1 256,-9 4 448,2 1 128,-6 3 32,1-1 0,3 2-288,6-1-96,11-6-448,15-5 288,12-8 96,14-6 128,18-7 32,18-8-64,18-10 32,20-9-288,15-6-96,14-10-193,19-2-127,11-2 0,3-3-32,9-2-160,15-1 32,-10-2 0,1 3 0,3 5 0,-9 4 0,-12 4 0,-12 5 0,-5 5-160,-19 5 32,-13 9-223,-16 1-33,-17 6 160,-16 8 32,-13 5 32,-19 5 32,-17 6 96,-15 5 64,-9 0 0,-5 5-32,-4 3 224,4-6 96,5-2 32,8-9 31,16-3 289,18-7 192,20-3-672,20-7-288,16-13 256,20-5 256,27-8-128,17-13-64,21-6-128,15-2 0,11-3-64,13 0-32,7-2 32,1-1-32,9 1 0,-8 3 0,-10-4 0,-6 6 0,-11 8 0,-16 4 64,-20 4-96,-17 5 0,-18 5 32,-15 6 64,-18 1 32,-14 6 96,-15 6-32,-18 4 64,-20 4-192,-15 4-32,-9 6 0,-3-1 64,6 1 32,6-3 32,11-2-64,24-14 160,19-5 32,19-10 64,25-3 128,16-5-128,13-6 0,11-4-192,16-6-32,1-2-32,1-9-64,4 3 32,-7 6-32,-9 5 0,-12 4 64,-14 6-96,-15 4 0,-15 6 32,-14 3 0,-15 3-96,-21 5 0,-14 3-32,-13 2 96,-11 6 0,-3 2 32,-5 1 0,-5-4 64,1 1-32,4-1 64,1 1 0,4-3 32,12 0-64,12 0 32,8-3-64,12-4 64,16-4-64,13-4-32,15-2 32,6-6-32,4 0-96,2-6 64,-3 3 32,-6 2 0,-8 0 0,-9 6 64,-13 3-32,-14 4 64,-9 6-128,-11 2 0,-10 3 32,-2 0 64,3 0-32,3-5 64,11-3-1888,12-7-864,9-4 1344,9 1 640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52.679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3363 0 0 0,'-1'1'0'0,"-2"1"0"0,0 1 0 0,-2 0 0 0,-1 1 0 0,0 1 0 0,-1 0 0 0,-39 28 0 0,-129 95 0 0,-861 624 0 0,272-197 0 0,292-212 0 0,-262 190 0 0,645-468 0 0,78-57 0 0,7-5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56.367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114 1 1504 0 0,'9'0'7800'0'0,"4"3"-5746"0"0,9 11 26 0 0,-21-13-1782 0 0,8-1 27 0 0,9 2 1025 0 0,-1-2-1193 0 0,-16 1 79 0 0,42-4 485 0 0,-41 3-636 0 0,0 0-26 0 0,31 3 223 0 0,-32-3-207 0 0,1-1-16 0 0,6-1-38 0 0,-6 2 96 0 0,0 0-63 0 0,12 2-43 0 0,-6 3-12 0 0,1 1 1 0 0,1 3 1 0 0,-6-7-3 0 0,5 9 14 0 0,-5-8 36 0 0,-1 3-43 0 0,3 15-5 0 0,-5-19 0 0 0,-1 1 0 0 0,1 0 0 0 0,-1 0 0 0 0,0 0 0 0 0,0 0 0 0 0,0 0 0 0 0,0 1 0 0 0,-1 4 0 0 0,1-4 0 0 0,0 16 0 0 0,-1-19 5 0 0,1 0-1 0 0,0-1 0 0 0,0 1 0 0 0,0 0 0 0 0,0 0 0 0 0,0-1 0 0 0,0 1 0 0 0,0 0 0 0 0,0-1 0 0 0,1 1 0 0 0,-1 0 1 0 0,0 0-1 0 0,0-1 0 0 0,0 1 0 0 0,1 0 0 0 0,-1-1 0 0 0,1 1 0 0 0,-1 0 0 0 0,2 5 22 0 0,-11 77 218 0 0,9-74-290 0 0,-1 1-1 0 0,1-1 0 0 0,-2 1 1 0 0,-2 9-1 0 0,0 28 951 0 0,4-32-840 0 0,0-14-61 0 0,0 0-1 0 0,0 0 0 0 0,1 0 0 0 0,-1 0 1 0 0,0 0-1 0 0,0 0 0 0 0,0 0 0 0 0,0 0 0 0 0,-1 0 1 0 0,1 0-1 0 0,0 0 0 0 0,-1 2 0 0 0,0 0 0 0 0,1 1 0 0 0,-1-1 1 0 0,1 1-1 0 0,-1-1 0 0 0,1 1 0 0 0,1 6 0 0 0,-2 12 47 0 0,1-4-38 0 0,0-16 0 0 0,1-1-9 0 0,-1-1 0 0 0,0 0 0 0 0,0 1 0 0 0,0-1 0 0 0,0 1 0 0 0,0-1 0 0 0,0 1 0 0 0,0-1 0 0 0,-1 1 0 0 0,1-1 0 0 0,0 1 0 0 0,0-1 0 0 0,0 0 0 0 0,0 1 1 0 0,0-1-1 0 0,-1 1 0 0 0,1-1 0 0 0,0 0 0 0 0,0 1 0 0 0,-1-1 0 0 0,1 1 0 0 0,0-1 0 0 0,-1 0 0 0 0,1 1 0 0 0,-1-1 0 0 0,1 2 6 0 0,-1-1 1 0 0,1 1-1 0 0,0 0 0 0 0,-1-1 0 0 0,1 1 0 0 0,0-1 1 0 0,0 1-1 0 0,0 0 0 0 0,0-1 0 0 0,1 1 0 0 0,-1 0 1 0 0,1 2-1 0 0,0-1 11 0 0,0-1 0 0 0,0 1 0 0 0,-1 0 0 0 0,1-1 1 0 0,-1 1-1 0 0,0 0 0 0 0,1 4 0 0 0,-2 6 512 0 0,1-14-833 0 0,0-5 308 0 0,0-1-5 0 0,0 0 0 0 0,0-1 1 0 0,-1 1-1 0 0,-2-11 0 0 0,2 10-1 0 0,2 5 0 0 0,-1 0 0 0 0,0 0 0 0 0,-1 0 0 0 0,1 0 0 0 0,0 0 0 0 0,-1 1 0 0 0,0-1 0 0 0,-1-4 0 0 0,-5-17 0 0 0,5 6 0 0 0,-2-5 0 0 0,4 20 0 0 0,-2-1 0 0 0,1 0 0 0 0,0 1 0 0 0,0-1 0 0 0,1 0 0 0 0,-1 0 0 0 0,1-1 0 0 0,0 1 0 0 0,0 0 0 0 0,0 0 0 0 0,1 0 0 0 0,1-5 0 0 0,1-24 0 0 0,-2 30 0 0 0,-1 0 0 0 0,0 1 0 0 0,0-1 0 0 0,0 0 0 0 0,-1 0 0 0 0,0-6 0 0 0,-2-11 0 0 0,-3-34 0 0 0,4 49 0 0 0,2-1 0 0 0,1-9 0 0 0,-6-17 0 0 0,7 9 0 0 0,-3 14 0 0 0,-3-41 0 0 0,3 49 0 0 0,1 1 0 0 0,0-1 0 0 0,0 1 0 0 0,0 0 0 0 0,-1-1 0 0 0,1 1 0 0 0,0-1 0 0 0,-1 1 0 0 0,1-1 0 0 0,0 1 0 0 0,-1 0 0 0 0,1-1 0 0 0,-1 1 0 0 0,1 0 0 0 0,-1-1 0 0 0,1 1 0 0 0,0 0 0 0 0,-1 0 0 0 0,1-1 0 0 0,-1 1 0 0 0,1 0 0 0 0,-1 0 0 0 0,0 0 0 0 0,0-1 0 0 0,-9-2 0 0 0,10 2 0 0 0,-1 1 0 0 0,1 0 0 0 0,-1 0 0 0 0,0 0 0 0 0,1 0 0 0 0,-1 0 0 0 0,1 0 0 0 0,-1 0 0 0 0,0 0 0 0 0,1 0 0 0 0,-1 0 0 0 0,1 0 0 0 0,-1 0 0 0 0,0 0 0 0 0,1 0 0 0 0,-1 0 0 0 0,1 0 0 0 0,-1 1 0 0 0,0-1 0 0 0,1 0 0 0 0,-1 1 0 0 0,1-1-1 0 0,-1 0 1 0 0,0 1 0 0 0,1 0 1 0 0,-1-1 0 0 0,0 1-1 0 0,1-1 1 0 0,-1 0 0 0 0,0 1-1 0 0,1-1 1 0 0,-1 0 0 0 0,0 0-1 0 0,1 1 1 0 0,-1-1 0 0 0,0 0-1 0 0,0 0 1 0 0,1 0 0 0 0,-1 0-1 0 0,0 0 1 0 0,0 0-1 0 0,-1 0 1 0 0,1-1 10 0 0,-2-1 5 0 0,-8 3 10 0 0,10-1-25 0 0,0 0-1 0 0,0 1 0 0 0,0-1 1 0 0,0 0-1 0 0,1 1 0 0 0,-1-1 1 0 0,0 1-1 0 0,1-1 0 0 0,-1 1 0 0 0,0-1 1 0 0,1 1-1 0 0,-2 0 0 0 0,-8 6 50 0 0,7-6-48 0 0,-2 1 13 0 0,0 0 0 0 0,0 0 0 0 0,0 0 1 0 0,0-1-1 0 0,-10 1 0 0 0,14-2 41 0 0,-2 0-30 0 0,0 1 1 0 0,1 0-1 0 0,-1-1 0 0 0,0 1 0 0 0,-4 2 0 0 0,-17 8 57 0 0,23-11-81 0 0,1 1-1 0 0,0-1 1 0 0,-1 0-1 0 0,1 0 1 0 0,-1 0-1 0 0,1 0 1 0 0,0 1-1 0 0,-1-1 1 0 0,1 0-1 0 0,0 0 1 0 0,-1 0-1 0 0,1 0 1 0 0,-1 0-1 0 0,1 0 1 0 0,0 0-1 0 0,-1 0 1 0 0,1 0 0 0 0,-1 0-1 0 0,1 0 1 0 0,0-1-1 0 0,-1 1 1 0 0,1 0-1 0 0,0 0 1 0 0,-1 0-1 0 0,1 0 1 0 0,0-1-1 0 0,-1 1 1 0 0,1 0-1 0 0,0 0 1 0 0,-1-1-1 0 0,1 1 1 0 0,-1-1-1 0 0,0 0 2 0 0,-13 3 31 0 0,-3-1 15 0 0,16-1-43 0 0,0 0 1 0 0,0-1-1 0 0,0 1 0 0 0,0 0 0 0 0,1-1 0 0 0,-1 1 1 0 0,0 0-1 0 0,0 0 0 0 0,0 0 0 0 0,0 0 0 0 0,0 0 1 0 0,0 0-1 0 0,0 0 0 0 0,0 0 0 0 0,-1 1 1 0 0,-13 1 102 0 0,14-2-49 0 0,-1-1 13 0 0,2 2-69 0 0,-1-1-1 0 0,0 0 1 0 0,1 0-1 0 0,-1 0 1 0 0,1 0-1 0 0,-1 0 1 0 0,1 0-1 0 0,-1 0 1 0 0,0 0-1 0 0,1 0 0 0 0,-1 0 1 0 0,1 0-1 0 0,-1 0 1 0 0,1-1-1 0 0,-1 1 1 0 0,1 0-1 0 0,-1 0 1 0 0,1-1-1 0 0,-1 1 1 0 0,1 0-1 0 0,-1 0 0 0 0,1-1 1 0 0,-1 0-1 0 0,-2 0 45 0 0,1 0-43 0 0,-14 3 142 0 0,13-1-92 0 0,3 0-48 0 0,0-1 1 0 0,0 1-1 0 0,0-1 1 0 0,0 0-1 0 0,0 1 1 0 0,-1-1-1 0 0,1 1 1 0 0,0-1-1 0 0,0 1 1 0 0,0-1-1 0 0,-1 0 1 0 0,1 1-1 0 0,0-1 1 0 0,0 0-1 0 0,-1 1 1 0 0,1-1 0 0 0,0 0-1 0 0,-1 1 1 0 0,1-1-1 0 0,-1 0 1 0 0,1 0-1 0 0,0 1 1 0 0,-1-1-1 0 0,1 0 1 0 0,-1 0-1 0 0,1 0 1 0 0,-1 0-1 0 0,1 1 1 0 0,-1-1-1 0 0,-1 1 184 0 0,-2 0 120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4:07.226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0 0 0 0,'27'9'0'0,"21"7"0"0,3 0 0 0,-28-8 0 0,14 3 0 0,-15-3 0 0,43 13 0 0,-60-20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4:09.155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1 0 0 0,'18'6'0'0,"7"2"0"0,-19-6 0 0,43 14 0 0,164 53 0 0,-193-62 0 0,-13-5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4:09.867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1 1 0 0,'5'2'0'0,"23"7"0"0,-8-3 0 0,113 37 0 0,17 6 0 0,-146-48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4:10.570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1 0 0 0,'31'11'0'0,"-26"-10"0"0,78 26 0 0,66 22 0 0,-118-39 0 0,-20-7 0 0,-2 0 0 0,-1 0 0 0,1 0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4:11.218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0 0 0 0,'7'2'0'0,"-1"1"0"0,2-1 0 0,-1 0 0 0,-1 0 0 0,43 14 0 0,-29-9 0 0,217 70 0 0,-227-74 0 0,1 1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4:13.366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1 0 0 0,'2'1'0'0,"29"9"0"0,28 9 0 0,165 54 0 0,-213-69 0 0,-3-2 0 0,-14-4 0 0,1 1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4:15.854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179 0 1504 0 0,'0'0'11112'0'0,"26"0"-9190"0"0,-22 1-1609 0 0,0 0 0 0 0,0 0 0 0 0,0 0 0 0 0,0 1-1 0 0,6 2 1 0 0,-3-1-272 0 0,-5-2 97 0 0,11 11 370 0 0,-9-8-461 0 0,-3-3-25 0 0,0 1 0 0 0,0-1-1 0 0,1 0 1 0 0,-1 1-1 0 0,1-1 1 0 0,-1 0 0 0 0,4 2-1 0 0,-3-2 64 0 0,-1 0 3 0 0,19 14 243 0 0,-16-13-289 0 0,-3-1-37 0 0,1 0 0 0 0,-1 1 0 0 0,0-1 0 0 0,1 0 0 0 0,-1 0-1 0 0,0 1 1 0 0,0-1 0 0 0,1 0 0 0 0,-1 1 0 0 0,0-1-1 0 0,0 1 1 0 0,-1-1 0 0 0,1 1 0 0 0,1 3 0 0 0,11 14-355 0 0,-11-17 452 0 0,0 1-1 0 0,-1-1 0 0 0,1 0 1 0 0,0 0-1 0 0,0 0 0 0 0,4 3 1 0 0,0-1-81 0 0,-4-2 22 0 0,9 17-338 0 0,-10-18 322 0 0,-1-1 1 0 0,1 1 0 0 0,-1 0-1 0 0,1 0 1 0 0,-1-1 0 0 0,1 1-1 0 0,-1 0 1 0 0,0 0-1 0 0,1-1 1 0 0,-1 1 0 0 0,0 0-1 0 0,0 0 1 0 0,0 0 0 0 0,0 0-1 0 0,1-1 1 0 0,-1 1 0 0 0,-1 1-1 0 0,1-2-22 0 0,0 1 0 0 0,0-1 0 0 0,0 0 0 0 0,0 0 0 0 0,0 1 0 0 0,0-1 0 0 0,0 0 0 0 0,1 0 0 0 0,-1 1 0 0 0,0-1 1 0 0,0 0-1 0 0,0 0 0 0 0,0 1 0 0 0,0-1 0 0 0,0 0 0 0 0,0 0 0 0 0,0 1 0 0 0,1-1 0 0 0,-1 0 0 0 0,0 0 0 0 0,0 0 0 0 0,0 1 0 0 0,1-1 0 0 0,-1 0 0 0 0,1 1 0 0 0,-1-1 0 0 0,1 1 0 0 0,-1-1 0 0 0,1 1 0 0 0,-1 0 0 0 0,0-1 0 0 0,1 1 0 0 0,-1 0 0 0 0,0-1 0 0 0,1 1 0 0 0,-1 0 0 0 0,0-1 0 0 0,0 1 0 0 0,0 0 0 0 0,0-1 0 0 0,1 1 0 0 0,-1 0 0 0 0,0 0 0 0 0,0-1 0 0 0,0 1 0 0 0,-1 0 0 0 0,1 0 0 0 0,0 0 0 0 0,1 6 3 0 0,0-5 20 0 0,0 1 1 0 0,0 0-1 0 0,-1-1 1 0 0,1 1-1 0 0,-1-1 1 0 0,0 1 0 0 0,0 0-1 0 0,0 0 1 0 0,-1 3-1 0 0,1-3 15 0 0,-4 0-33 0 0,-3 7 33 0 0,7-7 1 0 0,-2 1 1 0 0,-14 14-33 0 0,-5 0 52 0 0,13-14-35 0 0,7-4-15 0 0,0 0-1 0 0,0 1 1 0 0,0-1 0 0 0,-1 0-1 0 0,1 1 1 0 0,0-1 0 0 0,0 1-1 0 0,0 0 1 0 0,0-1-1 0 0,0 1 1 0 0,0 0 0 0 0,0 0-1 0 0,1-1 1 0 0,-1 1 0 0 0,0 0-1 0 0,0 0 1 0 0,0 0 0 0 0,0 1-1 0 0,1-1-8 0 0,-1-1 0 0 0,1 1 0 0 0,-1 0 0 0 0,1-1 0 0 0,-1 1 0 0 0,0-1 0 0 0,1 1 0 0 0,-1-1 0 0 0,0 1 0 0 0,1-1 0 0 0,-1 0 0 0 0,0 1 0 0 0,1-1 0 0 0,-1 0 0 0 0,0 0 0 0 0,0 1 0 0 0,1-1 0 0 0,-1 0-1 0 0,-1 0 1 0 0,-9 4 39 0 0,9-2-14 0 0,0 0-1 0 0,0-1 1 0 0,0 1 0 0 0,-1-1 0 0 0,1 0-1 0 0,0 0 1 0 0,-6 2 0 0 0,1 0 103 0 0,0 2-73 0 0,5-4-33 0 0,0 1-1 0 0,0-1 1 0 0,0 0-1 0 0,0 0 1 0 0,0 0-1 0 0,0 0 1 0 0,0 0-1 0 0,0 0 1 0 0,-3 1-1 0 0,-1 3 88 0 0,6-5-111 0 0,0 1 1 0 0,-1-1-1 0 0,1 1 1 0 0,0-1-1 0 0,-1 0 1 0 0,1 1-1 0 0,0-1 1 0 0,-1 0-1 0 0,1 1 1 0 0,-1-1-1 0 0,1 0 1 0 0,0 1-1 0 0,-1-1 1 0 0,1 0-1 0 0,-1 0 1 0 0,1 0-1 0 0,-1 1 1 0 0,1-1-1 0 0,-1 0 1 0 0,1 0-1 0 0,-1 0 1 0 0,1 0-1 0 0,-1 0 1 0 0,1 0-1 0 0,-1 0 1 0 0,1 0-1 0 0,-1 0 1 0 0,1 0-1 0 0,-2 0 1 0 0,-4 6 80 0 0,-49 28 202 0 0,5-13-172 0 0,45-18-100 0 0,0-1-1 0 0,-1 0 1 0 0,1 0 0 0 0,0 0 0 0 0,0-1 0 0 0,-1 0 0 0 0,1 0 0 0 0,-1 0-1 0 0,-7-1 1 0 0,-3 3 65 0 0,15-3-7 0 0,1 1 7 0 0,-2 4-11 0 0,0-3 2 0 0,-4-2 1 0 0,4 1-6 0 0,0 4-1 0 0,1-4 436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4:22.089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806 3 4328 0 0,'3'-2'10888'0'0,"-7"9"-10495"0"0,0-1 1 0 0,0 1 0 0 0,-1-1 0 0 0,0 1 0 0 0,-11 9-1 0 0,-8 10 371 0 0,-72 75 1154 0 0,27-33-916 0 0,-69 95 606 0 0,93-99-1146 0 0,4-5-15 0 0,-3 2 299 0 0,2 3 1 0 0,-54 110-1 0 0,54-99-413 0 0,6-13-30 0 0,-12 15 1 0 0,32-54-228 0 0,10-15-18 0 0,1 1 0 0 0,-9 16-1 0 0,6-12 50 0 0,7-12 43 0 0,6-5-1915 0 0,-4 4 1587 0 0,0-1-1 0 0,-1 0 1 0 0,1 0-1 0 0,0 0 0 0 0,0-1 1 0 0,0 1-1 0 0,-1 0 1 0 0,1 0-1 0 0,0-2 0 0 0,3-3-1408 0 0,8-18-2574 0 0,-8 16 2643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2:49.122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1 1 0 0,'0'1'0'0,"2"1"0"0,0 1 0 0,3 2 0 0,-2-1 0 0,3 3 0 0,13 16 0 0,1 3 0 0,4 3 0 0,-9-10 0 0,8 10 0 0,-3-5 0 0,24 30 0 0,-4-4 0 0,-17-21 0 0,2 1 0 0,44 55 0 0,203 252 0 0,-240-299 0 0,-8-8 0 0,26 32 0 0,-34-42 0 0,191 236 0 0,-188-233 0 0,102 126 0 0,201 249 0 0,-299-370 0 0,60 74 0 0,-61-75 0 0,463 572 0 0,-442-545 0 0,-14-18 0 0,-2-2 0 0,16 19 0 0,-19-24 0 0,0 0 0 0,-1 0 0 0,-6-8 0 0,2 3 0 0,3 3 0 0,2 3 0 0,-1-3 0 0,-18-21 0 0,20 26 0 0,25 30 0 0,-24-30 0 0,-23-29 0 0,-6-6 0 0,-1-2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4:23.099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1373 619 10584 0 0,'0'0'688'0'0,"-6"-5"2"0"0,-19-9 1380 0 0,-29-12 1 0 0,26 13-778 0 0,-26-17 1 0 0,-113-67 1481 0 0,106 57-2103 0 0,39 25-340 0 0,-1 1 1 0 0,-34-17 0 0 0,42 23-81 0 0,-30-18 0 0 0,-1-3 100 0 0,-14 1 217 0 0,-65-22 0 0 0,71 29-243 0 0,26 10-126 0 0,0 0 0 0 0,-38-7 0 0 0,20 7-3 0 0,25 6-47 0 0,-43-6-1 0 0,52 9-51 0 0,0 0 1 0 0,-17-5-1 0 0,-15-3 439 0 0,5-1-357 0 0,17 4-152 0 0,7 3-104 0 0,1 0-1 0 0,-22-10 1 0 0,7 3 337 0 0,22 9-184 0 0,6 1-48 0 0,-1 0 0 0 0,1 1-1 0 0,-1-1 1 0 0,1 0 0 0 0,0 0-1 0 0,-1 0 1 0 0,1 0 0 0 0,0 0-1 0 0,0 0 1 0 0,-1 0 0 0 0,0-2-1 0 0,2 3-29 0 0,0 0-1 0 0,-1 0 1 0 0,1 0-1 0 0,0 0 0 0 0,0 0 1 0 0,0 0-1 0 0,0-1 0 0 0,0 1 1 0 0,0 0-1 0 0,0 0 0 0 0,-1 0 1 0 0,1 0-1 0 0,0-1 1 0 0,0 1-1 0 0,0 0 0 0 0,0 0 1 0 0,0 0-1 0 0,0-1 0 0 0,0 1 1 0 0,0 0-1 0 0,0 0 0 0 0,0 0 1 0 0,0 0-1 0 0,0-1 0 0 0,0 1 1 0 0,0 0-1 0 0,0 0 1 0 0,0 0-1 0 0,0-1 0 0 0,0 1 1 0 0,0 0-1 0 0,0 0 0 0 0,1 0 1 0 0,-1 0-1 0 0,0-1 0 0 0,7-3 193 0 0,16-2-2118 0 0,-19 5 711 0 0,8 0-250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4:25.542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1184 1 6520 0 0,'1'1'86'0'0,"27"6"9442"0"0,-27-6-9392 0 0,0 0 1 0 0,-1-1-1 0 0,1 1 0 0 0,0 0 0 0 0,-1 0 1 0 0,1 0-1 0 0,-1 0 0 0 0,1 1 0 0 0,-1-1 1 0 0,0 0-1 0 0,0 0 0 0 0,1 0 0 0 0,-1 0 0 0 0,0 0 1 0 0,0 0-1 0 0,0 0 0 0 0,0 1 0 0 0,0-1 1 0 0,0 0-1 0 0,0 0 0 0 0,-1 0 0 0 0,1 0 1 0 0,0 0-1 0 0,-1 0 0 0 0,1 0 0 0 0,0 0 1 0 0,-2 2-1 0 0,0 3 22 0 0,-1 0 0 0 0,0 0 0 0 0,-6 9 0 0 0,-71 92 1558 0 0,30-43-994 0 0,-52 71 290 0 0,35-46-529 0 0,-32 48-6 0 0,59-74-347 0 0,-281 465 1636 0 0,259-422-1138 0 0,-23 46 112 0 0,-29 60-47 0 0,86-169-625 0 0,16-26-22 0 0,-17 33 0 0 0,10-16-41 0 0,-25 35 0 0 0,38-60-4 0 0,-4 7-8 0 0,3-7-36 0 0,0 1 0 0 0,-9 18 0 0 0,16-27-54 0 0,14 3-3163 0 0,-13-3 3075 0 0,1-1-1 0 0,-1 1 1 0 0,1-1 0 0 0,-1 1 0 0 0,1-1 0 0 0,-1 0 0 0 0,1 0-1 0 0,-1 0 1 0 0,3 0 0 0 0,8-2-1544 0 0,1-3-237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4:26.193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1204 1736 12688 0 0,'0'0'1102'0'0,"0"-2"-747"0"0,-1-4-89 0 0,0 1 1 0 0,0 0-1 0 0,-1-1 0 0 0,0 1 0 0 0,0 0 1 0 0,0 0-1 0 0,0 0 0 0 0,-4-5 1 0 0,-3-8 456 0 0,5 12-380 0 0,0-1 0 0 0,0 1 0 0 0,0 0 0 0 0,-7-8 0 0 0,-7-9 595 0 0,-36-51 767 0 0,-23-39-19 0 0,34 41-471 0 0,-36-63-212 0 0,31 46-671 0 0,-70-97 0 0 0,-76-98 382 0 0,91 142-524 0 0,75 106-117 0 0,-42-44 0 0 0,14 18-31 0 0,-17-32 106 0 0,49 67 36 0 0,-25-39 0 0 0,-13-11 312 0 0,56 68-402 0 0,2 3 24 0 0,0 0 0 0 0,0 0-1 0 0,0 1 1 0 0,-11-10 0 0 0,0-2 423 0 0,15 16-498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3:45.717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0 0 2760 0 0,'0'0'14453'0'0,"18"9"-13643"0"0,-11 7 108 0 0,0 9-598 0 0,-2 4-62 0 0,3 41-46 0 0,-4-12 1063 0 0,-2-48-1170 0 0,-1 0-1 0 0,-1 0 1 0 0,0 13 0 0 0,1 21-85 0 0,-2-18-9 0 0,1-21-11 0 0,0 0 0 0 0,0 0 0 0 0,0 0 0 0 0,0 0 0 0 0,2 6-1 0 0,1 39 1 0 0,-2-46 104 0 0,-1 1-1 0 0,1-1 1 0 0,-1 1-1 0 0,0-1 1 0 0,-1 6-1 0 0,1 5-2824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3:46.493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484 1 3224 0 0,'0'0'8566'0'0,"-8"9"-4836"0"0,6-7-3470 0 0,1 1 0 0 0,-1-1 0 0 0,1 0 0 0 0,-1 0 0 0 0,1 0 0 0 0,-1 0 0 0 0,0 0 0 0 0,0 0 0 0 0,0-1 0 0 0,-5 4 0 0 0,1-1-353 0 0,-1 0 1 0 0,-14 5-1 0 0,-17 1 625 0 0,25-6-205 0 0,11-4-297 0 0,0 1 0 0 0,1-1-1 0 0,-1 1 1 0 0,0-1 0 0 0,1 1 0 0 0,-1 0-1 0 0,0 0 1 0 0,-1 1 0 0 0,0-1 41 0 0,0 1 0 0 0,1-1 0 0 0,-1 0 0 0 0,0 0 0 0 0,0 0 0 0 0,0 0 0 0 0,-6 0 0 0 0,6 0 3 0 0,0-1 0 0 0,0 1 1 0 0,0 0-1 0 0,0 0 0 0 0,0 0 1 0 0,0 0-1 0 0,-4 3 0 0 0,0 0 43 0 0,1 0-1 0 0,-1-1 0 0 0,0 0 0 0 0,-1 0 0 0 0,-10 3 1 0 0,8-3-16 0 0,0 0 1 0 0,0 1-1 0 0,0 0 1 0 0,-12 8 0 0 0,15-10-106 0 0,-24 8 460 0 0,29-10-243 0 0,-14 3 684 0 0,11-3-706 0 0,4 0-222 0 0,0-1-1 0 0,1 1 1 0 0,-1 0-1 0 0,0 0 0 0 0,1 0 1 0 0,-1 0-1 0 0,0-1 0 0 0,1 1 1 0 0,-1 0-1 0 0,0 0 1 0 0,0 0-1 0 0,1 1 0 0 0,-1-1 1 0 0,0 0-1 0 0,1 0 0 0 0,-1 0 1 0 0,0 0-1 0 0,1 1 1 0 0,-2-1-1 0 0,-17 1 71 0 0,-33 5 538 0 0,22-6-1232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3:47.375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620 0 1840 0 0,'0'0'11385'0'0,"-9"4"-10454"0"0,3-2-797 0 0,1 0 1 0 0,-1 0 0 0 0,1-1 0 0 0,-1 0 0 0 0,1 0 0 0 0,-1-1-1 0 0,-5 1 1 0 0,-24 3 832 0 0,18-2-278 0 0,14-2-579 0 0,0 0-1 0 0,1 0 1 0 0,-1 1-1 0 0,0-1 1 0 0,0 1-1 0 0,1 0 1 0 0,-5 1-1 0 0,-14 4 776 0 0,16-5-697 0 0,-125 25 2563 0 0,37-8-956 0 0,41-7-2045 0 0,-18 11 642 0 0,54-13-205 0 0,15-8-155 0 0,-1 0 1 0 0,1 0 0 0 0,-1 0-1 0 0,1 0 1 0 0,-1 0-1 0 0,0 0 1 0 0,1 0 0 0 0,-4 0-1 0 0,0 1-9 0 0,1 0 0 0 0,0 0 0 0 0,0 0 0 0 0,0 1-1 0 0,0 0 1 0 0,0-1 0 0 0,-5 6 0 0 0,-5 3 1082 0 0,13-10-933 0 0,-8 10-466 0 0,6-9 284 0 0,-8 4 493 0 0,9-5-503 0 0,4-4-529 0 0,4-4-986 0 0,-1-3-512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3:51.021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315 76 6824 0 0,'0'0'3573'0'0,"5"-7"-1276"0"0,-5 6-2137 0 0,0 0-1 0 0,0 0 0 0 0,1 0 1 0 0,-1-1-1 0 0,0 1 0 0 0,0 0 0 0 0,0 0 1 0 0,0 0-1 0 0,0 0 0 0 0,-1 0 1 0 0,1 0-1 0 0,0 0 0 0 0,0 0 1 0 0,-1 0-1 0 0,1 0 0 0 0,-1 0 1 0 0,0-2-1 0 0,-2-1 142 0 0,1 0 0 0 0,-1 0 0 0 0,0 0 0 0 0,-1 0 0 0 0,-3-4-1 0 0,3 3-246 0 0,1 4 167 0 0,0-1 0 0 0,0 1 1 0 0,0-1-1 0 0,0 1 0 0 0,0 0 1 0 0,0 0-1 0 0,-1 0 0 0 0,-3 0 1 0 0,6 1-84 0 0,-12-4 269 0 0,12 4-362 0 0,-1 0 0 0 0,0 0 0 0 0,0 0 0 0 0,0 1 0 0 0,1-1 0 0 0,-1 0 0 0 0,0 1 0 0 0,1-1 0 0 0,-1 1 0 0 0,0 0 0 0 0,1-1 0 0 0,-1 1 0 0 0,0 0 0 0 0,1 0 0 0 0,0 0 0 0 0,-3 2 0 0 0,2-2-13 0 0,0 1 1 0 0,0-1-1 0 0,0 0 0 0 0,0 0 1 0 0,0 0-1 0 0,0 0 1 0 0,0 0-1 0 0,0-1 1 0 0,0 1-1 0 0,-3 0 0 0 0,3 0-19 0 0,1-1 0 0 0,0 1 0 0 0,0 0 0 0 0,-1 0 0 0 0,1 0 0 0 0,0 0 0 0 0,0 0 0 0 0,0 0 0 0 0,0 0 0 0 0,0 0 0 0 0,0 0 0 0 0,0 2 1 0 0,-3 1 14 0 0,-9 6 54 0 0,10-8-62 0 0,1 0 0 0 0,-1 0 0 0 0,1 0 0 0 0,-1 0 0 0 0,-3 4 0 0 0,0 3-20 0 0,1-3 0 0 0,-7 7 0 0 0,8-9 0 0 0,1 0 0 0 0,0 0 0 0 0,0 0 0 0 0,0 0 0 0 0,1 1 0 0 0,-1-1 0 0 0,1 1 0 0 0,0-1 0 0 0,0 1 0 0 0,-1 6 0 0 0,3-9 0 0 0,0-1 0 0 0,0 0 0 0 0,0 0 0 0 0,0 0 0 0 0,0 0 0 0 0,0 0 0 0 0,0 0 0 0 0,0 1 0 0 0,-1-1 0 0 0,1 0 0 0 0,0 0 0 0 0,-1 0 0 0 0,1 0 0 0 0,-1 0 0 0 0,1 0 0 0 0,-2 1 0 0 0,-5 12 0 0 0,-12 22 179 0 0,17-32-112 0 0,-1 1-1 0 0,1-1 1 0 0,0 1 0 0 0,0 0-1 0 0,1 0 1 0 0,-1-1 0 0 0,1 1-1 0 0,-1 8 1 0 0,2-11-62 0 0,0-1 0 0 0,0 1 0 0 0,-1-1 1 0 0,1 1-1 0 0,0-1 0 0 0,-1 1 0 0 0,0-1 0 0 0,1 1 0 0 0,-1-1 1 0 0,-1 2-1 0 0,1-1-6 0 0,0-1 1 0 0,1 0 0 0 0,-1 1 0 0 0,1-1-1 0 0,-1 1 1 0 0,1-1 0 0 0,-1 0-1 0 0,1 1 1 0 0,0-1 0 0 0,-1 3-1 0 0,1 6 1 0 0,-1 1 0 0 0,-1-1 0 0 0,1 0 0 0 0,-4 10 0 0 0,-2 6 0 0 0,7-24 0 0 0,0-1 0 0 0,0 1 0 0 0,0-1 0 0 0,0 1 0 0 0,0-1 0 0 0,0 1 0 0 0,1-1 0 0 0,-1 0 0 0 0,1 3 0 0 0,-1-3 0 0 0,1 0 0 0 0,-1 1 0 0 0,0-1 0 0 0,1 0 0 0 0,-1 1 0 0 0,0-1 0 0 0,0 0 0 0 0,0 1 0 0 0,-1 1 0 0 0,0 21 11 0 0,1-21-5 0 0,0 1-1 0 0,0-1 0 0 0,0 1 1 0 0,-1-1-1 0 0,1 0 0 0 0,-1 1 0 0 0,0-1 1 0 0,0 0-1 0 0,-2 5 0 0 0,3-8-4 0 0,-1 1 0 0 0,1-1-1 0 0,0 0 1 0 0,-1 1 0 0 0,1-1-1 0 0,0 1 1 0 0,-1-1 0 0 0,1 1-1 0 0,0-1 1 0 0,0 1 0 0 0,0-1-1 0 0,-1 1 1 0 0,1-1-1 0 0,0 1 1 0 0,0-1 0 0 0,0 1-1 0 0,0-1 1 0 0,0 1 0 0 0,0-1-1 0 0,0 1 1 0 0,0-1 0 0 0,0 1-1 0 0,0-1 1 0 0,0 1 0 0 0,0-1-1 0 0,1 1 1 0 0,-1-1 0 0 0,0 1-1 0 0,0-1 1 0 0,0 1 0 0 0,1-1-1 0 0,-1 1 1 0 0,1 1 21 0 0,1 7 179 0 0,-2-7-143 0 0,0-1 0 0 0,0 1 0 0 0,0-1 0 0 0,0 1 0 0 0,1-1 0 0 0,-1 0 0 0 0,1 1-1 0 0,-1-1 1 0 0,2 2 0 0 0,13 32 198 0 0,-14-34-295 0 0,0 1 0 0 0,-1-1-1 0 0,1 0 1 0 0,-1 1 0 0 0,1-1-1 0 0,-1 0 1 0 0,1 1 0 0 0,-1-1 0 0 0,0 3-1 0 0,1-1-16 0 0,-1 0 1 0 0,1-1-1 0 0,-1 1 0 0 0,1 0 0 0 0,0-1 0 0 0,0 1 0 0 0,2 4 0 0 0,2 2 55 0 0,-2-3-5 0 0,8 3 45 0 0,-8-3 183 0 0,1 0 265 0 0,14 4-356 0 0,-14-8-189 0 0,0 0 1 0 0,0-1-1 0 0,0 1 0 0 0,0-1 0 0 0,0 0 0 0 0,1 0 1 0 0,-1 0-1 0 0,0 0 0 0 0,1-1 0 0 0,-1 0 0 0 0,0 0 1 0 0,7-1-1 0 0,14 1 121 0 0,-21 0-60 0 0,0 0 0 0 0,-1 0 0 0 0,1-1 1 0 0,-1 0-1 0 0,1 0 0 0 0,-1 0 0 0 0,1 0 0 0 0,5-2 0 0 0,37-25 25 0 0,-45 27-28 0 0,5-3 28 0 0,0 0-1 0 0,0-1 1 0 0,-1 0 0 0 0,0 0-1 0 0,0-1 1 0 0,0 1-1 0 0,-1-1 1 0 0,7-11-1 0 0,10-11 60 0 0,14-16 80 0 0,-19 17-435 0 0,-6 5 328 0 0,-10 21-282 0 0,7-22-2 0 0,-6 16 224 0 0,0 1 0 0 0,2 0 0 0 0,-3-2 0 0 0,0 4-10 0 0,0 4 134 0 0,1-3 156 0 0,-1 3-298 0 0,1 0-1 0 0,-1 0 1 0 0,0 0 0 0 0,0 0 0 0 0,0 0 0 0 0,0-1 0 0 0,0 1 0 0 0,0 0 0 0 0,0 0 0 0 0,1 0 0 0 0,-1-1 0 0 0,0 1-1 0 0,0 0 1 0 0,0 0 0 0 0,0 0 0 0 0,0-1 0 0 0,0 1 0 0 0,0 0 0 0 0,0 0 0 0 0,0 0 0 0 0,0-1 0 0 0,0 1 0 0 0,0 0 0 0 0,0 0-1 0 0,0 0 1 0 0,0-1 0 0 0,-1 1 0 0 0,1 0 0 0 0,0-1 0 0 0,-6-2 11 0 0,5 2 6 0 0,1 1 1 0 0,0 0 0 0 0,-1-1 0 0 0,1 1-1 0 0,-1 0 1 0 0,1-1 0 0 0,-1 1 0 0 0,1 0-1 0 0,-1 0 1 0 0,1-1 0 0 0,-1 1 0 0 0,0 0 0 0 0,1 0-1 0 0,-1 0 1 0 0,1 0 0 0 0,-1 0 0 0 0,1 0-1 0 0,-1 0 1 0 0,1 0 0 0 0,-2 0 0 0 0,-10 1 1 0 0,11-1-1 0 0,-5-1 0 0 0,-1 1 0 0 0,0 1 0 0 0,1-1 0 0 0,-1 1 0 0 0,0 0 0 0 0,-9 3 0 0 0,-9 4 45 0 0,21-7-27 0 0,0 0 0 0 0,0 1 0 0 0,0-1 0 0 0,0 1-1 0 0,-3 2 1 0 0,5-3-3 0 0,1-1-1 0 0,0 1 0 0 0,0-1 0 0 0,0 0 1 0 0,0 1-1 0 0,0-1 0 0 0,-1 0 0 0 0,1 0 0 0 0,0 0 1 0 0,0 1-1 0 0,-1-1 0 0 0,-1-1 0 0 0,1 1 72 0 0,0 0 98 0 0,0 1-182 0 0,0 0 0 0 0,-1 0 0 0 0,1 0 0 0 0,0 0 0 0 0,0 0 1 0 0,-1-1-1 0 0,1 1 0 0 0,-1-1 0 0 0,-2 1 0 0 0,4-1 58 0 0,-1 0 18 0 0,2 0 3 0 0,-4 0 548 0 0,8-2-1946 0 0,-1 1 101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3:52.110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1 142 3224 0 0,'0'0'9632'0'0,"8"4"-7923"0"0,11 26-10 0 0,-10-12-540 0 0,0-2-633 0 0,-2 0-1 0 0,0 0 0 0 0,6 24 1 0 0,8 1 348 0 0,3 44 78 0 0,-23-81-924 0 0,0 0 0 0 0,-1-1 0 0 0,0 1-1 0 0,1 0 1 0 0,-1 0 0 0 0,-1 5 0 0 0,1-6-6 0 0,-1 1 1 0 0,1-1 0 0 0,0 0-1 0 0,1 0 1 0 0,-1 0 0 0 0,0 1 0 0 0,2 4-1 0 0,5 12 57 0 0,-5-11-31 0 0,1 0-1 0 0,0-1 1 0 0,1 1 0 0 0,6 12 0 0 0,-7-16-13 0 0,0 0-1 0 0,-1 0 1 0 0,4 12 0 0 0,8 16 4 0 0,-10-30-518 0 0,-4-3 528 0 0,0 1 0 0 0,0-1 0 0 0,0 0-1 0 0,0 0 1 0 0,0 0 0 0 0,0 1 0 0 0,0-1-1 0 0,1 0 1 0 0,-1 0 0 0 0,0 0 0 0 0,0 1 0 0 0,0-1-1 0 0,0 0 1 0 0,0 0 0 0 0,1 0 0 0 0,-1 0-1 0 0,0 0 1 0 0,0 1 0 0 0,0-1 0 0 0,1 0 0 0 0,-1 0-1 0 0,0 0 1 0 0,0 0 0 0 0,0 0 0 0 0,1 0-1 0 0,-1 0 1 0 0,0 0 0 0 0,0 0 0 0 0,0 0 0 0 0,1 0-1 0 0,-1 0 1 0 0,0 0 0 0 0,1 1-56 0 0,0-1 0 0 0,0 0-1 0 0,0 0 1 0 0,0 0 0 0 0,0 0 0 0 0,-1 0 0 0 0,1 0-1 0 0,0 0 1 0 0,0 0 0 0 0,0 0 0 0 0,0-1 0 0 0,-1 1-1 0 0,1 0 1 0 0,0 0 0 0 0,0-1 0 0 0,0 1 0 0 0,0-1-1 0 0,1 0-98 0 0,0 0-369 0 0,7-3 1186 0 0,-3-3-562 0 0,-2 1-163 0 0,8-19-608 0 0,-9 21 618 0 0,-1-1 0 0 0,0 1 0 0 0,0 0 0 0 0,0 0 1 0 0,-1-1-1 0 0,1 1 0 0 0,-1-1 0 0 0,0 0 0 0 0,0-5 1 0 0,-1 8 56 0 0,0 1 1 0 0,1-1-1 0 0,-1 1 1 0 0,0-1 0 0 0,1 1-1 0 0,-1-1 1 0 0,1 1-1 0 0,0 0 1 0 0,0-2 0 0 0,4-8 68 0 0,-5 10-120 0 0,1-7-69 0 0,1 0 0 0 0,0 1 0 0 0,0-1-1 0 0,0 1 1 0 0,7-13 0 0 0,-3 4-30 0 0,-2 0 283 0 0,5-5-145 0 0,11-45-1 0 0,-2 6-27 0 0,44-107 309 0 0,-55 148-322 0 0,15-27 0 0 0,-22 45 7 0 0,1 0 0 0 0,0-1 0 0 0,-1 1 0 0 0,1 0 0 0 0,-1 0 0 0 0,1-1 0 0 0,-1 1 0 0 0,0 0 0 0 0,1-1 0 0 0,-1 1 0 0 0,0 0 0 0 0,0-2-1 0 0,2-5 1431 0 0,-3 20-1095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2:59.567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0 1 0 0,'45'7'0'0,"14"2"0"0,-48-7 0 0,-1 0 0 0,3 0 0 0,-3-1 0 0,1 1 0 0,37 6 0 0,18 2 0 0,14 3 0 0,132 20 0 0,-36-5 0 0,-164-26 0 0,33 5 0 0,-13-2 0 0,1 1 0 0,-9-3 0 0,95 16 0 0,-66-10 0 0,-46-8 0 0,114 18 0 0,10 2 0 0,-104-17 0 0,4 1 0 0,-19-3 0 0,-3-1 0 0,0 1 0 0,2-1 0 0,1 1 0 0,2 0 0 0,-1 0 0 0,41 7 0 0,-19-3 0 0,-26-5 0 0,-1 0 0 0,3 1 0 0,-5-1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08.112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2883 1 0 0,'-9'5'0'0,"-1"-1"0"0,3 0 0 0,-26 13 0 0,4-2 0 0,12-7 0 0,-71 37 0 0,-582 296 0 0,75-37 0 0,-383 194 0 0,955-486 0 0,-34 17 0 0,-86 44 0 0,-9 4 0 0,87-44 0 0,58-29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15.561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485 23 1504 0 0,'0'-1'1104'0'0,"1"-3"305"0"0,5-13 5262 0 0,-4 16-6486 0 0,8 5 28 0 0,-9-3-191 0 0,1 0-1 0 0,-1 0 1 0 0,0 0-1 0 0,0 0 1 0 0,0 0-1 0 0,0 0 1 0 0,0 0-1 0 0,0 0 1 0 0,-1 0-1 0 0,1 0 0 0 0,1 2 1 0 0,1 1 167 0 0,-3-4-174 0 0,0 0-1 0 0,0 0 1 0 0,0 0 0 0 0,0 0-1 0 0,0 1 1 0 0,0-1-1 0 0,0 0 1 0 0,1 0 0 0 0,-1 0-1 0 0,0 0 1 0 0,0 0 0 0 0,0 1-1 0 0,0-1 1 0 0,0 0 0 0 0,0 0-1 0 0,0 0 1 0 0,0 0 0 0 0,0 1-1 0 0,0-1 1 0 0,0 0-1 0 0,0 0 1 0 0,0 0 0 0 0,0 0-1 0 0,0 1 1 0 0,0-1 0 0 0,0 0-1 0 0,0 0 1 0 0,0 0 0 0 0,0 0-1 0 0,0 1 1 0 0,0-1-1 0 0,0 0 1 0 0,0 0-4 0 0,-1 0 1 0 0,1 1-1 0 0,0-1 0 0 0,0 0 1 0 0,0 0-1 0 0,0 0 0 0 0,0 0 0 0 0,0 0 1 0 0,0 0-1 0 0,0 1 0 0 0,0-1 1 0 0,0 0-1 0 0,0 0 0 0 0,0 0 0 0 0,0 0 1 0 0,0 0-1 0 0,0 0 0 0 0,0 1 1 0 0,0-1-1 0 0,0 0 0 0 0,0 0 1 0 0,0 0-1 0 0,0 0 0 0 0,0 0 0 0 0,1 0 1 0 0,-1 0-1 0 0,0 1 0 0 0,0-1 1 0 0,0 0-1 0 0,0 0 0 0 0,0 0 0 0 0,0 0 1 0 0,0 0-1 0 0,0 0 0 0 0,0 0 1 0 0,1 0-1 0 0,-1 0 0 0 0,0 1 0 0 0,0-1 1 0 0,0 0-1 0 0,0 0 0 0 0,1 0 23 0 0,-1 0-1 0 0,1 1 0 0 0,-1-1 1 0 0,1 0-1 0 0,-1 1 0 0 0,1-1 1 0 0,-1 1-1 0 0,1-1 0 0 0,-1 1 1 0 0,0-1-1 0 0,1 1 0 0 0,-1-1 1 0 0,0 1-1 0 0,0-1 0 0 0,1 1 1 0 0,-1-1-1 0 0,0 1 0 0 0,0-1 1 0 0,0 1-1 0 0,1 0 0 0 0,-1 0 1 0 0,0 0 35 0 0,8 15 230 0 0,3 18 101 0 0,-11-33-304 0 0,1 9 217 0 0,10 23 278 0 0,-11-32-487 0 0,5 27 220 0 0,-1-2-40 0 0,1 3-111 0 0,2-1-8 0 0,-4-14-76 0 0,2 7 25 0 0,5 7 284 0 0,-7-19-386 0 0,-3-1-12 0 0,-2-6 3 0 0,1 2-7 0 0,4 8 70 0 0,-1-9-63 0 0,-1 16 111 0 0,-4 7 43 0 0,0-17-104 0 0,2-6 22 0 0,1-2-60 0 0,0 0 1 0 0,-1 0-1 0 0,1-1 0 0 0,0 1 0 0 0,0 0 0 0 0,0-1 0 0 0,0 1 0 0 0,-1 0 1 0 0,1-1-1 0 0,0 1 0 0 0,-1 0 0 0 0,1-1 0 0 0,0 1 0 0 0,-1-1 0 0 0,1 1 1 0 0,-1-1-1 0 0,1 1 0 0 0,-1-1 0 0 0,1 1 0 0 0,-1-1 0 0 0,0 1 0 0 0,1-1 1 0 0,-1 0-1 0 0,1 1 0 0 0,-1-1 0 0 0,0 0 0 0 0,1 1 0 0 0,-1-1 0 0 0,0 0 1 0 0,1 0-1 0 0,-1 0 0 0 0,0 0 0 0 0,0 0 0 0 0,1 0 0 0 0,-2 0 0 0 0,-12 0 61 0 0,13 0 55 0 0,-11-4 0 0 0,9 3-133 0 0,1-1 0 0 0,-1 1 0 0 0,1-1 0 0 0,-1 1 0 0 0,0 0 0 0 0,0 0 0 0 0,0 1 0 0 0,1-1 0 0 0,-1 0 0 0 0,0 1 0 0 0,0 0 0 0 0,0 0 0 0 0,0 0 0 0 0,0 0 0 0 0,0 0 0 0 0,-4 1 0 0 0,-10 0-394 0 0,15-1 422 0 0,1 0-1 0 0,-1 0 1 0 0,0 0 0 0 0,0 0 0 0 0,0 0 0 0 0,1 0-1 0 0,-1 1 1 0 0,0-1 0 0 0,-2 1 0 0 0,3 0 4 0 0,-1-1 0 0 0,1 0 1 0 0,0 0-1 0 0,-1 1 0 0 0,1-1 0 0 0,0 0 1 0 0,-1 0-1 0 0,1 0 0 0 0,-1 0 0 0 0,1 0 0 0 0,0-1 1 0 0,-1 1-1 0 0,1 0 0 0 0,-1-1 0 0 0,1 1 1 0 0,0-1-1 0 0,0 1 0 0 0,-2-2 0 0 0,2 2-21 0 0,0 0 1 0 0,0 0-1 0 0,0 1 0 0 0,0-1 0 0 0,0 0 0 0 0,0 0 0 0 0,0 1 0 0 0,0-1 0 0 0,0 0 0 0 0,0 1 0 0 0,0-1 0 0 0,-1 2 0 0 0,-2 0 44 0 0,-28 5 154 0 0,14-12-22 0 0,8 3-131 0 0,7 2-28 0 0,1 0-1 0 0,-1-1 1 0 0,0 0-1 0 0,1 1 1 0 0,-1-1-1 0 0,1 0 1 0 0,-1-1-1 0 0,1 1 1 0 0,-5-3-1 0 0,6 3-15 0 0,0 1 0 0 0,0-1 0 0 0,0 1 0 0 0,0-1 0 0 0,0 1 0 0 0,0-1 0 0 0,0 1 0 0 0,0-1 0 0 0,0 1 0 0 0,0 0 0 0 0,0 0-1 0 0,0-1 1 0 0,-2 1 0 0 0,1 0 11 0 0,0 0-1 0 0,-1-1 1 0 0,1 1-1 0 0,0-1 1 0 0,0 1-1 0 0,0-1 1 0 0,0 0-1 0 0,0 0 1 0 0,-4-2-1 0 0,-12-4 116 0 0,16 7-124 0 0,0-1 0 0 0,-1 1 0 0 0,1-1 0 0 0,0 0 0 0 0,0 1 0 0 0,0-1 0 0 0,0 0 0 0 0,0 0 0 0 0,0-1 0 0 0,0 1 0 0 0,0 0 0 0 0,1-1 0 0 0,-3-1 0 0 0,3 3-23 0 0,1-1 0 0 0,-1 1-1 0 0,0-1 1 0 0,1 1-1 0 0,-1-1 1 0 0,0 1-1 0 0,0 0 1 0 0,1 0-1 0 0,-1-1 1 0 0,0 1 0 0 0,0 0-1 0 0,1 0 1 0 0,-1 0-1 0 0,0 0 1 0 0,0 0-1 0 0,0 0 1 0 0,-11-3-193 0 0,12 3 282 0 0,-12-4 380 0 0,-2-3-932 0 0,4 3 378 0 0,8 3 118 0 0,0-1-1 0 0,0 1 1 0 0,-1 0-1 0 0,1 0 1 0 0,0 0-1 0 0,-1 0 1 0 0,-2 0-1 0 0,-26-1 575 0 0,19 6-571 0 0,11-4-19 0 0,0 1 0 0 0,-1 0 0 0 0,1-1 0 0 0,0 1 1 0 0,0-1-1 0 0,-1 0 0 0 0,1 1 0 0 0,-1-1 0 0 0,1 0 0 0 0,0 0 0 0 0,-1 0 0 0 0,1 0 0 0 0,-1 0 0 0 0,1 0 0 0 0,0 0 0 0 0,-2-1 0 0 0,-41-14 58 0 0,29 10-37 0 0,-4 3 138 0 0,17 2-111 0 0,-2-3 643 0 0,3 3-660 0 0,-4-2-69 0 0,4 1 140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20.850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85 0 3792 0 0,'0'0'8456'0'0,"0"3"-8240"0"0,0 7-2 0 0,0-8 204 0 0,1 0-210 0 0,14 26 768 0 0,-14-26-832 0 0,4 7 296 0 0,26 24 296 0 0,-30-32-648 0 0,1 1-35 0 0,1 0 1 0 0,-1 0 0 0 0,0 0 0 0 0,0 0-1 0 0,-1 0 1 0 0,1 0 0 0 0,2 5 0 0 0,-2-5-52 0 0,25 33 14 0 0,-26-34-243 0 0,11 16 200 0 0,-12-16 572 0 0,1 0-430 0 0,2 4-43 0 0,-2-4 345 0 0,-1 1-353 0 0,0 7 3 0 0,0 0 10 0 0,-7 21 275 0 0,5-23-297 0 0,0 0-1 0 0,0 0 0 0 0,0-1 0 0 0,-1 1 1 0 0,-5 9-1 0 0,4-9 40 0 0,1 0 0 0 0,-6 16 0 0 0,8-20-55 0 0,0 1-1 0 0,-1 0 1 0 0,0 0-1 0 0,0-1 1 0 0,-3 4-1 0 0,-5 11 131 0 0,-15 29 279 0 0,19-36-368 0 0,0 0 0 0 0,0 0-1 0 0,-1-1 1 0 0,0 0-1 0 0,-14 14 1 0 0,-10 7 338 0 0,30-30-338 0 0,-16 16 162 0 0,14-15-163 0 0,3-1-58 0 0,0-1 0 0 0,-1 0 0 0 0,1 1 0 0 0,-1-1 0 0 0,1 0 0 0 0,0 1 0 0 0,-1-1 0 0 0,1 1 0 0 0,0-1 0 0 0,-1 0 0 0 0,1 1 0 0 0,0-1 0 0 0,0 1 0 0 0,0-1 0 0 0,-1 1 0 0 0,1-1 0 0 0,0 1 0 0 0,0-1 0 0 0,0 1 0 0 0,0-1 0 0 0,0 2 0 0 0,-4 2-53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21.982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 16 5736 0 0,'0'0'4050'0'0,"2"0"-3566"0"0,12-1 385 0 0,-9 1-492 0 0,0-1 0 0 0,0 1 1 0 0,1 0-1 0 0,7 2 0 0 0,-11-2-82 0 0,7-2 273 0 0,41-3 1124 0 0,69 2 1 0 0,-113 3-1609 0 0,85-5 614 0 0,-88 5-644 0 0,3 0-44 0 0,2-1-10 0 0,-3 3 0 0 0,3 1 0 0 0,-1 2 0 0 0,-5 4 0 0 0,-2-8 0 0 0,1 1 0 0 0,-1 0 0 0 0,0-1 0 0 0,1 1 0 0 0,-1 0 0 0 0,0-1 0 0 0,0 1 0 0 0,0 0 0 0 0,0 0 0 0 0,0-1 0 0 0,-1 1 0 0 0,1 0 0 0 0,0-1 0 0 0,-1 1 0 0 0,1 0 0 0 0,-1-1 0 0 0,0 1 0 0 0,0 0 0 0 0,1-1 0 0 0,-1 1 0 0 0,0-1 0 0 0,-2 3 0 0 0,-6 10 0 0 0,8-13 1 0 0,1-1-1 0 0,0 1 0 0 0,-1-1 0 0 0,1 1 0 0 0,0-1 1 0 0,-1 0-1 0 0,1 1 0 0 0,0-1 0 0 0,0 1 0 0 0,-1-1 0 0 0,1 1 1 0 0,0 0-1 0 0,0-1 0 0 0,0 1 0 0 0,0-1 0 0 0,0 1 0 0 0,0-1 1 0 0,0 1-1 0 0,0-1 0 0 0,0 1 0 0 0,0-1 0 0 0,0 1 1 0 0,0 0-1 0 0,0-1 0 0 0,1 1 0 0 0,-1-1 0 0 0,0 1 0 0 0,0-1 1 0 0,1 1-1 0 0,-1-1 0 0 0,1 2 5 0 0,-1 1 5 0 0,0-1 0 0 0,0 1 0 0 0,0 0 0 0 0,0 0 0 0 0,0 0 0 0 0,-1-1-1 0 0,1 1 1 0 0,-1 0 0 0 0,0 0 0 0 0,1-1 0 0 0,-1 1 0 0 0,-1 0 0 0 0,1-1 0 0 0,0 1 0 0 0,-1-1-1 0 0,-1 3 1 0 0,-8 16 57 0 0,-41 102 471 0 0,51-121-521 0 0,0 0-1 0 0,1 0 0 0 0,-1 1 0 0 0,0-1 0 0 0,1 0 0 0 0,0 1 0 0 0,-1-1 1 0 0,1 4-1 0 0,0-5-2 0 0,0 0 0 0 0,-1 1-1 0 0,1-1 1 0 0,0 0 0 0 0,-1 0 0 0 0,1 1 0 0 0,-1-1 0 0 0,0 0 0 0 0,1 0 0 0 0,-1 0 0 0 0,0 0 0 0 0,-1 2 0 0 0,-2 4 43 0 0,-23 66 441 0 0,6-14 84 0 0,19-54-512 0 0,1-1 0 0 0,0 0 0 0 0,0 1 0 0 0,0-1 0 0 0,0 8 0 0 0,-1 9 164 0 0,0-19-226 0 0,1 10 314 0 0,1-11-242 0 0,1 0-1 0 0,1 4-7 0 0,-2-4 20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37.256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10 1 0 0,'-5'0'0'0,"1"0"0"0,10 0 0 0,31 0 0 0,-26 0 0 0,26 0 0 0,-2 0 0 0,12 0 0 0,-15 0 0 0,15 0 0 0,-25 0 0 0,19 0 0 0,15 0 0 0,9 0 0 0,65 0 0 0,130 0 0 0,-251 0 0 0,2 0 0 0,31 0 0 0,128 0 0 0,-44 0 0 0,-39 0 0 0,-63 0 0 0,-14 0 0 0,12 0 0 0,10 0 0 0,-23 0 0 0,14 0 0 0,19 0 0 0,-30 0 0 0,41 0 0 0,-42 0 0 0,2 0 0 0,-4 0 0 0,2 0 0 0,-1 0 0 0,1 0 0 0,-2 0 0 0,1 0 0 0,0 0 0 0,-3 0 0 0,1 0 0 0,1 0 0 0,-2 0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40.489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0 0 6584 0 0,'0'0'8577'0'0,"2"0"-8433"0"0,6 0-129 0 0,14 2 333 0 0,-18-1-167 0 0,-2-1 371 0 0,-1 2-467 0 0,1 0-1 0 0,-1 0 1 0 0,1-1 0 0 0,0 1 0 0 0,0-1-1 0 0,-1 1 1 0 0,1-1 0 0 0,0 0 0 0 0,0 1-1 0 0,4 0 1 0 0,-4-1-75 0 0,15 13-10 0 0,6 1 0 0 0,-15-9 0 0 0,-7-5 0 0 0,0 0 0 0 0,0-1 0 0 0,-1 1 0 0 0,1-1 0 0 0,0 1 0 0 0,0 0 0 0 0,0-1 0 0 0,0 1 0 0 0,0-1 0 0 0,0 0 0 0 0,0 1 0 0 0,0-1 0 0 0,0 0 0 0 0,2 1 0 0 0,-1-1 0 0 0,-1 0 0 0 0,0 0 0 0 0,0 0 0 0 0,0 0 0 0 0,1 0 0 0 0,-1 1 0 0 0,0-1 0 0 0,0 0 0 0 0,0 1 0 0 0,0-1 0 0 0,2 2 0 0 0,15 2-11 0 0,-15-3 34 0 0,-1-1 0 0 0,0 0 1 0 0,0 1-1 0 0,1-1 1 0 0,-1 1-1 0 0,0 0 0 0 0,0 0 1 0 0,3 1-1 0 0,14 7 537 0 0,-17-8-459 0 0,0 0-36 0 0,0 0 0 0 0,0 0 0 0 0,0 0 0 0 0,0 0 0 0 0,0 0 0 0 0,0 0 0 0 0,0 0-1 0 0,0 1 1 0 0,-1-1 0 0 0,1 1 0 0 0,0-1 0 0 0,-1 1 0 0 0,3 3 0 0 0,-3-4-10 0 0,5 6 132 0 0,-2 0-150 0 0,-2 1-37 0 0,1 0 0 0 0,-2 1 0 0 0,-2 28 0 0 0,-2-29 0 0 0,2 2 0 0 0,0 1 0 0 0,-3-1 0 0 0,2-9 0 0 0,-2 2 0 0 0,-1 11 0 0 0,4-9 0 0 0,-1 1 0 0 0,1-1 0 0 0,-2 1 0 0 0,1-1 0 0 0,-4 6 0 0 0,0 2 0 0 0,-18 28 0 0 0,11-13 0 0 0,12-27 0 0 0,0 0 0 0 0,0 0 0 0 0,0 1 0 0 0,0-1 0 0 0,1 0 0 0 0,-1 1 0 0 0,0-1 0 0 0,1 1 0 0 0,-1-1 0 0 0,1 1 0 0 0,-1 2 0 0 0,-2 3 0 0 0,-2 3 0 0 0,-10 16 0 0 0,10-13 0 0 0,2-1 0 0 0,-17 30 76 0 0,12-23 1359 0 0,4-13-1565 0 0,1 0 1 0 0,0 1-1 0 0,1-1 1 0 0,-1 1-1 0 0,1 0 1 0 0,-1 11-1 0 0,3-17 196 0 0,-1 0 0 0 0,1 0-1 0 0,0 1 1 0 0,0-1 0 0 0,-1 0-1 0 0,1 0 1 0 0,-1 0 0 0 0,1 0-1 0 0,-1 0 1 0 0,0 0 0 0 0,1 0-1 0 0,-2 2 1 0 0,1-3-36 0 0,0 1 0 0 0,1 0 0 0 0,-1 0 0 0 0,0 0 0 0 0,1 0 0 0 0,-1 0 0 0 0,1-1 0 0 0,0 1 0 0 0,-1 0 0 0 0,1 0 0 0 0,0 0 0 0 0,-1 2 0 0 0,1-2-57 0 0,0 1-1 0 0,0 0 1 0 0,-1-1 0 0 0,1 1-1 0 0,0 0 1 0 0,-1-1-1 0 0,1 1 1 0 0,-1-1-1 0 0,0 1 1 0 0,0-1-1 0 0,0 1 1 0 0,-2 2 0 0 0,-2 6 26 0 0,4-9 54 0 0,0 0-47 0 0,1-1-1 0 0,-1 0 1 0 0,1 1-1 0 0,-1-1 0 0 0,1 1 1 0 0,0-1-1 0 0,-1 0 1 0 0,1 1-1 0 0,0-1 0 0 0,-1 1 1 0 0,1-1-1 0 0,0 1 0 0 0,-1-1 1 0 0,1 1-1 0 0,0 0 1 0 0,0-1-1 0 0,0 1 0 0 0,0-1 1 0 0,0 1-1 0 0,0-1 1 0 0,0 2-1 0 0,-2 3 24 0 0,1-4 263 0 0,1-1-212 0 0,-2 2-229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56A52-8EEC-4D8E-96DF-954BACD7EEC0}" type="datetimeFigureOut">
              <a:rPr lang="de-DE" smtClean="0"/>
              <a:t>26.01.2022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4A5B7-85F6-4476-8375-502C10DBD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79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14A5B7-85F6-4476-8375-502C10DBD01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5632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0674DE2B-F2D8-46FD-B0C1-3229551C6C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69509" y="5329382"/>
            <a:ext cx="5804981" cy="98185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2D09F910-077F-4D40-B0A6-FE99A9A12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429000"/>
            <a:ext cx="7886700" cy="1773237"/>
          </a:xfrm>
        </p:spPr>
        <p:txBody>
          <a:bodyPr>
            <a:noAutofit/>
          </a:bodyPr>
          <a:lstStyle>
            <a:lvl1pPr algn="ctr">
              <a:defRPr sz="4400"/>
            </a:lvl1pPr>
          </a:lstStyle>
          <a:p>
            <a:r>
              <a:rPr lang="de-DE" dirty="0"/>
              <a:t>Mastertitel</a:t>
            </a:r>
          </a:p>
        </p:txBody>
      </p:sp>
    </p:spTree>
    <p:extLst>
      <p:ext uri="{BB962C8B-B14F-4D97-AF65-F5344CB8AC3E}">
        <p14:creationId xmlns:p14="http://schemas.microsoft.com/office/powerpoint/2010/main" val="4258182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_schwarz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>
            <a:extLst>
              <a:ext uri="{FF2B5EF4-FFF2-40B4-BE49-F238E27FC236}">
                <a16:creationId xmlns:a16="http://schemas.microsoft.com/office/drawing/2014/main" id="{0A4A8026-F6FF-4893-BC69-66AED93F3BD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4363" y="712787"/>
            <a:ext cx="7915275" cy="5432426"/>
          </a:xfrm>
        </p:spPr>
        <p:txBody>
          <a:bodyPr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accent5"/>
                </a:solidFill>
                <a:latin typeface="+mn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Hier könnte ein Zitat oder Text aus Ihrem Leitsatz stehen; Regeln: Schriftart: Calibri; Großbuchstaben; Größe 30pt; Schriftfarbe: Schwarz oder Weiß auf gelben Hintergrund; Gelb oder Weiß auf grauen/schwarzen Hintergrund; Gelb oder Schwarz auf weißen Hintergrund; Texte mittig  ausgerichtet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915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0CE549-02B9-4F75-B1BC-45EC8CFA9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20" y="1852002"/>
            <a:ext cx="6484326" cy="462890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C5A4FFF0-6098-4D04-9D32-FD94CD8D1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920" y="365127"/>
            <a:ext cx="6484326" cy="1325563"/>
          </a:xfrm>
        </p:spPr>
        <p:txBody>
          <a:bodyPr/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8" name="Textplatzhalter 11">
            <a:extLst>
              <a:ext uri="{FF2B5EF4-FFF2-40B4-BE49-F238E27FC236}">
                <a16:creationId xmlns:a16="http://schemas.microsoft.com/office/drawing/2014/main" id="{AE932AC8-309D-4435-BE31-7EFD86C2F7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2691" y="5676291"/>
            <a:ext cx="2020633" cy="804619"/>
          </a:xfr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177321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435F84-160F-4786-972F-885EB3D7DE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0920" y="1825624"/>
            <a:ext cx="3165231" cy="46552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629AC15-688A-4C73-939B-4D87F7CA3C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40014" y="1825625"/>
            <a:ext cx="3165231" cy="4667248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B669458-41D9-4426-A132-BF465D913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920" y="365127"/>
            <a:ext cx="6484326" cy="132556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Textplatzhalter 11">
            <a:extLst>
              <a:ext uri="{FF2B5EF4-FFF2-40B4-BE49-F238E27FC236}">
                <a16:creationId xmlns:a16="http://schemas.microsoft.com/office/drawing/2014/main" id="{8AEEBDA1-3775-4312-A261-147A2D060B0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2691" y="5676291"/>
            <a:ext cx="2020633" cy="804619"/>
          </a:xfr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421689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66C1CA-781B-427F-8773-083D0CC52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921" y="457201"/>
            <a:ext cx="2923441" cy="94956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5F69715-2BD1-4705-8858-2465BA1955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46584" y="457200"/>
            <a:ext cx="3358662" cy="602371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2E6AC3-00D4-476C-BB5B-502FA437ED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0921" y="1512277"/>
            <a:ext cx="2923442" cy="496863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Textplatzhalter 11">
            <a:extLst>
              <a:ext uri="{FF2B5EF4-FFF2-40B4-BE49-F238E27FC236}">
                <a16:creationId xmlns:a16="http://schemas.microsoft.com/office/drawing/2014/main" id="{73B568D8-C1BE-4CB6-AB97-025E48E3D2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2691" y="5676291"/>
            <a:ext cx="2020633" cy="804619"/>
          </a:xfr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16653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11">
            <a:extLst>
              <a:ext uri="{FF2B5EF4-FFF2-40B4-BE49-F238E27FC236}">
                <a16:creationId xmlns:a16="http://schemas.microsoft.com/office/drawing/2014/main" id="{7D30EC14-8B69-4F66-B4EC-FD68274E5F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2691" y="5676291"/>
            <a:ext cx="2020633" cy="804619"/>
          </a:xfr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3519000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469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_gel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>
            <a:extLst>
              <a:ext uri="{FF2B5EF4-FFF2-40B4-BE49-F238E27FC236}">
                <a16:creationId xmlns:a16="http://schemas.microsoft.com/office/drawing/2014/main" id="{248953E0-F25E-4681-BDBA-596DA6A5481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4363" y="712787"/>
            <a:ext cx="7915275" cy="5432426"/>
          </a:xfrm>
        </p:spPr>
        <p:txBody>
          <a:bodyPr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tx1"/>
                </a:solidFill>
                <a:latin typeface="+mn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Hier könnte ein Zitat oder Text aus Ihrem Leitsatz stehen; Regeln: Schriftart: Calibri; Großbuchstaben; Größe 30pt; Schriftfarbe: Schwarz oder Weiß auf gelben Hintergrund; Gelb oder Weiß auf grauen/schwarzen Hintergrund; Gelb oder Schwarz auf weißen Hintergrund; Texte mittig  ausgerichtet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9780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_weiß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57D03B-CBFA-4464-BE54-CCA4A122E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4363" y="712787"/>
            <a:ext cx="7915275" cy="5432426"/>
          </a:xfrm>
        </p:spPr>
        <p:txBody>
          <a:bodyPr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tx1"/>
                </a:solidFill>
                <a:latin typeface="+mn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Hier könnte ein Zitat oder Text aus Ihrem Leitsatz stehen; Regeln: Schriftart: Calibri; Großbuchstaben; Größe 30pt; Schriftfarbe: Schwarz oder Weiß auf gelben Hintergrund; Gelb oder Weiß auf grauen/schwarzen Hintergrund; Gelb oder Schwarz auf weißen Hintergrund; Texte mittig  ausgerichtet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_grau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>
            <a:extLst>
              <a:ext uri="{FF2B5EF4-FFF2-40B4-BE49-F238E27FC236}">
                <a16:creationId xmlns:a16="http://schemas.microsoft.com/office/drawing/2014/main" id="{2B558094-3552-420B-8D10-ACA73EFECAB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4363" y="712787"/>
            <a:ext cx="7915275" cy="5432426"/>
          </a:xfrm>
        </p:spPr>
        <p:txBody>
          <a:bodyPr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bg1"/>
                </a:solidFill>
                <a:latin typeface="+mn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Hier könnte ein Zitat oder Text aus Ihrem Leitsatz stehen; Regeln: Schriftart: Calibri; Großbuchstaben; Größe 30pt; Schriftfarbe: Schwarz oder Weiß auf gelben Hintergrund; Gelb oder Weiß auf grauen/schwarzen Hintergrund; Gelb oder Schwarz auf weißen Hintergrund; Texte mittig  ausgerichtet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8379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AD7F5E-FBA2-421E-B725-9BDF75F3E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A58ADE-28EC-4CFC-BA78-70E9027DC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25DE7AD-DAD0-4FD6-AE79-597D0219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93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5" r:id="rId3"/>
    <p:sldLayoutId id="2147483710" r:id="rId4"/>
    <p:sldLayoutId id="2147483715" r:id="rId5"/>
    <p:sldLayoutId id="2147483716" r:id="rId6"/>
    <p:sldLayoutId id="2147483712" r:id="rId7"/>
    <p:sldLayoutId id="2147483711" r:id="rId8"/>
    <p:sldLayoutId id="2147483713" r:id="rId9"/>
    <p:sldLayoutId id="2147483714" r:id="rId1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j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j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j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j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11.png"/><Relationship Id="rId26" Type="http://schemas.openxmlformats.org/officeDocument/2006/relationships/image" Target="../media/image15.png"/><Relationship Id="rId39" Type="http://schemas.openxmlformats.org/officeDocument/2006/relationships/customXml" Target="../ink/ink19.xml"/><Relationship Id="rId21" Type="http://schemas.openxmlformats.org/officeDocument/2006/relationships/customXml" Target="../ink/ink10.xml"/><Relationship Id="rId34" Type="http://schemas.openxmlformats.org/officeDocument/2006/relationships/image" Target="../media/image19.png"/><Relationship Id="rId42" Type="http://schemas.openxmlformats.org/officeDocument/2006/relationships/image" Target="../media/image23.png"/><Relationship Id="rId47" Type="http://schemas.openxmlformats.org/officeDocument/2006/relationships/customXml" Target="../ink/ink23.xml"/><Relationship Id="rId50" Type="http://schemas.openxmlformats.org/officeDocument/2006/relationships/image" Target="../media/image27.png"/><Relationship Id="rId55" Type="http://schemas.openxmlformats.org/officeDocument/2006/relationships/customXml" Target="../ink/ink27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29" Type="http://schemas.openxmlformats.org/officeDocument/2006/relationships/customXml" Target="../ink/ink14.xml"/><Relationship Id="rId11" Type="http://schemas.openxmlformats.org/officeDocument/2006/relationships/customXml" Target="../ink/ink5.xml"/><Relationship Id="rId24" Type="http://schemas.openxmlformats.org/officeDocument/2006/relationships/image" Target="../media/image14.png"/><Relationship Id="rId32" Type="http://schemas.openxmlformats.org/officeDocument/2006/relationships/image" Target="../media/image18.png"/><Relationship Id="rId37" Type="http://schemas.openxmlformats.org/officeDocument/2006/relationships/customXml" Target="../ink/ink18.xml"/><Relationship Id="rId40" Type="http://schemas.openxmlformats.org/officeDocument/2006/relationships/image" Target="../media/image22.png"/><Relationship Id="rId45" Type="http://schemas.openxmlformats.org/officeDocument/2006/relationships/customXml" Target="../ink/ink22.xml"/><Relationship Id="rId53" Type="http://schemas.openxmlformats.org/officeDocument/2006/relationships/customXml" Target="../ink/ink26.xml"/><Relationship Id="rId5" Type="http://schemas.openxmlformats.org/officeDocument/2006/relationships/customXml" Target="../ink/ink2.xml"/><Relationship Id="rId10" Type="http://schemas.openxmlformats.org/officeDocument/2006/relationships/image" Target="../media/image7.png"/><Relationship Id="rId19" Type="http://schemas.openxmlformats.org/officeDocument/2006/relationships/customXml" Target="../ink/ink9.xml"/><Relationship Id="rId31" Type="http://schemas.openxmlformats.org/officeDocument/2006/relationships/customXml" Target="../ink/ink15.xml"/><Relationship Id="rId44" Type="http://schemas.openxmlformats.org/officeDocument/2006/relationships/image" Target="../media/image24.png"/><Relationship Id="rId52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customXml" Target="../ink/ink4.xml"/><Relationship Id="rId14" Type="http://schemas.openxmlformats.org/officeDocument/2006/relationships/image" Target="../media/image9.png"/><Relationship Id="rId22" Type="http://schemas.openxmlformats.org/officeDocument/2006/relationships/image" Target="../media/image13.png"/><Relationship Id="rId27" Type="http://schemas.openxmlformats.org/officeDocument/2006/relationships/customXml" Target="../ink/ink13.xml"/><Relationship Id="rId30" Type="http://schemas.openxmlformats.org/officeDocument/2006/relationships/image" Target="../media/image17.png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26.png"/><Relationship Id="rId56" Type="http://schemas.openxmlformats.org/officeDocument/2006/relationships/image" Target="../media/image30.png"/><Relationship Id="rId8" Type="http://schemas.openxmlformats.org/officeDocument/2006/relationships/image" Target="../media/image6.png"/><Relationship Id="rId51" Type="http://schemas.openxmlformats.org/officeDocument/2006/relationships/customXml" Target="../ink/ink25.xml"/><Relationship Id="rId3" Type="http://schemas.openxmlformats.org/officeDocument/2006/relationships/customXml" Target="../ink/ink1.xml"/><Relationship Id="rId12" Type="http://schemas.openxmlformats.org/officeDocument/2006/relationships/image" Target="../media/image8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21.png"/><Relationship Id="rId46" Type="http://schemas.openxmlformats.org/officeDocument/2006/relationships/image" Target="../media/image25.png"/><Relationship Id="rId20" Type="http://schemas.openxmlformats.org/officeDocument/2006/relationships/image" Target="../media/image12.png"/><Relationship Id="rId41" Type="http://schemas.openxmlformats.org/officeDocument/2006/relationships/customXml" Target="../ink/ink20.xml"/><Relationship Id="rId5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6.png"/><Relationship Id="rId36" Type="http://schemas.openxmlformats.org/officeDocument/2006/relationships/image" Target="../media/image20.png"/><Relationship Id="rId49" Type="http://schemas.openxmlformats.org/officeDocument/2006/relationships/customXml" Target="../ink/ink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0645" y="-27824"/>
            <a:ext cx="8468622" cy="1325563"/>
          </a:xfrm>
        </p:spPr>
        <p:txBody>
          <a:bodyPr/>
          <a:lstStyle/>
          <a:p>
            <a:r>
              <a:rPr lang="de-DE" dirty="0"/>
              <a:t>Wie erhält man Prokura?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Erteilung der Prokura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3D4C086-A3A9-4100-AB36-166C2756F5BF}"/>
              </a:ext>
            </a:extLst>
          </p:cNvPr>
          <p:cNvSpPr txBox="1"/>
          <p:nvPr/>
        </p:nvSpPr>
        <p:spPr>
          <a:xfrm>
            <a:off x="672517" y="1790363"/>
            <a:ext cx="201335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stillschweigend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0257EBD-106B-4C1B-9BA3-9FAB05BCC5F1}"/>
              </a:ext>
            </a:extLst>
          </p:cNvPr>
          <p:cNvSpPr txBox="1"/>
          <p:nvPr/>
        </p:nvSpPr>
        <p:spPr>
          <a:xfrm>
            <a:off x="672517" y="2933017"/>
            <a:ext cx="201335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mündlich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2E53661-61BC-4D41-B6D1-A4B4250039B3}"/>
              </a:ext>
            </a:extLst>
          </p:cNvPr>
          <p:cNvSpPr txBox="1"/>
          <p:nvPr/>
        </p:nvSpPr>
        <p:spPr>
          <a:xfrm>
            <a:off x="672517" y="4094778"/>
            <a:ext cx="201335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schriftlich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B92FAF5-5D48-404E-9B1D-7A4B687A46B6}"/>
              </a:ext>
            </a:extLst>
          </p:cNvPr>
          <p:cNvSpPr txBox="1"/>
          <p:nvPr/>
        </p:nvSpPr>
        <p:spPr>
          <a:xfrm>
            <a:off x="1205218" y="3640625"/>
            <a:ext cx="9479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/>
              <a:t>oder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35EFCCF-1907-4887-AD4A-CF3FF7191EF1}"/>
              </a:ext>
            </a:extLst>
          </p:cNvPr>
          <p:cNvSpPr txBox="1"/>
          <p:nvPr/>
        </p:nvSpPr>
        <p:spPr>
          <a:xfrm>
            <a:off x="1205218" y="2501612"/>
            <a:ext cx="9479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/>
              <a:t>oder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7720793-9092-477B-9F8F-FAAAD26866E6}"/>
              </a:ext>
            </a:extLst>
          </p:cNvPr>
          <p:cNvSpPr txBox="1"/>
          <p:nvPr/>
        </p:nvSpPr>
        <p:spPr>
          <a:xfrm>
            <a:off x="3254928" y="3117683"/>
            <a:ext cx="897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durch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BEF6ECA-9E39-4813-96D3-8FDD783FF3A1}"/>
              </a:ext>
            </a:extLst>
          </p:cNvPr>
          <p:cNvSpPr txBox="1"/>
          <p:nvPr/>
        </p:nvSpPr>
        <p:spPr>
          <a:xfrm>
            <a:off x="3785834" y="5402263"/>
            <a:ext cx="257542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Inhaber eines Handelsgeschäfts oder seinem gesetzlichen Vertreter §48 Abs. 1 HGB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FA8E924-E95D-48FC-BFB6-E5390EB85977}"/>
              </a:ext>
            </a:extLst>
          </p:cNvPr>
          <p:cNvSpPr txBox="1"/>
          <p:nvPr/>
        </p:nvSpPr>
        <p:spPr>
          <a:xfrm>
            <a:off x="6916728" y="1479228"/>
            <a:ext cx="201335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Beginn der Prokura mit Erteilung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A8EBDB3-EE1A-413F-B833-224121295091}"/>
              </a:ext>
            </a:extLst>
          </p:cNvPr>
          <p:cNvSpPr txBox="1"/>
          <p:nvPr/>
        </p:nvSpPr>
        <p:spPr>
          <a:xfrm>
            <a:off x="6982689" y="3937179"/>
            <a:ext cx="19473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Eintrag ins HR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3DBFA11-23D8-4CD8-B259-E17A0699E1CD}"/>
              </a:ext>
            </a:extLst>
          </p:cNvPr>
          <p:cNvSpPr txBox="1"/>
          <p:nvPr/>
        </p:nvSpPr>
        <p:spPr>
          <a:xfrm>
            <a:off x="6982689" y="4440110"/>
            <a:ext cx="19473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=deklaratorisch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7" name="Freihand 16">
                <a:extLst>
                  <a:ext uri="{FF2B5EF4-FFF2-40B4-BE49-F238E27FC236}">
                    <a16:creationId xmlns:a16="http://schemas.microsoft.com/office/drawing/2014/main" id="{A27D9A21-774D-4147-8A7A-5F1B9E5FF31E}"/>
                  </a:ext>
                </a:extLst>
              </p14:cNvPr>
              <p14:cNvContentPartPr/>
              <p14:nvPr/>
            </p14:nvContentPartPr>
            <p14:xfrm>
              <a:off x="4676423" y="1642990"/>
              <a:ext cx="1615320" cy="3085212"/>
            </p14:xfrm>
          </p:contentPart>
        </mc:Choice>
        <mc:Fallback xmlns="">
          <p:pic>
            <p:nvPicPr>
              <p:cNvPr id="17" name="Freihand 16">
                <a:extLst>
                  <a:ext uri="{FF2B5EF4-FFF2-40B4-BE49-F238E27FC236}">
                    <a16:creationId xmlns:a16="http://schemas.microsoft.com/office/drawing/2014/main" id="{A27D9A21-774D-4147-8A7A-5F1B9E5FF31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8419" y="1624990"/>
                <a:ext cx="1650968" cy="312085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8" name="Freihand 17">
                <a:extLst>
                  <a:ext uri="{FF2B5EF4-FFF2-40B4-BE49-F238E27FC236}">
                    <a16:creationId xmlns:a16="http://schemas.microsoft.com/office/drawing/2014/main" id="{81A48A1E-4867-4F88-ACC7-6CBF0988B54D}"/>
                  </a:ext>
                </a:extLst>
              </p14:cNvPr>
              <p14:cNvContentPartPr/>
              <p14:nvPr/>
            </p14:nvContentPartPr>
            <p14:xfrm>
              <a:off x="2683262" y="2024596"/>
              <a:ext cx="880200" cy="1086840"/>
            </p14:xfrm>
          </p:contentPart>
        </mc:Choice>
        <mc:Fallback xmlns="">
          <p:pic>
            <p:nvPicPr>
              <p:cNvPr id="18" name="Freihand 17">
                <a:extLst>
                  <a:ext uri="{FF2B5EF4-FFF2-40B4-BE49-F238E27FC236}">
                    <a16:creationId xmlns:a16="http://schemas.microsoft.com/office/drawing/2014/main" id="{81A48A1E-4867-4F88-ACC7-6CBF0988B54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65622" y="2006956"/>
                <a:ext cx="915840" cy="112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9" name="Freihand 18">
                <a:extLst>
                  <a:ext uri="{FF2B5EF4-FFF2-40B4-BE49-F238E27FC236}">
                    <a16:creationId xmlns:a16="http://schemas.microsoft.com/office/drawing/2014/main" id="{C6123DD0-5F68-45C3-991A-4D8C2668695C}"/>
                  </a:ext>
                </a:extLst>
              </p14:cNvPr>
              <p14:cNvContentPartPr/>
              <p14:nvPr/>
            </p14:nvContentPartPr>
            <p14:xfrm>
              <a:off x="2718902" y="3192076"/>
              <a:ext cx="568800" cy="90360"/>
            </p14:xfrm>
          </p:contentPart>
        </mc:Choice>
        <mc:Fallback xmlns="">
          <p:pic>
            <p:nvPicPr>
              <p:cNvPr id="19" name="Freihand 18">
                <a:extLst>
                  <a:ext uri="{FF2B5EF4-FFF2-40B4-BE49-F238E27FC236}">
                    <a16:creationId xmlns:a16="http://schemas.microsoft.com/office/drawing/2014/main" id="{C6123DD0-5F68-45C3-991A-4D8C2668695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00902" y="3174436"/>
                <a:ext cx="60444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0" name="Freihand 19">
                <a:extLst>
                  <a:ext uri="{FF2B5EF4-FFF2-40B4-BE49-F238E27FC236}">
                    <a16:creationId xmlns:a16="http://schemas.microsoft.com/office/drawing/2014/main" id="{6E59B912-5ADF-443E-841D-92AC82F6B494}"/>
                  </a:ext>
                </a:extLst>
              </p14:cNvPr>
              <p14:cNvContentPartPr/>
              <p14:nvPr/>
            </p14:nvContentPartPr>
            <p14:xfrm>
              <a:off x="2300222" y="3527236"/>
              <a:ext cx="1038240" cy="529200"/>
            </p14:xfrm>
          </p:contentPart>
        </mc:Choice>
        <mc:Fallback xmlns="">
          <p:pic>
            <p:nvPicPr>
              <p:cNvPr id="20" name="Freihand 19">
                <a:extLst>
                  <a:ext uri="{FF2B5EF4-FFF2-40B4-BE49-F238E27FC236}">
                    <a16:creationId xmlns:a16="http://schemas.microsoft.com/office/drawing/2014/main" id="{6E59B912-5ADF-443E-841D-92AC82F6B49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282222" y="3509596"/>
                <a:ext cx="1073880" cy="56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1" name="Freihand 20">
                <a:extLst>
                  <a:ext uri="{FF2B5EF4-FFF2-40B4-BE49-F238E27FC236}">
                    <a16:creationId xmlns:a16="http://schemas.microsoft.com/office/drawing/2014/main" id="{9B497B87-8BBB-4742-82FB-6C53E181FA5D}"/>
                  </a:ext>
                </a:extLst>
              </p14:cNvPr>
              <p14:cNvContentPartPr/>
              <p14:nvPr/>
            </p14:nvContentPartPr>
            <p14:xfrm>
              <a:off x="3411182" y="2993356"/>
              <a:ext cx="218520" cy="153000"/>
            </p14:xfrm>
          </p:contentPart>
        </mc:Choice>
        <mc:Fallback xmlns="">
          <p:pic>
            <p:nvPicPr>
              <p:cNvPr id="21" name="Freihand 20">
                <a:extLst>
                  <a:ext uri="{FF2B5EF4-FFF2-40B4-BE49-F238E27FC236}">
                    <a16:creationId xmlns:a16="http://schemas.microsoft.com/office/drawing/2014/main" id="{9B497B87-8BBB-4742-82FB-6C53E181FA5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93542" y="2975356"/>
                <a:ext cx="254160" cy="188640"/>
              </a:xfrm>
              <a:prstGeom prst="rect">
                <a:avLst/>
              </a:prstGeom>
            </p:spPr>
          </p:pic>
        </mc:Fallback>
      </mc:AlternateContent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6F6DA96C-A018-4C0D-9D9F-2D0B5F268CA0}"/>
              </a:ext>
            </a:extLst>
          </p:cNvPr>
          <p:cNvGrpSpPr/>
          <p:nvPr/>
        </p:nvGrpSpPr>
        <p:grpSpPr>
          <a:xfrm>
            <a:off x="3223982" y="3188836"/>
            <a:ext cx="197280" cy="480600"/>
            <a:chOff x="3223982" y="3188836"/>
            <a:chExt cx="197280" cy="480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2" name="Freihand 21">
                  <a:extLst>
                    <a:ext uri="{FF2B5EF4-FFF2-40B4-BE49-F238E27FC236}">
                      <a16:creationId xmlns:a16="http://schemas.microsoft.com/office/drawing/2014/main" id="{7F41823C-70B4-4CD1-807E-88E5934F467C}"/>
                    </a:ext>
                  </a:extLst>
                </p14:cNvPr>
                <p14:cNvContentPartPr/>
                <p14:nvPr/>
              </p14:nvContentPartPr>
              <p14:xfrm>
                <a:off x="3223982" y="3188836"/>
                <a:ext cx="73800" cy="196200"/>
              </p14:xfrm>
            </p:contentPart>
          </mc:Choice>
          <mc:Fallback xmlns="">
            <p:pic>
              <p:nvPicPr>
                <p:cNvPr id="22" name="Freihand 21">
                  <a:extLst>
                    <a:ext uri="{FF2B5EF4-FFF2-40B4-BE49-F238E27FC236}">
                      <a16:creationId xmlns:a16="http://schemas.microsoft.com/office/drawing/2014/main" id="{7F41823C-70B4-4CD1-807E-88E5934F467C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205982" y="3170836"/>
                  <a:ext cx="109440" cy="23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3" name="Freihand 22">
                  <a:extLst>
                    <a:ext uri="{FF2B5EF4-FFF2-40B4-BE49-F238E27FC236}">
                      <a16:creationId xmlns:a16="http://schemas.microsoft.com/office/drawing/2014/main" id="{0BE8C843-7DB2-403B-A2F5-D1034AC888F0}"/>
                    </a:ext>
                  </a:extLst>
                </p14:cNvPr>
                <p14:cNvContentPartPr/>
                <p14:nvPr/>
              </p14:nvContentPartPr>
              <p14:xfrm>
                <a:off x="3288422" y="3474676"/>
                <a:ext cx="132840" cy="194760"/>
              </p14:xfrm>
            </p:contentPart>
          </mc:Choice>
          <mc:Fallback xmlns="">
            <p:pic>
              <p:nvPicPr>
                <p:cNvPr id="23" name="Freihand 22">
                  <a:extLst>
                    <a:ext uri="{FF2B5EF4-FFF2-40B4-BE49-F238E27FC236}">
                      <a16:creationId xmlns:a16="http://schemas.microsoft.com/office/drawing/2014/main" id="{0BE8C843-7DB2-403B-A2F5-D1034AC888F0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270782" y="3456676"/>
                  <a:ext cx="168480" cy="230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5" name="Freihand 24">
                <a:extLst>
                  <a:ext uri="{FF2B5EF4-FFF2-40B4-BE49-F238E27FC236}">
                    <a16:creationId xmlns:a16="http://schemas.microsoft.com/office/drawing/2014/main" id="{26BF6BDB-D4AB-4A1C-A3DE-EAAAECCCB926}"/>
                  </a:ext>
                </a:extLst>
              </p14:cNvPr>
              <p14:cNvContentPartPr/>
              <p14:nvPr/>
            </p14:nvContentPartPr>
            <p14:xfrm>
              <a:off x="4035782" y="3297916"/>
              <a:ext cx="584640" cy="360"/>
            </p14:xfrm>
          </p:contentPart>
        </mc:Choice>
        <mc:Fallback xmlns="">
          <p:pic>
            <p:nvPicPr>
              <p:cNvPr id="25" name="Freihand 24">
                <a:extLst>
                  <a:ext uri="{FF2B5EF4-FFF2-40B4-BE49-F238E27FC236}">
                    <a16:creationId xmlns:a16="http://schemas.microsoft.com/office/drawing/2014/main" id="{26BF6BDB-D4AB-4A1C-A3DE-EAAAECCCB926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018142" y="3280276"/>
                <a:ext cx="62028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6" name="Freihand 25">
                <a:extLst>
                  <a:ext uri="{FF2B5EF4-FFF2-40B4-BE49-F238E27FC236}">
                    <a16:creationId xmlns:a16="http://schemas.microsoft.com/office/drawing/2014/main" id="{6124E8EB-BE83-459A-9146-CBC495D59C6E}"/>
                  </a:ext>
                </a:extLst>
              </p14:cNvPr>
              <p14:cNvContentPartPr/>
              <p14:nvPr/>
            </p14:nvContentPartPr>
            <p14:xfrm>
              <a:off x="4579382" y="3207196"/>
              <a:ext cx="90000" cy="235440"/>
            </p14:xfrm>
          </p:contentPart>
        </mc:Choice>
        <mc:Fallback xmlns="">
          <p:pic>
            <p:nvPicPr>
              <p:cNvPr id="26" name="Freihand 25">
                <a:extLst>
                  <a:ext uri="{FF2B5EF4-FFF2-40B4-BE49-F238E27FC236}">
                    <a16:creationId xmlns:a16="http://schemas.microsoft.com/office/drawing/2014/main" id="{6124E8EB-BE83-459A-9146-CBC495D59C6E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561382" y="3189196"/>
                <a:ext cx="125640" cy="27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7" name="Freihand 26">
                <a:extLst>
                  <a:ext uri="{FF2B5EF4-FFF2-40B4-BE49-F238E27FC236}">
                    <a16:creationId xmlns:a16="http://schemas.microsoft.com/office/drawing/2014/main" id="{D0CF4227-0E68-4AEA-91E2-8B0253BFF2F8}"/>
                  </a:ext>
                </a:extLst>
              </p14:cNvPr>
              <p14:cNvContentPartPr/>
              <p14:nvPr/>
            </p14:nvContentPartPr>
            <p14:xfrm>
              <a:off x="5598182" y="2085076"/>
              <a:ext cx="1210680" cy="879840"/>
            </p14:xfrm>
          </p:contentPart>
        </mc:Choice>
        <mc:Fallback xmlns="">
          <p:pic>
            <p:nvPicPr>
              <p:cNvPr id="27" name="Freihand 26">
                <a:extLst>
                  <a:ext uri="{FF2B5EF4-FFF2-40B4-BE49-F238E27FC236}">
                    <a16:creationId xmlns:a16="http://schemas.microsoft.com/office/drawing/2014/main" id="{D0CF4227-0E68-4AEA-91E2-8B0253BFF2F8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580542" y="2067076"/>
                <a:ext cx="1246320" cy="91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8" name="Freihand 27">
                <a:extLst>
                  <a:ext uri="{FF2B5EF4-FFF2-40B4-BE49-F238E27FC236}">
                    <a16:creationId xmlns:a16="http://schemas.microsoft.com/office/drawing/2014/main" id="{2AB590A0-3D1F-480C-8ADC-C0B2B7A494C2}"/>
                  </a:ext>
                </a:extLst>
              </p14:cNvPr>
              <p14:cNvContentPartPr/>
              <p14:nvPr/>
            </p14:nvContentPartPr>
            <p14:xfrm>
              <a:off x="6710942" y="2034676"/>
              <a:ext cx="133920" cy="188640"/>
            </p14:xfrm>
          </p:contentPart>
        </mc:Choice>
        <mc:Fallback xmlns="">
          <p:pic>
            <p:nvPicPr>
              <p:cNvPr id="28" name="Freihand 27">
                <a:extLst>
                  <a:ext uri="{FF2B5EF4-FFF2-40B4-BE49-F238E27FC236}">
                    <a16:creationId xmlns:a16="http://schemas.microsoft.com/office/drawing/2014/main" id="{2AB590A0-3D1F-480C-8ADC-C0B2B7A494C2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692942" y="2017036"/>
                <a:ext cx="169560" cy="224280"/>
              </a:xfrm>
              <a:prstGeom prst="rect">
                <a:avLst/>
              </a:prstGeom>
            </p:spPr>
          </p:pic>
        </mc:Fallback>
      </mc:AlternateContent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46E0E429-C1CB-4DA1-BEBE-1F13BC130F30}"/>
              </a:ext>
            </a:extLst>
          </p:cNvPr>
          <p:cNvGrpSpPr/>
          <p:nvPr/>
        </p:nvGrpSpPr>
        <p:grpSpPr>
          <a:xfrm>
            <a:off x="5738942" y="3400156"/>
            <a:ext cx="1400400" cy="523080"/>
            <a:chOff x="5738942" y="3400156"/>
            <a:chExt cx="1400400" cy="523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9" name="Freihand 28">
                  <a:extLst>
                    <a:ext uri="{FF2B5EF4-FFF2-40B4-BE49-F238E27FC236}">
                      <a16:creationId xmlns:a16="http://schemas.microsoft.com/office/drawing/2014/main" id="{3A375C7A-D937-4F5B-8E25-A92E95069697}"/>
                    </a:ext>
                  </a:extLst>
                </p14:cNvPr>
                <p14:cNvContentPartPr/>
                <p14:nvPr/>
              </p14:nvContentPartPr>
              <p14:xfrm>
                <a:off x="5738942" y="3400156"/>
                <a:ext cx="100440" cy="32760"/>
              </p14:xfrm>
            </p:contentPart>
          </mc:Choice>
          <mc:Fallback xmlns="">
            <p:pic>
              <p:nvPicPr>
                <p:cNvPr id="29" name="Freihand 28">
                  <a:extLst>
                    <a:ext uri="{FF2B5EF4-FFF2-40B4-BE49-F238E27FC236}">
                      <a16:creationId xmlns:a16="http://schemas.microsoft.com/office/drawing/2014/main" id="{3A375C7A-D937-4F5B-8E25-A92E95069697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5720942" y="3382156"/>
                  <a:ext cx="13608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30" name="Freihand 29">
                  <a:extLst>
                    <a:ext uri="{FF2B5EF4-FFF2-40B4-BE49-F238E27FC236}">
                      <a16:creationId xmlns:a16="http://schemas.microsoft.com/office/drawing/2014/main" id="{2145388A-DEC4-4D02-9822-F87A9134BA1E}"/>
                    </a:ext>
                  </a:extLst>
                </p14:cNvPr>
                <p14:cNvContentPartPr/>
                <p14:nvPr/>
              </p14:nvContentPartPr>
              <p14:xfrm>
                <a:off x="5954942" y="3483676"/>
                <a:ext cx="122400" cy="39960"/>
              </p14:xfrm>
            </p:contentPart>
          </mc:Choice>
          <mc:Fallback xmlns="">
            <p:pic>
              <p:nvPicPr>
                <p:cNvPr id="30" name="Freihand 29">
                  <a:extLst>
                    <a:ext uri="{FF2B5EF4-FFF2-40B4-BE49-F238E27FC236}">
                      <a16:creationId xmlns:a16="http://schemas.microsoft.com/office/drawing/2014/main" id="{2145388A-DEC4-4D02-9822-F87A9134BA1E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937302" y="3465676"/>
                  <a:ext cx="15804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31" name="Freihand 30">
                  <a:extLst>
                    <a:ext uri="{FF2B5EF4-FFF2-40B4-BE49-F238E27FC236}">
                      <a16:creationId xmlns:a16="http://schemas.microsoft.com/office/drawing/2014/main" id="{0875503E-D6D2-4029-86BE-76C98570038F}"/>
                    </a:ext>
                  </a:extLst>
                </p14:cNvPr>
                <p14:cNvContentPartPr/>
                <p14:nvPr/>
              </p14:nvContentPartPr>
              <p14:xfrm>
                <a:off x="6232862" y="3573676"/>
                <a:ext cx="122760" cy="39960"/>
              </p14:xfrm>
            </p:contentPart>
          </mc:Choice>
          <mc:Fallback xmlns="">
            <p:pic>
              <p:nvPicPr>
                <p:cNvPr id="31" name="Freihand 30">
                  <a:extLst>
                    <a:ext uri="{FF2B5EF4-FFF2-40B4-BE49-F238E27FC236}">
                      <a16:creationId xmlns:a16="http://schemas.microsoft.com/office/drawing/2014/main" id="{0875503E-D6D2-4029-86BE-76C98570038F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6215222" y="3556036"/>
                  <a:ext cx="15840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32" name="Freihand 31">
                  <a:extLst>
                    <a:ext uri="{FF2B5EF4-FFF2-40B4-BE49-F238E27FC236}">
                      <a16:creationId xmlns:a16="http://schemas.microsoft.com/office/drawing/2014/main" id="{9C9AE2FF-0653-4230-B139-23FA25771208}"/>
                    </a:ext>
                  </a:extLst>
                </p14:cNvPr>
                <p14:cNvContentPartPr/>
                <p14:nvPr/>
              </p14:nvContentPartPr>
              <p14:xfrm>
                <a:off x="6467222" y="3649996"/>
                <a:ext cx="121320" cy="39600"/>
              </p14:xfrm>
            </p:contentPart>
          </mc:Choice>
          <mc:Fallback xmlns="">
            <p:pic>
              <p:nvPicPr>
                <p:cNvPr id="32" name="Freihand 31">
                  <a:extLst>
                    <a:ext uri="{FF2B5EF4-FFF2-40B4-BE49-F238E27FC236}">
                      <a16:creationId xmlns:a16="http://schemas.microsoft.com/office/drawing/2014/main" id="{9C9AE2FF-0653-4230-B139-23FA25771208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6449582" y="3631996"/>
                  <a:ext cx="156960" cy="7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33" name="Freihand 32">
                  <a:extLst>
                    <a:ext uri="{FF2B5EF4-FFF2-40B4-BE49-F238E27FC236}">
                      <a16:creationId xmlns:a16="http://schemas.microsoft.com/office/drawing/2014/main" id="{BB172BA4-79F9-4DD6-8C26-B43DAB8FBEA4}"/>
                    </a:ext>
                  </a:extLst>
                </p14:cNvPr>
                <p14:cNvContentPartPr/>
                <p14:nvPr/>
              </p14:nvContentPartPr>
              <p14:xfrm>
                <a:off x="6681062" y="3719476"/>
                <a:ext cx="130320" cy="42480"/>
              </p14:xfrm>
            </p:contentPart>
          </mc:Choice>
          <mc:Fallback xmlns="">
            <p:pic>
              <p:nvPicPr>
                <p:cNvPr id="33" name="Freihand 32">
                  <a:extLst>
                    <a:ext uri="{FF2B5EF4-FFF2-40B4-BE49-F238E27FC236}">
                      <a16:creationId xmlns:a16="http://schemas.microsoft.com/office/drawing/2014/main" id="{BB172BA4-79F9-4DD6-8C26-B43DAB8FBEA4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6663062" y="3701476"/>
                  <a:ext cx="16596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35" name="Freihand 34">
                  <a:extLst>
                    <a:ext uri="{FF2B5EF4-FFF2-40B4-BE49-F238E27FC236}">
                      <a16:creationId xmlns:a16="http://schemas.microsoft.com/office/drawing/2014/main" id="{D6DBCC19-948D-4AD9-8D11-86C80A3C2593}"/>
                    </a:ext>
                  </a:extLst>
                </p14:cNvPr>
                <p14:cNvContentPartPr/>
                <p14:nvPr/>
              </p14:nvContentPartPr>
              <p14:xfrm>
                <a:off x="6926942" y="3799396"/>
                <a:ext cx="121320" cy="39600"/>
              </p14:xfrm>
            </p:contentPart>
          </mc:Choice>
          <mc:Fallback xmlns="">
            <p:pic>
              <p:nvPicPr>
                <p:cNvPr id="35" name="Freihand 34">
                  <a:extLst>
                    <a:ext uri="{FF2B5EF4-FFF2-40B4-BE49-F238E27FC236}">
                      <a16:creationId xmlns:a16="http://schemas.microsoft.com/office/drawing/2014/main" id="{D6DBCC19-948D-4AD9-8D11-86C80A3C2593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6909302" y="3781396"/>
                  <a:ext cx="156960" cy="7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37" name="Freihand 36">
                  <a:extLst>
                    <a:ext uri="{FF2B5EF4-FFF2-40B4-BE49-F238E27FC236}">
                      <a16:creationId xmlns:a16="http://schemas.microsoft.com/office/drawing/2014/main" id="{D26CDFF8-B3AA-4F57-947B-F211293A6260}"/>
                    </a:ext>
                  </a:extLst>
                </p14:cNvPr>
                <p14:cNvContentPartPr/>
                <p14:nvPr/>
              </p14:nvContentPartPr>
              <p14:xfrm>
                <a:off x="6999662" y="3761596"/>
                <a:ext cx="139680" cy="161640"/>
              </p14:xfrm>
            </p:contentPart>
          </mc:Choice>
          <mc:Fallback xmlns="">
            <p:pic>
              <p:nvPicPr>
                <p:cNvPr id="37" name="Freihand 36">
                  <a:extLst>
                    <a:ext uri="{FF2B5EF4-FFF2-40B4-BE49-F238E27FC236}">
                      <a16:creationId xmlns:a16="http://schemas.microsoft.com/office/drawing/2014/main" id="{D26CDFF8-B3AA-4F57-947B-F211293A6260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6981662" y="3743596"/>
                  <a:ext cx="175320" cy="197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957D5A5D-0927-45CB-B5AD-0048A4E267E1}"/>
              </a:ext>
            </a:extLst>
          </p:cNvPr>
          <p:cNvGrpSpPr/>
          <p:nvPr/>
        </p:nvGrpSpPr>
        <p:grpSpPr>
          <a:xfrm>
            <a:off x="2769662" y="2284876"/>
            <a:ext cx="494640" cy="404280"/>
            <a:chOff x="2769662" y="2284876"/>
            <a:chExt cx="494640" cy="404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39" name="Freihand 38">
                  <a:extLst>
                    <a:ext uri="{FF2B5EF4-FFF2-40B4-BE49-F238E27FC236}">
                      <a16:creationId xmlns:a16="http://schemas.microsoft.com/office/drawing/2014/main" id="{30567B6C-2BFA-49DE-90CD-1DC555F11A57}"/>
                    </a:ext>
                  </a:extLst>
                </p14:cNvPr>
                <p14:cNvContentPartPr/>
                <p14:nvPr/>
              </p14:nvContentPartPr>
              <p14:xfrm>
                <a:off x="2881262" y="2284876"/>
                <a:ext cx="291600" cy="404280"/>
              </p14:xfrm>
            </p:contentPart>
          </mc:Choice>
          <mc:Fallback xmlns="">
            <p:pic>
              <p:nvPicPr>
                <p:cNvPr id="39" name="Freihand 38">
                  <a:extLst>
                    <a:ext uri="{FF2B5EF4-FFF2-40B4-BE49-F238E27FC236}">
                      <a16:creationId xmlns:a16="http://schemas.microsoft.com/office/drawing/2014/main" id="{30567B6C-2BFA-49DE-90CD-1DC555F11A57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2863262" y="2267236"/>
                  <a:ext cx="327240" cy="43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40" name="Freihand 39">
                  <a:extLst>
                    <a:ext uri="{FF2B5EF4-FFF2-40B4-BE49-F238E27FC236}">
                      <a16:creationId xmlns:a16="http://schemas.microsoft.com/office/drawing/2014/main" id="{CEFE5D61-5DE1-4956-9B0C-14A25383D49C}"/>
                    </a:ext>
                  </a:extLst>
                </p14:cNvPr>
                <p14:cNvContentPartPr/>
                <p14:nvPr/>
              </p14:nvContentPartPr>
              <p14:xfrm>
                <a:off x="2769662" y="2380636"/>
                <a:ext cx="494640" cy="223200"/>
              </p14:xfrm>
            </p:contentPart>
          </mc:Choice>
          <mc:Fallback xmlns="">
            <p:pic>
              <p:nvPicPr>
                <p:cNvPr id="40" name="Freihand 39">
                  <a:extLst>
                    <a:ext uri="{FF2B5EF4-FFF2-40B4-BE49-F238E27FC236}">
                      <a16:creationId xmlns:a16="http://schemas.microsoft.com/office/drawing/2014/main" id="{CEFE5D61-5DE1-4956-9B0C-14A25383D49C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2751662" y="2362636"/>
                  <a:ext cx="530280" cy="258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5915D661-3E9E-4962-9B03-0392FBB4466D}"/>
              </a:ext>
            </a:extLst>
          </p:cNvPr>
          <p:cNvGrpSpPr/>
          <p:nvPr/>
        </p:nvGrpSpPr>
        <p:grpSpPr>
          <a:xfrm>
            <a:off x="1525862" y="1549036"/>
            <a:ext cx="457200" cy="705600"/>
            <a:chOff x="1525862" y="1549036"/>
            <a:chExt cx="457200" cy="705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42" name="Freihand 41">
                  <a:extLst>
                    <a:ext uri="{FF2B5EF4-FFF2-40B4-BE49-F238E27FC236}">
                      <a16:creationId xmlns:a16="http://schemas.microsoft.com/office/drawing/2014/main" id="{CEBAB063-1E16-4503-ACAA-A9065AFD9EC3}"/>
                    </a:ext>
                  </a:extLst>
                </p14:cNvPr>
                <p14:cNvContentPartPr/>
                <p14:nvPr/>
              </p14:nvContentPartPr>
              <p14:xfrm>
                <a:off x="1525862" y="1549036"/>
                <a:ext cx="439200" cy="705600"/>
              </p14:xfrm>
            </p:contentPart>
          </mc:Choice>
          <mc:Fallback xmlns="">
            <p:pic>
              <p:nvPicPr>
                <p:cNvPr id="42" name="Freihand 41">
                  <a:extLst>
                    <a:ext uri="{FF2B5EF4-FFF2-40B4-BE49-F238E27FC236}">
                      <a16:creationId xmlns:a16="http://schemas.microsoft.com/office/drawing/2014/main" id="{CEBAB063-1E16-4503-ACAA-A9065AFD9EC3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1508222" y="1531396"/>
                  <a:ext cx="474840" cy="74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43" name="Freihand 42">
                  <a:extLst>
                    <a:ext uri="{FF2B5EF4-FFF2-40B4-BE49-F238E27FC236}">
                      <a16:creationId xmlns:a16="http://schemas.microsoft.com/office/drawing/2014/main" id="{4CC923F1-4D70-4420-B4F4-CB2C677C95EE}"/>
                    </a:ext>
                  </a:extLst>
                </p14:cNvPr>
                <p14:cNvContentPartPr/>
                <p14:nvPr/>
              </p14:nvContentPartPr>
              <p14:xfrm>
                <a:off x="1549262" y="1609156"/>
                <a:ext cx="433800" cy="625320"/>
              </p14:xfrm>
            </p:contentPart>
          </mc:Choice>
          <mc:Fallback xmlns="">
            <p:pic>
              <p:nvPicPr>
                <p:cNvPr id="43" name="Freihand 42">
                  <a:extLst>
                    <a:ext uri="{FF2B5EF4-FFF2-40B4-BE49-F238E27FC236}">
                      <a16:creationId xmlns:a16="http://schemas.microsoft.com/office/drawing/2014/main" id="{4CC923F1-4D70-4420-B4F4-CB2C677C95EE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1531622" y="1591156"/>
                  <a:ext cx="469440" cy="660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A14FA24F-D963-4614-810C-2EC80767DAAC}"/>
              </a:ext>
            </a:extLst>
          </p:cNvPr>
          <p:cNvGrpSpPr/>
          <p:nvPr/>
        </p:nvGrpSpPr>
        <p:grpSpPr>
          <a:xfrm>
            <a:off x="5029022" y="3448756"/>
            <a:ext cx="230040" cy="286560"/>
            <a:chOff x="5029022" y="3448756"/>
            <a:chExt cx="230040" cy="2865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2" name="Freihand 1">
                  <a:extLst>
                    <a:ext uri="{FF2B5EF4-FFF2-40B4-BE49-F238E27FC236}">
                      <a16:creationId xmlns:a16="http://schemas.microsoft.com/office/drawing/2014/main" id="{D9919B53-D798-44A5-B07B-35C5A85C6063}"/>
                    </a:ext>
                  </a:extLst>
                </p14:cNvPr>
                <p14:cNvContentPartPr/>
                <p14:nvPr/>
              </p14:nvContentPartPr>
              <p14:xfrm>
                <a:off x="5124062" y="3494476"/>
                <a:ext cx="21240" cy="167040"/>
              </p14:xfrm>
            </p:contentPart>
          </mc:Choice>
          <mc:Fallback>
            <p:pic>
              <p:nvPicPr>
                <p:cNvPr id="2" name="Freihand 1">
                  <a:extLst>
                    <a:ext uri="{FF2B5EF4-FFF2-40B4-BE49-F238E27FC236}">
                      <a16:creationId xmlns:a16="http://schemas.microsoft.com/office/drawing/2014/main" id="{D9919B53-D798-44A5-B07B-35C5A85C6063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5106062" y="3476476"/>
                  <a:ext cx="56880" cy="20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6" name="Freihand 5">
                  <a:extLst>
                    <a:ext uri="{FF2B5EF4-FFF2-40B4-BE49-F238E27FC236}">
                      <a16:creationId xmlns:a16="http://schemas.microsoft.com/office/drawing/2014/main" id="{3262CB10-22CD-4029-9748-9A2C9C13F9F7}"/>
                    </a:ext>
                  </a:extLst>
                </p14:cNvPr>
                <p14:cNvContentPartPr/>
                <p14:nvPr/>
              </p14:nvContentPartPr>
              <p14:xfrm>
                <a:off x="5029022" y="3448756"/>
                <a:ext cx="174240" cy="58680"/>
              </p14:xfrm>
            </p:contentPart>
          </mc:Choice>
          <mc:Fallback>
            <p:pic>
              <p:nvPicPr>
                <p:cNvPr id="6" name="Freihand 5">
                  <a:extLst>
                    <a:ext uri="{FF2B5EF4-FFF2-40B4-BE49-F238E27FC236}">
                      <a16:creationId xmlns:a16="http://schemas.microsoft.com/office/drawing/2014/main" id="{3262CB10-22CD-4029-9748-9A2C9C13F9F7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5011382" y="3431116"/>
                  <a:ext cx="209880" cy="9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16" name="Freihand 15">
                  <a:extLst>
                    <a:ext uri="{FF2B5EF4-FFF2-40B4-BE49-F238E27FC236}">
                      <a16:creationId xmlns:a16="http://schemas.microsoft.com/office/drawing/2014/main" id="{C8583989-D8B6-42DD-AAD5-7E65712BAD62}"/>
                    </a:ext>
                  </a:extLst>
                </p14:cNvPr>
                <p14:cNvContentPartPr/>
                <p14:nvPr/>
              </p14:nvContentPartPr>
              <p14:xfrm>
                <a:off x="5035862" y="3669076"/>
                <a:ext cx="223200" cy="66240"/>
              </p14:xfrm>
            </p:contentPart>
          </mc:Choice>
          <mc:Fallback>
            <p:pic>
              <p:nvPicPr>
                <p:cNvPr id="16" name="Freihand 15">
                  <a:extLst>
                    <a:ext uri="{FF2B5EF4-FFF2-40B4-BE49-F238E27FC236}">
                      <a16:creationId xmlns:a16="http://schemas.microsoft.com/office/drawing/2014/main" id="{C8583989-D8B6-42DD-AAD5-7E65712BAD62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5018222" y="3651076"/>
                  <a:ext cx="258840" cy="101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EB9FE0CB-9C28-401A-80BC-DE50A3E770D7}"/>
              </a:ext>
            </a:extLst>
          </p:cNvPr>
          <p:cNvGrpSpPr/>
          <p:nvPr/>
        </p:nvGrpSpPr>
        <p:grpSpPr>
          <a:xfrm>
            <a:off x="4962782" y="3930436"/>
            <a:ext cx="356400" cy="285840"/>
            <a:chOff x="4962782" y="3930436"/>
            <a:chExt cx="356400" cy="28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36" name="Freihand 35">
                  <a:extLst>
                    <a:ext uri="{FF2B5EF4-FFF2-40B4-BE49-F238E27FC236}">
                      <a16:creationId xmlns:a16="http://schemas.microsoft.com/office/drawing/2014/main" id="{40D5656E-5768-4D80-A86C-1B0A607EDDE9}"/>
                    </a:ext>
                  </a:extLst>
                </p14:cNvPr>
                <p14:cNvContentPartPr/>
                <p14:nvPr/>
              </p14:nvContentPartPr>
              <p14:xfrm>
                <a:off x="4962782" y="3977236"/>
                <a:ext cx="145080" cy="239040"/>
              </p14:xfrm>
            </p:contentPart>
          </mc:Choice>
          <mc:Fallback>
            <p:pic>
              <p:nvPicPr>
                <p:cNvPr id="36" name="Freihand 35">
                  <a:extLst>
                    <a:ext uri="{FF2B5EF4-FFF2-40B4-BE49-F238E27FC236}">
                      <a16:creationId xmlns:a16="http://schemas.microsoft.com/office/drawing/2014/main" id="{40D5656E-5768-4D80-A86C-1B0A607EDDE9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945142" y="3959236"/>
                  <a:ext cx="180720" cy="27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45" name="Freihand 44">
                  <a:extLst>
                    <a:ext uri="{FF2B5EF4-FFF2-40B4-BE49-F238E27FC236}">
                      <a16:creationId xmlns:a16="http://schemas.microsoft.com/office/drawing/2014/main" id="{2BAE08B7-ECD1-4787-BF72-131B276731B7}"/>
                    </a:ext>
                  </a:extLst>
                </p14:cNvPr>
                <p14:cNvContentPartPr/>
                <p14:nvPr/>
              </p14:nvContentPartPr>
              <p14:xfrm>
                <a:off x="5160782" y="3930436"/>
                <a:ext cx="158400" cy="223560"/>
              </p14:xfrm>
            </p:contentPart>
          </mc:Choice>
          <mc:Fallback>
            <p:pic>
              <p:nvPicPr>
                <p:cNvPr id="45" name="Freihand 44">
                  <a:extLst>
                    <a:ext uri="{FF2B5EF4-FFF2-40B4-BE49-F238E27FC236}">
                      <a16:creationId xmlns:a16="http://schemas.microsoft.com/office/drawing/2014/main" id="{2BAE08B7-ECD1-4787-BF72-131B276731B7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5143142" y="3912436"/>
                  <a:ext cx="194040" cy="2592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17935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esign1">
  <a:themeElements>
    <a:clrScheme name="RFS_Farben">
      <a:dk1>
        <a:sysClr val="windowText" lastClr="000000"/>
      </a:dk1>
      <a:lt1>
        <a:sysClr val="window" lastClr="FFFFFF"/>
      </a:lt1>
      <a:dk2>
        <a:srgbClr val="7F7F7F"/>
      </a:dk2>
      <a:lt2>
        <a:srgbClr val="D8D8D8"/>
      </a:lt2>
      <a:accent1>
        <a:srgbClr val="FFFFFF"/>
      </a:accent1>
      <a:accent2>
        <a:srgbClr val="D8D8D8"/>
      </a:accent2>
      <a:accent3>
        <a:srgbClr val="7F7F7F"/>
      </a:accent3>
      <a:accent4>
        <a:srgbClr val="000000"/>
      </a:accent4>
      <a:accent5>
        <a:srgbClr val="FFFF00"/>
      </a:accent5>
      <a:accent6>
        <a:srgbClr val="D8D8D8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9AD58A6A-1B98-40FD-A425-B9AAA6AA812A}" vid="{E86E4DF5-725D-4C7B-8B4F-75D32819103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</Words>
  <Application>Microsoft Office PowerPoint</Application>
  <PresentationFormat>Bildschirmpräsentation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Design1</vt:lpstr>
      <vt:lpstr>Wie erhält man Prokura?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Monika Schaumann</dc:creator>
  <cp:lastModifiedBy>Monika Schaumann</cp:lastModifiedBy>
  <cp:revision>191</cp:revision>
  <cp:lastPrinted>2020-02-23T08:56:41Z</cp:lastPrinted>
  <dcterms:created xsi:type="dcterms:W3CDTF">2017-12-04T11:11:43Z</dcterms:created>
  <dcterms:modified xsi:type="dcterms:W3CDTF">2022-01-26T16:14:02Z</dcterms:modified>
</cp:coreProperties>
</file>