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3"/>
  </p:notesMasterIdLst>
  <p:sldIdLst>
    <p:sldId id="259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9" d="100"/>
          <a:sy n="69" d="100"/>
        </p:scale>
        <p:origin x="1452" y="57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670" y="4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2:49.122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1 1 0 0,'0'1'0'0,"2"1"0"0,0 1 0 0,3 2 0 0,-2-1 0 0,3 3 0 0,13 16 0 0,1 3 0 0,4 3 0 0,-9-10 0 0,8 10 0 0,-3-5 0 0,24 30 0 0,-4-4 0 0,-17-21 0 0,2 1 0 0,44 55 0 0,203 252 0 0,-240-299 0 0,-8-8 0 0,26 32 0 0,-34-42 0 0,191 236 0 0,-188-233 0 0,102 126 0 0,201 249 0 0,-299-370 0 0,60 74 0 0,-61-75 0 0,463 572 0 0,-442-545 0 0,-14-18 0 0,-2-2 0 0,16 19 0 0,-19-24 0 0,0 0 0 0,-1 0 0 0,-6-8 0 0,2 3 0 0,3 3 0 0,2 3 0 0,-1-3 0 0,-18-21 0 0,20 26 0 0,25 30 0 0,-24-30 0 0,-23-29 0 0,-6-6 0 0,-1-2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02.43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824 15 1840 0 0,'0'0'12910'0'0,"-1"6"-11818"0"0,-1-2-1044 0 0,-12 14 230 0 0,12-16-237 0 0,0-1 0 0 0,0 1 0 0 0,0 0 0 0 0,0-1 0 0 0,0 0 0 0 0,0 1 0 0 0,0-1 0 0 0,0 0 0 0 0,-3 1 0 0 0,-10 5 272 0 0,13-5-292 0 0,0-1-1 0 0,1 0 0 0 0,-1 0 0 0 0,-1 1 0 0 0,1-1 0 0 0,0-1 0 0 0,0 1 0 0 0,0 0 0 0 0,-4 0 0 0 0,-7 4 471 0 0,-10 9-172 0 0,18-11-309 0 0,0-1-1 0 0,0 0 1 0 0,0 0-1 0 0,0 0 1 0 0,-10 1-1 0 0,-4 4 85 0 0,4-1 36 0 0,-11 7-78 0 0,23-11-29 0 0,-1 0 1 0 0,0 0-1 0 0,0-1 1 0 0,0 1-1 0 0,-5 1 0 0 0,-74 15 169 0 0,70-19-190 0 0,11 1 5 0 0,0 0 0 0 0,0 0 0 0 0,0 0 0 0 0,0 0 0 0 0,0 0-1 0 0,0 0 1 0 0,0 0 0 0 0,-4 1 0 0 0,-15 7-12 0 0,16-5 27 0 0,-1-1 0 0 0,1 0 1 0 0,-1-1-1 0 0,0 1 0 0 0,-10 0 0 0 0,-19 4-22 0 0,-36 11 0 0 0,4-4 0 0 0,62-13 0 0 0,-15 5 0 0 0,0-1 0 0 0,9-3 0 0 0,-14 5 5 0 0,22-6 11 0 0,1 1-1 0 0,-1-1 0 0 0,1 1 1 0 0,-1-1-1 0 0,0 1 1 0 0,1 0-1 0 0,-4 2 0 0 0,2-2 6 0 0,0 1 0 0 0,0-1 0 0 0,-1-1-1 0 0,1 1 1 0 0,0-1 0 0 0,0 0 0 0 0,-1 0-1 0 0,-4 0 1 0 0,-8 0 592 0 0,16-1-406 0 0,-3 0-166 0 0,1 0-30 0 0,2 1 32 0 0,-3 1-23 0 0,2-1 1 0 0,1 0 1 0 0,-1 0-1 0 0,0 0 1 0 0,1-1-1 0 0,-1 1 1 0 0,1 0-1 0 0,-1 0 0 0 0,1-1 1 0 0,-3 0-1 0 0,1-1-10 0 0,2 1 32 0 0,-4 1-45 0 0,2 0-46 0 0,-2 0 47 0 0,4 0 44 0 0,-1-2-22 0 0,-7-1 587 0 0,10 3-549 0 0,14-7-38 0 0,28-4 86 0 0,-33 9-76 0 0,0 0-1 0 0,0 0 1 0 0,14 0 0 0 0,11-2 16 0 0,34-4-79 0 0,-60 7 68 0 0,0 0 0 0 0,0 0 0 0 0,12 2 0 0 0,-12-1-18 0 0,0 0 0 0 0,0-1 0 0 0,10-1 0 0 0,70-18-18 0 0,-29 5 488 0 0,17-3-568 0 0,-45 10 79 0 0,-22 6-33 0 0,1 0 0 0 0,20-9-1 0 0,-6 3 283 0 0,-21 8-249 0 0,-1-1 9 0 0,0 1 0 0 0,0-1 0 0 0,0 0 1 0 0,0 0-1 0 0,0 0 0 0 0,0 0 0 0 0,4-3 0 0 0,21-4-81 0 0,30-14 278 0 0,-37 13-166 0 0,-14 6-25 0 0,0 0-1 0 0,0 0 0 0 0,0 0 0 0 0,0-1 1 0 0,0 0-1 0 0,10-8 0 0 0,-5-1-15 0 0,5-2 452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2.22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549 1088 2304 0 0,'0'0'12632'0'0,"9"0"-10419"0"0,-5 0-2191 0 0,-3 0 280 0 0,-1 0-281 0 0,2 2 44 0 0,2 4 362 0 0,0-1-744 0 0,-4-5 367 0 0,1 0 1 0 0,-1 0-1 0 0,0 0 0 0 0,0 0 0 0 0,1 0 1 0 0,-1 0-1 0 0,0-1 0 0 0,0 1 1 0 0,1 0-1 0 0,-1 0 0 0 0,0 0 0 0 0,0-1 1 0 0,0 1-1 0 0,0 0 0 0 0,1 0 1 0 0,-1 0-1 0 0,0-1 0 0 0,0 1 1 0 0,0 0-1 0 0,0 0 0 0 0,0-1 0 0 0,1 1 1 0 0,-1 0-1 0 0,0 0 0 0 0,0-1 1 0 0,0 1-1 0 0,0 0 0 0 0,0-1 0 0 0,0-2-14 0 0,0 0-1 0 0,0 0 0 0 0,0-1 0 0 0,-1 1 0 0 0,1 0 0 0 0,-1 0 0 0 0,0 0 0 0 0,0 0 0 0 0,-2-5 1 0 0,-2-7 44 0 0,-10-40 60 0 0,-8-27 239 0 0,-2 13-34 0 0,19 48-260 0 0,-10-24-1 0 0,10 31-82 0 0,-27-68 57 0 0,-46-81-1 0 0,68 141-58 0 0,-10-17 0 0 0,-15-27 0 0 0,29 56 131 0 0,-64-89-59 0 0,11 16 372 0 0,42 56-811 0 0,9 13 321 0 0,-2 1 0 0 0,1 0 0 0 0,-20-18 0 0 0,6 3 81 0 0,20 22 108 0 0,-1 0 0 0 0,0 0 0 0 0,-8-7 0 0 0,-13-20-598 0 0,24 29 757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2.821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45 205 6448 0 0,'0'0'482'0'0,"1"-1"-324"0"0,-1 1-132 0 0,0 0-1 0 0,1-1 1 0 0,-1 1 0 0 0,1 0 0 0 0,-1-1 0 0 0,1 1 0 0 0,-1 0 0 0 0,0-1-1 0 0,1 1 1 0 0,-1-1 0 0 0,0 1 0 0 0,0-1 0 0 0,1 1 0 0 0,-1 0-1 0 0,0-1 1 0 0,0 1 0 0 0,1-1 0 0 0,-1 1 0 0 0,0-1 0 0 0,0 1-1 0 0,0-1 1 0 0,0 0 0 0 0,2-4 358 0 0,-1 2-33 0 0,0 0 0 0 0,0 1 0 0 0,0-1 0 0 0,0 0 0 0 0,0 0-1 0 0,-1 0 1 0 0,1 0 0 0 0,-1 0 0 0 0,0 0 0 0 0,0 0-1 0 0,0 1 1 0 0,-1-7 0 0 0,1 3-2 0 0,-1 0 0 0 0,0-1-1 0 0,0 1 1 0 0,-1 0 0 0 0,-3-9 0 0 0,-9-17 601 0 0,9 18-924 0 0,-1 0 0 0 0,-13-20 0 0 0,14 28-1550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3.195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8 206 6912 0 0,'0'0'790'0'0,"11"-8"684"0"0,-10 7-1263 0 0,1-1 1 0 0,-1 1-1 0 0,0-1 0 0 0,0 0 1 0 0,0 0-1 0 0,0 0 1 0 0,-1 0-1 0 0,1 0 1 0 0,0 0-1 0 0,-1 0 0 0 0,1 0 1 0 0,-1 0-1 0 0,0 0 1 0 0,0 0-1 0 0,0 0 1 0 0,0 0-1 0 0,0 0 0 0 0,0 0 1 0 0,-1-3-1 0 0,0-9 534 0 0,1 8-504 0 0,1-6 81 0 0,-2 1 0 0 0,1 0 0 0 0,-2-1 0 0 0,-2-11 0 0 0,-9-22-178 0 0,10 35-132 0 0,-2-2-1144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3.54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1 170 5064 0 0,'9'-18'1468'0'0,"-7"7"3"0"0,-1 1 0 0 0,1-15 1 0 0,1-10-10 0 0,-2 31-1354 0 0,-1 1 1 0 0,0-1 0 0 0,0 1 0 0 0,-1-1 0 0 0,0-4-1 0 0,0-10 96 0 0,-1 4 43 0 0,0 2-4128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3.886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0 176 10336 0 0,'6'-6'738'0'0,"-5"6"-719"0"0,-1-1 0 0 0,1 1 0 0 0,-1 0 0 0 0,1-1 0 0 0,-1 1 0 0 0,1-1 0 0 0,-1 1 0 0 0,1-1 0 0 0,-1 1 0 0 0,0-1 0 0 0,1 0 0 0 0,-1 1 0 0 0,0-1 0 0 0,1 1 0 0 0,-1-1 0 0 0,0 0 0 0 0,1-1 0 0 0,2-11 414 0 0,-1-1-1 0 0,0 0 1 0 0,0 0 0 0 0,-1 0 0 0 0,-1 0 0 0 0,0 0 0 0 0,-1 0 0 0 0,-4-19 0 0 0,4 18-3920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4.238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1 200 9672 0 0,'0'0'748'0'0,"8"-12"97"0"0,-4 0-296 0 0,-1 0 0 0 0,0 0 0 0 0,0 0 0 0 0,-2 0-1 0 0,0 0 1 0 0,0 0 0 0 0,-2-22 0 0 0,1 9-269 0 0,-3-20-2278 0 0</inkml:trace>
  <inkml:trace contextRef="#ctx0" brushRef="#br0" timeOffset="1">15 267 4144 0 0,'0'0'191'0'0,"9"-10"26"0"0,-6 4 799 0 0,-1-1 1 0 0,0 1-1 0 0,0-1 1 0 0,0 1-1 0 0,-1-1 1 0 0,1-8-1 0 0,0-1 62 0 0,-1 9-834 0 0,-1 1 1 0 0,0-1-1 0 0,-1 0 0 0 0,0 1 1 0 0,-1-8-1 0 0,-3-22 506 0 0,6 35-777 0 0,-1 0 2 0 0,0 1 0 0 0,0-1 0 0 0,0 1-1 0 0,0-1 1 0 0,0 1 0 0 0,0 0 0 0 0,0-1 0 0 0,0 1-1 0 0,0-1 1 0 0,0 1 0 0 0,0-1 0 0 0,0 1-1 0 0,0 0 1 0 0,-1-1 0 0 0,1 1 0 0 0,0-1-1 0 0,0 1 1 0 0,0 0 0 0 0,-1-1 0 0 0,1 1 0 0 0,0-1-1 0 0,0 1 1 0 0,-1-1 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4.613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0 126 10248 0 0,'5'0'926'0'0,"-4"-1"-892"0"0,0 1-1 0 0,0-1 0 0 0,0 1 1 0 0,0-1-1 0 0,0 0 0 0 0,-1 1 1 0 0,1-1-1 0 0,0 0 0 0 0,0 0 1 0 0,-1 1-1 0 0,1-1 0 0 0,-1 0 1 0 0,1 0-1 0 0,0 0 0 0 0,-1 0 1 0 0,0 0-1 0 0,1 0 0 0 0,-1 0 1 0 0,1-2-1 0 0,1-2 360 0 0,0 1-161 0 0,0 0-1 0 0,-1 0 0 0 0,1 0 0 0 0,-1-1 1 0 0,0 1-1 0 0,0 0 0 0 0,0-1 0 0 0,-1 1 1 0 0,0-1-1 0 0,0 1 0 0 0,0 0 0 0 0,0-1 1 0 0,-2-6-1 0 0,1-14-143 0 0,-1 14-44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4.941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1 204 10136 0 0,'0'0'490'0'0,"14"-6"76"0"0,-12 4-420 0 0,0 0 1 0 0,0 0 0 0 0,0-1 0 0 0,-1 1 0 0 0,1-1-1 0 0,-1 1 1 0 0,1-1 0 0 0,-1 0 0 0 0,0 0 0 0 0,1-4-1 0 0,5-31 1758 0 0,-6 37-1894 0 0,-3-24 435 0 0,1 0-282 0 0,1-52-1081 0 0</inkml:trace>
  <inkml:trace contextRef="#ctx0" brushRef="#br0" timeOffset="1">64 318 4144 0 0,'0'0'319'0'0,"9"-12"1055"0"0,1-18 3314 0 0,-7 14-4135 0 0,-1 0 0 0 0,0-29 0 0 0,-11-29-697 0 0,9 70-200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5.31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1 237 10136 0 0,'0'0'230'0'0,"8"-5"548"0"0,-6 4-777 0 0,0-1 1 0 0,-1 1 0 0 0,1-1 0 0 0,-1 0-1 0 0,1 1 1 0 0,-1-1 0 0 0,1 0-1 0 0,-1 0 1 0 0,0 0 0 0 0,0 0-1 0 0,1-3 1 0 0,8-26 170 0 0,-6 17 576 0 0,-1 4 72 0 0,-1-2 0 0 0,-1 1 0 0 0,2-18 0 0 0,-1 1-880 0 0,4-26-1128 0 0,-10 36-1490 0 0,3 17 2520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2:59.567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0 1 0 0,'45'7'0'0,"14"2"0"0,-48-7 0 0,-1 0 0 0,3 0 0 0,-3-1 0 0,1 1 0 0,37 6 0 0,18 2 0 0,14 3 0 0,132 20 0 0,-36-5 0 0,-164-26 0 0,33 5 0 0,-13-2 0 0,1 1 0 0,-9-3 0 0,95 16 0 0,-66-10 0 0,-46-8 0 0,114 18 0 0,10 2 0 0,-104-17 0 0,4 1 0 0,-19-3 0 0,-3-1 0 0,0 1 0 0,2-1 0 0,1 1 0 0,2 0 0 0,-1 0 0 0,41 7 0 0,-19-3 0 0,-26-5 0 0,-1 0 0 0,3 1 0 0,-5-1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5.67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93 208 1376 0 0,'0'0'6160'0'0,"5"-13"-4490"0"0,-5 7-824 0 0,-1-1 0 0 0,0 0-1 0 0,-3-12 1 0 0,-18-41 4 0 0,17 46-401 0 0,1 5-286 0 0,0 1 1 0 0,0 1-1 0 0,-1-1 1 0 0,0 1 0 0 0,-1 0-1 0 0,-7-9 1 0 0,-10-3-5148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6.01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147 324 10136 0 0,'0'0'230'0'0,"4"-11"548"0"0,-4 6-842 0 0,0-5 383 0 0,0 0 0 0 0,0 0 0 0 0,-1 0 0 0 0,0 0 0 0 0,-1 0 0 0 0,0 0 0 0 0,-4-9 0 0 0,-6-11 661 0 0,-5-11-403 0 0,5 19-89 0 0,-1 0 1 0 0,-2 1-1 0 0,-33-39 0 0 0,38 49-735 0 0,-1-1-981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6.369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143 306 1376 0 0,'0'-13'364'0'0,"-15"-26"5860"0"0,12 27-5615 0 0,-2 0 0 0 0,0 0-1 0 0,0 1 1 0 0,-13-20 0 0 0,9 19-253 0 0,-12-15 1012 0 0,3 14-3415 0 0</inkml:trace>
  <inkml:trace contextRef="#ctx0" brushRef="#br0" timeOffset="1">86 133 8288 0 0,'0'0'184'0'0,"0"-5"40"0"0,-5-3 0 0 0,2 0 8 0 0,-1 1-232 0 0,2 0 0 0 0,-4-4 0 0 0,1 4 0 0 0,-2-4 456 0 0,2-2 48 0 0,-1 6 8 0 0,0-1 0 0 0,-2-2-512 0 0,-1 3 0 0 0,3-1-128 0 0,-2 1-2824 0 0,2-2-568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6.73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72 69 8288 0 0,'0'0'408'0'0,"-6"-3"-184"0"0,0-2 8 0 0,3-2-232 0 0,-2-1 0 0 0,-4 1 0 0 0,1-2 0 0 0,5 2 192 0 0,-6-1-16 0 0,3 3 0 0 0,-2 0-2736 0 0,-1 1-552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7.07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173 191 4608 0 0,'-7'-13'488'0'0,"-20"-25"2683"0"0,-11-18 2626 0 0,31 46-5566 0 0,-1 0 1 0 0,0 1 0 0 0,-1-1-1 0 0,0 2 1 0 0,-1-1 0 0 0,-16-11 0 0 0,25 20-230 0 0,0-1-88 0 0,0 0 1 0 0,-1 0 0 0 0,1 0-1 0 0,0 1 1 0 0,-1-1 0 0 0,1 0-1 0 0,-1 1 1 0 0,1-1 0 0 0,-3 1-1 0 0,-2-1-932 0 0</inkml:trace>
  <inkml:trace contextRef="#ctx0" brushRef="#br0" timeOffset="1">167 123 11976 0 0,'-9'-6'1274'0'0,"3"1"-1216"0"0,0 0 0 0 0,0 0 0 0 0,1 0 0 0 0,0-1 0 0 0,-5-6 0 0 0,-17-18 593 0 0,19 24-618 0 0,1 0 1 0 0,-1 0-1 0 0,-12-7 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7.43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149 176 11576 0 0,'-6'-15'1157'0'0,"-27"-36"-625"0"0,18 30-113 0 0,10 13-269 0 0,0 1-1 0 0,0-1 0 0 0,-1 1 0 0 0,0 0 0 0 0,-1 0 0 0 0,1 1 0 0 0,-1-1 0 0 0,-1 2 0 0 0,-14-11 1 0 0,13 11-828 0 0,0 0-268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7:27.79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197 168 4608 0 0,'0'0'488'0'0,"-2"-3"-488"0"0,-2-4 0 0 0,1 0 1392 0 0,-2-2 264 0 0,0 0 48 0 0,-5 0 16 0 0,5 2-1128 0 0,-4 2-224 0 0,3-3-48 0 0,1 1 0 0 0,-1 1-192 0 0,0 4-40 0 0,1-3-8 0 0</inkml:trace>
  <inkml:trace contextRef="#ctx0" brushRef="#br0" timeOffset="1">111 91 9040 0 0,'0'0'816'0'0,"-12"-9"-603"0"0,0-4 616 0 0,2 2 1066 0 0,-13-19 0 0 0,21 28-1828 0 0,0 0 0 0 0,0 0 1 0 0,1 0-1 0 0,-1 0 1 0 0,0 0-1 0 0,-1 0 1 0 0,1 1-1 0 0,0-1 0 0 0,0 1 1 0 0,-1-1-1 0 0,1 1 1 0 0,-1 0-1 0 0,1 0 1 0 0,-1 0-1 0 0,0 0 0 0 0,1 0 1 0 0,-1 1-1 0 0,0-1 1 0 0,1 1-1 0 0,-6 0 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05.896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10 204 6448 0 0,'0'0'8670'0'0,"1"1"-8492"0"0,3 3-32 0 0,-1 1-132 0 0,6 7 1708 0 0,-9-11-1719 0 0,0 1-3 0 0,1-1-1 0 0,-1 1 1 0 0,0 0 0 0 0,1-1 0 0 0,0 1 0 0 0,-1-1 0 0 0,1 1-1 0 0,1 2 1 0 0,-1-3 68 0 0,0 1 0 0 0,-1-1 0 0 0,1 1 0 0 0,0 0 0 0 0,-1-1 0 0 0,1 1-1 0 0,-1 0 1 0 0,1 3 0 0 0,-1 0-7 0 0,1 0 1 0 0,0 1-1 0 0,0-1 0 0 0,2 6 1 0 0,3 18 1156 0 0,-6-27-1278 0 0,5 32 215 0 0,1 22 118 0 0,2 16-365 0 0,-7-43 414 0 0,-1-18-505 0 0,0-5 494 0 0,-3-14 23 0 0,2 2-336 0 0,-24-70-389 0 0,11 38 782 0 0,-9-87 103 0 0,21 115-384 0 0,1 1 0 0 0,0-1 0 0 0,1 0 0 0 0,0-10 0 0 0,1 1-80 0 0,-1 14-40 0 0,1 0 0 0 0,-1 0 0 0 0,1 1-1 0 0,1-1 1 0 0,-1 0 0 0 0,3-7-1 0 0,1-1-205 0 0,-3 8 248 0 0,0 1 0 0 0,0 0 0 0 0,1-1 0 0 0,-1 1 0 0 0,5-5 1 0 0,10-19-15 0 0,-16 26-3 0 0,1-1 1 0 0,-1 1-1 0 0,1 0 1 0 0,-1 0-1 0 0,1 0 1 0 0,3-3-1 0 0,9-12-14 0 0,-13 15 5 0 0,-1 1 0 0 0,1 0 0 0 0,0-1 0 0 0,0 1 0 0 0,0 0 0 0 0,0 0-1 0 0,1-1 1 0 0,-1 1 0 0 0,0 0 0 0 0,3-2 0 0 0,-1 1-7 0 0,-1 0 10 0 0,0 0 1 0 0,1 0-1 0 0,-1 0 0 0 0,1 1 0 0 0,-1-1 0 0 0,1 0 0 0 0,0 1 0 0 0,0 0 1 0 0,0 0-1 0 0,0 0 0 0 0,0 0 0 0 0,0 0 0 0 0,5-1 0 0 0,38-10 11 0 0,-46 12-21 0 0,2-1 8 0 0,1 0 0 0 0,-1 1 0 0 0,1 0 0 0 0,-1-1 1 0 0,1 1-1 0 0,-1 0 0 0 0,1 0 0 0 0,0 0 0 0 0,-1 1 1 0 0,1-1-1 0 0,-1 1 0 0 0,4 0 0 0 0,-3 0-7 0 0,0 0 0 0 0,0 0 0 0 0,-1 0-1 0 0,1 0 1 0 0,-1 0 0 0 0,1 0 0 0 0,-1 1 0 0 0,0-1-1 0 0,1 1 1 0 0,-1-1 0 0 0,2 3 0 0 0,-3-3-90 0 0,7 11-63 0 0,-7-9 220 0 0,11 18 110 0 0,-8-11-160 0 0,-3-7-31 0 0,0-1-1 0 0,0 1 0 0 0,0 0 1 0 0,-1 0-1 0 0,1 0 1 0 0,-1-1-1 0 0,0 1 0 0 0,0 6 1 0 0,1 1 132 0 0,0-7-110 0 0,-1-5-4 0 0,-1 32-3 0 0,1-23-1 0 0,0 0 0 0 0,0-1 0 0 0,-3 1 0 0 0,0-2 0 0 0,1 0 0 0 0,-1 0 0 0 0,-7 10-24 0 0,1-4-125 0 0,-1-2 68 0 0,10-8 80 0 0,0 0 0 0 0,-1-1 0 0 0,0 1 1 0 0,1-1-1 0 0,-1 1 0 0 0,1-1 1 0 0,-1 1-1 0 0,1-1 0 0 0,-1 0 0 0 0,0 1 1 0 0,1-1-1 0 0,-1 0 0 0 0,0 1 0 0 0,0-1 1 0 0,1 0-1 0 0,-1 0 0 0 0,-1 0 1 0 0,0 1 9 0 0,1-1 55 0 0,-5 4 56 0 0,-20 5-262 0 0,22-9 126 0 0,0 1-1 0 0,0 0 0 0 0,0 0 0 0 0,-6 2 0 0 0,-13 3 199 0 0,7 0-114 0 0,7-4-256 0 0,5-1 248 0 0,1 0-1 0 0,-1 0 1 0 0,1 0 0 0 0,-1 0 0 0 0,-3 2-1 0 0,-28 7 396 0 0,23-7 174 0 0,-9 5-137 0 0,18-7-508 0 0,2 0-73 0 0,1-1 93 0 0,0 0 1 0 0,0 1-1 0 0,-1-1 1 0 0,1 0-1 0 0,0 1 1 0 0,0-1-1 0 0,-1 0 1 0 0,1 1-1 0 0,0-1 0 0 0,-1 0 1 0 0,1 0-1 0 0,-1 1 1 0 0,1-1-1 0 0,0 0 1 0 0,-1 0-1 0 0,1 0 1 0 0,-1 0-1 0 0,1 0 0 0 0,0 1 1 0 0,-2-1-1 0 0,2 0-100 0 0,0 0 62 0 0,0 0-1 0 0,-1 0 1 0 0,1 0-1 0 0,0 0 1 0 0,0 0-1 0 0,0 0 1 0 0,0 0-1 0 0,0 0 0 0 0,0 0 1 0 0,0 0-1 0 0,-1 0 1 0 0,1 0-1 0 0,0 0 1 0 0,0 0-1 0 0,0 0 1 0 0,0 0-1 0 0,0 0 1 0 0,0 0-1 0 0,0 0 1 0 0,0 1-1 0 0,-1-1 0 0 0,1 0 1 0 0,0 0-1 0 0,0 0 1 0 0,0 0-1 0 0,0 0 1 0 0,0 0-1 0 0,0 0 1 0 0,0 0-1 0 0,0 1 1 0 0,0-1-1 0 0,0 0 1 0 0,0 0-1 0 0,0 0 0 0 0,0 0 1 0 0,0 0-1 0 0,0 0 1 0 0,0 0-1 0 0,0 1 1 0 0,0-1-1 0 0,0 0 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11.05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0 0 7400 0 0,'0'0'7022'0'0,"1"6"-4873"0"0,3 12-1682 0 0,-4-16-251 0 0,7 15 409 0 0,-5 25 190 0 0,-2-41-670 0 0,3 12 63 0 0,6 29 238 0 0,-5-25-425 0 0,-2-12 5 0 0,-1-4-20 0 0,0 0 0 0 0,-1 0-1 0 0,1 0 1 0 0,-1 0 0 0 0,1 0 0 0 0,-1 1-1 0 0,1-1 1 0 0,-1 0 0 0 0,0 0-1 0 0,0 0 1 0 0,0 0 0 0 0,1 1-1 0 0,-1-1 1 0 0,0 0 0 0 0,-1 3-1 0 0,6 28 59 0 0,-10-8-64 0 0,7-1-185 0 0,-1-22 195 0 0,-1 0 1 0 0,0 1 0 0 0,1-1 0 0 0,-1 0 0 0 0,0 0 0 0 0,0 0 0 0 0,0 0-1 0 0,0 0 1 0 0,0 0 0 0 0,0 0 0 0 0,-1 1 0 0 0,1-1 0 0 0,0 0 0 0 0,-1 0-1 0 0,1 0 1 0 0,-1 2 0 0 0,0-1 64 0 0,6 29-61 0 0,-5-29-14 0 0,4 4 0 0 0,-4-6 0 0 0,0 0 0 0 0,0 1 0 0 0,0-1 0 0 0,1 0 0 0 0,-1 0 0 0 0,0 0 0 0 0,0 0 0 0 0,0 0 0 0 0,0 0 0 0 0,0 0 0 0 0,1 0 0 0 0,-1 1 0 0 0,0-1 0 0 0,0 0 0 0 0,0 0 0 0 0,0 0 0 0 0,0 0 0 0 0,0 1 0 0 0,0-1 0 0 0,1 0 0 0 0,-1 0 0 0 0,0 0 0 0 0,0 0 0 0 0,0 1 0 0 0,0-1 0 0 0,0 0 0 0 0,0 0 0 0 0,0 0 0 0 0,0 1 0 0 0,0-1 0 0 0,0 0 0 0 0,0 0 0 0 0,0 0 0 0 0,0 1 0 0 0,0-1 0 0 0,0 0 0 0 0,0 0 0 0 0,0 0 0 0 0,-1 0 0 0 0,1 1 0 0 0,0-1-1 0 0,0 0 1 0 0,0 0 1 0 0,0 1-1 0 0,-1-1 1 0 0,1 0-1 0 0,0 0 0 0 0,0 1 1 0 0,0-1-1 0 0,0 0 0 0 0,0 1 1 0 0,0-1-1 0 0,0 0 1 0 0,0 1-1 0 0,-1-1 0 0 0,1 0 1 0 0,0 0-1 0 0,0 1 0 0 0,0-1 1 0 0,0 0-1 0 0,0 1 1 0 0,1-1-1 0 0,-1 0 0 0 0,0 1 1 0 0,0-1-1 0 0,0 0 0 0 0,0 0 1 0 0,0 1-1 0 0,0-1 1 0 0,0 0-1 0 0,1 1 0 0 0,-1-1 1 0 0,0 1-1 0 0,0 0 43 0 0,-2 1-83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11.807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295 14 4144 0 0,'0'0'9326'0'0,"-8"-10"-5559"0"0,-24 7-3394 0 0,23 3 296 0 0,4 0-500 0 0,0 0 1 0 0,1 0-1 0 0,-1 0 0 0 0,0 1 1 0 0,-6 1-1 0 0,9-2 111 0 0,-17 6 56 0 0,-19 1-34 0 0,36-7-286 0 0,0 0 1 0 0,1 0 0 0 0,-1 0 0 0 0,0 0-1 0 0,0 1 1 0 0,0-1 0 0 0,1 1 0 0 0,-1-1-1 0 0,0 1 1 0 0,0 0 0 0 0,1 0 0 0 0,-1-1-1 0 0,0 1 1 0 0,-2 2 0 0 0,4-2-6 0 0,-1-1-1 0 0,0 1 1 0 0,1-1 0 0 0,-1 1 0 0 0,0-1 0 0 0,0 1 0 0 0,0-1-1 0 0,0 1 1 0 0,1-1 0 0 0,-1 0 0 0 0,0 0 0 0 0,0 0 0 0 0,-2 1-1 0 0,-16 4 262 0 0,18-5-253 0 0,-1 1-1 0 0,0-1 0 0 0,0 0 0 0 0,0 1 0 0 0,0 0 0 0 0,1-1 0 0 0,-1 1 1 0 0,0 0-1 0 0,1 0 0 0 0,-3 1 0 0 0,1 0-12 0 0,2-2 4 0 0,0 1 1 0 0,0-1-1 0 0,0 1 1 0 0,0-1-1 0 0,0 0 1 0 0,-1 1-1 0 0,1-1 1 0 0,0 0-1 0 0,0 0 1 0 0,0 0-1 0 0,-3 0 1 0 0,2 0 16 0 0,-1 0 0 0 0,0 0 0 0 0,1 1 0 0 0,-1-1 0 0 0,0 0 0 0 0,1 1 0 0 0,-5 1 0 0 0,4-1 0 0 0,1 0-1 0 0,0-1 0 0 0,-1 1 0 0 0,1-1 0 0 0,-1 0 1 0 0,1 0-1 0 0,-1 0 0 0 0,-2 0 0 0 0,5 0-39 0 0,-1 0-50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08.112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2883 1 0 0,'-9'5'0'0,"-1"-1"0"0,3 0 0 0,-26 13 0 0,4-2 0 0,12-7 0 0,-71 37 0 0,-582 296 0 0,75-37 0 0,-383 194 0 0,955-486 0 0,-34 17 0 0,-86 44 0 0,-9 4 0 0,87-44 0 0,58-29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12.78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312 0 1376 0 0,'0'0'14969'0'0,"-17"1"-13715"0"0,2 4-521 0 0,11-4-616 0 0,1 1 0 0 0,-1-1 0 0 0,0 0 0 0 0,0 0 0 0 0,0-1 0 0 0,-4 1 0 0 0,6-1-65 0 0,0 1 0 0 0,0-1 0 0 0,0 0 0 0 0,-1 1-1 0 0,1 0 1 0 0,0 0 0 0 0,0-1 0 0 0,-2 2 0 0 0,2-1-14 0 0,0 0 0 0 0,0 0 0 0 0,0 0 0 0 0,0 0 0 0 0,-1-1-1 0 0,1 1 1 0 0,0-1 0 0 0,-3 1 0 0 0,-42 6 698 0 0,46-7-362 0 0,-1 1-284 0 0,1 0-59 0 0,-18 0 105 0 0,-24 9 157 0 0,36-9-231 0 0,-25 16 302 0 0,9-4-36 0 0,2-3 392 0 0,20-10-510 0 0,0 0-156 0 0,-1 2-32 0 0,1-2 26 0 0,-3 0-25 0 0,3 0 73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16.739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192 23 4952 0 0,'-1'-15'7762'0'0,"-3"12"-5964"0"0,-19-1 289 0 0,19 4-1932 0 0,1 1 0 0 0,-1 0 0 0 0,0 0 0 0 0,1 0 0 0 0,-1 0-1 0 0,1 0 1 0 0,-1 1 0 0 0,1-1 0 0 0,0 1 0 0 0,0 0 0 0 0,0 0-1 0 0,-5 4 1 0 0,-3 2 120 0 0,10-8-211 0 0,1 1-49 0 0,-1-1-1 0 0,1 1 1 0 0,-1-1-1 0 0,1 1 1 0 0,-1 0-1 0 0,1-1 1 0 0,-1 1-1 0 0,1-1 1 0 0,0 1-1 0 0,-1 0 0 0 0,1-1 1 0 0,0 1-1 0 0,-1 0 1 0 0,1 0-1 0 0,-5 7 161 0 0,5-8-89 0 0,-17 25 72 0 0,7-12-36 0 0,7-10-102 0 0,1-1 0 0 0,0 1 1 0 0,0 0-1 0 0,0-1 0 0 0,0 1 0 0 0,0 0 0 0 0,1 1 1 0 0,-1-1-1 0 0,1 0 0 0 0,-2 6 0 0 0,3-7-4 0 0,-6 10 88 0 0,4-6-51 0 0,0 0 0 0 0,0-1 0 0 0,0 1 0 0 0,0 0 0 0 0,0 7 0 0 0,-8 26 141 0 0,7-16-79 0 0,3-21-100 0 0,0 1 0 0 0,0-1 0 0 0,0 1-1 0 0,-1-1 1 0 0,1 1 0 0 0,-1-1 0 0 0,1 1-1 0 0,-1-1 1 0 0,-1 4 0 0 0,1-5 28 0 0,-4 49 95 0 0,4-49-139 0 0,3 5 17 0 0,0 2 23 0 0,-2-6-31 0 0,0 2-8 0 0,0 1 1 0 0,0-1-1 0 0,0 0 1 0 0,3 8-1 0 0,-2-11 0 0 0,0 16 0 0 0,-1-15 0 0 0,-1 0 0 0 0,8 11 0 0 0,-4-8 0 0 0,2 0 0 0 0,-2 0 0 0 0,1 1 0 0 0,0-1 0 0 0,0-1 0 0 0,1 1 0 0 0,-1-1 0 0 0,2 0 0 0 0,-1-1 0 0 0,1-1 0 0 0,-6-1 0 0 0,1-1 0 0 0,-1 0 0 0 0,1 0 0 0 0,-1 1 0 0 0,1-1 0 0 0,-1 0 0 0 0,1 0 0 0 0,0 0 0 0 0,-1 0 0 0 0,1 0 0 0 0,-1 0 0 0 0,1 0 0 0 0,-1 0 0 0 0,1 0 0 0 0,0 0 0 0 0,-1 0 0 0 0,1 0 0 0 0,0-1 0 0 0,8 0 0 0 0,-6 0 5 0 0,0 1 0 0 0,0-1 0 0 0,-1 0 0 0 0,1 0 0 0 0,0 0 0 0 0,0 0 0 0 0,-1 0 0 0 0,1 0 0 0 0,0-1 0 0 0,-1 0 0 0 0,0 1-1 0 0,3-3 1 0 0,21-17-5 0 0,-3-4 0 0 0,-18 22 0 0 0,-2 2 0 0 0,0-1 0 0 0,-1 0 0 0 0,1-1 0 0 0,-1 1 0 0 0,5-5 0 0 0,4-4 0 0 0,-7 9 0 0 0,-1-1 0 0 0,0 1 0 0 0,-1-1 0 0 0,1 0 0 0 0,0 0 0 0 0,-1 0 0 0 0,0 0 0 0 0,1 0 0 0 0,-1-1 0 0 0,-1 1 0 0 0,3-5 0 0 0,1-6 0 0 0,-3 10 0 0 0,-1-1 0 0 0,1 0 0 0 0,0 1 0 0 0,1-1 0 0 0,2-4 0 0 0,-3 5 0 0 0,0-1 0 0 0,0-1 0 0 0,-1 0 0 0 0,2 0 1 0 0,-4-12-12 0 0,1 17-32 0 0,-6 1 27 0 0,1 0-1 0 0,-1 1 1 0 0,1-1-1 0 0,-7 3 1 0 0,-2 0 23 0 0,5-2-7 0 0,9-1 0 0 0,-1 2 0 0 0,-19 8 0 0 0,15-7 11 0 0,1-1 32 0 0,0 1-33 0 0,1-1-23 0 0,16-1-2163 0 0,-10-1 1029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17.85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1 141 6624 0 0,'0'0'3309'0'0,"14"-12"2156"0"0,-10 14-5210 0 0,-1 0-1 0 0,1 1 0 0 0,-1-1 1 0 0,0 1-1 0 0,0 0 1 0 0,0 0-1 0 0,0 0 0 0 0,0 0 1 0 0,-1 1-1 0 0,1-1 1 0 0,-1 1-1 0 0,0-1 0 0 0,0 1 1 0 0,2 8-1 0 0,-3-11-101 0 0,8 12 237 0 0,-7-9-327 0 0,0 0 0 0 0,0 0 1 0 0,-1 0-1 0 0,1 0 0 0 0,1 8 1 0 0,-2-8-27 0 0,0 1 1 0 0,1 0-1 0 0,-1-1 1 0 0,4 7 0 0 0,-2-5-12 0 0,-1-1 0 0 0,0 1 0 0 0,0 0 1 0 0,1 6-1 0 0,3 7 35 0 0,24 55 13 0 0,-29-70-74 0 0,-1-1 0 0 0,12 18 0 0 0,-1-2 11 0 0,-11-18 46 0 0,1-1 29 0 0,3 1 16 0 0,-3 0 194 0 0,6-9-360 0 0,-4 2 160 0 0,0-1-1 0 0,-1 0 1 0 0,2-8-1 0 0,5-16-85 0 0,-6 24-10 0 0,-1 0 0 0 0,0 0 0 0 0,1-13 0 0 0,-2 12 0 0 0,0 0 0 0 0,1 0 0 0 0,4-12 0 0 0,15-45 0 0 0,2-6 0 0 0,6 13 0 0 0,4-6 0 0 0,-28 58-5 0 0,-3 6 13 0 0,2-8 61 0 0,-3 3 1528 0 0,-1 7-1578 0 0,3 5-1765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12:42.416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427 11 2960 0 0,'7'-10'5824'0'0,"-8"12"-5664"0"0,-11 26 384 0 0,17-14-168 0 0,2 22 182 0 0,-6-25-430 0 0,-1-9 226 0 0,0 0-276 0 0,-1 7-27 0 0,1 0 0 0 0,-1 0 0 0 0,0 0 0 0 0,-1-1 0 0 0,-5 17 0 0 0,6-21 13 0 0,1 6-36 0 0,0-5 20 0 0,-1 17-39 0 0,0-18-1 0 0,0 0 0 0 0,0-1 0 0 0,1 1 0 0 0,0 0 0 0 0,0-1 0 0 0,0 7 0 0 0,1-7 3 0 0,0 0-17 0 0,-8 15 140 0 0,6-16-70 0 0,2 3 15 0 0,-1-2-58 0 0,-6 17 17 0 0,6-16-24 0 0,-6 15 36 0 0,6-15 4 0 0,4 2 20 0 0,-3-4 41 0 0,-1 0 0 0 0,3 13 62 0 0,-2-12-34 0 0,-1 1 0 0 0,1 0 0 0 0,0 0 1 0 0,-1 7-1 0 0,0-2-122 0 0,0-6 161 0 0,-1-2-129 0 0,-4 8-42 0 0,-5-1-11 0 0,-21 7-78 0 0,28-15 121 0 0,-7-4-32 0 0,-1 3-1 0 0,-10 2 59 0 0,4-3 2 0 0,5 0-29 0 0,10 2-36 0 0,1-1 0 0 0,-1 1 1 0 0,1-1-1 0 0,-1 1 1 0 0,0-1-1 0 0,1 1 0 0 0,-1-1 1 0 0,1 0-1 0 0,-2-1 1 0 0,-7-1 3 0 0,-16-2 20 0 0,24 5-146 0 0,-8 1-90 0 0,6-1 187 0 0,3 1 34 0 0,0-1-1 0 0,0 0 1 0 0,0 0-1 0 0,1 0 0 0 0,-1 1 1 0 0,0-1-1 0 0,0 0 0 0 0,0 0 1 0 0,0 0-1 0 0,0 0 1 0 0,0 0-1 0 0,0-1 0 0 0,0 1 1 0 0,0 0-1 0 0,0 0 1 0 0,0-1-1 0 0,0 1 0 0 0,0-1 1 0 0,0 1-1 0 0,0 0 1 0 0,0-1-1 0 0,1 0 0 0 0,-1 1 1 0 0,0-1-1 0 0,0 0 0 0 0,1 1 1 0 0,-2-2-1 0 0,-22-16 74 0 0,23 17-82 0 0,1 1 0 0 0,0-1 0 0 0,-1 1 1 0 0,1-1-1 0 0,-1 1 0 0 0,0-1 0 0 0,1 1 0 0 0,-1-1 0 0 0,1 1 0 0 0,-1-1 0 0 0,0 1 0 0 0,1 0 0 0 0,-1-1 0 0 0,0 1 0 0 0,1 0 0 0 0,-1 0 0 0 0,0 0 0 0 0,1-1 1 0 0,-1 1-1 0 0,0 0 0 0 0,0 0 0 0 0,1 0 0 0 0,-1 0 0 0 0,0 0 0 0 0,-1 1 0 0 0,-4-1 22 0 0,-7-4 42 0 0,-10-2 30 0 0,22 6-93 0 0,0 0 0 0 0,0 0 0 0 0,0 0 0 0 0,0 0 0 0 0,0 0-1 0 0,0 0 1 0 0,0-1 0 0 0,0 1 0 0 0,0 0 0 0 0,0-1 0 0 0,0 1 0 0 0,0-1-1 0 0,0 1 1 0 0,0-1 0 0 0,1 1 0 0 0,-3-2 0 0 0,-14-10 124 0 0,0 7 3 0 0,14 4-95 0 0,1 1 1 0 0,0-1-1 0 0,0 1 0 0 0,-1-1 0 0 0,1 0 0 0 0,0 0 0 0 0,0 0 0 0 0,0 0 0 0 0,-4-2 1 0 0,5 2 40 0 0,-3 2 16 0 0,0-2-78 0 0,-9-2 168 0 0,8 2 188 0 0,4-1-168 0 0,-3-4 9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20.850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85 0 3792 0 0,'0'0'8456'0'0,"0"3"-8240"0"0,0 7-2 0 0,0-8 204 0 0,1 0-210 0 0,14 26 768 0 0,-14-26-832 0 0,4 7 296 0 0,26 24 296 0 0,-30-32-648 0 0,1 1-35 0 0,1 0 1 0 0,-1 0 0 0 0,0 0 0 0 0,0 0-1 0 0,-1 0 1 0 0,1 0 0 0 0,2 5 0 0 0,-2-5-52 0 0,25 33 14 0 0,-26-34-243 0 0,11 16 200 0 0,-12-16 572 0 0,1 0-430 0 0,2 4-43 0 0,-2-4 345 0 0,-1 1-353 0 0,0 7 3 0 0,0 0 10 0 0,-7 21 275 0 0,5-23-297 0 0,0 0-1 0 0,0 0 0 0 0,0-1 0 0 0,-1 1 1 0 0,-5 9-1 0 0,4-9 40 0 0,1 0 0 0 0,-6 16 0 0 0,8-20-55 0 0,0 1-1 0 0,-1 0 1 0 0,0 0-1 0 0,0-1 1 0 0,-3 4-1 0 0,-5 11 131 0 0,-15 29 279 0 0,19-36-368 0 0,0 0 0 0 0,0 0-1 0 0,-1-1 1 0 0,0 0-1 0 0,-14 14 1 0 0,-10 7 338 0 0,30-30-338 0 0,-16 16 162 0 0,14-15-163 0 0,3-1-58 0 0,0-1 0 0 0,-1 0 0 0 0,1 1 0 0 0,-1-1 0 0 0,1 0 0 0 0,0 1 0 0 0,-1-1 0 0 0,1 1 0 0 0,0-1 0 0 0,-1 0 0 0 0,1 1 0 0 0,0-1 0 0 0,0 1 0 0 0,0-1 0 0 0,-1 1 0 0 0,1-1 0 0 0,0 1 0 0 0,0-1 0 0 0,0 1 0 0 0,0-1 0 0 0,0 2 0 0 0,-4 2-53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21.982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1 16 5736 0 0,'0'0'4050'0'0,"2"0"-3566"0"0,12-1 385 0 0,-9 1-492 0 0,0-1 0 0 0,0 1 1 0 0,1 0-1 0 0,7 2 0 0 0,-11-2-82 0 0,7-2 273 0 0,41-3 1124 0 0,69 2 1 0 0,-113 3-1609 0 0,85-5 614 0 0,-88 5-644 0 0,3 0-44 0 0,2-1-10 0 0,-3 3 0 0 0,3 1 0 0 0,-1 2 0 0 0,-5 4 0 0 0,-2-8 0 0 0,1 1 0 0 0,-1 0 0 0 0,0-1 0 0 0,1 1 0 0 0,-1 0 0 0 0,0-1 0 0 0,0 1 0 0 0,0 0 0 0 0,0 0 0 0 0,0-1 0 0 0,-1 1 0 0 0,1 0 0 0 0,0-1 0 0 0,-1 1 0 0 0,1 0 0 0 0,-1-1 0 0 0,0 1 0 0 0,0 0 0 0 0,1-1 0 0 0,-1 1 0 0 0,0-1 0 0 0,-2 3 0 0 0,-6 10 0 0 0,8-13 1 0 0,1-1-1 0 0,0 1 0 0 0,-1-1 0 0 0,1 1 0 0 0,0-1 1 0 0,-1 0-1 0 0,1 1 0 0 0,0-1 0 0 0,0 1 0 0 0,-1-1 0 0 0,1 1 1 0 0,0 0-1 0 0,0-1 0 0 0,0 1 0 0 0,0-1 0 0 0,0 1 0 0 0,0-1 1 0 0,0 1-1 0 0,0-1 0 0 0,0 1 0 0 0,0-1 0 0 0,0 1 1 0 0,0 0-1 0 0,0-1 0 0 0,1 1 0 0 0,-1-1 0 0 0,0 1 0 0 0,0-1 1 0 0,1 1-1 0 0,-1-1 0 0 0,1 2 5 0 0,-1 1 5 0 0,0-1 0 0 0,0 1 0 0 0,0 0 0 0 0,0 0 0 0 0,0 0 0 0 0,-1-1-1 0 0,1 1 1 0 0,-1 0 0 0 0,0 0 0 0 0,1-1 0 0 0,-1 1 0 0 0,-1 0 0 0 0,1-1 0 0 0,0 1 0 0 0,-1-1-1 0 0,-1 3 1 0 0,-8 16 57 0 0,-41 102 471 0 0,51-121-521 0 0,0 0-1 0 0,1 0 0 0 0,-1 1 0 0 0,0-1 0 0 0,1 0 0 0 0,0 1 0 0 0,-1-1 1 0 0,1 4-1 0 0,0-5-2 0 0,0 0 0 0 0,-1 1-1 0 0,1-1 1 0 0,0 0 0 0 0,-1 0 0 0 0,1 1 0 0 0,-1-1 0 0 0,0 0 0 0 0,1 0 0 0 0,-1 0 0 0 0,0 0 0 0 0,-1 2 0 0 0,-2 4 43 0 0,-23 66 441 0 0,6-14 84 0 0,19-54-512 0 0,1-1 0 0 0,0 0 0 0 0,0 1 0 0 0,0-1 0 0 0,0 8 0 0 0,-1 9 164 0 0,0-19-226 0 0,1 10 314 0 0,1-11-242 0 0,1 0-1 0 0,1 4-7 0 0,-2-4 20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5:53:52.679"/>
    </inkml:context>
    <inkml:brush xml:id="br0">
      <inkml:brushProperty name="width" value="0.1" units="cm"/>
      <inkml:brushProperty name="height" value="0.1" units="cm"/>
      <inkml:brushProperty name="color" value="#333333"/>
      <inkml:brushProperty name="ignorePressure" value="1"/>
    </inkml:brush>
  </inkml:definitions>
  <inkml:trace contextRef="#ctx0" brushRef="#br0">2016 0 0 0,'-1'1'0'0,"-1"0"0"0,1 1 0 0,-2-1 0 0,-1 2 0 0,0 0 0 0,0 0 0 0,-23 17 0 0,-78 56 0 0,-516 375 0 0,163-118 0 0,175-128 0 0,-157 114 0 0,387-280 0 0,46-34 0 0,5-3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1-26T16:04:12.868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30 3 2304 0 0,'0'0'13472'0'0,"9"-1"-11641"0"0,-6 0-1611 0 0,1 1-1 0 0,-1 0 0 0 0,1-1 0 0 0,-1 1 0 0 0,1 0 0 0 0,0 0 0 0 0,-1 1 0 0 0,1-1 0 0 0,-1 1 0 0 0,1 0 0 0 0,-1 0 0 0 0,4 1 0 0 0,-5-1-81 0 0,0 0-29 0 0,8 1 45 0 0,1 0 59 0 0,-1 0 0 0 0,21 8 0 0 0,-29-9-65 0 0,2 10-40 0 0,-3-8-86 0 0,0-2-9 0 0,1 1 0 0 0,-1-1 0 0 0,0 1 0 0 0,0-1 0 0 0,1 0-1 0 0,-1 0 1 0 0,0 1 0 0 0,1-1 0 0 0,-1 0 0 0 0,1 0 0 0 0,2 1-1 0 0,0 2 49 0 0,-2-2-49 0 0,-1 0 1 0 0,0 0 0 0 0,0-1 0 0 0,1 1 0 0 0,-1 0 0 0 0,1-1 0 0 0,0 0-1 0 0,3 3 1 0 0,-3-2-14 0 0,0 0 0 0 0,0 0 0 0 0,0 0 0 0 0,0 0 0 0 0,0 0-1 0 0,0 1 1 0 0,0-1 0 0 0,-1 1 0 0 0,3 4 0 0 0,-2-3-149 0 0,-1-3-42 0 0,-1-1 202 0 0,1 0-1 0 0,-1 0 1 0 0,1 0 0 0 0,0 0-1 0 0,-1 0 1 0 0,1 0 0 0 0,-1 0-1 0 0,1 0 1 0 0,-1 0 0 0 0,1 1-1 0 0,-1-1 1 0 0,1 0 0 0 0,-1 0 0 0 0,0 1-1 0 0,1-1 1 0 0,-1 0 0 0 0,1 0-1 0 0,-1 1 1 0 0,1-1 0 0 0,-1 0-1 0 0,0 1 1 0 0,1-1 0 0 0,-1 1-1 0 0,0-1 1 0 0,0 1 0 0 0,1 0-1 0 0,10 16 909 0 0,-9-14-1190 0 0,1 3 230 0 0,-1 6 400 0 0,3 3 99 0 0,1-7-661 0 0,-6-7 207 0 0,1-1 1 0 0,-1 1-1 0 0,0-1 1 0 0,1 1 0 0 0,-1 0-1 0 0,0-1 1 0 0,1 1-1 0 0,-1-1 1 0 0,0 1-1 0 0,0 0 1 0 0,1-1-1 0 0,-1 1 1 0 0,0 0-1 0 0,0-1 1 0 0,0 1-1 0 0,0 0 1 0 0,0-1 0 0 0,0 1-1 0 0,0 0 1 0 0,0 1-24 0 0,0-1 0 0 0,0 1 0 0 0,1 0 0 0 0,-2-1 0 0 0,1 1 0 0 0,0 0 0 0 0,0-1 1 0 0,0 1-1 0 0,-1-1 0 0 0,1 1 0 0 0,-1-1 0 0 0,1 1 0 0 0,-1-1 0 0 0,0 1 0 0 0,1-1 1 0 0,-1 1-1 0 0,0-1 0 0 0,0 0 0 0 0,0 0 0 0 0,0 1 0 0 0,-3 1 0 0 0,-4 3 30 0 0,1 0 0 0 0,-1 0 0 0 0,1 1 0 0 0,0 1 0 0 0,-10 13 0 0 0,-7-3 50 0 0,5-1 43 0 0,19-17-101 0 0,0 0 1 0 0,-1 1-1 0 0,1-1 0 0 0,0 0 1 0 0,0 1-1 0 0,-1-1 0 0 0,1 1 0 0 0,0-1 1 0 0,0 1-1 0 0,0-1 0 0 0,0 1 1 0 0,0-1-1 0 0,-1 1 0 0 0,1-1 1 0 0,0 1-1 0 0,0-1 0 0 0,0 1 1 0 0,0-1-1 0 0,1 1 0 0 0,-1 2 5 0 0,-4 4 20 0 0,0 0-1 0 0,0 0 0 0 0,-1-1 1 0 0,-5 8-1 0 0,4-7 4 0 0,1-1 1 0 0,1 1-1 0 0,-1 0 1 0 0,-3 9-1 0 0,1-6 2 0 0,-7 5 12 0 0,4-4-27 0 0,1 2 0 0 0,-9 14 0 0 0,-2 3 58 0 0,18-27-51 0 0,1 0 0 0 0,-1-1 0 0 0,1 1 1 0 0,-1 0-1 0 0,1 0 0 0 0,-1 5 0 0 0,0-3-1 0 0,-1 1-1 0 0,2-4 38 0 0,1-1 0 0 0,-2 4-36 0 0,1-3 24 0 0,1 4-36 0 0,-3-3-1 0 0,2-2 58 0 0,12-8-3435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6T16:05:59.241"/>
    </inkml:context>
    <inkml:brush xml:id="br0">
      <inkml:brushProperty name="width" value="0.1" units="cm"/>
      <inkml:brushProperty name="height" value="0.1" units="cm"/>
    </inkml:brush>
    <inkml:brush xml:id="br1">
      <inkml:brushProperty name="width" value="0.1" units="cm"/>
      <inkml:brushProperty name="height" value="0.1" units="cm"/>
      <inkml:brushProperty name="color" value="#FFF200"/>
    </inkml:brush>
    <inkml:brush xml:id="br2">
      <inkml:brushProperty name="width" value="0.1" units="cm"/>
      <inkml:brushProperty name="height" value="0.1" units="cm"/>
      <inkml:brushProperty name="color" value="#808080"/>
    </inkml:brush>
  </inkml:definitions>
  <inkml:trace contextRef="#ctx0" brushRef="#br0">2461 1109 4992,'-7'2'1824,"5"-4"-1408,2 4 576,0-2 192,0 0-192,0 0-32,0 0-160,0 0-64,0 0-384,0 0 128,4 1 96,1 1 32,-2-1 32,2-1 128,2 0-193,0-1-31,0-1-384,1-1-96,1 0 288,-1-2 224,3 0-224,-1 2-32,0-1-128,0 1-32,1 0-32,0 1 64,1 1-96,1-1-64,-2 0 0,1 1 32,0-1 32,2 0 96,-1 1-96,1-1-64,-4 0 64,4-1 64,-2 1 0,2-1 0,-4 0-96,0-1 32,0 1-64,0 0-32,-1-2 32,0 2 32,-1 0-32,1-1 64,-1 1-64,3-1 64,-1 2 0,0-2 32,0 1-64,1 0 32,-2 0-64,2-1 64,-1 2-64,0-1-32,1 0 32,-2 2 32,2-1-32,-2 0-32,-1 1 32,2-1 32,-1-1-32,-1 1-32,1 0 32,-1 1 32,1 1-96,-2-2 0,0 1 32,-1-1 64,1 0-32,0 2-32,0-1 32,-1-1-32,1 0 0,0 1 64,2-1-96,-1 0 0,1 1 32,-1-1 64,1 1-96,-1-1 0,1 0 32,-2 1 0,1 1 0,-1-2 0,2 0 0,-3 1 0,5-1 0,-5 2 64,1-2-32,-2 2-32,2 0 32,-1 0-32,1-1 0,-1-1 0,1 2 0,2 0 0,-5-1 0,3 1 0,-2 0 0,1 0 0,-3 0 0,0 0 0,-1 0 0,1 0 0,-1-2 64,0 0-32,-1 0 64,1 1-64,-2-1-32,0 0 32,0 0-32,0-2 0,-2 1 64,2-2-32,-1 0-32,1-1 32,-4-1-32,2-1 0,-1-1 0,0-2 0,-2 0 64,1-1-96,-1 1 0,2 0 32,-3-1 64,4 1-32,-2-2-32,1 1 32,-3 0-32,3-2 0,-1 1 64,2-2-32,-3-1 64,4-2-128,-2 0 0,-1-2 32,1 1 0,-1 1 0,1-2 0,1 4 0,-1 0 0,2 1 0,-3-1 0,1 1 0,-1 0 0,-1 0-96,1-1 64,1 0 96,-2-2 32,0 0-32,0 0-64,-1 0 32,3 2-32,0-1 64,-1 3 96,1-1-128,-1 2-32,1 0 0,0 1 64,-1 0-96,1 1 0,1 0 32,-1-1 0,1 1 0,0 0 64,1 1-96,-3 0-64,2 0 64,1 2 0,-1 0 96,0 0 32,1 1-128,-1 2 32,2 0-64,0 2-64,0 0 160,0 1 32,0 1 0,-2 1-64,2 0 32,-2 1-32,1 2 0,-1 1 0,1-1 0,-1 0 0,0 2-96,0 2 64,1-1 32,-1 1 0,2 1 0,-2 0 0,0 0 0,1 0 0,-1 3 0,0-2 64,1 1-32,-3 1-32,1 1-64,0 0 32,-1 3 32,1 0 64,1 0-96,-1 1 0,-1 1 32,1-3 0,-1 1 0,1-2 64,0 0-96,-1-1 0,1-1 96,-1-1 32,1 0-128,-1-4-32,1 1 32,-1-2 64,1-2-64,0-3-64,-1 0 64,1-2 0,-3 1 32,2-3 64,-1-1 96,0 0-64,-3-1 0,1-1-192,1-2-64,-3-3 64,1 1 32,1-3 64,-1 0 0,1-2 128,0 1 64,0 0-224,0 1-128,0 0 0,1 1 96,1 2 32,-2-1 96,0 1-96,0-2 0,1 2 32,-2-2 64,0-1-32,-1 2-32,3-2-64,-4 3 32,1-1 32,-2 1 64,3 1-32,-2 0-32,3 1 32,-3-1-32,3 2 0,0-2 0,2 0-96,-2 0 64,5 0 32,-1 2 64,3 0-32,-2-2 64,2 4 0,-2-1 32,4 2-160,-4 0 32,2 3-64,0-2 0,0 2 128,0 2-96,0 0 0,4 2 32,-4-1 64,2 3-32,-2-1-32,1 2 32,-1 1-32,2 3 0,-2 0 0,2 3-96,-2-1 64,2 2 32,-2 0 0,3 3 0,-3-2 64,0-3-32,2 2-32,1 5-64,-3 0 32,2-3 32,-2 1 0,0 1 0,0-1 0,0 2 0,-2 2 0,2 1 0,-2 2 0,2-2 64,-1-1 32,1-1-128,-2-1 32,2 0 0,-5-2 64,3 1-96,-1-3-64,1-1 64,0 1 64,2-1 0,-2-2-32,2-1 32,-1-2 32,1 0-96,-2-1 0,2-2-32,-1 0-64,1-2 96,-2 0 0,2-1 160,-2-1 64,2-1-224,-2 0-128,1 0 96,-1 0 0,0 0 128,1 0 96,1 0-64,-2 0-64,0 0 0,-1 0-192,-1-1 32,1-1 0,0 0 64,-1 1 160,0-2 192,1-1-160,-2-1-64,-2-1-32,0-1-32,-1-1 64,0 0-32,-1-2-32,0-1 32,-1-2-32,2 0-96,-1 0 64,3-2 32,-1 1 0,0 0 0,0-1 64,2 2-32,0 0-32,-1 0-64,1 0 32,2 2 32,-2-2 0,0 2 0,-2-1 0,0 2 64,2 2-32,-2 0-32,2 1-64,-2 2-32,4 0 64,-3 2 0,5 1 32,-2 1 0,1-1 0,-2 0 0,4 2-96,-3 0 64,3 0 32,-2 2 0,2 1 0,-1 1 0,1-2 0,-2 3 0,2 1-96,-2-1 64,2 1 32,-2 1 64,4 1-32,-4 0-32,2 2 32,0 1 32,2 1-96,-4-1-64,4 1 64,-2-1 64,0 2-64,-2 0-64,2 0 128,0 1 32,2 0-96,-4-1 32,4 0 0,-2 0 0,4 2 0,-4 0 64,3 1-96,-3 0 0,2 2 32,-2 0 64,1 0-96,-1-3 0,0-4 32,0 6 0,2 2 0,-2-1 64,2 2-32,-2-3-32,3 0 32,-3-2-32,2 0 0,-1-1 0,3 1-96,-4-2 64,2 0 32,-2-2 0,1 2 0,-1-1 64,2-1-32,-2 1 64,2 1-64,-2-2-32,3 1-128,-3-1 0,2-1 128,-2 0 64,2-2-96,-2 0 32,1 0 0,-1 1 0,2-3 0,-2 2 0,2 0 0,-2-1 64,2-2-96,-2 1 0,0 0 32,0 1 64,0-2-32,0 0-32,0 1 32,0-1-32,1 0 0,-1 0 0,2 0 0,-2 0 64,2 0-96,-2 0 0,0 0-192,0-2-96,0 2-4128,0-2-1855,0 1 3167</inkml:trace>
  <inkml:trace contextRef="#ctx0" brushRef="#br1" timeOffset="1">2512 413 5632,'0'0'2176,"0"0"-1664,2 6 448,-2-6 128,1 5-352,1 1 0,0 4-256,-1-3 32,3 13-288,-2-4 64,3 17 128,-2-7-160,2 13-64,-1-5-96,-1 12 0,0-10-64,1 12-32,-1-11-64,1 4 32,-1-8-32,-1 3-64,0-9-128,-1-1 0,-1-4-224,0-4-96,0-4-320,0-7-160,0-2 128,-1-7 160,-1 1 448,0-14 192,0 3 96,1-14 32,-1 3 0,0-12 0,0 3 128,2-7 64,0 7 288,0-9 128,0-7 192,0 9 128,-1 7 224,-1 7 64,2 5-32,0 12 0,0 0-449,0 10-191,0-1-64,2 17 32,-2-1-224,1 11-32,1-6-128,2 17-96,-3-6 0,3 11 32,-2-8-32,1 3-32,-1-8-64,1 2 32,-2-8-192,3-4 0,-2-5-256,1-8-96,-1-1 32,1-15 0,-1 1 161,0-19 159,0 4 64,-1-11 96,1 3 160,-2-9 192,0 8 383,0-6 225,-2-7-320,2 12-160,-1 8 224,1 7 192,0 9-224,0 10-96,0-2-224,1 14-128,1 0 0,2 13 32,-3-4-96,2 18-64,-1-8 0,1 6 32,1-8-32,-1 0-32,1-7-128,1-4-64,-2-4-256,4-11-128,-2-1 32,2-16 64,0 2 128,-1-17 160,0 3 32,-1-13 96,0 8 96,-2-9 64,1-8 160,-4 19 96,0 4 160,0 6 128,2 4-128,-2 12-32,0-1-224,1 14-96,-1-3 0,2 16-32,0-6-64,-1 16 32,1-7-64,2 5-32,-3-5 32,2 0-32,1-3-96,1-9 64,-1-3-192,4-12-96,-3 2-32,2-18 32,-2 3 32,0-17 96,-1 6 128,-1-13 32,1 7-64,-3-9 64,1-6 160,-2 8 64,0 9 128,0 12 256,0 10-96,1 10-192,2 6 0,-2-1-192,1 13-64,-1-4 64,1 14 0,0-7-32,1 7-64,-1-5 32,1-2-32,1-3-96,-1-5 0,0-2-96,1-11 32,-1-2-64,1-15 0,-1 1 32,-1-12 64,0 5-32,-2-16 32,0 6 0,-2-16 0,-1-11 96,-1 9 64,1 7 0,0 9 64,0 9 128,2 10 128,-1 7-128,2 13-64,0 11-64,2 4 0,-1-5 0,3 17 32,-2-8-160,1 10 32,1-8 0,-1 5 0,0-7 0,1-5 0,-1-4-160,0-11 32,1-1-96,-1-16 64,1 3-64,-2-17 64,0 4 32,-2-20 64,-2-14 32,-2 3 96,1 0-32,0 6 64,-1 2-64,1 1-32,-1 2 96,1 3 0,1 2-32,0 6-64,1 0 32,1 13 32,0 4-32,0 2 64,1 3 0,3 7 96,-1 11-32,1 6 0,-1-3-96,2 18 32,2 14-64,-2-6-32,0-7 32,0 14-32,0-10 0,1 5 0,-3-5-96,2 1 64,-2-6-32,1-4-64,-1-4-128,1-9 0,-3-3-384,-1-13-64,0 0 320,0-15 96,0 3 224,-1-27 32,-1 9 32,-3-14 0,-3-14 64,1 6 96,-1 6 288,4 9 96,0 7-64,1 9 32,1 8-160,2 9 32,0 11-160,2 3-64,-1-2-64,5 21 0,-3-7-128,4 24 0,-2-10 32,2 11 64,-2-8-32,2 9-32,-2-11 32,2 1-32,-3-7-224,3-7-96,-1-3-32,1-13-32,0-1 64,-3-15 32,1 0 96,1-13 128,-1 3-32,-2-13 32,1-14 128,-3 3 32,-1 3 32,0 6 0,0 7 64,0 6 96,0 7-64,0 7 32,3 9 32,-1 12 160,2 9-320,-1 0-64,-1 0-64,1 12 64,-1-9-32,3 12-32,-1-5 32,1-2-32,0-4-96,0-6 64,0-2-128,0-10-32,0-1-128,0-15-32,-1 3 96,-1-18 160,0 4 0,-1-14-32,0 5 96,-2-11 0,0-7 32,0 9 0,0 9 128,0 6 64,0 7 128,0 10 32,2 9-160,-1 4-64,1-1-64,2 10 32,-3-2-64,3 10-32,-1-4 32,1 8-32,-1-6 0,0 3 0,1-6-224,1-4-96,-2-3 192,2-10 32,-1-2-128,1-13 0,0 2 32,-2-13 32,1 5 0,-4-16 128,-2-17 0,0 7 32,1 5 0,1 7 0,-2 6 64,2 6 96,0 6 128,2 9 64,-1 8-96,1 8-96,0-3-224,1 14-32,1-4 224,-1 8 160,1-5-128,0 4-96,0-4-32,1 0-32,-2-4-96,3-7 64,-3 0-192,1-12 0,-1 0 32,0-10 32,1 2 0,-3-10 128,1 3 0,-2-13 32,0-11 0,-2 0 0,1-1 0,-1 5 0,-2 0 0,3 9 0,-1 4 0,-1-3 0,-1-5 0,1 9 64,1 6 160,0 9 128,2 6-192,0 8-32,2 7-64,2 6 32,1 5-64,0 5-32,2 5 32,-4-6 32,0-6-96,3 3 0,-3-2-32,2-2 0,0-3-96,-1-4 32,-1-3-448,0-6-160,0-1-128,-2-9 32,0 0 64,-2-14-32,-3-10 384,1-1 160,0 5 192,-1 5 32,-1 10 512,3 9 224,2 12-128,2 5-96,0-3-192,3 15-128,-3-8-768,1 19-320,0-8 448,0 3 224</inkml:trace>
  <inkml:trace contextRef="#ctx0" brushRef="#br0" timeOffset="2">2209 1115 5376,'-3'0'2112,"5"0"-1664,-1 2 544,3 0 64</inkml:trace>
  <inkml:trace contextRef="#ctx0" brushRef="#br0" timeOffset="3">2748 1365 4736,'0'0'1824,"2"-1"-1408,0-3 928,0 2 352,-1 2-96,1-1 96,1 1-320,-1 0-64,2 0-737,-1 1-127,1 3 0,-1 1 224,0 3 224,1 3-192,-1 4-32,0 3-96,-1 2-64,0 1-128,0-2-64,-1-1-128,-1 1-32,0-3-192,0 0 32,-1-3-288,-1-1-128,0-4-3808,0-1-1631,1-1 2943,1-3 1472</inkml:trace>
  <inkml:trace contextRef="#ctx0" brushRef="#br0" timeOffset="4">2996 1346 4480,'1'-2'1664,"-1"-1"-1312,6 3 992,-6 0 384,3 0-160,-1 0-32,1 2-96,1 1-32,-1 2-768,0 1-97,1 2 1,-1 3 352,-1 3 192,-2 1-256,2 1-128,-2 2-192,0 2 0,0-3-288,-2-1-64,-1 1-96,1-2-64,-4-2-1376,3 0-608,-2-2 992,-2 1 576</inkml:trace>
  <inkml:trace contextRef="#ctx0" brushRef="#br0" timeOffset="5">2792 2105 7168,'-1'2'2720,"-1"-1"-2112,2 3 736,0-4 192,2 2-256,-1 2 0,1-1-321,2 0-127,-1 2-448,0 2-160,0-2-32,1 1-32,-1 1 64,1-2-64,1 0 64,0 1 64,0-1 64,0-1-32,4 1 32,0-2 0,-1 0 32,2 0-128,0-1 0,1 1-96,-1-1 64,0 1-64,0-3 0,0 0-96,1 0 32,0 0 0,0 0 32,-1 0-64,0-2 32,-1 1-64,-1-1-32,1 1 32,-1-3 32,-1 1-32,0 0 64,1 0-64,-1-2-32,0 1 32,0-1-32,0 2 0,1-2 0,-1 0 128,0 0 64,0 0-224,0 0-32,-1 0 0,1 2 32,0-5 32,0 0 0,-1 2 0,1-3 64,0 2-32,-1 0 64,1 0-128,-3-1 0,0 0 32,-1 0 0,4 0 0,-3-1 0,-1-1 0,-1 2 0,1 0 0,-2 0 0,3 1 0,-2-1 64,1 2-96,-1-1-64,1 1 128,-1-1 32,0 1 0,-2 1-64,3-2-64,-1 2 32,1 0 32,-1 0 64,1 0-96,-1 2 0,2 3 32,-3-5 0,2 2 0,0-2 0,0 2 0,-3 1 0,3-1 0,-3 1 0,2 0-288,-2 1-64,-2-3-3392,0 4-1567,-2 0 2591,-2 3 1408</inkml:trace>
  <inkml:trace contextRef="#ctx0" brushRef="#br2" timeOffset="6">3114 1162 5120,'-4'-5'2016,"4"5"-1568,-2-3 704,2 3 224,0 0-32,0 0 32,2 0-192,1 0 0,-2 0-672,3 0 351,-1 2 161,2-1-224,4 4-96,-2 0-32,5 3 32,-5 1-32,8 7-32,-7-3-128,10 9-64,-3-2-192,4 7-96,-4-6 64,3 8 64,-3-6-192,2 13-128,-2-9 0,-3 13 64,0-9 64,-2 8 32,-1-5-64,-1 11-64,-1-9 32,-2 9 32,-2-7-32,1 9 64,1-9 0,-5 19 32,2-13-64,-1 9 32,-1-13-64,-1 19-32,-1-12-896,-3 9-448,1-12 704,-11-5 288</inkml:trace>
  <inkml:trace contextRef="#ctx0" brushRef="#br0" timeOffset="7">3028 1030 4992,'-2'-8'1920,"1"5"-1504,-1-1-96,2 1 2016,-2 0-800,0 0-32,-1-1-160,0 1-800,-2 0 192,0-1 32,-2 1-193,0 2 1,-1-3 0,-1 3 32,-2-1-64,1 0 0,0 2-160,-2 0 0,0 0-160,0 2 32,-2 0-96,1 1 64,-1 2-64,1 0 64,-1 1-128,1 1 0,-1-1-96,0 2-32,-1 2 96,-2-2 32,0 2 32,-2-1 0,0 1 0,1 0 64,-2-1-96,2 2 0,-1 4 32,2 0 0,0 1 0,0 0 0,2 3 0,-1-3 0,1 2-160,-1 0-32,1 1 224,-2-1 128,2 2-128,-2-1-96,2 3-32,-3 0 32,3 3-32,3-3 64,3-5 0,0 6 32,-5 10 0,4-10 64,1-3-96,0 5-64,-2 11 0,2-8 32,2-5 32,2 6 32,-2 7-160,4-9 32,-1-5 0,1 5 0,3 10 0,-4-6 0,4 0 0,0 0 0,4 0 0,-2-1 0,1-1 0,1 5 0,1-9 0,0-2 0,1 0 0,1-2 0,0 0 0,0 2 64,1 2-32,0-6-32,-3-3 32,3 4-32,6 6 0,-3-3 0,5 0 0,-4-2 0,5-2 0,-7 0 0,4-1 0,-4-2 0,2 0 0,0-1 0,0 0 0,1-3 0,1 2 0,1-1 64,3-2-32,-5-1-32,-3-2 32,6 2-32,-3-2 0,4 2 0,-1-2 0,3 2 0,-4-2 0,2 0 64,-2 0-32,6-1-32,-6 0 32,8-2-32,-5 0 0,8-2 64,-6 0 32,7-3 32,-4 0-160,2-2 32,-4 1 0,3-2 64,-6-1-96,4-2 0,-3 1 32,3-4 64,-5 1-32,5-1-32,-4 0 32,2-2-32,-3 1 0,3-3 0,15-8 0,-10 1 0,-3 2 0,-5 2 64,1-2-96,-9 8 0,-3 3 32,4-7 0,5-9 0,1-1 0,-3-1 0,-1 2 64,1-1-32,-3 4-32,0 2 32,-1-1-32,1 4 0,-4-5 0,3 4 0,-2-2 0,2 0 0,-5 0 0,3 0 64,-2-3 32,2 0-32,-3-4-64,1-2-64,-2 8 32,2-1 32,-1 0 64,1 0-96,-5 2 0,2-1 32,-2 2 0,3-1 64,-5 2 32,2-1-128,-1-1 32,1-1 0,-2-2 64,2-1-32,-4-2-32,3 2 32,-3 1 32,1 2-32,-1 0-32,3-1 32,-1 10-32,1 2 0,-3-4 64,-1-8-32,0 1 64,0 1-64,-1 0 64,2 0-64,-3 0-32,2 0 32,-2 0-32,1 2 0,2 1 64,-2 2-32,1 0-32,0 1 32,0 1-32,1 1 0,-1 0 0,0 2 0,0 0 64,1 0-96,0 0 0,0 0 32,-1 1 0,2 0 0,-3 1 64,3 0-96,-2-3 0,2 3 32,-2-3 0,1 3 0,-1-1 64,1 0-32,1 1-32,-1 0 32,2-1-32,-2 1-96,0-1 64,1 1 32,0 0 0,-3-3 0,4 2 0,-4-1 0,1 2 0,0-1 0,1 1 0,-1 1 0,0 0 0,0 0 0,0 0 0,-2 0 0,2 2 64,0 0-96,-2-1 0,0-1 32,1 2 0,-1 0 0,1 0 0,1-1 0,1 2 64,-2-2-32,1 1-32,-2 1-64,2-1 32,0-1 32,0 2 0,2-2 0,-1 1 0,1 0 0,-1-1 0,1 1-96,-1 0 64,1-1 32,-1 3 0,1-1 0,0-1 0,-1 1 0,1 0 64,0 1-96,1-1 0,-2 1 32,1-1 0,-1 0 0,1 1 64,0-1-96,-1 0 0,1 1 32,0-1 0,-1 0 0,1 1 64,-1-1-32,2 1-32,-1-1-64,0 2-32,-1-2 64,1 4-160,0-4 0,-3-1-1056,1 0-416,-2 0-3616,2-1-1503,-12-2 3423</inkml:trace>
  <inkml:trace contextRef="#ctx0" brushRef="#br0" timeOffset="8">2460 4929 4224,'-2'-2'1568,"2"2"-1216,0-1 544,0 1 128,0 0-128,0 0 0,0-1-128,0-2-32,0-1-384,0 0 128,-2-4 160,0 2 0,1-1 0,-1 0-64,0-3 32,0 2-32,1-3-64,-1 0-65,-2-2 33,3 1-128,-3-7 32,3 4-96,-4-5 0,1 3-32,1-2 64,1 3-32,-1-4 0,-1 4-160,1-5-32,2 4 32,-3-4 0,1 3 0,-1-5 0,1 2-64,-1-5 32,1 5-64,-1-5 64,1 4-64,-1-2-32,3 3 96,-2-4 0,-1 6-32,0-9 32,1 5-64,0-8-32,-1 5 32,1-5 32,-1 4-32,3 0-32,-4 4 32,1-3 32,1 4-32,0-4 64,1 3-64,0-5 64,0 3-64,1-7 64,-1 10-64,2-5 64,0 5-64,0-5-32,0 6 32,2-3-32,-1 5 0,1-8 64,0 6-32,0-7-32,1-10 32,-2 6 32,3 2-32,-1 4-32,1 2 32,0 1-32,-1 0 0,0 2 0,2 2 0,0-3 64,1 1-32,-2-1 64,2-1-64,-3 1-32,2-1 32,0 2-32,4-1 0,-5 3 64,0-1-96,1 4 0,1-1 96,-1 3 32,0-1-32,0 0-64,2 1 32,-2-1 32,2 0-32,-3-1-32,3 2 32,-1-1-32,1 0 0,-2 0 64,1 0-32,0 1-32,1 1 32,-3 2-32,3-1 0,0-1 64,1 0-32,-1 3-32,2 0 32,0 0-32,-1 2 0,1 0 0,1 0 0,0-1 0,0 2 0,1-4 64,0 2-32,0-1-32,0-2 32,0 1-32,1 0 64,-2 1 32,2 0-128,-3 2 32,1 0 0,0-1 0,0 2 0,-1-1 0,0-1 0,-1 1 0,0 0 0,0-1 0,1 1 0,-2 0 0,2 2 0,-1-1 64,1 2-32,-2 0-32,1 0 32,1 2-32,-1 0 0,2-2 0,1 2 0,-1-1 0,2 2 0,-2-2 0,2 1 0,-2 0 64,2-1-96,-2 3 0,2-2 32,-2-1 0,1 1 0,-3-2 0,1 0 0,0 2 0,-1-1 0,-1 1 0,0 1 0,0 1 0,1-1 0,0 0 0,1 1 0,-3 1 64,3 0-96,-2 0 0,2 0 32,-1 0 0,1 0 64,-1 0 32,3 0-128,-3 0 32,4 0-64,-2 0 0,4 0 64,-4 0 0,2 0 0,-4 1 64,6 3-32,0-1-32,-4 0 32,2 1-32,-4-1 0,3 0 0,-3 1 0,1-1 0,-1 2 0,1-2 0,0 2 0,-1-2 0,0 2 0,1 0 64,0 0 32,-1 0-192,0 1 0,3 1 32,-1 1 32,0 0 32,1 0 0,0 2 64,0 0 96,1 0-64,-4 0 0,4 1-32,-3 1 32,3-1-64,-3 2-32,0 0 32,0 1 32,1 0-32,-3-1-32,2 2 32,-4-3-32,3 1 0,-1 0 0,0 1 0,-2-1 64,1 0-32,0 2-32,1-1 32,-2 5 32,2-1-32,0 1-32,-1 0 32,1-1 32,2 1-32,-2-1-32,-1-1 32,1-1-32,0 2 0,0 0 64,0 1-32,-2-2 64,1 3-64,-1 1-32,2 0 32,-1 1 32,2-1-96,-3-1 0,4-2 32,-4-1 0,2 1 0,-3 2 0,5-2 0,-4 0 64,4 0-96,-4 2 0,2-2 32,-2 3 64,0 0-32,-2 0-32,3 0-64,-3 1 32,2-3 32,-1 1 64,0 1-32,0 2-32,1-3 32,-1 1 32,-1-1-96,-1 0 0,1-1 32,-1 1 0,1 2 0,-1-2 64,1-1-96,1 1 0,-1-4 32,-1 2 0,1-1 0,-1-1 0,1 2 0,-1-2 0,2 1 0,-3 1 64,1-2-96,-1 2 0,2 0 32,-3-7 0,0 0 0,1 3 0,1-3 0,-1 4 0,1-4 0,0 4 64,-1-3-32,1 1-32,0 6-64,0-2 32,-1 1 32,1-4 64,0 1-96,0 0 0,-1-2 32,1 1 64,-1 1-32,2 1-32,-2-1-64,1 0 32,-1-1 32,1-5 0,0-1 0,-1 2 0,1-2 0,0 2 0,0-2 0,-1 2 0,-1-2 0,2 2 0,0-3 0,0 4 0,-1-3 0,1 3 0,-1-1 0,-1 3 0,0-5-224,0 4 0,0-4-3584,0 0-1503,0-1 2687,-1-3 1312</inkml:trace>
  <inkml:trace contextRef="#ctx0" brushRef="#br2" timeOffset="9">3102 2766 6528,'-5'-2'2464,"5"2"-1920,2-2 320,-2 2 128,3 0 32,-1 0 96,4-1-128,0-1-32,4-1-544,-5 1 159,7 2 161,-5 0 32,5 0 32,-2 0-96,5 4-64,-1-3-128,6 6-64,-3-2-128,6 5 32,-6-2-64,5 8 0,-3-3-96,3 8-32,-5-3-96,0 7 32,-2-4 0,2 5 32,-3-3 0,2 6 64,-5-6-32,5 12 64,-4-8-128,3 11-64,-3-8 64,2 5 0,-3-7 32,1 10 0,-1-9-64,1 12 32,-2-8 0,3 8 32,-2-9-64,2 9 32,-2-8-64,0 10-32,0-8 32,-3 8 32,1-9-32,-1 5 64,-1-8-64,1 11 64,-2-7-64,1 14-32,-2-12 32,2 6 32,-3-9 32,3 9 96,-1-9-96,0 18 0,0-11-32,1 7 32,-3-11 0,4 14 32,-2-12 0,2 17 64,0-11-96,2 8 0,-5-13 32,3 9 0,-1-9-64,1 7-64,-1-8-544,4 5-288,-7-10 448,1-1 160</inkml:trace>
  <inkml:trace contextRef="#ctx0" brushRef="#br0" timeOffset="10">3023 5016 3072,'-30'12'1120,"8"-1"-864,-18 6-544,23-7-352,-8 3 192,-8 3 192,-8 3 576,-5 1 256,-5 3 448,2 0 128,-5 2 32,2-1 0,1 2-288,3-2-96,7-2-448,18-9 108</inkml:trace>
  <inkml:trace contextRef="#ctx0" brushRef="#br0" timeOffset="11">2400 5321 15937,'18'-8'255,"24"-14"32,11-1-127,7-2 0,1-1-32,6-1-160,8-1 32,-5-2 0,0 3 0,2 2 0,-6 4 0,-6 1 0,-8 4 0,-2 3-160,-11 3 32,-8 6-223,-9 0-33,-10 4 160,-9 5 32,-7 3 32,-12 3 32,-9 4 96,-10 3 64,-4 0 0,-3 4-32,-3 1 224,3-4 96,3-1 32,4-5 31,9-3 289,11-4 192,12-1-672,11-5-288,9-8 256,12-4 256,16-4-128,9-8-64,13-4-128,8-1 0,7-3-64,7 1-32,4-1 32,1-1-32,5 0 0,-5 3 0,-5-3 0,-4 3 0,-6 6 0,-10 2 64,-11 3-96,-10 3 0,-10 2 32,-9 5 64,-11 0 32,-8 4 96,-8 4-32,-10 2 64,-13 3-192,-8 2-32,-5 4 0,-2 0 64,4 0 32,3-2 32,6-1-64,15-9 160,10-3 32,11-6 64,15-3 128,9-2-128,8-4 0,6-2-192,9-4-32,1-2-32,0-5-64,3 2 32,-5 3-32,-4 4 0,-8 2 64,-7 4-96,-10 3 0,-8 3 32,-8 2 0,-9 2-96,-12 3 0,-8 2-32,-7 1 96,-7 4 0,-2 1 32,-2 0 0,-4-1 64,1 0-32,3-1 64,0 1 0,2-2 32,7 0-64,7 0 32,5-2-64,7-3 64,9-1-64,8-4-32,8 0 32,4-5-32,2 1-96,1-4 64,-2 2 32,-3 1 0,-4 0 0,-6 3 64,-7 3-32,-9 2 64,-5 4-128,-6 1 0,-5 2 32,-2 0 64,1 0-32,3-3 64,6-2-1888,6-4-864,6-3 1344,6 1 640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6T16:06:34.612"/>
    </inkml:context>
    <inkml:brush xml:id="br0">
      <inkml:brushProperty name="width" value="0.1" units="cm"/>
      <inkml:brushProperty name="height" value="0.1" units="cm"/>
    </inkml:brush>
    <inkml:brush xml:id="br1">
      <inkml:brushProperty name="width" value="0.1" units="cm"/>
      <inkml:brushProperty name="height" value="0.1" units="cm"/>
      <inkml:brushProperty name="color" value="#808080"/>
    </inkml:brush>
  </inkml:definitions>
  <inkml:trace contextRef="#ctx0" brushRef="#br0">2209 1115 5376,'-3'0'2112,"5"0"-1664,-1 2 544,3 0 64</inkml:trace>
  <inkml:trace contextRef="#ctx0" brushRef="#br0" timeOffset="1">2748 1365 4736,'0'0'1824,"2"-1"-1408,0-3 928,0 2 352,-1 2-96,1-1 96,1 1-320,-1 0-64,2 0-737,-1 1-127,1 3 0,-1 1 224,0 3 224,1 3-192,-1 4-32,0 3-96,-1 2-64,0 1-128,0-2-64,-1-1-128,-1 1-32,0-3-192,0 0 32,-1-3-288,-1-1-128,0-4-3808,0-1-1631,1-1 2943,1-3 1472</inkml:trace>
  <inkml:trace contextRef="#ctx0" brushRef="#br0" timeOffset="2">2996 1346 4480,'1'-2'1664,"-1"-1"-1312,6 3 992,-6 0 384,3 0-160,-1 0-32,1 2-96,1 1-32,-1 2-768,0 1-97,1 2 1,-1 3 352,-1 3 192,-2 1-256,2 1-128,-2 2-192,0 2 0,0-3-288,-2-1-64,-1 1-96,1-2-64,-4-2-1376,3 0-608,-2-2 992,-2 1 576</inkml:trace>
  <inkml:trace contextRef="#ctx0" brushRef="#br0" timeOffset="3">2792 2105 7168,'-1'2'2720,"-1"-1"-2112,2 3 736,0-4 192,2 2-256,-1 2 0,1-1-321,2 0-127,-1 2-448,0 2-160,0-2-32,1 1-32,-1 1 64,1-2-64,1 0 64,0 1 64,0-1 64,0-1-32,4 1 32,0-2 0,-1 0 32,2 0-128,0-1 0,1 1-96,-1-1 64,0 1-64,0-3 0,0 0-96,1 0 32,0 0 0,0 0 32,-1 0-64,0-2 32,-1 1-64,-1-1-32,1 1 32,-1-3 32,-1 1-32,0 0 64,1 0-64,-1-2-32,0 1 32,0-1-32,0 2 0,1-2 0,-1 0 128,0 0 64,0 0-224,0 0-32,-1 0 0,1 2 32,0-5 32,0 0 0,-1 2 0,1-3 64,0 2-32,-1 0 64,1 0-128,-3-1 0,0 0 32,-1 0 0,4 0 0,-3-1 0,-1-1 0,-1 2 0,1 0 0,-2 0 0,3 1 0,-2-1 64,1 2-96,-1-1-64,1 1 128,-1-1 32,0 1 0,-2 1-64,3-2-64,-1 2 32,1 0 32,-1 0 64,1 0-96,-1 2 0,2 3 32,-3-5 0,2 2 0,0-2 0,0 2 0,-3 1 0,3-1 0,-3 1 0,2 0-288,-2 1-64,-2-3-3392,0 4-1567,-2 0 2591,-2 3 1408</inkml:trace>
  <inkml:trace contextRef="#ctx0" brushRef="#br1" timeOffset="4">3114 1162 5120,'-4'-5'2016,"4"5"-1568,-2-3 704,2 3 224,0 0-32,0 0 32,2 0-192,1 0 0,-2 0-672,3 0 351,-1 2 161,2-1-224,4 4-96,-2 0-32,5 3 32,-5 1-32,8 7-32,-7-3-128,10 9-64,-3-2-192,4 7-96,-4-6 64,3 8 64,-3-6-192,2 13-128,-2-9 0,-3 13 64,0-9 64,-2 8 32,-1-5-64,-1 11-64,-1-9 32,-2 9 32,-2-7-32,1 9 64,1-9 0,-5 19 32,2-13-64,-1 9 32,-1-13-64,-1 19-32,-1-12-896,-3 9-448,1-12 704,-11-5 288</inkml:trace>
  <inkml:trace contextRef="#ctx0" brushRef="#br0" timeOffset="5">3028 1030 4992,'-2'-8'1920,"1"5"-1504,-1-1-96,2 1 2016,-2 0-800,0 0-32,-1-1-160,0 1-800,-2 0 192,0-1 32,-2 1-193,0 2 1,-1-3 0,-1 3 32,-2-1-64,1 0 0,0 2-160,-2 0 0,0 0-160,0 2 32,-2 0-96,1 1 64,-1 2-64,1 0 64,-1 1-128,1 1 0,-1-1-96,0 2-32,-1 2 96,-2-2 32,0 2 32,-2-1 0,0 1 0,1 0 64,-2-1-96,2 2 0,-1 4 32,2 0 0,0 1 0,0 0 0,2 3 0,-1-3 0,1 2-160,-1 0-32,1 1 224,-2-1 128,2 2-128,-2-1-96,2 3-32,-3 0 32,3 3-32,3-3 64,3-5 0,0 6 32,-5 10 0,4-10 64,1-3-96,0 5-64,-2 11 0,2-8 32,2-5 32,2 6 32,-2 7-160,4-9 32,-1-5 0,1 5 0,3 10 0,-4-6 0,4 0 0,0 0 0,4 0 0,-2-1 0,1-1 0,1 5 0,1-9 0,0-2 0,1 0 0,1-2 0,0 0 0,0 2 64,1 2-32,0-6-32,-3-3 32,3 4-32,6 6 0,-3-3 0,5 0 0,-4-2 0,5-2 0,-7 0 0,4-1 0,-4-2 0,2 0 0,0-1 0,0 0 0,1-3 0,1 2 0,1-1 64,3-2-32,-5-1-32,-3-2 32,6 2-32,-3-2 0,4 2 0,-1-2 0,3 2 0,-4-2 0,2 0 64,-2 0-32,6-1-32,-6 0 32,8-2-32,-5 0 0,8-2 64,-6 0 32,7-3 32,-4 0-160,2-2 32,-4 1 0,3-2 64,-6-1-96,4-2 0,-3 1 32,3-4 64,-5 1-32,5-1-32,-4 0 32,2-2-32,-3 1 0,3-3 0,15-8 0,-10 1 0,-3 2 0,-5 2 64,1-2-96,-9 8 0,-3 3 32,4-7 0,5-9 0,1-1 0,-3-1 0,-1 2 64,1-1-32,-3 4-32,0 2 32,-1-1-32,1 4 0,-4-5 0,3 4 0,-2-2 0,2 0 0,-5 0 0,3 0 64,-2-3 32,2 0-32,-3-4-64,1-2-64,-2 8 32,2-1 32,-1 0 64,1 0-96,-5 2 0,2-1 32,-2 2 0,3-1 64,-5 2 32,2-1-128,-1-1 32,1-1 0,-2-2 64,2-1-32,-4-2-32,3 2 32,-3 1 32,1 2-32,-1 0-32,3-1 32,-1 10-32,1 2 0,-3-4 64,-1-8-32,0 1 64,0 1-64,-1 0 64,2 0-64,-3 0-32,2 0 32,-2 0-32,1 2 0,2 1 64,-2 2-32,1 0-32,0 1 32,0 1-32,1 1 0,-1 0 0,0 2 0,0 0 64,1 0-96,0 0 0,0 0 32,-1 1 0,2 0 0,-3 1 64,3 0-96,-2-3 0,2 3 32,-2-3 0,1 3 0,-1-1 64,1 0-32,1 1-32,-1 0 32,2-1-32,-2 1-96,0-1 64,1 1 32,0 0 0,-3-3 0,4 2 0,-4-1 0,1 2 0,0-1 0,1 1 0,-1 1 0,0 0 0,0 0 0,0 0 0,-2 0 0,2 2 64,0 0-96,-2-1 0,0-1 32,1 2 0,-1 0 0,1 0 0,1-1 0,1 2 64,-2-2-32,1 1-32,-2 1-64,2-1 32,0-1 32,0 2 0,2-2 0,-1 1 0,1 0 0,-1-1 0,1 1-96,-1 0 64,1-1 32,-1 3 0,1-1 0,0-1 0,-1 1 0,1 0 64,0 1-96,1-1 0,-2 1 32,1-1 0,-1 0 0,1 1 64,0-1-96,-1 0 0,1 1 32,0-1 0,-1 0 0,1 1 64,-1-1-32,2 1-32,-1-1-64,0 2-32,-1-2 64,1 4-160,0-4 0,-3-1-1056,1 0-416,-2 0-3616,2-1-1503,-12-2 3423</inkml:trace>
  <inkml:trace contextRef="#ctx0" brushRef="#br0" timeOffset="6">2460 4929 4224,'-2'-2'1568,"2"2"-1216,0-1 544,0 1 128,0 0-128,0 0 0,0-1-128,0-2-32,0-1-384,0 0 128,-2-4 160,0 2 0,1-1 0,-1 0-64,0-3 32,0 2-32,1-3-64,-1 0-65,-2-2 33,3 1-128,-3-7 32,3 4-96,-4-5 0,1 3-32,1-2 64,1 3-32,-1-4 0,-1 4-160,1-5-32,2 4 32,-3-4 0,1 3 0,-1-5 0,1 2-64,-1-5 32,1 5-64,-1-5 64,1 4-64,-1-2-32,3 3 96,-2-4 0,-1 6-32,0-9 32,1 5-64,0-8-32,-1 5 32,1-5 32,-1 4-32,3 0-32,-4 4 32,1-3 32,1 4-32,0-4 64,1 3-64,0-5 64,0 3-64,1-7 64,-1 10-64,2-5 64,0 5-64,0-5-32,0 6 32,2-3-32,-1 5 0,1-8 64,0 6-32,0-7-32,1-10 32,-2 6 32,3 2-32,-1 4-32,1 2 32,0 1-32,-1 0 0,0 2 0,2 2 0,0-3 64,1 1-32,-2-1 64,2-1-64,-3 1-32,2-1 32,0 2-32,4-1 0,-5 3 64,0-1-96,1 4 0,1-1 96,-1 3 32,0-1-32,0 0-64,2 1 32,-2-1 32,2 0-32,-3-1-32,3 2 32,-1-1-32,1 0 0,-2 0 64,1 0-32,0 1-32,1 1 32,-3 2-32,3-1 0,0-1 64,1 0-32,-1 3-32,2 0 32,0 0-32,-1 2 0,1 0 0,1 0 0,0-1 0,0 2 0,1-4 64,0 2-32,0-1-32,0-2 32,0 1-32,1 0 64,-2 1 32,2 0-128,-3 2 32,1 0 0,0-1 0,0 2 0,-1-1 0,0-1 0,-1 1 0,0 0 0,0-1 0,1 1 0,-2 0 0,2 2 0,-1-1 64,1 2-32,-2 0-32,1 0 32,1 2-32,-1 0 0,2-2 0,1 2 0,-1-1 0,2 2 0,-2-2 0,2 1 0,-2 0 64,2-1-96,-2 3 0,2-2 32,-2-1 0,1 1 0,-3-2 0,1 0 0,0 2 0,-1-1 0,-1 1 0,0 1 0,0 1 0,1-1 0,0 0 0,1 1 0,-3 1 64,3 0-96,-2 0 0,2 0 32,-1 0 0,1 0 64,-1 0 32,3 0-128,-3 0 32,4 0-64,-2 0 0,4 0 64,-4 0 0,2 0 0,-4 1 64,6 3-32,0-1-32,-4 0 32,2 1-32,-4-1 0,3 0 0,-3 1 0,1-1 0,-1 2 0,1-2 0,0 2 0,-1-2 0,0 2 0,1 0 64,0 0 32,-1 0-192,0 1 0,3 1 32,-1 1 32,0 0 32,1 0 0,0 2 64,0 0 96,1 0-64,-4 0 0,4 1-32,-3 1 32,3-1-64,-3 2-32,0 0 32,0 1 32,1 0-32,-3-1-32,2 2 32,-4-3-32,3 1 0,-1 0 0,0 1 0,-2-1 64,1 0-32,0 2-32,1-1 32,-2 5 32,2-1-32,0 1-32,-1 0 32,1-1 32,2 1-32,-2-1-32,-1-1 32,1-1-32,0 2 0,0 0 64,0 1-32,-2-2 64,1 3-64,-1 1-32,2 0 32,-1 1 32,2-1-96,-3-1 0,4-2 32,-4-1 0,2 1 0,-3 2 0,5-2 0,-4 0 64,4 0-96,-4 2 0,2-2 32,-2 3 64,0 0-32,-2 0-32,3 0-64,-3 1 32,2-3 32,-1 1 64,0 1-32,0 2-32,1-3 32,-1 1 32,-1-1-96,-1 0 0,1-1 32,-1 1 0,1 2 0,-1-2 64,1-1-96,1 1 0,-1-4 32,-1 2 0,1-1 0,-1-1 0,1 2 0,-1-2 0,2 1 0,-3 1 64,1-2-96,-1 2 0,2 0 32,-3-7 0,0 0 0,1 3 0,1-3 0,-1 4 0,1-4 0,0 4 64,-1-3-32,1 1-32,0 6-64,0-2 32,-1 1 32,1-4 64,0 1-96,0 0 0,-1-2 32,1 1 64,-1 1-32,2 1-32,-2-1-64,1 0 32,-1-1 32,1-5 0,0-1 0,-1 2 0,1-2 0,0 2 0,0-2 0,-1 2 0,-1-2 0,2 2 0,0-3 0,0 4 0,-1-3 0,1 3 0,-1-1 0,-1 3 0,0-5-224,0 4 0,0-4-3584,0 0-1503,0-1 2687,-1-3 1312</inkml:trace>
  <inkml:trace contextRef="#ctx0" brushRef="#br1" timeOffset="7">3102 2766 6528,'-5'-2'2464,"5"2"-1920,2-2 320,-2 2 128,3 0 32,-1 0 96,4-1-128,0-1-32,4-1-544,-5 1 159,7 2 161,-5 0 32,5 0 32,-2 0-96,5 4-64,-1-3-128,6 6-64,-3-2-128,6 5 32,-6-2-64,5 8 0,-3-3-96,3 8-32,-5-3-96,0 7 32,-2-4 0,2 5 32,-3-3 0,2 6 64,-5-6-32,5 12 64,-4-8-128,3 11-64,-3-8 64,2 5 0,-3-7 32,1 10 0,-1-9-64,1 12 32,-2-8 0,3 8 32,-2-9-64,2 9 32,-2-8-64,0 10-32,0-8 32,-3 8 32,1-9-32,-1 5 64,-1-8-64,1 11 64,-2-7-64,1 14-32,-2-12 32,2 6 32,-3-9 32,3 9 96,-1-9-96,0 18 0,0-11-32,1 7 32,-3-11 0,4 14 32,-2-12 0,2 17 64,0-11-96,2 8 0,-5-13 32,3 9 0,-1-9-64,1 7-64,-1-8-544,4 5-288,-7-10 448,1-1 160</inkml:trace>
  <inkml:trace contextRef="#ctx0" brushRef="#br0" timeOffset="8">3023 5016 3072,'-30'12'1120,"8"-1"-864,-18 6-544,23-7-352,-8 3 192,-8 3 192,-8 3 576,-5 1 256,-5 3 448,2 0 128,-5 2 32,2-1 0,1 2-288,3-2-96,7-2-448,18-9 108</inkml:trace>
  <inkml:trace contextRef="#ctx0" brushRef="#br0" timeOffset="9">2400 5321 15937,'18'-8'255,"24"-14"32,11-1-127,7-2 0,1-1-32,6-1-160,8-1 32,-5-2 0,0 3 0,2 2 0,-6 4 0,-6 1 0,-8 4 0,-2 3-160,-11 3 32,-8 6-223,-9 0-33,-10 4 160,-9 5 32,-7 3 32,-12 3 32,-9 4 96,-10 3 64,-4 0 0,-3 4-32,-3 1 224,3-4 96,3-1 32,4-5 31,9-3 289,11-4 192,12-1-672,11-5-288,9-8 256,12-4 256,16-4-128,9-8-64,13-4-128,8-1 0,7-3-64,7 1-32,4-1 32,1-1-32,5 0 0,-5 3 0,-5-3 0,-4 3 0,-6 6 0,-10 2 64,-11 3-96,-10 3 0,-10 2 32,-9 5 64,-11 0 32,-8 4 96,-8 4-32,-10 2 64,-13 3-192,-8 2-32,-5 4 0,-2 0 64,4 0 32,3-2 32,6-1-64,15-9 160,10-3 32,11-6 64,15-3 128,9-2-128,8-4 0,6-2-192,9-4-32,1-2-32,0-5-64,3 2 32,-5 3-32,-4 4 0,-8 2 64,-7 4-96,-10 3 0,-8 3 32,-8 2 0,-9 2-96,-12 3 0,-8 2-32,-7 1 96,-7 4 0,-2 1 32,-2 0 0,-4-1 64,1 0-32,3-1 64,0 1 0,2-2 32,7 0-64,7 0 32,5-2-64,7-3 64,9-1-64,8-4-32,8 0 32,4-5-32,2 1-96,1-4 64,-2 2 32,-3 1 0,-4 0 0,-6 3 64,-7 3-32,-9 2 64,-5 4-128,-6 1 0,-5 2 32,-2 0 64,1 0-32,3-3 64,6-2-1888,6-4-864,6-3 1344,6 1 640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56A52-8EEC-4D8E-96DF-954BACD7EEC0}" type="datetimeFigureOut">
              <a:rPr lang="de-DE" smtClean="0"/>
              <a:t>26.01.2022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4A5B7-85F6-4476-8375-502C10DBD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14A5B7-85F6-4476-8375-502C10DBD01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632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0674DE2B-F2D8-46FD-B0C1-3229551C6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9509" y="5329382"/>
            <a:ext cx="5804981" cy="98185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2D09F910-077F-4D40-B0A6-FE99A9A12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29000"/>
            <a:ext cx="7886700" cy="1773237"/>
          </a:xfrm>
        </p:spPr>
        <p:txBody>
          <a:bodyPr>
            <a:noAutofit/>
          </a:bodyPr>
          <a:lstStyle>
            <a:lvl1pPr algn="ctr">
              <a:defRPr sz="4400"/>
            </a:lvl1pPr>
          </a:lstStyle>
          <a:p>
            <a:r>
              <a:rPr lang="de-DE" dirty="0"/>
              <a:t>Mastertitel</a:t>
            </a:r>
          </a:p>
        </p:txBody>
      </p:sp>
    </p:spTree>
    <p:extLst>
      <p:ext uri="{BB962C8B-B14F-4D97-AF65-F5344CB8AC3E}">
        <p14:creationId xmlns:p14="http://schemas.microsoft.com/office/powerpoint/2010/main" val="425818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schwar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0A4A8026-F6FF-4893-BC69-66AED93F3BD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accent5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15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0CE549-02B9-4F75-B1BC-45EC8CFA9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20" y="1852002"/>
            <a:ext cx="6484326" cy="46289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5A4FFF0-6098-4D04-9D32-FD94CD8D1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0" y="365127"/>
            <a:ext cx="6484326" cy="1325563"/>
          </a:xfrm>
        </p:spPr>
        <p:txBody>
          <a:bodyPr/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AE932AC8-309D-4435-BE31-7EFD86C2F7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77321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435F84-160F-4786-972F-885EB3D7DE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0920" y="1825624"/>
            <a:ext cx="3165231" cy="46552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29AC15-688A-4C73-939B-4D87F7CA3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40014" y="1825625"/>
            <a:ext cx="3165231" cy="466724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B669458-41D9-4426-A132-BF465D913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0" y="365127"/>
            <a:ext cx="6484326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8AEEBDA1-3775-4312-A261-147A2D060B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421689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6C1CA-781B-427F-8773-083D0CC52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921" y="457201"/>
            <a:ext cx="2923441" cy="94956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5F69715-2BD1-4705-8858-2465BA195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46584" y="457200"/>
            <a:ext cx="3358662" cy="602371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2E6AC3-00D4-476C-BB5B-502FA437E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0921" y="1512277"/>
            <a:ext cx="2923442" cy="496863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73B568D8-C1BE-4CB6-AB97-025E48E3D2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6653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1">
            <a:extLst>
              <a:ext uri="{FF2B5EF4-FFF2-40B4-BE49-F238E27FC236}">
                <a16:creationId xmlns:a16="http://schemas.microsoft.com/office/drawing/2014/main" id="{7D30EC14-8B69-4F66-B4EC-FD68274E5F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2691" y="5676291"/>
            <a:ext cx="2020633" cy="804619"/>
          </a:xfr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351900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46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gel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248953E0-F25E-4681-BDBA-596DA6A5481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78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wei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57D03B-CBFA-4464-BE54-CCA4A122E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0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_grau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2B558094-3552-420B-8D10-ACA73EFECAB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4363" y="712787"/>
            <a:ext cx="7915275" cy="5432426"/>
          </a:xfrm>
        </p:spPr>
        <p:txBody>
          <a:bodyPr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n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Hier könnte ein Zitat oder Text aus Ihrem Leitsatz stehen; Regeln: Schriftart: Calibri; Großbuchstaben; Größe 30pt; Schriftfarbe: Schwarz oder Weiß auf gelben Hintergrund; Gelb oder Weiß auf grauen/schwarzen Hintergrund; Gelb oder Schwarz auf weißen Hintergrund; Texte mittig  ausgerichtet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37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D7F5E-FBA2-421E-B725-9BDF75F3E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A58ADE-28EC-4CFC-BA78-70E9027DC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25DE7AD-DAD0-4FD6-AE79-597D0219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9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5" r:id="rId3"/>
    <p:sldLayoutId id="2147483710" r:id="rId4"/>
    <p:sldLayoutId id="2147483715" r:id="rId5"/>
    <p:sldLayoutId id="2147483716" r:id="rId6"/>
    <p:sldLayoutId id="2147483712" r:id="rId7"/>
    <p:sldLayoutId id="2147483711" r:id="rId8"/>
    <p:sldLayoutId id="2147483713" r:id="rId9"/>
    <p:sldLayoutId id="2147483714" r:id="rId1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j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png"/><Relationship Id="rId21" Type="http://schemas.openxmlformats.org/officeDocument/2006/relationships/customXml" Target="../ink/ink8.xml"/><Relationship Id="rId34" Type="http://schemas.openxmlformats.org/officeDocument/2006/relationships/image" Target="../media/image17.png"/><Relationship Id="rId42" Type="http://schemas.openxmlformats.org/officeDocument/2006/relationships/image" Target="../media/image21.png"/><Relationship Id="rId47" Type="http://schemas.openxmlformats.org/officeDocument/2006/relationships/customXml" Target="../ink/ink21.xml"/><Relationship Id="rId50" Type="http://schemas.openxmlformats.org/officeDocument/2006/relationships/image" Target="../media/image25.png"/><Relationship Id="rId55" Type="http://schemas.openxmlformats.org/officeDocument/2006/relationships/customXml" Target="../ink/ink25.xml"/><Relationship Id="rId63" Type="http://schemas.openxmlformats.org/officeDocument/2006/relationships/customXml" Target="../ink/ink29.xml"/><Relationship Id="rId68" Type="http://schemas.openxmlformats.org/officeDocument/2006/relationships/image" Target="../media/image34.png"/><Relationship Id="rId71" Type="http://schemas.openxmlformats.org/officeDocument/2006/relationships/customXml" Target="../ink/ink3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9" Type="http://schemas.openxmlformats.org/officeDocument/2006/relationships/customXml" Target="../ink/ink12.xml"/><Relationship Id="rId11" Type="http://schemas.openxmlformats.org/officeDocument/2006/relationships/customXml" Target="../ink/ink4.xml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openxmlformats.org/officeDocument/2006/relationships/customXml" Target="../ink/ink16.xml"/><Relationship Id="rId40" Type="http://schemas.openxmlformats.org/officeDocument/2006/relationships/image" Target="../media/image20.png"/><Relationship Id="rId45" Type="http://schemas.openxmlformats.org/officeDocument/2006/relationships/customXml" Target="../ink/ink20.xml"/><Relationship Id="rId53" Type="http://schemas.openxmlformats.org/officeDocument/2006/relationships/customXml" Target="../ink/ink24.xml"/><Relationship Id="rId58" Type="http://schemas.openxmlformats.org/officeDocument/2006/relationships/image" Target="../media/image29.png"/><Relationship Id="rId66" Type="http://schemas.openxmlformats.org/officeDocument/2006/relationships/image" Target="../media/image33.png"/><Relationship Id="rId5" Type="http://schemas.openxmlformats.org/officeDocument/2006/relationships/customXml" Target="../ink/ink2.xml"/><Relationship Id="rId61" Type="http://schemas.openxmlformats.org/officeDocument/2006/relationships/customXml" Target="../ink/ink28.xml"/><Relationship Id="rId19" Type="http://schemas.openxmlformats.org/officeDocument/2006/relationships/customXml" Target="../ink/ink7.xml"/><Relationship Id="rId14" Type="http://schemas.openxmlformats.org/officeDocument/2006/relationships/image" Target="../media/image9.png"/><Relationship Id="rId22" Type="http://schemas.openxmlformats.org/officeDocument/2006/relationships/image" Target="../media/image11.png"/><Relationship Id="rId27" Type="http://schemas.openxmlformats.org/officeDocument/2006/relationships/customXml" Target="../ink/ink11.xml"/><Relationship Id="rId30" Type="http://schemas.openxmlformats.org/officeDocument/2006/relationships/image" Target="../media/image15.png"/><Relationship Id="rId35" Type="http://schemas.openxmlformats.org/officeDocument/2006/relationships/customXml" Target="../ink/ink15.xml"/><Relationship Id="rId43" Type="http://schemas.openxmlformats.org/officeDocument/2006/relationships/customXml" Target="../ink/ink19.xml"/><Relationship Id="rId48" Type="http://schemas.openxmlformats.org/officeDocument/2006/relationships/image" Target="../media/image24.png"/><Relationship Id="rId56" Type="http://schemas.openxmlformats.org/officeDocument/2006/relationships/image" Target="../media/image28.png"/><Relationship Id="rId64" Type="http://schemas.openxmlformats.org/officeDocument/2006/relationships/image" Target="../media/image32.png"/><Relationship Id="rId69" Type="http://schemas.openxmlformats.org/officeDocument/2006/relationships/customXml" Target="../ink/ink32.xml"/><Relationship Id="rId8" Type="http://schemas.openxmlformats.org/officeDocument/2006/relationships/image" Target="../media/image6.png"/><Relationship Id="rId51" Type="http://schemas.openxmlformats.org/officeDocument/2006/relationships/customXml" Target="../ink/ink23.xml"/><Relationship Id="rId72" Type="http://schemas.openxmlformats.org/officeDocument/2006/relationships/image" Target="../media/image36.png"/><Relationship Id="rId3" Type="http://schemas.openxmlformats.org/officeDocument/2006/relationships/customXml" Target="../ink/ink1.xml"/><Relationship Id="rId17" Type="http://schemas.openxmlformats.org/officeDocument/2006/relationships/customXml" Target="../ink/ink6.xml"/><Relationship Id="rId25" Type="http://schemas.openxmlformats.org/officeDocument/2006/relationships/customXml" Target="../ink/ink10.xml"/><Relationship Id="rId33" Type="http://schemas.openxmlformats.org/officeDocument/2006/relationships/customXml" Target="../ink/ink14.xml"/><Relationship Id="rId38" Type="http://schemas.openxmlformats.org/officeDocument/2006/relationships/image" Target="../media/image19.png"/><Relationship Id="rId46" Type="http://schemas.openxmlformats.org/officeDocument/2006/relationships/image" Target="../media/image23.png"/><Relationship Id="rId59" Type="http://schemas.openxmlformats.org/officeDocument/2006/relationships/customXml" Target="../ink/ink27.xml"/><Relationship Id="rId67" Type="http://schemas.openxmlformats.org/officeDocument/2006/relationships/customXml" Target="../ink/ink31.xml"/><Relationship Id="rId20" Type="http://schemas.openxmlformats.org/officeDocument/2006/relationships/image" Target="../media/image8.png"/><Relationship Id="rId41" Type="http://schemas.openxmlformats.org/officeDocument/2006/relationships/customXml" Target="../ink/ink18.xml"/><Relationship Id="rId54" Type="http://schemas.openxmlformats.org/officeDocument/2006/relationships/image" Target="../media/image27.png"/><Relationship Id="rId62" Type="http://schemas.openxmlformats.org/officeDocument/2006/relationships/image" Target="../media/image31.png"/><Relationship Id="rId7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15" Type="http://schemas.openxmlformats.org/officeDocument/2006/relationships/customXml" Target="../ink/ink5.xml"/><Relationship Id="rId23" Type="http://schemas.openxmlformats.org/officeDocument/2006/relationships/customXml" Target="../ink/ink9.xml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customXml" Target="../ink/ink22.xml"/><Relationship Id="rId57" Type="http://schemas.openxmlformats.org/officeDocument/2006/relationships/customXml" Target="../ink/ink26.xml"/><Relationship Id="rId10" Type="http://schemas.openxmlformats.org/officeDocument/2006/relationships/image" Target="../media/image7.png"/><Relationship Id="rId31" Type="http://schemas.openxmlformats.org/officeDocument/2006/relationships/customXml" Target="../ink/ink13.xml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openxmlformats.org/officeDocument/2006/relationships/customXml" Target="../ink/ink30.xml"/><Relationship Id="rId4" Type="http://schemas.openxmlformats.org/officeDocument/2006/relationships/image" Target="../media/image4.png"/><Relationship Id="rId9" Type="http://schemas.openxmlformats.org/officeDocument/2006/relationships/customXml" Target="../ink/ink3.xml"/><Relationship Id="rId18" Type="http://schemas.openxmlformats.org/officeDocument/2006/relationships/image" Target="../media/image5.png"/><Relationship Id="rId39" Type="http://schemas.openxmlformats.org/officeDocument/2006/relationships/customXml" Target="../ink/ink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0645" y="-27824"/>
            <a:ext cx="8468622" cy="1325563"/>
          </a:xfrm>
        </p:spPr>
        <p:txBody>
          <a:bodyPr/>
          <a:lstStyle/>
          <a:p>
            <a:r>
              <a:rPr lang="de-DE" dirty="0"/>
              <a:t>Wie erhält man Handlungsvollmacht?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6982691" y="5397764"/>
            <a:ext cx="2020633" cy="804619"/>
          </a:xfrm>
        </p:spPr>
        <p:txBody>
          <a:bodyPr>
            <a:normAutofit/>
          </a:bodyPr>
          <a:lstStyle/>
          <a:p>
            <a:r>
              <a:rPr lang="de-DE" sz="1600" dirty="0"/>
              <a:t>Erteilung der Handlungsvollmacht</a:t>
            </a:r>
            <a:endParaRPr lang="de-DE" sz="1400" dirty="0"/>
          </a:p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3D4C086-A3A9-4100-AB36-166C2756F5BF}"/>
              </a:ext>
            </a:extLst>
          </p:cNvPr>
          <p:cNvSpPr txBox="1"/>
          <p:nvPr/>
        </p:nvSpPr>
        <p:spPr>
          <a:xfrm>
            <a:off x="348881" y="1759664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stillschweigend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0257EBD-106B-4C1B-9BA3-9FAB05BCC5F1}"/>
              </a:ext>
            </a:extLst>
          </p:cNvPr>
          <p:cNvSpPr txBox="1"/>
          <p:nvPr/>
        </p:nvSpPr>
        <p:spPr>
          <a:xfrm>
            <a:off x="307364" y="2928584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mündlich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2E53661-61BC-4D41-B6D1-A4B4250039B3}"/>
              </a:ext>
            </a:extLst>
          </p:cNvPr>
          <p:cNvSpPr txBox="1"/>
          <p:nvPr/>
        </p:nvSpPr>
        <p:spPr>
          <a:xfrm>
            <a:off x="305995" y="4116570"/>
            <a:ext cx="20133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schriftlich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92FAF5-5D48-404E-9B1D-7A4B687A46B6}"/>
              </a:ext>
            </a:extLst>
          </p:cNvPr>
          <p:cNvSpPr txBox="1"/>
          <p:nvPr/>
        </p:nvSpPr>
        <p:spPr>
          <a:xfrm>
            <a:off x="1205218" y="3640625"/>
            <a:ext cx="947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oder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5EFCCF-1907-4887-AD4A-CF3FF7191EF1}"/>
              </a:ext>
            </a:extLst>
          </p:cNvPr>
          <p:cNvSpPr txBox="1"/>
          <p:nvPr/>
        </p:nvSpPr>
        <p:spPr>
          <a:xfrm>
            <a:off x="1205218" y="2501612"/>
            <a:ext cx="947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oder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7720793-9092-477B-9F8F-FAAAD26866E6}"/>
              </a:ext>
            </a:extLst>
          </p:cNvPr>
          <p:cNvSpPr txBox="1"/>
          <p:nvPr/>
        </p:nvSpPr>
        <p:spPr>
          <a:xfrm>
            <a:off x="3254928" y="3117683"/>
            <a:ext cx="89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durch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BEF6ECA-9E39-4813-96D3-8FDD783FF3A1}"/>
              </a:ext>
            </a:extLst>
          </p:cNvPr>
          <p:cNvSpPr txBox="1"/>
          <p:nvPr/>
        </p:nvSpPr>
        <p:spPr>
          <a:xfrm>
            <a:off x="3764725" y="5003582"/>
            <a:ext cx="2449053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Inhaber eines Handelsgeschäfts oder seinem gesetzlichen Vertreter oder ein Prokurist -&gt; §54 HGB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FA8E924-E95D-48FC-BFB6-E5390EB85977}"/>
              </a:ext>
            </a:extLst>
          </p:cNvPr>
          <p:cNvSpPr txBox="1"/>
          <p:nvPr/>
        </p:nvSpPr>
        <p:spPr>
          <a:xfrm>
            <a:off x="6982691" y="2925725"/>
            <a:ext cx="211136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Beginn der Handlungsvollmacht mit Erteilung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8" name="Freihand 17">
                <a:extLst>
                  <a:ext uri="{FF2B5EF4-FFF2-40B4-BE49-F238E27FC236}">
                    <a16:creationId xmlns:a16="http://schemas.microsoft.com/office/drawing/2014/main" id="{81A48A1E-4867-4F88-ACC7-6CBF0988B54D}"/>
                  </a:ext>
                </a:extLst>
              </p14:cNvPr>
              <p14:cNvContentPartPr/>
              <p14:nvPr/>
            </p14:nvContentPartPr>
            <p14:xfrm>
              <a:off x="2374728" y="1916183"/>
              <a:ext cx="880200" cy="1086840"/>
            </p14:xfrm>
          </p:contentPart>
        </mc:Choice>
        <mc:Fallback>
          <p:pic>
            <p:nvPicPr>
              <p:cNvPr id="18" name="Freihand 17">
                <a:extLst>
                  <a:ext uri="{FF2B5EF4-FFF2-40B4-BE49-F238E27FC236}">
                    <a16:creationId xmlns:a16="http://schemas.microsoft.com/office/drawing/2014/main" id="{81A48A1E-4867-4F88-ACC7-6CBF0988B54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6721" y="1898177"/>
                <a:ext cx="915855" cy="11224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Freihand 18">
                <a:extLst>
                  <a:ext uri="{FF2B5EF4-FFF2-40B4-BE49-F238E27FC236}">
                    <a16:creationId xmlns:a16="http://schemas.microsoft.com/office/drawing/2014/main" id="{C6123DD0-5F68-45C3-991A-4D8C2668695C}"/>
                  </a:ext>
                </a:extLst>
              </p14:cNvPr>
              <p14:cNvContentPartPr/>
              <p14:nvPr/>
            </p14:nvContentPartPr>
            <p14:xfrm>
              <a:off x="2718902" y="3192076"/>
              <a:ext cx="568800" cy="90360"/>
            </p14:xfrm>
          </p:contentPart>
        </mc:Choice>
        <mc:Fallback xmlns="">
          <p:pic>
            <p:nvPicPr>
              <p:cNvPr id="19" name="Freihand 18">
                <a:extLst>
                  <a:ext uri="{FF2B5EF4-FFF2-40B4-BE49-F238E27FC236}">
                    <a16:creationId xmlns:a16="http://schemas.microsoft.com/office/drawing/2014/main" id="{C6123DD0-5F68-45C3-991A-4D8C2668695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00902" y="3174436"/>
                <a:ext cx="60444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6E59B912-5ADF-443E-841D-92AC82F6B494}"/>
                  </a:ext>
                </a:extLst>
              </p14:cNvPr>
              <p14:cNvContentPartPr/>
              <p14:nvPr/>
            </p14:nvContentPartPr>
            <p14:xfrm>
              <a:off x="2300222" y="3527236"/>
              <a:ext cx="1038240" cy="52920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6E59B912-5ADF-443E-841D-92AC82F6B49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82222" y="3509596"/>
                <a:ext cx="1073880" cy="56484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F6DA96C-A018-4C0D-9D9F-2D0B5F268CA0}"/>
              </a:ext>
            </a:extLst>
          </p:cNvPr>
          <p:cNvGrpSpPr/>
          <p:nvPr/>
        </p:nvGrpSpPr>
        <p:grpSpPr>
          <a:xfrm>
            <a:off x="3223982" y="3188836"/>
            <a:ext cx="197280" cy="480600"/>
            <a:chOff x="3223982" y="3188836"/>
            <a:chExt cx="197280" cy="48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7F41823C-70B4-4CD1-807E-88E5934F467C}"/>
                    </a:ext>
                  </a:extLst>
                </p14:cNvPr>
                <p14:cNvContentPartPr/>
                <p14:nvPr/>
              </p14:nvContentPartPr>
              <p14:xfrm>
                <a:off x="3223982" y="3188836"/>
                <a:ext cx="73800" cy="196200"/>
              </p14:xfrm>
            </p:contentPart>
          </mc:Choice>
          <mc:Fallback xmlns="">
            <p:pic>
              <p:nvPicPr>
                <p:cNvPr id="22" name="Freihand 21">
                  <a:extLst>
                    <a:ext uri="{FF2B5EF4-FFF2-40B4-BE49-F238E27FC236}">
                      <a16:creationId xmlns:a16="http://schemas.microsoft.com/office/drawing/2014/main" id="{7F41823C-70B4-4CD1-807E-88E5934F467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205982" y="3170836"/>
                  <a:ext cx="1094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0BE8C843-7DB2-403B-A2F5-D1034AC888F0}"/>
                    </a:ext>
                  </a:extLst>
                </p14:cNvPr>
                <p14:cNvContentPartPr/>
                <p14:nvPr/>
              </p14:nvContentPartPr>
              <p14:xfrm>
                <a:off x="3288422" y="3474676"/>
                <a:ext cx="132840" cy="19476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0BE8C843-7DB2-403B-A2F5-D1034AC888F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270782" y="3456676"/>
                  <a:ext cx="168480" cy="230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7" name="Freihand 26">
                <a:extLst>
                  <a:ext uri="{FF2B5EF4-FFF2-40B4-BE49-F238E27FC236}">
                    <a16:creationId xmlns:a16="http://schemas.microsoft.com/office/drawing/2014/main" id="{D0CF4227-0E68-4AEA-91E2-8B0253BFF2F8}"/>
                  </a:ext>
                </a:extLst>
              </p14:cNvPr>
              <p14:cNvContentPartPr/>
              <p14:nvPr/>
            </p14:nvContentPartPr>
            <p14:xfrm rot="2182953">
              <a:off x="5977379" y="3038714"/>
              <a:ext cx="725533" cy="527268"/>
            </p14:xfrm>
          </p:contentPart>
        </mc:Choice>
        <mc:Fallback>
          <p:pic>
            <p:nvPicPr>
              <p:cNvPr id="27" name="Freihand 26">
                <a:extLst>
                  <a:ext uri="{FF2B5EF4-FFF2-40B4-BE49-F238E27FC236}">
                    <a16:creationId xmlns:a16="http://schemas.microsoft.com/office/drawing/2014/main" id="{D0CF4227-0E68-4AEA-91E2-8B0253BFF2F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 rot="2182953">
                <a:off x="5959385" y="3020719"/>
                <a:ext cx="761162" cy="5628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A9B02E34-66D4-413F-895E-24F4D8F033E2}"/>
                  </a:ext>
                </a:extLst>
              </p14:cNvPr>
              <p14:cNvContentPartPr/>
              <p14:nvPr/>
            </p14:nvContentPartPr>
            <p14:xfrm>
              <a:off x="6826630" y="3205621"/>
              <a:ext cx="97560" cy="205920"/>
            </p14:xfrm>
          </p:contentPart>
        </mc:Choice>
        <mc:Fallback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A9B02E34-66D4-413F-895E-24F4D8F033E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808990" y="3187621"/>
                <a:ext cx="13320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45" name="Freihand 44">
                <a:extLst>
                  <a:ext uri="{FF2B5EF4-FFF2-40B4-BE49-F238E27FC236}">
                    <a16:creationId xmlns:a16="http://schemas.microsoft.com/office/drawing/2014/main" id="{6B0D560E-2B47-4239-A5B3-9EFAEE4016A2}"/>
                  </a:ext>
                </a:extLst>
              </p14:cNvPr>
              <p14:cNvContentPartPr/>
              <p14:nvPr/>
            </p14:nvContentPartPr>
            <p14:xfrm>
              <a:off x="3941912" y="2128996"/>
              <a:ext cx="935099" cy="1915196"/>
            </p14:xfrm>
          </p:contentPart>
        </mc:Choice>
        <mc:Fallback>
          <p:pic>
            <p:nvPicPr>
              <p:cNvPr id="45" name="Freihand 44">
                <a:extLst>
                  <a:ext uri="{FF2B5EF4-FFF2-40B4-BE49-F238E27FC236}">
                    <a16:creationId xmlns:a16="http://schemas.microsoft.com/office/drawing/2014/main" id="{6B0D560E-2B47-4239-A5B3-9EFAEE4016A2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23909" y="2110999"/>
                <a:ext cx="970746" cy="1950829"/>
              </a:xfrm>
              <a:prstGeom prst="rect">
                <a:avLst/>
              </a:prstGeom>
            </p:spPr>
          </p:pic>
        </mc:Fallback>
      </mc:AlternateContent>
      <p:sp>
        <p:nvSpPr>
          <p:cNvPr id="46" name="Textfeld 45">
            <a:extLst>
              <a:ext uri="{FF2B5EF4-FFF2-40B4-BE49-F238E27FC236}">
                <a16:creationId xmlns:a16="http://schemas.microsoft.com/office/drawing/2014/main" id="{44BF0F2D-C25B-478C-A740-E2D705C65A0E}"/>
              </a:ext>
            </a:extLst>
          </p:cNvPr>
          <p:cNvSpPr txBox="1"/>
          <p:nvPr/>
        </p:nvSpPr>
        <p:spPr>
          <a:xfrm>
            <a:off x="4702053" y="3162925"/>
            <a:ext cx="4504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oder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7" name="Freihand 46">
                <a:extLst>
                  <a:ext uri="{FF2B5EF4-FFF2-40B4-BE49-F238E27FC236}">
                    <a16:creationId xmlns:a16="http://schemas.microsoft.com/office/drawing/2014/main" id="{401BFD5D-5AB0-4A40-AF85-E8F262A3A63B}"/>
                  </a:ext>
                </a:extLst>
              </p14:cNvPr>
              <p14:cNvContentPartPr/>
              <p14:nvPr/>
            </p14:nvContentPartPr>
            <p14:xfrm>
              <a:off x="5278858" y="2819017"/>
              <a:ext cx="934920" cy="1563480"/>
            </p14:xfrm>
          </p:contentPart>
        </mc:Choice>
        <mc:Fallback>
          <p:pic>
            <p:nvPicPr>
              <p:cNvPr id="47" name="Freihand 46">
                <a:extLst>
                  <a:ext uri="{FF2B5EF4-FFF2-40B4-BE49-F238E27FC236}">
                    <a16:creationId xmlns:a16="http://schemas.microsoft.com/office/drawing/2014/main" id="{401BFD5D-5AB0-4A40-AF85-E8F262A3A63B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260858" y="2801017"/>
                <a:ext cx="970560" cy="159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36" name="Freihand 35">
                <a:extLst>
                  <a:ext uri="{FF2B5EF4-FFF2-40B4-BE49-F238E27FC236}">
                    <a16:creationId xmlns:a16="http://schemas.microsoft.com/office/drawing/2014/main" id="{EBC53E3C-157F-41E4-A672-A9A818E9836B}"/>
                  </a:ext>
                </a:extLst>
              </p14:cNvPr>
              <p14:cNvContentPartPr/>
              <p14:nvPr/>
            </p14:nvContentPartPr>
            <p14:xfrm>
              <a:off x="5338885" y="2866367"/>
              <a:ext cx="314280" cy="90000"/>
            </p14:xfrm>
          </p:contentPart>
        </mc:Choice>
        <mc:Fallback>
          <p:pic>
            <p:nvPicPr>
              <p:cNvPr id="36" name="Freihand 35">
                <a:extLst>
                  <a:ext uri="{FF2B5EF4-FFF2-40B4-BE49-F238E27FC236}">
                    <a16:creationId xmlns:a16="http://schemas.microsoft.com/office/drawing/2014/main" id="{EBC53E3C-157F-41E4-A672-A9A818E9836B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320885" y="2848367"/>
                <a:ext cx="349920" cy="125640"/>
              </a:xfrm>
              <a:prstGeom prst="rect">
                <a:avLst/>
              </a:prstGeom>
            </p:spPr>
          </p:pic>
        </mc:Fallback>
      </mc:AlternateContent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F6B65B65-8C82-4B6E-9E91-506867C09F7A}"/>
              </a:ext>
            </a:extLst>
          </p:cNvPr>
          <p:cNvGrpSpPr/>
          <p:nvPr/>
        </p:nvGrpSpPr>
        <p:grpSpPr>
          <a:xfrm>
            <a:off x="5250325" y="2390807"/>
            <a:ext cx="264600" cy="420120"/>
            <a:chOff x="5250325" y="2390807"/>
            <a:chExt cx="264600" cy="420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68" name="Freihand 67">
                  <a:extLst>
                    <a:ext uri="{FF2B5EF4-FFF2-40B4-BE49-F238E27FC236}">
                      <a16:creationId xmlns:a16="http://schemas.microsoft.com/office/drawing/2014/main" id="{22EE8B51-4D03-49D2-9EEA-C6B6AEA49C1A}"/>
                    </a:ext>
                  </a:extLst>
                </p14:cNvPr>
                <p14:cNvContentPartPr/>
                <p14:nvPr/>
              </p14:nvContentPartPr>
              <p14:xfrm>
                <a:off x="5290645" y="2414207"/>
                <a:ext cx="208440" cy="396720"/>
              </p14:xfrm>
            </p:contentPart>
          </mc:Choice>
          <mc:Fallback>
            <p:pic>
              <p:nvPicPr>
                <p:cNvPr id="68" name="Freihand 67">
                  <a:extLst>
                    <a:ext uri="{FF2B5EF4-FFF2-40B4-BE49-F238E27FC236}">
                      <a16:creationId xmlns:a16="http://schemas.microsoft.com/office/drawing/2014/main" id="{22EE8B51-4D03-49D2-9EEA-C6B6AEA49C1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72645" y="2396207"/>
                  <a:ext cx="244080" cy="43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69" name="Freihand 68">
                  <a:extLst>
                    <a:ext uri="{FF2B5EF4-FFF2-40B4-BE49-F238E27FC236}">
                      <a16:creationId xmlns:a16="http://schemas.microsoft.com/office/drawing/2014/main" id="{4D4C9CFA-2DFE-40C5-B707-84AB918FC0A2}"/>
                    </a:ext>
                  </a:extLst>
                </p14:cNvPr>
                <p14:cNvContentPartPr/>
                <p14:nvPr/>
              </p14:nvContentPartPr>
              <p14:xfrm>
                <a:off x="5318725" y="2390807"/>
                <a:ext cx="22320" cy="73800"/>
              </p14:xfrm>
            </p:contentPart>
          </mc:Choice>
          <mc:Fallback>
            <p:pic>
              <p:nvPicPr>
                <p:cNvPr id="69" name="Freihand 68">
                  <a:extLst>
                    <a:ext uri="{FF2B5EF4-FFF2-40B4-BE49-F238E27FC236}">
                      <a16:creationId xmlns:a16="http://schemas.microsoft.com/office/drawing/2014/main" id="{4D4C9CFA-2DFE-40C5-B707-84AB918FC0A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301085" y="2372807"/>
                  <a:ext cx="579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70" name="Freihand 69">
                  <a:extLst>
                    <a:ext uri="{FF2B5EF4-FFF2-40B4-BE49-F238E27FC236}">
                      <a16:creationId xmlns:a16="http://schemas.microsoft.com/office/drawing/2014/main" id="{AABA19F1-85ED-4FAB-B20D-3952AC11614F}"/>
                    </a:ext>
                  </a:extLst>
                </p14:cNvPr>
                <p14:cNvContentPartPr/>
                <p14:nvPr/>
              </p14:nvContentPartPr>
              <p14:xfrm>
                <a:off x="5355445" y="2404847"/>
                <a:ext cx="11160" cy="74160"/>
              </p14:xfrm>
            </p:contentPart>
          </mc:Choice>
          <mc:Fallback>
            <p:pic>
              <p:nvPicPr>
                <p:cNvPr id="70" name="Freihand 69">
                  <a:extLst>
                    <a:ext uri="{FF2B5EF4-FFF2-40B4-BE49-F238E27FC236}">
                      <a16:creationId xmlns:a16="http://schemas.microsoft.com/office/drawing/2014/main" id="{AABA19F1-85ED-4FAB-B20D-3952AC11614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337805" y="2387207"/>
                  <a:ext cx="46800" cy="10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71" name="Freihand 70">
                  <a:extLst>
                    <a:ext uri="{FF2B5EF4-FFF2-40B4-BE49-F238E27FC236}">
                      <a16:creationId xmlns:a16="http://schemas.microsoft.com/office/drawing/2014/main" id="{B3C43377-8E46-499C-8D8E-A855CB838C80}"/>
                    </a:ext>
                  </a:extLst>
                </p14:cNvPr>
                <p14:cNvContentPartPr/>
                <p14:nvPr/>
              </p14:nvContentPartPr>
              <p14:xfrm>
                <a:off x="5387845" y="2437967"/>
                <a:ext cx="6840" cy="61200"/>
              </p14:xfrm>
            </p:contentPart>
          </mc:Choice>
          <mc:Fallback>
            <p:pic>
              <p:nvPicPr>
                <p:cNvPr id="71" name="Freihand 70">
                  <a:extLst>
                    <a:ext uri="{FF2B5EF4-FFF2-40B4-BE49-F238E27FC236}">
                      <a16:creationId xmlns:a16="http://schemas.microsoft.com/office/drawing/2014/main" id="{B3C43377-8E46-499C-8D8E-A855CB838C8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370205" y="2420327"/>
                  <a:ext cx="4248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72" name="Freihand 71">
                  <a:extLst>
                    <a:ext uri="{FF2B5EF4-FFF2-40B4-BE49-F238E27FC236}">
                      <a16:creationId xmlns:a16="http://schemas.microsoft.com/office/drawing/2014/main" id="{AC2162A1-E3DB-4495-BEF7-05ECC6C1673D}"/>
                    </a:ext>
                  </a:extLst>
                </p14:cNvPr>
                <p14:cNvContentPartPr/>
                <p14:nvPr/>
              </p14:nvContentPartPr>
              <p14:xfrm>
                <a:off x="5411965" y="2453447"/>
                <a:ext cx="9000" cy="63360"/>
              </p14:xfrm>
            </p:contentPart>
          </mc:Choice>
          <mc:Fallback>
            <p:pic>
              <p:nvPicPr>
                <p:cNvPr id="72" name="Freihand 71">
                  <a:extLst>
                    <a:ext uri="{FF2B5EF4-FFF2-40B4-BE49-F238E27FC236}">
                      <a16:creationId xmlns:a16="http://schemas.microsoft.com/office/drawing/2014/main" id="{AC2162A1-E3DB-4495-BEF7-05ECC6C1673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393965" y="2435447"/>
                  <a:ext cx="4464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73" name="Freihand 72">
                  <a:extLst>
                    <a:ext uri="{FF2B5EF4-FFF2-40B4-BE49-F238E27FC236}">
                      <a16:creationId xmlns:a16="http://schemas.microsoft.com/office/drawing/2014/main" id="{88226BCA-7110-46A8-AA0C-A40EC38AFC67}"/>
                    </a:ext>
                  </a:extLst>
                </p14:cNvPr>
                <p14:cNvContentPartPr/>
                <p14:nvPr/>
              </p14:nvContentPartPr>
              <p14:xfrm>
                <a:off x="5434285" y="2490167"/>
                <a:ext cx="14760" cy="96480"/>
              </p14:xfrm>
            </p:contentPart>
          </mc:Choice>
          <mc:Fallback>
            <p:pic>
              <p:nvPicPr>
                <p:cNvPr id="73" name="Freihand 72">
                  <a:extLst>
                    <a:ext uri="{FF2B5EF4-FFF2-40B4-BE49-F238E27FC236}">
                      <a16:creationId xmlns:a16="http://schemas.microsoft.com/office/drawing/2014/main" id="{88226BCA-7110-46A8-AA0C-A40EC38AFC67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416645" y="2472167"/>
                  <a:ext cx="5040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74" name="Freihand 73">
                  <a:extLst>
                    <a:ext uri="{FF2B5EF4-FFF2-40B4-BE49-F238E27FC236}">
                      <a16:creationId xmlns:a16="http://schemas.microsoft.com/office/drawing/2014/main" id="{6BEE5451-1454-4BAC-9B14-E0BE0F1711A9}"/>
                    </a:ext>
                  </a:extLst>
                </p14:cNvPr>
                <p14:cNvContentPartPr/>
                <p14:nvPr/>
              </p14:nvContentPartPr>
              <p14:xfrm>
                <a:off x="5453005" y="2588447"/>
                <a:ext cx="11880" cy="45720"/>
              </p14:xfrm>
            </p:contentPart>
          </mc:Choice>
          <mc:Fallback>
            <p:pic>
              <p:nvPicPr>
                <p:cNvPr id="74" name="Freihand 73">
                  <a:extLst>
                    <a:ext uri="{FF2B5EF4-FFF2-40B4-BE49-F238E27FC236}">
                      <a16:creationId xmlns:a16="http://schemas.microsoft.com/office/drawing/2014/main" id="{6BEE5451-1454-4BAC-9B14-E0BE0F1711A9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435005" y="2570447"/>
                  <a:ext cx="4752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75" name="Freihand 74">
                  <a:extLst>
                    <a:ext uri="{FF2B5EF4-FFF2-40B4-BE49-F238E27FC236}">
                      <a16:creationId xmlns:a16="http://schemas.microsoft.com/office/drawing/2014/main" id="{1688160A-47DB-4C68-9996-AD810A5C08FF}"/>
                    </a:ext>
                  </a:extLst>
                </p14:cNvPr>
                <p14:cNvContentPartPr/>
                <p14:nvPr/>
              </p14:nvContentPartPr>
              <p14:xfrm>
                <a:off x="5462005" y="2626247"/>
                <a:ext cx="32400" cy="114840"/>
              </p14:xfrm>
            </p:contentPart>
          </mc:Choice>
          <mc:Fallback>
            <p:pic>
              <p:nvPicPr>
                <p:cNvPr id="75" name="Freihand 74">
                  <a:extLst>
                    <a:ext uri="{FF2B5EF4-FFF2-40B4-BE49-F238E27FC236}">
                      <a16:creationId xmlns:a16="http://schemas.microsoft.com/office/drawing/2014/main" id="{1688160A-47DB-4C68-9996-AD810A5C08FF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444365" y="2608247"/>
                  <a:ext cx="6804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76" name="Freihand 75">
                  <a:extLst>
                    <a:ext uri="{FF2B5EF4-FFF2-40B4-BE49-F238E27FC236}">
                      <a16:creationId xmlns:a16="http://schemas.microsoft.com/office/drawing/2014/main" id="{D8DD360C-832C-4F36-A631-81EF87C0077E}"/>
                    </a:ext>
                  </a:extLst>
                </p14:cNvPr>
                <p14:cNvContentPartPr/>
                <p14:nvPr/>
              </p14:nvContentPartPr>
              <p14:xfrm>
                <a:off x="5494045" y="2669087"/>
                <a:ext cx="20880" cy="85680"/>
              </p14:xfrm>
            </p:contentPart>
          </mc:Choice>
          <mc:Fallback>
            <p:pic>
              <p:nvPicPr>
                <p:cNvPr id="76" name="Freihand 75">
                  <a:extLst>
                    <a:ext uri="{FF2B5EF4-FFF2-40B4-BE49-F238E27FC236}">
                      <a16:creationId xmlns:a16="http://schemas.microsoft.com/office/drawing/2014/main" id="{D8DD360C-832C-4F36-A631-81EF87C0077E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476405" y="2651087"/>
                  <a:ext cx="56520" cy="1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77" name="Freihand 76">
                  <a:extLst>
                    <a:ext uri="{FF2B5EF4-FFF2-40B4-BE49-F238E27FC236}">
                      <a16:creationId xmlns:a16="http://schemas.microsoft.com/office/drawing/2014/main" id="{CCF63D64-A84C-4F9B-A99E-D6EE45100342}"/>
                    </a:ext>
                  </a:extLst>
                </p14:cNvPr>
                <p14:cNvContentPartPr/>
                <p14:nvPr/>
              </p14:nvContentPartPr>
              <p14:xfrm>
                <a:off x="5454805" y="2713367"/>
                <a:ext cx="35280" cy="75240"/>
              </p14:xfrm>
            </p:contentPart>
          </mc:Choice>
          <mc:Fallback>
            <p:pic>
              <p:nvPicPr>
                <p:cNvPr id="77" name="Freihand 76">
                  <a:extLst>
                    <a:ext uri="{FF2B5EF4-FFF2-40B4-BE49-F238E27FC236}">
                      <a16:creationId xmlns:a16="http://schemas.microsoft.com/office/drawing/2014/main" id="{CCF63D64-A84C-4F9B-A99E-D6EE45100342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437165" y="2695727"/>
                  <a:ext cx="7092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78" name="Freihand 77">
                  <a:extLst>
                    <a:ext uri="{FF2B5EF4-FFF2-40B4-BE49-F238E27FC236}">
                      <a16:creationId xmlns:a16="http://schemas.microsoft.com/office/drawing/2014/main" id="{C5128A5A-76CE-4582-A85A-890533A15083}"/>
                    </a:ext>
                  </a:extLst>
                </p14:cNvPr>
                <p14:cNvContentPartPr/>
                <p14:nvPr/>
              </p14:nvContentPartPr>
              <p14:xfrm>
                <a:off x="5412325" y="2666567"/>
                <a:ext cx="54360" cy="116640"/>
              </p14:xfrm>
            </p:contentPart>
          </mc:Choice>
          <mc:Fallback>
            <p:pic>
              <p:nvPicPr>
                <p:cNvPr id="78" name="Freihand 77">
                  <a:extLst>
                    <a:ext uri="{FF2B5EF4-FFF2-40B4-BE49-F238E27FC236}">
                      <a16:creationId xmlns:a16="http://schemas.microsoft.com/office/drawing/2014/main" id="{C5128A5A-76CE-4582-A85A-890533A15083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394685" y="2648567"/>
                  <a:ext cx="90000" cy="1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79" name="Freihand 78">
                  <a:extLst>
                    <a:ext uri="{FF2B5EF4-FFF2-40B4-BE49-F238E27FC236}">
                      <a16:creationId xmlns:a16="http://schemas.microsoft.com/office/drawing/2014/main" id="{67D1C6C4-1028-4C27-A32B-3D5962110704}"/>
                    </a:ext>
                  </a:extLst>
                </p14:cNvPr>
                <p14:cNvContentPartPr/>
                <p14:nvPr/>
              </p14:nvContentPartPr>
              <p14:xfrm>
                <a:off x="5365525" y="2587727"/>
                <a:ext cx="51840" cy="110520"/>
              </p14:xfrm>
            </p:contentPart>
          </mc:Choice>
          <mc:Fallback>
            <p:pic>
              <p:nvPicPr>
                <p:cNvPr id="79" name="Freihand 78">
                  <a:extLst>
                    <a:ext uri="{FF2B5EF4-FFF2-40B4-BE49-F238E27FC236}">
                      <a16:creationId xmlns:a16="http://schemas.microsoft.com/office/drawing/2014/main" id="{67D1C6C4-1028-4C27-A32B-3D5962110704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5347525" y="2569727"/>
                  <a:ext cx="8748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80" name="Freihand 79">
                  <a:extLst>
                    <a:ext uri="{FF2B5EF4-FFF2-40B4-BE49-F238E27FC236}">
                      <a16:creationId xmlns:a16="http://schemas.microsoft.com/office/drawing/2014/main" id="{0F2D32E7-53AF-42C2-BA84-79124602E52A}"/>
                    </a:ext>
                  </a:extLst>
                </p14:cNvPr>
                <p14:cNvContentPartPr/>
                <p14:nvPr/>
              </p14:nvContentPartPr>
              <p14:xfrm>
                <a:off x="5357245" y="2576927"/>
                <a:ext cx="26280" cy="25200"/>
              </p14:xfrm>
            </p:contentPart>
          </mc:Choice>
          <mc:Fallback>
            <p:pic>
              <p:nvPicPr>
                <p:cNvPr id="80" name="Freihand 79">
                  <a:extLst>
                    <a:ext uri="{FF2B5EF4-FFF2-40B4-BE49-F238E27FC236}">
                      <a16:creationId xmlns:a16="http://schemas.microsoft.com/office/drawing/2014/main" id="{0F2D32E7-53AF-42C2-BA84-79124602E52A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339245" y="2559287"/>
                  <a:ext cx="6192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81" name="Freihand 80">
                  <a:extLst>
                    <a:ext uri="{FF2B5EF4-FFF2-40B4-BE49-F238E27FC236}">
                      <a16:creationId xmlns:a16="http://schemas.microsoft.com/office/drawing/2014/main" id="{6495ED47-C87C-49A4-82DB-46F9DB25662F}"/>
                    </a:ext>
                  </a:extLst>
                </p14:cNvPr>
                <p14:cNvContentPartPr/>
                <p14:nvPr/>
              </p14:nvContentPartPr>
              <p14:xfrm>
                <a:off x="5307565" y="2528327"/>
                <a:ext cx="62280" cy="68760"/>
              </p14:xfrm>
            </p:contentPart>
          </mc:Choice>
          <mc:Fallback>
            <p:pic>
              <p:nvPicPr>
                <p:cNvPr id="81" name="Freihand 80">
                  <a:extLst>
                    <a:ext uri="{FF2B5EF4-FFF2-40B4-BE49-F238E27FC236}">
                      <a16:creationId xmlns:a16="http://schemas.microsoft.com/office/drawing/2014/main" id="{6495ED47-C87C-49A4-82DB-46F9DB25662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289925" y="2510327"/>
                  <a:ext cx="9792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82" name="Freihand 81">
                  <a:extLst>
                    <a:ext uri="{FF2B5EF4-FFF2-40B4-BE49-F238E27FC236}">
                      <a16:creationId xmlns:a16="http://schemas.microsoft.com/office/drawing/2014/main" id="{4A3B7AB6-E713-43EB-BBB1-50B19A4D82D3}"/>
                    </a:ext>
                  </a:extLst>
                </p14:cNvPr>
                <p14:cNvContentPartPr/>
                <p14:nvPr/>
              </p14:nvContentPartPr>
              <p14:xfrm>
                <a:off x="5305765" y="2485127"/>
                <a:ext cx="54000" cy="63360"/>
              </p14:xfrm>
            </p:contentPart>
          </mc:Choice>
          <mc:Fallback>
            <p:pic>
              <p:nvPicPr>
                <p:cNvPr id="82" name="Freihand 81">
                  <a:extLst>
                    <a:ext uri="{FF2B5EF4-FFF2-40B4-BE49-F238E27FC236}">
                      <a16:creationId xmlns:a16="http://schemas.microsoft.com/office/drawing/2014/main" id="{4A3B7AB6-E713-43EB-BBB1-50B19A4D82D3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287765" y="2467487"/>
                  <a:ext cx="8964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83" name="Freihand 82">
                  <a:extLst>
                    <a:ext uri="{FF2B5EF4-FFF2-40B4-BE49-F238E27FC236}">
                      <a16:creationId xmlns:a16="http://schemas.microsoft.com/office/drawing/2014/main" id="{6D269723-1CDB-439A-9933-154BB3607A6B}"/>
                    </a:ext>
                  </a:extLst>
                </p14:cNvPr>
                <p14:cNvContentPartPr/>
                <p14:nvPr/>
              </p14:nvContentPartPr>
              <p14:xfrm>
                <a:off x="5250325" y="2416727"/>
                <a:ext cx="70920" cy="60480"/>
              </p14:xfrm>
            </p:contentPart>
          </mc:Choice>
          <mc:Fallback>
            <p:pic>
              <p:nvPicPr>
                <p:cNvPr id="83" name="Freihand 82">
                  <a:extLst>
                    <a:ext uri="{FF2B5EF4-FFF2-40B4-BE49-F238E27FC236}">
                      <a16:creationId xmlns:a16="http://schemas.microsoft.com/office/drawing/2014/main" id="{6D269723-1CDB-439A-9933-154BB3607A6B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232325" y="2399087"/>
                  <a:ext cx="106560" cy="96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85" name="Freihand 84">
                <a:extLst>
                  <a:ext uri="{FF2B5EF4-FFF2-40B4-BE49-F238E27FC236}">
                    <a16:creationId xmlns:a16="http://schemas.microsoft.com/office/drawing/2014/main" id="{C3DB6415-9DB2-4A4D-8880-876636974406}"/>
                  </a:ext>
                </a:extLst>
              </p14:cNvPr>
              <p14:cNvContentPartPr/>
              <p14:nvPr/>
            </p14:nvContentPartPr>
            <p14:xfrm>
              <a:off x="5518355" y="3662633"/>
              <a:ext cx="102960" cy="192240"/>
            </p14:xfrm>
          </p:contentPart>
        </mc:Choice>
        <mc:Fallback>
          <p:pic>
            <p:nvPicPr>
              <p:cNvPr id="85" name="Freihand 84">
                <a:extLst>
                  <a:ext uri="{FF2B5EF4-FFF2-40B4-BE49-F238E27FC236}">
                    <a16:creationId xmlns:a16="http://schemas.microsoft.com/office/drawing/2014/main" id="{C3DB6415-9DB2-4A4D-8880-876636974406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5500715" y="3644633"/>
                <a:ext cx="138600" cy="227880"/>
              </a:xfrm>
              <a:prstGeom prst="rect">
                <a:avLst/>
              </a:prstGeom>
            </p:spPr>
          </p:pic>
        </mc:Fallback>
      </mc:AlternateContent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B1C8EB86-4DE5-4FC0-83AF-33717CFEE258}"/>
              </a:ext>
            </a:extLst>
          </p:cNvPr>
          <p:cNvGrpSpPr/>
          <p:nvPr/>
        </p:nvGrpSpPr>
        <p:grpSpPr>
          <a:xfrm>
            <a:off x="4136675" y="3264113"/>
            <a:ext cx="134280" cy="174600"/>
            <a:chOff x="4136675" y="3264113"/>
            <a:chExt cx="134280" cy="174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86" name="Freihand 85">
                  <a:extLst>
                    <a:ext uri="{FF2B5EF4-FFF2-40B4-BE49-F238E27FC236}">
                      <a16:creationId xmlns:a16="http://schemas.microsoft.com/office/drawing/2014/main" id="{49F9C141-5165-4AA3-9ACA-A955E6760BC8}"/>
                    </a:ext>
                  </a:extLst>
                </p14:cNvPr>
                <p14:cNvContentPartPr/>
                <p14:nvPr/>
              </p14:nvContentPartPr>
              <p14:xfrm>
                <a:off x="4197515" y="3272033"/>
                <a:ext cx="18000" cy="124560"/>
              </p14:xfrm>
            </p:contentPart>
          </mc:Choice>
          <mc:Fallback>
            <p:pic>
              <p:nvPicPr>
                <p:cNvPr id="86" name="Freihand 85">
                  <a:extLst>
                    <a:ext uri="{FF2B5EF4-FFF2-40B4-BE49-F238E27FC236}">
                      <a16:creationId xmlns:a16="http://schemas.microsoft.com/office/drawing/2014/main" id="{49F9C141-5165-4AA3-9ACA-A955E6760BC8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4179515" y="3254033"/>
                  <a:ext cx="5364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87" name="Freihand 86">
                  <a:extLst>
                    <a:ext uri="{FF2B5EF4-FFF2-40B4-BE49-F238E27FC236}">
                      <a16:creationId xmlns:a16="http://schemas.microsoft.com/office/drawing/2014/main" id="{7D1465B8-EA3D-453D-B835-5DB6F30E0724}"/>
                    </a:ext>
                  </a:extLst>
                </p14:cNvPr>
                <p14:cNvContentPartPr/>
                <p14:nvPr/>
              </p14:nvContentPartPr>
              <p14:xfrm>
                <a:off x="4136675" y="3264113"/>
                <a:ext cx="106560" cy="20880"/>
              </p14:xfrm>
            </p:contentPart>
          </mc:Choice>
          <mc:Fallback>
            <p:pic>
              <p:nvPicPr>
                <p:cNvPr id="87" name="Freihand 86">
                  <a:extLst>
                    <a:ext uri="{FF2B5EF4-FFF2-40B4-BE49-F238E27FC236}">
                      <a16:creationId xmlns:a16="http://schemas.microsoft.com/office/drawing/2014/main" id="{7D1465B8-EA3D-453D-B835-5DB6F30E072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4118675" y="3246473"/>
                  <a:ext cx="14220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88" name="Freihand 87">
                  <a:extLst>
                    <a:ext uri="{FF2B5EF4-FFF2-40B4-BE49-F238E27FC236}">
                      <a16:creationId xmlns:a16="http://schemas.microsoft.com/office/drawing/2014/main" id="{318674ED-E3F6-490C-9DC2-7D0EAD437A00}"/>
                    </a:ext>
                  </a:extLst>
                </p14:cNvPr>
                <p14:cNvContentPartPr/>
                <p14:nvPr/>
              </p14:nvContentPartPr>
              <p14:xfrm>
                <a:off x="4158275" y="3406313"/>
                <a:ext cx="112680" cy="32400"/>
              </p14:xfrm>
            </p:contentPart>
          </mc:Choice>
          <mc:Fallback>
            <p:pic>
              <p:nvPicPr>
                <p:cNvPr id="88" name="Freihand 87">
                  <a:extLst>
                    <a:ext uri="{FF2B5EF4-FFF2-40B4-BE49-F238E27FC236}">
                      <a16:creationId xmlns:a16="http://schemas.microsoft.com/office/drawing/2014/main" id="{318674ED-E3F6-490C-9DC2-7D0EAD437A0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4140275" y="3388313"/>
                  <a:ext cx="148320" cy="6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D364B660-FA74-48F3-958E-18666A61AA38}"/>
              </a:ext>
            </a:extLst>
          </p:cNvPr>
          <p:cNvGrpSpPr/>
          <p:nvPr/>
        </p:nvGrpSpPr>
        <p:grpSpPr>
          <a:xfrm>
            <a:off x="4102475" y="3570833"/>
            <a:ext cx="245520" cy="207000"/>
            <a:chOff x="4102475" y="3570833"/>
            <a:chExt cx="245520" cy="20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90" name="Freihand 89">
                  <a:extLst>
                    <a:ext uri="{FF2B5EF4-FFF2-40B4-BE49-F238E27FC236}">
                      <a16:creationId xmlns:a16="http://schemas.microsoft.com/office/drawing/2014/main" id="{E44FA157-B919-47A5-A825-742A18D9E479}"/>
                    </a:ext>
                  </a:extLst>
                </p14:cNvPr>
                <p14:cNvContentPartPr/>
                <p14:nvPr/>
              </p14:nvContentPartPr>
              <p14:xfrm>
                <a:off x="4102475" y="3615113"/>
                <a:ext cx="96840" cy="162720"/>
              </p14:xfrm>
            </p:contentPart>
          </mc:Choice>
          <mc:Fallback>
            <p:pic>
              <p:nvPicPr>
                <p:cNvPr id="90" name="Freihand 89">
                  <a:extLst>
                    <a:ext uri="{FF2B5EF4-FFF2-40B4-BE49-F238E27FC236}">
                      <a16:creationId xmlns:a16="http://schemas.microsoft.com/office/drawing/2014/main" id="{E44FA157-B919-47A5-A825-742A18D9E47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084475" y="3597473"/>
                  <a:ext cx="13248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91" name="Freihand 90">
                  <a:extLst>
                    <a:ext uri="{FF2B5EF4-FFF2-40B4-BE49-F238E27FC236}">
                      <a16:creationId xmlns:a16="http://schemas.microsoft.com/office/drawing/2014/main" id="{A574A0C2-20C2-48FA-A38D-A681B5A7FA07}"/>
                    </a:ext>
                  </a:extLst>
                </p14:cNvPr>
                <p14:cNvContentPartPr/>
                <p14:nvPr/>
              </p14:nvContentPartPr>
              <p14:xfrm>
                <a:off x="4226315" y="3570833"/>
                <a:ext cx="121680" cy="156960"/>
              </p14:xfrm>
            </p:contentPart>
          </mc:Choice>
          <mc:Fallback>
            <p:pic>
              <p:nvPicPr>
                <p:cNvPr id="91" name="Freihand 90">
                  <a:extLst>
                    <a:ext uri="{FF2B5EF4-FFF2-40B4-BE49-F238E27FC236}">
                      <a16:creationId xmlns:a16="http://schemas.microsoft.com/office/drawing/2014/main" id="{A574A0C2-20C2-48FA-A38D-A681B5A7FA0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4208675" y="3552833"/>
                  <a:ext cx="157320" cy="192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93" name="Freihand 92">
                <a:extLst>
                  <a:ext uri="{FF2B5EF4-FFF2-40B4-BE49-F238E27FC236}">
                    <a16:creationId xmlns:a16="http://schemas.microsoft.com/office/drawing/2014/main" id="{7CD1BF13-C5AA-4323-8E51-E2BB3F1417A3}"/>
                  </a:ext>
                </a:extLst>
              </p14:cNvPr>
              <p14:cNvContentPartPr/>
              <p14:nvPr/>
            </p14:nvContentPartPr>
            <p14:xfrm>
              <a:off x="3135480" y="2896091"/>
              <a:ext cx="156240" cy="149400"/>
            </p14:xfrm>
          </p:contentPart>
        </mc:Choice>
        <mc:Fallback>
          <p:pic>
            <p:nvPicPr>
              <p:cNvPr id="93" name="Freihand 92">
                <a:extLst>
                  <a:ext uri="{FF2B5EF4-FFF2-40B4-BE49-F238E27FC236}">
                    <a16:creationId xmlns:a16="http://schemas.microsoft.com/office/drawing/2014/main" id="{7CD1BF13-C5AA-4323-8E51-E2BB3F1417A3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17840" y="2878451"/>
                <a:ext cx="191880" cy="18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935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sign1">
  <a:themeElements>
    <a:clrScheme name="RFS_Farben">
      <a:dk1>
        <a:sysClr val="windowText" lastClr="000000"/>
      </a:dk1>
      <a:lt1>
        <a:sysClr val="window" lastClr="FFFFFF"/>
      </a:lt1>
      <a:dk2>
        <a:srgbClr val="7F7F7F"/>
      </a:dk2>
      <a:lt2>
        <a:srgbClr val="D8D8D8"/>
      </a:lt2>
      <a:accent1>
        <a:srgbClr val="FFFFFF"/>
      </a:accent1>
      <a:accent2>
        <a:srgbClr val="D8D8D8"/>
      </a:accent2>
      <a:accent3>
        <a:srgbClr val="7F7F7F"/>
      </a:accent3>
      <a:accent4>
        <a:srgbClr val="000000"/>
      </a:accent4>
      <a:accent5>
        <a:srgbClr val="FFFF00"/>
      </a:accent5>
      <a:accent6>
        <a:srgbClr val="D8D8D8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9AD58A6A-1B98-40FD-A425-B9AAA6AA812A}" vid="{E86E4DF5-725D-4C7B-8B4F-75D32819103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Bildschirmpräsentation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Design1</vt:lpstr>
      <vt:lpstr>Wie erhält man Handlungsvollmacht?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Monika Schaumann</dc:creator>
  <cp:lastModifiedBy>Monika Schaumann</cp:lastModifiedBy>
  <cp:revision>192</cp:revision>
  <cp:lastPrinted>2020-02-23T08:56:41Z</cp:lastPrinted>
  <dcterms:created xsi:type="dcterms:W3CDTF">2017-12-04T11:11:43Z</dcterms:created>
  <dcterms:modified xsi:type="dcterms:W3CDTF">2022-01-26T16:12:59Z</dcterms:modified>
</cp:coreProperties>
</file>