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87524" y="6381328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251520" y="6356350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3048000" algn="l"/>
              </a:tabLst>
            </a:pPr>
            <a:r>
              <a:rPr lang="de-DE" dirty="0" smtClean="0"/>
              <a:t>Stand: 2021      	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644" Type="http://schemas.openxmlformats.org/officeDocument/2006/relationships/image" Target="../media/image5.png"/><Relationship Id="rId1657" Type="http://schemas.openxmlformats.org/officeDocument/2006/relationships/image" Target="../media/image7.png"/><Relationship Id="rId489" Type="http://schemas.openxmlformats.org/officeDocument/2006/relationships/image" Target="../../word/media/image486.svg"/><Relationship Id="rId637" Type="http://schemas.openxmlformats.org/officeDocument/2006/relationships/image" Target="../../word/media/image634.svg"/><Relationship Id="rId823" Type="http://schemas.openxmlformats.org/officeDocument/2006/relationships/image" Target="../media/image4.png"/><Relationship Id="rId1660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822" Type="http://schemas.openxmlformats.org/officeDocument/2006/relationships/image" Target="../media/image3.png"/><Relationship Id="rId1643" Type="http://schemas.openxmlformats.org/officeDocument/2006/relationships/image" Target="../../word/media/image1640.svg"/><Relationship Id="rId1656" Type="http://schemas.openxmlformats.org/officeDocument/2006/relationships/image" Target="../media/image6.png"/><Relationship Id="rId835" Type="http://schemas.openxmlformats.org/officeDocument/2006/relationships/image" Target="../../word/media/image832.svg"/><Relationship Id="rId1" Type="http://schemas.openxmlformats.org/officeDocument/2006/relationships/slideLayout" Target="../slideLayouts/slideLayout1.xml"/><Relationship Id="rId1655" Type="http://schemas.openxmlformats.org/officeDocument/2006/relationships/image" Target="../../word/media/image1652.svg"/><Relationship Id="rId631" Type="http://schemas.openxmlformats.org/officeDocument/2006/relationships/image" Target="../../word/media/image628.svg"/><Relationship Id="rId1249" Type="http://schemas.openxmlformats.org/officeDocument/2006/relationships/image" Target="../../word/media/image1246.svg"/><Relationship Id="rId606" Type="http://schemas.openxmlformats.org/officeDocument/2006/relationships/image" Target="../media/image2.png"/><Relationship Id="rId821" Type="http://schemas.openxmlformats.org/officeDocument/2006/relationships/image" Target="../../word/media/image818.svg"/><Relationship Id="rId57" Type="http://schemas.openxmlformats.org/officeDocument/2006/relationships/image" Target="../../word/media/image54.svg"/><Relationship Id="rId605" Type="http://schemas.openxmlformats.org/officeDocument/2006/relationships/image" Target="../../word/media/image602.svg"/><Relationship Id="rId1659" Type="http://schemas.openxmlformats.org/officeDocument/2006/relationships/image" Target="../media/image9.png"/><Relationship Id="rId165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159807" y="140456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6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/>
              <a:t>Advance</a:t>
            </a:r>
            <a:r>
              <a:rPr lang="de-DE" dirty="0"/>
              <a:t> </a:t>
            </a:r>
            <a:r>
              <a:rPr lang="de-DE" smtClean="0"/>
              <a:t>Organizer: </a:t>
            </a:r>
            <a:r>
              <a:rPr lang="de-DE" smtClean="0"/>
              <a:t>Lernfeld </a:t>
            </a:r>
            <a:r>
              <a:rPr lang="de-DE" dirty="0" smtClean="0"/>
              <a:t>7 </a:t>
            </a:r>
            <a:r>
              <a:rPr lang="de-DE" dirty="0"/>
              <a:t>– Gesprächssituationen gestalten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5086091" y="618723"/>
            <a:ext cx="396877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besitzen die Kompetenz, in Gesprächssituationen mit Geschäftspartnern angemessen und sachgerecht zu handeln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51520" y="1340768"/>
            <a:ext cx="20882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Anforderungen an Gesprächssituationen erfassen</a:t>
            </a:r>
            <a:endParaRPr lang="de-DE" sz="1000" dirty="0"/>
          </a:p>
        </p:txBody>
      </p:sp>
      <p:sp>
        <p:nvSpPr>
          <p:cNvPr id="7" name="Rechteck 6"/>
          <p:cNvSpPr/>
          <p:nvPr/>
        </p:nvSpPr>
        <p:spPr>
          <a:xfrm>
            <a:off x="315947" y="1109936"/>
            <a:ext cx="205697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Beratung, Beschwerde, Reklamation</a:t>
            </a:r>
            <a:endParaRPr lang="de-DE" sz="900" dirty="0"/>
          </a:p>
        </p:txBody>
      </p:sp>
      <p:sp>
        <p:nvSpPr>
          <p:cNvPr id="8" name="Rechteck 7"/>
          <p:cNvSpPr/>
          <p:nvPr/>
        </p:nvSpPr>
        <p:spPr>
          <a:xfrm>
            <a:off x="3224969" y="1763710"/>
            <a:ext cx="2502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Kommunikationsmöglichkeiten mit Geschäftspartnern darstellen</a:t>
            </a:r>
            <a:endParaRPr lang="de-DE" sz="1000" dirty="0"/>
          </a:p>
        </p:txBody>
      </p:sp>
      <p:sp>
        <p:nvSpPr>
          <p:cNvPr id="9" name="Rechteck 8"/>
          <p:cNvSpPr/>
          <p:nvPr/>
        </p:nvSpPr>
        <p:spPr>
          <a:xfrm>
            <a:off x="6282030" y="2275529"/>
            <a:ext cx="26286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Techniken der Kommunikation und geltende Regelungen ermitteln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7091717" y="3796821"/>
            <a:ext cx="12779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>
                <a:latin typeface="Arial" panose="020B0604020202020204" pitchFamily="34" charset="0"/>
                <a:ea typeface="Times New Roman" panose="02020603050405020304" pitchFamily="18" charset="0"/>
              </a:rPr>
              <a:t>Gespräche führen</a:t>
            </a:r>
            <a:endParaRPr lang="de-DE" sz="1000"/>
          </a:p>
        </p:txBody>
      </p:sp>
      <p:sp>
        <p:nvSpPr>
          <p:cNvPr id="11" name="Rechteck 10"/>
          <p:cNvSpPr/>
          <p:nvPr/>
        </p:nvSpPr>
        <p:spPr>
          <a:xfrm>
            <a:off x="6558716" y="3572349"/>
            <a:ext cx="23519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realistisches Selbstbild, Reaktion auf Kritik</a:t>
            </a:r>
            <a:endParaRPr lang="de-DE" sz="900" dirty="0"/>
          </a:p>
        </p:txBody>
      </p:sp>
      <p:sp>
        <p:nvSpPr>
          <p:cNvPr id="12" name="Rechteck 11"/>
          <p:cNvSpPr/>
          <p:nvPr/>
        </p:nvSpPr>
        <p:spPr>
          <a:xfrm>
            <a:off x="7042061" y="4869650"/>
            <a:ext cx="196239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Kundeneinwänden begegnen</a:t>
            </a:r>
            <a:endParaRPr lang="de-DE" sz="1000" dirty="0"/>
          </a:p>
        </p:txBody>
      </p:sp>
      <p:sp>
        <p:nvSpPr>
          <p:cNvPr id="16" name="Rechteck 15"/>
          <p:cNvSpPr/>
          <p:nvPr/>
        </p:nvSpPr>
        <p:spPr>
          <a:xfrm>
            <a:off x="4795995" y="5721069"/>
            <a:ext cx="17347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Konfliktgespräche führen</a:t>
            </a:r>
            <a:endParaRPr lang="de-DE" sz="1000" dirty="0"/>
          </a:p>
        </p:txBody>
      </p:sp>
      <p:sp>
        <p:nvSpPr>
          <p:cNvPr id="17" name="Rechteck 16"/>
          <p:cNvSpPr/>
          <p:nvPr/>
        </p:nvSpPr>
        <p:spPr>
          <a:xfrm>
            <a:off x="4481005" y="5496597"/>
            <a:ext cx="236475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Eisbergmodell, gewaltfreie Kommunikation</a:t>
            </a:r>
            <a:endParaRPr lang="de-DE" sz="900" dirty="0"/>
          </a:p>
        </p:txBody>
      </p:sp>
      <p:sp>
        <p:nvSpPr>
          <p:cNvPr id="18" name="Rechteck 17"/>
          <p:cNvSpPr/>
          <p:nvPr/>
        </p:nvSpPr>
        <p:spPr>
          <a:xfrm>
            <a:off x="2413454" y="5540127"/>
            <a:ext cx="151035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Gespräche auswerten</a:t>
            </a:r>
            <a:endParaRPr lang="de-DE" sz="1000" dirty="0"/>
          </a:p>
        </p:txBody>
      </p:sp>
      <p:sp>
        <p:nvSpPr>
          <p:cNvPr id="19" name="Rechteck 18"/>
          <p:cNvSpPr/>
          <p:nvPr/>
        </p:nvSpPr>
        <p:spPr>
          <a:xfrm>
            <a:off x="155575" y="4768249"/>
            <a:ext cx="1997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Beschwerden und Reklamationen überprüfen</a:t>
            </a:r>
            <a:endParaRPr lang="de-DE" sz="1000" dirty="0"/>
          </a:p>
        </p:txBody>
      </p:sp>
      <p:sp>
        <p:nvSpPr>
          <p:cNvPr id="20" name="Rechteck 19"/>
          <p:cNvSpPr/>
          <p:nvPr/>
        </p:nvSpPr>
        <p:spPr>
          <a:xfrm>
            <a:off x="1979712" y="3838237"/>
            <a:ext cx="217399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Beschwerdemanagement nutzen</a:t>
            </a:r>
            <a:endParaRPr lang="de-DE" sz="1000" dirty="0"/>
          </a:p>
        </p:txBody>
      </p:sp>
      <p:sp>
        <p:nvSpPr>
          <p:cNvPr id="21" name="Rechteck 20"/>
          <p:cNvSpPr/>
          <p:nvPr/>
        </p:nvSpPr>
        <p:spPr>
          <a:xfrm>
            <a:off x="139910" y="2912827"/>
            <a:ext cx="1925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Kulturbedingte Besonderheiten beachten</a:t>
            </a:r>
            <a:endParaRPr lang="de-DE" sz="1000" dirty="0"/>
          </a:p>
        </p:txBody>
      </p:sp>
      <p:pic>
        <p:nvPicPr>
          <p:cNvPr id="44" name="Grafik 43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5"/>
              </a:ext>
            </a:extLst>
          </a:blip>
          <a:stretch>
            <a:fillRect/>
          </a:stretch>
        </p:blipFill>
        <p:spPr>
          <a:xfrm>
            <a:off x="893414" y="1735869"/>
            <a:ext cx="385192" cy="385192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/>
        </p:nvPicPr>
        <p:blipFill>
          <a:blip r:embed="rId60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821"/>
              </a:ext>
            </a:extLst>
          </a:blip>
          <a:stretch>
            <a:fillRect/>
          </a:stretch>
        </p:blipFill>
        <p:spPr>
          <a:xfrm>
            <a:off x="3977762" y="2149943"/>
            <a:ext cx="496418" cy="496418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60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821"/>
              </a:ext>
            </a:extLst>
          </a:blip>
          <a:stretch>
            <a:fillRect/>
          </a:stretch>
        </p:blipFill>
        <p:spPr>
          <a:xfrm>
            <a:off x="7042061" y="2615761"/>
            <a:ext cx="496418" cy="496418"/>
          </a:xfrm>
          <a:prstGeom prst="rect">
            <a:avLst/>
          </a:prstGeom>
        </p:spPr>
      </p:pic>
      <p:pic>
        <p:nvPicPr>
          <p:cNvPr id="48" name="Grafik 47"/>
          <p:cNvPicPr>
            <a:picLocks noChangeAspect="1"/>
          </p:cNvPicPr>
          <p:nvPr/>
        </p:nvPicPr>
        <p:blipFill>
          <a:blip r:embed="rId60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821"/>
              </a:ext>
            </a:extLst>
          </a:blip>
          <a:stretch>
            <a:fillRect/>
          </a:stretch>
        </p:blipFill>
        <p:spPr>
          <a:xfrm>
            <a:off x="5370913" y="5969001"/>
            <a:ext cx="496418" cy="496418"/>
          </a:xfrm>
          <a:prstGeom prst="rect">
            <a:avLst/>
          </a:prstGeom>
        </p:spPr>
      </p:pic>
      <p:pic>
        <p:nvPicPr>
          <p:cNvPr id="49" name="Grafik 48"/>
          <p:cNvPicPr>
            <a:picLocks noChangeAspect="1"/>
          </p:cNvPicPr>
          <p:nvPr/>
        </p:nvPicPr>
        <p:blipFill>
          <a:blip r:embed="rId82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7"/>
              </a:ext>
            </a:extLst>
          </a:blip>
          <a:stretch>
            <a:fillRect/>
          </a:stretch>
        </p:blipFill>
        <p:spPr>
          <a:xfrm>
            <a:off x="7435968" y="4043042"/>
            <a:ext cx="474859" cy="474859"/>
          </a:xfrm>
          <a:prstGeom prst="rect">
            <a:avLst/>
          </a:prstGeom>
        </p:spPr>
      </p:pic>
      <p:pic>
        <p:nvPicPr>
          <p:cNvPr id="50" name="Grafik 49"/>
          <p:cNvPicPr>
            <a:picLocks noChangeAspect="1"/>
          </p:cNvPicPr>
          <p:nvPr/>
        </p:nvPicPr>
        <p:blipFill>
          <a:blip r:embed="rId82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43"/>
              </a:ext>
            </a:extLst>
          </a:blip>
          <a:stretch>
            <a:fillRect/>
          </a:stretch>
        </p:blipFill>
        <p:spPr>
          <a:xfrm>
            <a:off x="750225" y="5153152"/>
            <a:ext cx="383468" cy="383468"/>
          </a:xfrm>
          <a:prstGeom prst="rect">
            <a:avLst/>
          </a:prstGeom>
        </p:spPr>
      </p:pic>
      <p:pic>
        <p:nvPicPr>
          <p:cNvPr id="53" name="Grafik 52"/>
          <p:cNvPicPr>
            <a:picLocks noChangeAspect="1"/>
          </p:cNvPicPr>
          <p:nvPr/>
        </p:nvPicPr>
        <p:blipFill>
          <a:blip r:embed="rId164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55"/>
              </a:ext>
            </a:extLst>
          </a:blip>
          <a:stretch>
            <a:fillRect/>
          </a:stretch>
        </p:blipFill>
        <p:spPr>
          <a:xfrm>
            <a:off x="5843735" y="6051874"/>
            <a:ext cx="358456" cy="358456"/>
          </a:xfrm>
          <a:prstGeom prst="rect">
            <a:avLst/>
          </a:prstGeom>
        </p:spPr>
      </p:pic>
      <p:pic>
        <p:nvPicPr>
          <p:cNvPr id="54" name="Grafik 53"/>
          <p:cNvPicPr>
            <a:picLocks noChangeAspect="1"/>
          </p:cNvPicPr>
          <p:nvPr/>
        </p:nvPicPr>
        <p:blipFill>
          <a:blip r:embed="rId164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55"/>
              </a:ext>
            </a:extLst>
          </a:blip>
          <a:stretch>
            <a:fillRect/>
          </a:stretch>
        </p:blipFill>
        <p:spPr>
          <a:xfrm>
            <a:off x="5036079" y="6052394"/>
            <a:ext cx="358456" cy="358456"/>
          </a:xfrm>
          <a:prstGeom prst="rect">
            <a:avLst/>
          </a:prstGeom>
        </p:spPr>
      </p:pic>
      <p:pic>
        <p:nvPicPr>
          <p:cNvPr id="55" name="Grafik 54"/>
          <p:cNvPicPr>
            <a:picLocks noChangeAspect="1"/>
          </p:cNvPicPr>
          <p:nvPr/>
        </p:nvPicPr>
        <p:blipFill>
          <a:blip r:embed="rId165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"/>
              </a:ext>
            </a:extLst>
          </a:blip>
          <a:stretch>
            <a:fillRect/>
          </a:stretch>
        </p:blipFill>
        <p:spPr>
          <a:xfrm>
            <a:off x="2987699" y="5778026"/>
            <a:ext cx="474539" cy="474539"/>
          </a:xfrm>
          <a:prstGeom prst="rect">
            <a:avLst/>
          </a:prstGeom>
        </p:spPr>
      </p:pic>
      <p:pic>
        <p:nvPicPr>
          <p:cNvPr id="56" name="Grafik 55"/>
          <p:cNvPicPr>
            <a:picLocks noChangeAspect="1"/>
          </p:cNvPicPr>
          <p:nvPr/>
        </p:nvPicPr>
        <p:blipFill>
          <a:blip r:embed="rId165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89"/>
              </a:ext>
            </a:extLst>
          </a:blip>
          <a:stretch>
            <a:fillRect/>
          </a:stretch>
        </p:blipFill>
        <p:spPr>
          <a:xfrm>
            <a:off x="578495" y="3290008"/>
            <a:ext cx="576064" cy="576064"/>
          </a:xfrm>
          <a:prstGeom prst="rect">
            <a:avLst/>
          </a:prstGeom>
        </p:spPr>
      </p:pic>
      <p:pic>
        <p:nvPicPr>
          <p:cNvPr id="57" name="Grafik 56"/>
          <p:cNvPicPr>
            <a:picLocks noChangeAspect="1"/>
          </p:cNvPicPr>
          <p:nvPr/>
        </p:nvPicPr>
        <p:blipFill>
          <a:blip r:embed="rId165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1"/>
              </a:ext>
            </a:extLst>
          </a:blip>
          <a:stretch>
            <a:fillRect/>
          </a:stretch>
        </p:blipFill>
        <p:spPr>
          <a:xfrm>
            <a:off x="7596336" y="5156766"/>
            <a:ext cx="526923" cy="526923"/>
          </a:xfrm>
          <a:prstGeom prst="rect">
            <a:avLst/>
          </a:prstGeom>
        </p:spPr>
      </p:pic>
      <p:pic>
        <p:nvPicPr>
          <p:cNvPr id="58" name="Grafik 57"/>
          <p:cNvPicPr>
            <a:picLocks noChangeAspect="1"/>
          </p:cNvPicPr>
          <p:nvPr/>
        </p:nvPicPr>
        <p:blipFill>
          <a:blip r:embed="rId165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35"/>
              </a:ext>
            </a:extLst>
          </a:blip>
          <a:stretch>
            <a:fillRect/>
          </a:stretch>
        </p:blipFill>
        <p:spPr>
          <a:xfrm>
            <a:off x="2611053" y="4043804"/>
            <a:ext cx="506165" cy="506165"/>
          </a:xfrm>
          <a:prstGeom prst="rect">
            <a:avLst/>
          </a:prstGeom>
        </p:spPr>
      </p:pic>
      <p:pic>
        <p:nvPicPr>
          <p:cNvPr id="61" name="Grafik 60"/>
          <p:cNvPicPr/>
          <p:nvPr/>
        </p:nvPicPr>
        <p:blipFill>
          <a:blip r:embed="rId16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8609707">
            <a:off x="2652817" y="1100099"/>
            <a:ext cx="501350" cy="588883"/>
          </a:xfrm>
          <a:prstGeom prst="rect">
            <a:avLst/>
          </a:prstGeom>
        </p:spPr>
      </p:pic>
      <p:pic>
        <p:nvPicPr>
          <p:cNvPr id="62" name="Grafik 61"/>
          <p:cNvPicPr/>
          <p:nvPr/>
        </p:nvPicPr>
        <p:blipFill>
          <a:blip r:embed="rId16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8614869">
            <a:off x="5777967" y="1648110"/>
            <a:ext cx="501350" cy="588883"/>
          </a:xfrm>
          <a:prstGeom prst="rect">
            <a:avLst/>
          </a:prstGeom>
        </p:spPr>
      </p:pic>
      <p:pic>
        <p:nvPicPr>
          <p:cNvPr id="63" name="Grafik 62"/>
          <p:cNvPicPr/>
          <p:nvPr/>
        </p:nvPicPr>
        <p:blipFill>
          <a:blip r:embed="rId16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2327006">
            <a:off x="8445131" y="2721820"/>
            <a:ext cx="501350" cy="588883"/>
          </a:xfrm>
          <a:prstGeom prst="rect">
            <a:avLst/>
          </a:prstGeom>
        </p:spPr>
      </p:pic>
      <p:pic>
        <p:nvPicPr>
          <p:cNvPr id="64" name="Grafik 63"/>
          <p:cNvPicPr/>
          <p:nvPr/>
        </p:nvPicPr>
        <p:blipFill>
          <a:blip r:embed="rId16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3764701">
            <a:off x="8411316" y="4223460"/>
            <a:ext cx="501350" cy="588883"/>
          </a:xfrm>
          <a:prstGeom prst="rect">
            <a:avLst/>
          </a:prstGeom>
        </p:spPr>
      </p:pic>
      <p:pic>
        <p:nvPicPr>
          <p:cNvPr id="65" name="Grafik 64"/>
          <p:cNvPicPr/>
          <p:nvPr/>
        </p:nvPicPr>
        <p:blipFill>
          <a:blip r:embed="rId16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9146192">
            <a:off x="1729037" y="5275223"/>
            <a:ext cx="501350" cy="588883"/>
          </a:xfrm>
          <a:prstGeom prst="rect">
            <a:avLst/>
          </a:prstGeom>
        </p:spPr>
      </p:pic>
      <p:pic>
        <p:nvPicPr>
          <p:cNvPr id="69" name="Grafik 68"/>
          <p:cNvPicPr/>
          <p:nvPr/>
        </p:nvPicPr>
        <p:blipFill>
          <a:blip r:embed="rId16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4076777">
            <a:off x="1336107" y="3981857"/>
            <a:ext cx="501350" cy="588883"/>
          </a:xfrm>
          <a:prstGeom prst="rect">
            <a:avLst/>
          </a:prstGeom>
        </p:spPr>
      </p:pic>
      <p:pic>
        <p:nvPicPr>
          <p:cNvPr id="70" name="Grafik 69"/>
          <p:cNvPicPr/>
          <p:nvPr/>
        </p:nvPicPr>
        <p:blipFill>
          <a:blip r:embed="rId16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3323941" flipH="1">
            <a:off x="6507940" y="5015349"/>
            <a:ext cx="374398" cy="565012"/>
          </a:xfrm>
          <a:prstGeom prst="rect">
            <a:avLst/>
          </a:prstGeom>
        </p:spPr>
      </p:pic>
      <p:pic>
        <p:nvPicPr>
          <p:cNvPr id="72" name="Grafik 71"/>
          <p:cNvPicPr/>
          <p:nvPr/>
        </p:nvPicPr>
        <p:blipFill>
          <a:blip r:embed="rId16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8255300" flipH="1">
            <a:off x="1997439" y="3166389"/>
            <a:ext cx="312208" cy="524083"/>
          </a:xfrm>
          <a:prstGeom prst="rect">
            <a:avLst/>
          </a:prstGeom>
        </p:spPr>
      </p:pic>
      <p:cxnSp>
        <p:nvCxnSpPr>
          <p:cNvPr id="76" name="Gerade Verbindung mit Pfeil 75"/>
          <p:cNvCxnSpPr>
            <a:endCxn id="9" idx="1"/>
          </p:cNvCxnSpPr>
          <p:nvPr/>
        </p:nvCxnSpPr>
        <p:spPr>
          <a:xfrm flipV="1">
            <a:off x="1810905" y="2475584"/>
            <a:ext cx="4471125" cy="58367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 flipH="1" flipV="1">
            <a:off x="7767355" y="2744317"/>
            <a:ext cx="478504" cy="78586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/>
          <p:cNvCxnSpPr/>
          <p:nvPr/>
        </p:nvCxnSpPr>
        <p:spPr>
          <a:xfrm flipV="1">
            <a:off x="3437086" y="4020748"/>
            <a:ext cx="3560747" cy="150519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3923804" y="5844179"/>
            <a:ext cx="64807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Grafik 83"/>
          <p:cNvPicPr/>
          <p:nvPr/>
        </p:nvPicPr>
        <p:blipFill>
          <a:blip r:embed="rId16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7965937">
            <a:off x="3956583" y="5885354"/>
            <a:ext cx="501350" cy="588883"/>
          </a:xfrm>
          <a:prstGeom prst="rect">
            <a:avLst/>
          </a:prstGeom>
        </p:spPr>
      </p:pic>
      <p:cxnSp>
        <p:nvCxnSpPr>
          <p:cNvPr id="85" name="Gerade Verbindung mit Pfeil 84"/>
          <p:cNvCxnSpPr/>
          <p:nvPr/>
        </p:nvCxnSpPr>
        <p:spPr>
          <a:xfrm flipV="1">
            <a:off x="3885713" y="5012273"/>
            <a:ext cx="3114562" cy="54106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feld 85"/>
          <p:cNvSpPr txBox="1"/>
          <p:nvPr/>
        </p:nvSpPr>
        <p:spPr>
          <a:xfrm>
            <a:off x="1362659" y="4626498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Gerade Verbindung mit Pfeil 86"/>
          <p:cNvCxnSpPr/>
          <p:nvPr/>
        </p:nvCxnSpPr>
        <p:spPr>
          <a:xfrm>
            <a:off x="1810905" y="3139612"/>
            <a:ext cx="5137359" cy="72646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PresentationFormat>Bildschirmpräsentation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2021-06-16T13:05:18Z</dcterms:modified>
</cp:coreProperties>
</file>