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Lst>
  <p:notesMasterIdLst>
    <p:notesMasterId r:id="rId53"/>
  </p:notesMasterIdLst>
  <p:sldIdLst>
    <p:sldId id="256" r:id="rId2"/>
    <p:sldId id="289" r:id="rId3"/>
    <p:sldId id="258" r:id="rId4"/>
    <p:sldId id="291" r:id="rId5"/>
    <p:sldId id="293" r:id="rId6"/>
    <p:sldId id="295" r:id="rId7"/>
    <p:sldId id="297" r:id="rId8"/>
    <p:sldId id="299" r:id="rId9"/>
    <p:sldId id="301" r:id="rId10"/>
    <p:sldId id="303" r:id="rId11"/>
    <p:sldId id="305" r:id="rId12"/>
    <p:sldId id="307" r:id="rId13"/>
    <p:sldId id="309" r:id="rId14"/>
    <p:sldId id="311" r:id="rId15"/>
    <p:sldId id="313" r:id="rId16"/>
    <p:sldId id="315" r:id="rId17"/>
    <p:sldId id="317" r:id="rId18"/>
    <p:sldId id="319" r:id="rId19"/>
    <p:sldId id="321" r:id="rId20"/>
    <p:sldId id="323" r:id="rId21"/>
    <p:sldId id="325" r:id="rId22"/>
    <p:sldId id="327" r:id="rId23"/>
    <p:sldId id="329" r:id="rId24"/>
    <p:sldId id="331" r:id="rId25"/>
    <p:sldId id="333" r:id="rId26"/>
    <p:sldId id="335" r:id="rId27"/>
    <p:sldId id="290" r:id="rId28"/>
    <p:sldId id="288" r:id="rId29"/>
    <p:sldId id="292" r:id="rId30"/>
    <p:sldId id="294" r:id="rId31"/>
    <p:sldId id="296" r:id="rId32"/>
    <p:sldId id="298" r:id="rId33"/>
    <p:sldId id="300" r:id="rId34"/>
    <p:sldId id="302" r:id="rId35"/>
    <p:sldId id="304" r:id="rId36"/>
    <p:sldId id="306" r:id="rId37"/>
    <p:sldId id="308" r:id="rId38"/>
    <p:sldId id="310" r:id="rId39"/>
    <p:sldId id="312" r:id="rId40"/>
    <p:sldId id="314" r:id="rId41"/>
    <p:sldId id="316" r:id="rId42"/>
    <p:sldId id="318" r:id="rId43"/>
    <p:sldId id="320" r:id="rId44"/>
    <p:sldId id="322" r:id="rId45"/>
    <p:sldId id="324" r:id="rId46"/>
    <p:sldId id="326" r:id="rId47"/>
    <p:sldId id="328" r:id="rId48"/>
    <p:sldId id="330" r:id="rId49"/>
    <p:sldId id="332" r:id="rId50"/>
    <p:sldId id="334" r:id="rId51"/>
    <p:sldId id="336" r:id="rId5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88" y="4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60754810-F0EB-4BCB-A95C-F95EE7349F0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endParaRPr lang="en-US" altLang="de-DE"/>
          </a:p>
        </p:txBody>
      </p:sp>
      <p:sp>
        <p:nvSpPr>
          <p:cNvPr id="180227" name="Rectangle 3">
            <a:extLst>
              <a:ext uri="{FF2B5EF4-FFF2-40B4-BE49-F238E27FC236}">
                <a16:creationId xmlns:a16="http://schemas.microsoft.com/office/drawing/2014/main" id="{04A01126-9500-4950-B96E-EAD85D78CCF1}"/>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defRPr>
            </a:lvl1pPr>
          </a:lstStyle>
          <a:p>
            <a:endParaRPr lang="en-US" altLang="de-DE"/>
          </a:p>
        </p:txBody>
      </p:sp>
      <p:sp>
        <p:nvSpPr>
          <p:cNvPr id="180228" name="Rectangle 4">
            <a:extLst>
              <a:ext uri="{FF2B5EF4-FFF2-40B4-BE49-F238E27FC236}">
                <a16:creationId xmlns:a16="http://schemas.microsoft.com/office/drawing/2014/main" id="{3DC935AD-0CD4-4691-B45A-FDF77B9DDC5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0229" name="Rectangle 5">
            <a:extLst>
              <a:ext uri="{FF2B5EF4-FFF2-40B4-BE49-F238E27FC236}">
                <a16:creationId xmlns:a16="http://schemas.microsoft.com/office/drawing/2014/main" id="{884D83BD-B61D-4343-98BF-1F65C766E6F2}"/>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p>
        </p:txBody>
      </p:sp>
      <p:sp>
        <p:nvSpPr>
          <p:cNvPr id="180230" name="Rectangle 6">
            <a:extLst>
              <a:ext uri="{FF2B5EF4-FFF2-40B4-BE49-F238E27FC236}">
                <a16:creationId xmlns:a16="http://schemas.microsoft.com/office/drawing/2014/main" id="{27998D75-C76B-4E0A-A2A3-7A66371B9A12}"/>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anose="020B0604020202020204" pitchFamily="34" charset="0"/>
              </a:defRPr>
            </a:lvl1pPr>
          </a:lstStyle>
          <a:p>
            <a:endParaRPr lang="en-US" altLang="de-DE"/>
          </a:p>
        </p:txBody>
      </p:sp>
      <p:sp>
        <p:nvSpPr>
          <p:cNvPr id="180231" name="Rectangle 7">
            <a:extLst>
              <a:ext uri="{FF2B5EF4-FFF2-40B4-BE49-F238E27FC236}">
                <a16:creationId xmlns:a16="http://schemas.microsoft.com/office/drawing/2014/main" id="{AF5451C3-6E1A-4A2F-A41C-C3750E56A38E}"/>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fld id="{D156F873-0067-4D28-B4B1-A87843377027}" type="slidenum">
              <a:rPr lang="en-US" altLang="de-DE"/>
              <a:pPr/>
              <a:t>‹Nr.›</a:t>
            </a:fld>
            <a:endParaRPr lang="en-US" altLang="de-DE"/>
          </a:p>
        </p:txBody>
      </p:sp>
    </p:spTree>
    <p:extLst>
      <p:ext uri="{BB962C8B-B14F-4D97-AF65-F5344CB8AC3E}">
        <p14:creationId xmlns:p14="http://schemas.microsoft.com/office/powerpoint/2010/main" val="8435705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C3B0F8-B3A4-4003-827B-FF0FCA46084B}"/>
              </a:ext>
            </a:extLst>
          </p:cNvPr>
          <p:cNvSpPr>
            <a:spLocks noGrp="1"/>
          </p:cNvSpPr>
          <p:nvPr>
            <p:ph type="ctrTitle"/>
          </p:nvPr>
        </p:nvSpPr>
        <p:spPr>
          <a:xfrm>
            <a:off x="1143000" y="1122363"/>
            <a:ext cx="6858000" cy="2387600"/>
          </a:xfrm>
        </p:spPr>
        <p:txBody>
          <a:bodyPr anchor="b"/>
          <a:lstStyle>
            <a:lvl1pPr algn="ctr">
              <a:defRPr sz="4500"/>
            </a:lvl1pPr>
          </a:lstStyle>
          <a:p>
            <a:r>
              <a:rPr lang="de-DE"/>
              <a:t>Mastertitelformat bearbeiten</a:t>
            </a:r>
          </a:p>
        </p:txBody>
      </p:sp>
      <p:sp>
        <p:nvSpPr>
          <p:cNvPr id="3" name="Untertitel 2">
            <a:extLst>
              <a:ext uri="{FF2B5EF4-FFF2-40B4-BE49-F238E27FC236}">
                <a16:creationId xmlns:a16="http://schemas.microsoft.com/office/drawing/2014/main" id="{D065D775-3440-4FEB-952C-E28F634BCC5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p>
        </p:txBody>
      </p:sp>
      <p:sp>
        <p:nvSpPr>
          <p:cNvPr id="4" name="Datumsplatzhalter 3">
            <a:extLst>
              <a:ext uri="{FF2B5EF4-FFF2-40B4-BE49-F238E27FC236}">
                <a16:creationId xmlns:a16="http://schemas.microsoft.com/office/drawing/2014/main" id="{3892CCE0-A2F3-445C-82AC-36AA98D5BE7E}"/>
              </a:ext>
            </a:extLst>
          </p:cNvPr>
          <p:cNvSpPr>
            <a:spLocks noGrp="1"/>
          </p:cNvSpPr>
          <p:nvPr>
            <p:ph type="dt" sz="half" idx="10"/>
          </p:nvPr>
        </p:nvSpPr>
        <p:spPr/>
        <p:txBody>
          <a:bodyPr/>
          <a:lstStyle/>
          <a:p>
            <a:endParaRPr lang="en-US" altLang="de-DE"/>
          </a:p>
        </p:txBody>
      </p:sp>
      <p:sp>
        <p:nvSpPr>
          <p:cNvPr id="5" name="Fußzeilenplatzhalter 4">
            <a:extLst>
              <a:ext uri="{FF2B5EF4-FFF2-40B4-BE49-F238E27FC236}">
                <a16:creationId xmlns:a16="http://schemas.microsoft.com/office/drawing/2014/main" id="{1A5E2A51-A475-49C3-983D-20C1FBAFD17F}"/>
              </a:ext>
            </a:extLst>
          </p:cNvPr>
          <p:cNvSpPr>
            <a:spLocks noGrp="1"/>
          </p:cNvSpPr>
          <p:nvPr>
            <p:ph type="ftr" sz="quarter" idx="11"/>
          </p:nvPr>
        </p:nvSpPr>
        <p:spPr/>
        <p:txBody>
          <a:bodyPr/>
          <a:lstStyle/>
          <a:p>
            <a:endParaRPr lang="en-US" altLang="de-DE"/>
          </a:p>
        </p:txBody>
      </p:sp>
      <p:sp>
        <p:nvSpPr>
          <p:cNvPr id="6" name="Foliennummernplatzhalter 5">
            <a:extLst>
              <a:ext uri="{FF2B5EF4-FFF2-40B4-BE49-F238E27FC236}">
                <a16:creationId xmlns:a16="http://schemas.microsoft.com/office/drawing/2014/main" id="{44915718-7216-4AA0-A52E-71599438A786}"/>
              </a:ext>
            </a:extLst>
          </p:cNvPr>
          <p:cNvSpPr>
            <a:spLocks noGrp="1"/>
          </p:cNvSpPr>
          <p:nvPr>
            <p:ph type="sldNum" sz="quarter" idx="12"/>
          </p:nvPr>
        </p:nvSpPr>
        <p:spPr/>
        <p:txBody>
          <a:bodyPr/>
          <a:lstStyle/>
          <a:p>
            <a:fld id="{7AE457E1-5956-45DD-A840-83F3F05E7674}" type="slidenum">
              <a:rPr lang="en-US" altLang="de-DE" smtClean="0"/>
              <a:pPr/>
              <a:t>‹Nr.›</a:t>
            </a:fld>
            <a:endParaRPr lang="en-US" altLang="de-DE"/>
          </a:p>
        </p:txBody>
      </p:sp>
    </p:spTree>
    <p:extLst>
      <p:ext uri="{BB962C8B-B14F-4D97-AF65-F5344CB8AC3E}">
        <p14:creationId xmlns:p14="http://schemas.microsoft.com/office/powerpoint/2010/main" val="2395551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275066-4418-4A3C-A8A0-4B7EC94D9436}"/>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BB8E4884-39A1-4C74-B682-410ED348A41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3B9B764-7EF6-4ED5-A070-A9E365025231}"/>
              </a:ext>
            </a:extLst>
          </p:cNvPr>
          <p:cNvSpPr>
            <a:spLocks noGrp="1"/>
          </p:cNvSpPr>
          <p:nvPr>
            <p:ph type="dt" sz="half" idx="10"/>
          </p:nvPr>
        </p:nvSpPr>
        <p:spPr/>
        <p:txBody>
          <a:bodyPr/>
          <a:lstStyle/>
          <a:p>
            <a:endParaRPr lang="en-US" altLang="de-DE"/>
          </a:p>
        </p:txBody>
      </p:sp>
      <p:sp>
        <p:nvSpPr>
          <p:cNvPr id="5" name="Fußzeilenplatzhalter 4">
            <a:extLst>
              <a:ext uri="{FF2B5EF4-FFF2-40B4-BE49-F238E27FC236}">
                <a16:creationId xmlns:a16="http://schemas.microsoft.com/office/drawing/2014/main" id="{D9DC41E1-939E-49DF-82A9-535CF0218D9A}"/>
              </a:ext>
            </a:extLst>
          </p:cNvPr>
          <p:cNvSpPr>
            <a:spLocks noGrp="1"/>
          </p:cNvSpPr>
          <p:nvPr>
            <p:ph type="ftr" sz="quarter" idx="11"/>
          </p:nvPr>
        </p:nvSpPr>
        <p:spPr/>
        <p:txBody>
          <a:bodyPr/>
          <a:lstStyle/>
          <a:p>
            <a:endParaRPr lang="en-US" altLang="de-DE"/>
          </a:p>
        </p:txBody>
      </p:sp>
      <p:sp>
        <p:nvSpPr>
          <p:cNvPr id="6" name="Foliennummernplatzhalter 5">
            <a:extLst>
              <a:ext uri="{FF2B5EF4-FFF2-40B4-BE49-F238E27FC236}">
                <a16:creationId xmlns:a16="http://schemas.microsoft.com/office/drawing/2014/main" id="{CF737257-354F-4719-9839-81049588A915}"/>
              </a:ext>
            </a:extLst>
          </p:cNvPr>
          <p:cNvSpPr>
            <a:spLocks noGrp="1"/>
          </p:cNvSpPr>
          <p:nvPr>
            <p:ph type="sldNum" sz="quarter" idx="12"/>
          </p:nvPr>
        </p:nvSpPr>
        <p:spPr/>
        <p:txBody>
          <a:bodyPr/>
          <a:lstStyle/>
          <a:p>
            <a:fld id="{C21EFAEC-8B0F-44AE-859C-9A1EB1457903}" type="slidenum">
              <a:rPr lang="en-US" altLang="de-DE" smtClean="0"/>
              <a:pPr/>
              <a:t>‹Nr.›</a:t>
            </a:fld>
            <a:endParaRPr lang="en-US" altLang="de-DE"/>
          </a:p>
        </p:txBody>
      </p:sp>
    </p:spTree>
    <p:extLst>
      <p:ext uri="{BB962C8B-B14F-4D97-AF65-F5344CB8AC3E}">
        <p14:creationId xmlns:p14="http://schemas.microsoft.com/office/powerpoint/2010/main" val="261744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B8DD0D7C-EA2C-4052-8254-11F130BD5072}"/>
              </a:ext>
            </a:extLst>
          </p:cNvPr>
          <p:cNvSpPr>
            <a:spLocks noGrp="1"/>
          </p:cNvSpPr>
          <p:nvPr>
            <p:ph type="title" orient="vert"/>
          </p:nvPr>
        </p:nvSpPr>
        <p:spPr>
          <a:xfrm>
            <a:off x="6543675" y="365125"/>
            <a:ext cx="1971675"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E5651309-823F-44F1-8143-43BB1AC2539F}"/>
              </a:ext>
            </a:extLst>
          </p:cNvPr>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29A091D-658F-471C-A427-0BE296BD6551}"/>
              </a:ext>
            </a:extLst>
          </p:cNvPr>
          <p:cNvSpPr>
            <a:spLocks noGrp="1"/>
          </p:cNvSpPr>
          <p:nvPr>
            <p:ph type="dt" sz="half" idx="10"/>
          </p:nvPr>
        </p:nvSpPr>
        <p:spPr/>
        <p:txBody>
          <a:bodyPr/>
          <a:lstStyle/>
          <a:p>
            <a:endParaRPr lang="en-US" altLang="de-DE"/>
          </a:p>
        </p:txBody>
      </p:sp>
      <p:sp>
        <p:nvSpPr>
          <p:cNvPr id="5" name="Fußzeilenplatzhalter 4">
            <a:extLst>
              <a:ext uri="{FF2B5EF4-FFF2-40B4-BE49-F238E27FC236}">
                <a16:creationId xmlns:a16="http://schemas.microsoft.com/office/drawing/2014/main" id="{B4EBA853-077E-4F40-9EB7-F306B98D66AA}"/>
              </a:ext>
            </a:extLst>
          </p:cNvPr>
          <p:cNvSpPr>
            <a:spLocks noGrp="1"/>
          </p:cNvSpPr>
          <p:nvPr>
            <p:ph type="ftr" sz="quarter" idx="11"/>
          </p:nvPr>
        </p:nvSpPr>
        <p:spPr/>
        <p:txBody>
          <a:bodyPr/>
          <a:lstStyle/>
          <a:p>
            <a:endParaRPr lang="en-US" altLang="de-DE"/>
          </a:p>
        </p:txBody>
      </p:sp>
      <p:sp>
        <p:nvSpPr>
          <p:cNvPr id="6" name="Foliennummernplatzhalter 5">
            <a:extLst>
              <a:ext uri="{FF2B5EF4-FFF2-40B4-BE49-F238E27FC236}">
                <a16:creationId xmlns:a16="http://schemas.microsoft.com/office/drawing/2014/main" id="{850C23EE-CB30-48FB-9CB0-CECB8559D99C}"/>
              </a:ext>
            </a:extLst>
          </p:cNvPr>
          <p:cNvSpPr>
            <a:spLocks noGrp="1"/>
          </p:cNvSpPr>
          <p:nvPr>
            <p:ph type="sldNum" sz="quarter" idx="12"/>
          </p:nvPr>
        </p:nvSpPr>
        <p:spPr/>
        <p:txBody>
          <a:bodyPr/>
          <a:lstStyle/>
          <a:p>
            <a:fld id="{DF8745AA-6E3E-4B80-B149-E28E534E842F}" type="slidenum">
              <a:rPr lang="en-US" altLang="de-DE" smtClean="0"/>
              <a:pPr/>
              <a:t>‹Nr.›</a:t>
            </a:fld>
            <a:endParaRPr lang="en-US" altLang="de-DE"/>
          </a:p>
        </p:txBody>
      </p:sp>
    </p:spTree>
    <p:extLst>
      <p:ext uri="{BB962C8B-B14F-4D97-AF65-F5344CB8AC3E}">
        <p14:creationId xmlns:p14="http://schemas.microsoft.com/office/powerpoint/2010/main" val="4067819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40347-32F9-48D7-8D5F-578D6FDB76A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31DBECE-A1B4-4F40-9F96-FC033331739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693D5F6-8547-4530-B94B-BA4EB1C01AB1}"/>
              </a:ext>
            </a:extLst>
          </p:cNvPr>
          <p:cNvSpPr>
            <a:spLocks noGrp="1"/>
          </p:cNvSpPr>
          <p:nvPr>
            <p:ph type="dt" sz="half" idx="10"/>
          </p:nvPr>
        </p:nvSpPr>
        <p:spPr/>
        <p:txBody>
          <a:bodyPr/>
          <a:lstStyle/>
          <a:p>
            <a:endParaRPr lang="en-US" altLang="de-DE"/>
          </a:p>
        </p:txBody>
      </p:sp>
      <p:sp>
        <p:nvSpPr>
          <p:cNvPr id="5" name="Fußzeilenplatzhalter 4">
            <a:extLst>
              <a:ext uri="{FF2B5EF4-FFF2-40B4-BE49-F238E27FC236}">
                <a16:creationId xmlns:a16="http://schemas.microsoft.com/office/drawing/2014/main" id="{AF61E638-D9B3-437F-8017-F142B80D4A1C}"/>
              </a:ext>
            </a:extLst>
          </p:cNvPr>
          <p:cNvSpPr>
            <a:spLocks noGrp="1"/>
          </p:cNvSpPr>
          <p:nvPr>
            <p:ph type="ftr" sz="quarter" idx="11"/>
          </p:nvPr>
        </p:nvSpPr>
        <p:spPr/>
        <p:txBody>
          <a:bodyPr/>
          <a:lstStyle/>
          <a:p>
            <a:endParaRPr lang="en-US" altLang="de-DE"/>
          </a:p>
        </p:txBody>
      </p:sp>
      <p:sp>
        <p:nvSpPr>
          <p:cNvPr id="6" name="Foliennummernplatzhalter 5">
            <a:extLst>
              <a:ext uri="{FF2B5EF4-FFF2-40B4-BE49-F238E27FC236}">
                <a16:creationId xmlns:a16="http://schemas.microsoft.com/office/drawing/2014/main" id="{9C933876-A5E4-46FA-A18F-9F167CE271DF}"/>
              </a:ext>
            </a:extLst>
          </p:cNvPr>
          <p:cNvSpPr>
            <a:spLocks noGrp="1"/>
          </p:cNvSpPr>
          <p:nvPr>
            <p:ph type="sldNum" sz="quarter" idx="12"/>
          </p:nvPr>
        </p:nvSpPr>
        <p:spPr/>
        <p:txBody>
          <a:bodyPr/>
          <a:lstStyle/>
          <a:p>
            <a:fld id="{55306574-9238-48DA-AB92-EC7D75782BEA}" type="slidenum">
              <a:rPr lang="en-US" altLang="de-DE" smtClean="0"/>
              <a:pPr/>
              <a:t>‹Nr.›</a:t>
            </a:fld>
            <a:endParaRPr lang="en-US" altLang="de-DE"/>
          </a:p>
        </p:txBody>
      </p:sp>
    </p:spTree>
    <p:extLst>
      <p:ext uri="{BB962C8B-B14F-4D97-AF65-F5344CB8AC3E}">
        <p14:creationId xmlns:p14="http://schemas.microsoft.com/office/powerpoint/2010/main" val="2721596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1841AD-D15B-4275-BEFF-A7A1FD270B30}"/>
              </a:ext>
            </a:extLst>
          </p:cNvPr>
          <p:cNvSpPr>
            <a:spLocks noGrp="1"/>
          </p:cNvSpPr>
          <p:nvPr>
            <p:ph type="title"/>
          </p:nvPr>
        </p:nvSpPr>
        <p:spPr>
          <a:xfrm>
            <a:off x="623888" y="1709739"/>
            <a:ext cx="7886700" cy="2852737"/>
          </a:xfrm>
        </p:spPr>
        <p:txBody>
          <a:bodyPr anchor="b"/>
          <a:lstStyle>
            <a:lvl1pPr>
              <a:defRPr sz="4500"/>
            </a:lvl1pPr>
          </a:lstStyle>
          <a:p>
            <a:r>
              <a:rPr lang="de-DE"/>
              <a:t>Mastertitelformat bearbeiten</a:t>
            </a:r>
          </a:p>
        </p:txBody>
      </p:sp>
      <p:sp>
        <p:nvSpPr>
          <p:cNvPr id="3" name="Textplatzhalter 2">
            <a:extLst>
              <a:ext uri="{FF2B5EF4-FFF2-40B4-BE49-F238E27FC236}">
                <a16:creationId xmlns:a16="http://schemas.microsoft.com/office/drawing/2014/main" id="{C7FC8DA1-75B7-40D9-AD40-87C543B7E8E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7DF1DF6-4A9A-48F7-AEF2-8AB72B85E98F}"/>
              </a:ext>
            </a:extLst>
          </p:cNvPr>
          <p:cNvSpPr>
            <a:spLocks noGrp="1"/>
          </p:cNvSpPr>
          <p:nvPr>
            <p:ph type="dt" sz="half" idx="10"/>
          </p:nvPr>
        </p:nvSpPr>
        <p:spPr/>
        <p:txBody>
          <a:bodyPr/>
          <a:lstStyle/>
          <a:p>
            <a:endParaRPr lang="en-US" altLang="de-DE"/>
          </a:p>
        </p:txBody>
      </p:sp>
      <p:sp>
        <p:nvSpPr>
          <p:cNvPr id="5" name="Fußzeilenplatzhalter 4">
            <a:extLst>
              <a:ext uri="{FF2B5EF4-FFF2-40B4-BE49-F238E27FC236}">
                <a16:creationId xmlns:a16="http://schemas.microsoft.com/office/drawing/2014/main" id="{A05CDD3D-D897-4EF7-B93F-30E6CAA068E1}"/>
              </a:ext>
            </a:extLst>
          </p:cNvPr>
          <p:cNvSpPr>
            <a:spLocks noGrp="1"/>
          </p:cNvSpPr>
          <p:nvPr>
            <p:ph type="ftr" sz="quarter" idx="11"/>
          </p:nvPr>
        </p:nvSpPr>
        <p:spPr/>
        <p:txBody>
          <a:bodyPr/>
          <a:lstStyle/>
          <a:p>
            <a:endParaRPr lang="en-US" altLang="de-DE"/>
          </a:p>
        </p:txBody>
      </p:sp>
      <p:sp>
        <p:nvSpPr>
          <p:cNvPr id="6" name="Foliennummernplatzhalter 5">
            <a:extLst>
              <a:ext uri="{FF2B5EF4-FFF2-40B4-BE49-F238E27FC236}">
                <a16:creationId xmlns:a16="http://schemas.microsoft.com/office/drawing/2014/main" id="{8CE95624-B350-4E26-8F8A-E67983E5520A}"/>
              </a:ext>
            </a:extLst>
          </p:cNvPr>
          <p:cNvSpPr>
            <a:spLocks noGrp="1"/>
          </p:cNvSpPr>
          <p:nvPr>
            <p:ph type="sldNum" sz="quarter" idx="12"/>
          </p:nvPr>
        </p:nvSpPr>
        <p:spPr/>
        <p:txBody>
          <a:bodyPr/>
          <a:lstStyle/>
          <a:p>
            <a:fld id="{6ADBE44E-F7A4-4661-9E25-FE973E216E8B}" type="slidenum">
              <a:rPr lang="en-US" altLang="de-DE" smtClean="0"/>
              <a:pPr/>
              <a:t>‹Nr.›</a:t>
            </a:fld>
            <a:endParaRPr lang="en-US" altLang="de-DE"/>
          </a:p>
        </p:txBody>
      </p:sp>
    </p:spTree>
    <p:extLst>
      <p:ext uri="{BB962C8B-B14F-4D97-AF65-F5344CB8AC3E}">
        <p14:creationId xmlns:p14="http://schemas.microsoft.com/office/powerpoint/2010/main" val="4154570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633CF7-36F9-46FC-83EB-9484BCD167D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94BF4FF-FAA5-480F-A052-262277D0D7E0}"/>
              </a:ext>
            </a:extLst>
          </p:cNvPr>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D1CDA4B-6653-46A8-9E7A-212A32B3A7A3}"/>
              </a:ext>
            </a:extLst>
          </p:cNvPr>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98FFC3F-DFC0-40DF-AF55-A12640E1BD44}"/>
              </a:ext>
            </a:extLst>
          </p:cNvPr>
          <p:cNvSpPr>
            <a:spLocks noGrp="1"/>
          </p:cNvSpPr>
          <p:nvPr>
            <p:ph type="dt" sz="half" idx="10"/>
          </p:nvPr>
        </p:nvSpPr>
        <p:spPr/>
        <p:txBody>
          <a:bodyPr/>
          <a:lstStyle/>
          <a:p>
            <a:endParaRPr lang="en-US" altLang="de-DE"/>
          </a:p>
        </p:txBody>
      </p:sp>
      <p:sp>
        <p:nvSpPr>
          <p:cNvPr id="6" name="Fußzeilenplatzhalter 5">
            <a:extLst>
              <a:ext uri="{FF2B5EF4-FFF2-40B4-BE49-F238E27FC236}">
                <a16:creationId xmlns:a16="http://schemas.microsoft.com/office/drawing/2014/main" id="{8F1B53CF-0606-4918-AC37-D21BC0556091}"/>
              </a:ext>
            </a:extLst>
          </p:cNvPr>
          <p:cNvSpPr>
            <a:spLocks noGrp="1"/>
          </p:cNvSpPr>
          <p:nvPr>
            <p:ph type="ftr" sz="quarter" idx="11"/>
          </p:nvPr>
        </p:nvSpPr>
        <p:spPr/>
        <p:txBody>
          <a:bodyPr/>
          <a:lstStyle/>
          <a:p>
            <a:endParaRPr lang="en-US" altLang="de-DE"/>
          </a:p>
        </p:txBody>
      </p:sp>
      <p:sp>
        <p:nvSpPr>
          <p:cNvPr id="7" name="Foliennummernplatzhalter 6">
            <a:extLst>
              <a:ext uri="{FF2B5EF4-FFF2-40B4-BE49-F238E27FC236}">
                <a16:creationId xmlns:a16="http://schemas.microsoft.com/office/drawing/2014/main" id="{9B645A82-9AD6-420C-B5DE-884CD2A3FCEA}"/>
              </a:ext>
            </a:extLst>
          </p:cNvPr>
          <p:cNvSpPr>
            <a:spLocks noGrp="1"/>
          </p:cNvSpPr>
          <p:nvPr>
            <p:ph type="sldNum" sz="quarter" idx="12"/>
          </p:nvPr>
        </p:nvSpPr>
        <p:spPr/>
        <p:txBody>
          <a:bodyPr/>
          <a:lstStyle/>
          <a:p>
            <a:fld id="{61888DC3-E120-4FD8-A9B5-15B0CD202FBE}" type="slidenum">
              <a:rPr lang="en-US" altLang="de-DE" smtClean="0"/>
              <a:pPr/>
              <a:t>‹Nr.›</a:t>
            </a:fld>
            <a:endParaRPr lang="en-US" altLang="de-DE"/>
          </a:p>
        </p:txBody>
      </p:sp>
    </p:spTree>
    <p:extLst>
      <p:ext uri="{BB962C8B-B14F-4D97-AF65-F5344CB8AC3E}">
        <p14:creationId xmlns:p14="http://schemas.microsoft.com/office/powerpoint/2010/main" val="182489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1612EE-129B-4E96-B4FF-2DE8BE36388B}"/>
              </a:ext>
            </a:extLst>
          </p:cNvPr>
          <p:cNvSpPr>
            <a:spLocks noGrp="1"/>
          </p:cNvSpPr>
          <p:nvPr>
            <p:ph type="title"/>
          </p:nvPr>
        </p:nvSpPr>
        <p:spPr>
          <a:xfrm>
            <a:off x="629841" y="365126"/>
            <a:ext cx="78867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A5719A33-D2C1-46B5-8E67-839B9326FBF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Inhaltsplatzhalter 3">
            <a:extLst>
              <a:ext uri="{FF2B5EF4-FFF2-40B4-BE49-F238E27FC236}">
                <a16:creationId xmlns:a16="http://schemas.microsoft.com/office/drawing/2014/main" id="{4B48DE39-5EB8-4CBD-BD89-F0B77CF2C926}"/>
              </a:ext>
            </a:extLst>
          </p:cNvPr>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F251603-235E-446F-B5D4-41480542035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Inhaltsplatzhalter 5">
            <a:extLst>
              <a:ext uri="{FF2B5EF4-FFF2-40B4-BE49-F238E27FC236}">
                <a16:creationId xmlns:a16="http://schemas.microsoft.com/office/drawing/2014/main" id="{6CB90F6B-15F2-42D3-8CEF-78EF3BE10F5C}"/>
              </a:ext>
            </a:extLst>
          </p:cNvPr>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43791AB5-7E10-4D39-B186-D368C180A188}"/>
              </a:ext>
            </a:extLst>
          </p:cNvPr>
          <p:cNvSpPr>
            <a:spLocks noGrp="1"/>
          </p:cNvSpPr>
          <p:nvPr>
            <p:ph type="dt" sz="half" idx="10"/>
          </p:nvPr>
        </p:nvSpPr>
        <p:spPr/>
        <p:txBody>
          <a:bodyPr/>
          <a:lstStyle/>
          <a:p>
            <a:endParaRPr lang="en-US" altLang="de-DE"/>
          </a:p>
        </p:txBody>
      </p:sp>
      <p:sp>
        <p:nvSpPr>
          <p:cNvPr id="8" name="Fußzeilenplatzhalter 7">
            <a:extLst>
              <a:ext uri="{FF2B5EF4-FFF2-40B4-BE49-F238E27FC236}">
                <a16:creationId xmlns:a16="http://schemas.microsoft.com/office/drawing/2014/main" id="{F29FA0CD-492D-48F2-9FE2-50C49AA1A7C4}"/>
              </a:ext>
            </a:extLst>
          </p:cNvPr>
          <p:cNvSpPr>
            <a:spLocks noGrp="1"/>
          </p:cNvSpPr>
          <p:nvPr>
            <p:ph type="ftr" sz="quarter" idx="11"/>
          </p:nvPr>
        </p:nvSpPr>
        <p:spPr/>
        <p:txBody>
          <a:bodyPr/>
          <a:lstStyle/>
          <a:p>
            <a:endParaRPr lang="en-US" altLang="de-DE"/>
          </a:p>
        </p:txBody>
      </p:sp>
      <p:sp>
        <p:nvSpPr>
          <p:cNvPr id="9" name="Foliennummernplatzhalter 8">
            <a:extLst>
              <a:ext uri="{FF2B5EF4-FFF2-40B4-BE49-F238E27FC236}">
                <a16:creationId xmlns:a16="http://schemas.microsoft.com/office/drawing/2014/main" id="{244F619C-0FBE-468E-A7B2-1C60CB3AFCB5}"/>
              </a:ext>
            </a:extLst>
          </p:cNvPr>
          <p:cNvSpPr>
            <a:spLocks noGrp="1"/>
          </p:cNvSpPr>
          <p:nvPr>
            <p:ph type="sldNum" sz="quarter" idx="12"/>
          </p:nvPr>
        </p:nvSpPr>
        <p:spPr/>
        <p:txBody>
          <a:bodyPr/>
          <a:lstStyle/>
          <a:p>
            <a:fld id="{EE0F3453-0CB2-4D80-9405-22E08849E2D4}" type="slidenum">
              <a:rPr lang="en-US" altLang="de-DE" smtClean="0"/>
              <a:pPr/>
              <a:t>‹Nr.›</a:t>
            </a:fld>
            <a:endParaRPr lang="en-US" altLang="de-DE"/>
          </a:p>
        </p:txBody>
      </p:sp>
    </p:spTree>
    <p:extLst>
      <p:ext uri="{BB962C8B-B14F-4D97-AF65-F5344CB8AC3E}">
        <p14:creationId xmlns:p14="http://schemas.microsoft.com/office/powerpoint/2010/main" val="3185786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3867D6-99CB-4166-A729-BEBBF544B927}"/>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8C6BFDD-D69F-4F45-BC1A-6AD6AC57E03C}"/>
              </a:ext>
            </a:extLst>
          </p:cNvPr>
          <p:cNvSpPr>
            <a:spLocks noGrp="1"/>
          </p:cNvSpPr>
          <p:nvPr>
            <p:ph type="dt" sz="half" idx="10"/>
          </p:nvPr>
        </p:nvSpPr>
        <p:spPr/>
        <p:txBody>
          <a:bodyPr/>
          <a:lstStyle/>
          <a:p>
            <a:endParaRPr lang="en-US" altLang="de-DE"/>
          </a:p>
        </p:txBody>
      </p:sp>
      <p:sp>
        <p:nvSpPr>
          <p:cNvPr id="4" name="Fußzeilenplatzhalter 3">
            <a:extLst>
              <a:ext uri="{FF2B5EF4-FFF2-40B4-BE49-F238E27FC236}">
                <a16:creationId xmlns:a16="http://schemas.microsoft.com/office/drawing/2014/main" id="{A48AB23D-0FCD-4C54-8039-5DBBF17F38EE}"/>
              </a:ext>
            </a:extLst>
          </p:cNvPr>
          <p:cNvSpPr>
            <a:spLocks noGrp="1"/>
          </p:cNvSpPr>
          <p:nvPr>
            <p:ph type="ftr" sz="quarter" idx="11"/>
          </p:nvPr>
        </p:nvSpPr>
        <p:spPr/>
        <p:txBody>
          <a:bodyPr/>
          <a:lstStyle/>
          <a:p>
            <a:endParaRPr lang="en-US" altLang="de-DE"/>
          </a:p>
        </p:txBody>
      </p:sp>
      <p:sp>
        <p:nvSpPr>
          <p:cNvPr id="5" name="Foliennummernplatzhalter 4">
            <a:extLst>
              <a:ext uri="{FF2B5EF4-FFF2-40B4-BE49-F238E27FC236}">
                <a16:creationId xmlns:a16="http://schemas.microsoft.com/office/drawing/2014/main" id="{E6683DF3-D535-48B0-8B4F-D1B0B72FABAA}"/>
              </a:ext>
            </a:extLst>
          </p:cNvPr>
          <p:cNvSpPr>
            <a:spLocks noGrp="1"/>
          </p:cNvSpPr>
          <p:nvPr>
            <p:ph type="sldNum" sz="quarter" idx="12"/>
          </p:nvPr>
        </p:nvSpPr>
        <p:spPr/>
        <p:txBody>
          <a:bodyPr/>
          <a:lstStyle/>
          <a:p>
            <a:fld id="{128DF121-8B6B-4454-9CEE-D852EAB4BE4F}" type="slidenum">
              <a:rPr lang="en-US" altLang="de-DE" smtClean="0"/>
              <a:pPr/>
              <a:t>‹Nr.›</a:t>
            </a:fld>
            <a:endParaRPr lang="en-US" altLang="de-DE"/>
          </a:p>
        </p:txBody>
      </p:sp>
    </p:spTree>
    <p:extLst>
      <p:ext uri="{BB962C8B-B14F-4D97-AF65-F5344CB8AC3E}">
        <p14:creationId xmlns:p14="http://schemas.microsoft.com/office/powerpoint/2010/main" val="1811554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8612B85-A38C-4776-BB8E-84C654AD6DA4}"/>
              </a:ext>
            </a:extLst>
          </p:cNvPr>
          <p:cNvSpPr>
            <a:spLocks noGrp="1"/>
          </p:cNvSpPr>
          <p:nvPr>
            <p:ph type="dt" sz="half" idx="10"/>
          </p:nvPr>
        </p:nvSpPr>
        <p:spPr/>
        <p:txBody>
          <a:bodyPr/>
          <a:lstStyle/>
          <a:p>
            <a:endParaRPr lang="en-US" altLang="de-DE"/>
          </a:p>
        </p:txBody>
      </p:sp>
      <p:sp>
        <p:nvSpPr>
          <p:cNvPr id="3" name="Fußzeilenplatzhalter 2">
            <a:extLst>
              <a:ext uri="{FF2B5EF4-FFF2-40B4-BE49-F238E27FC236}">
                <a16:creationId xmlns:a16="http://schemas.microsoft.com/office/drawing/2014/main" id="{63DD6138-F218-4412-86FD-555CA54C5DD4}"/>
              </a:ext>
            </a:extLst>
          </p:cNvPr>
          <p:cNvSpPr>
            <a:spLocks noGrp="1"/>
          </p:cNvSpPr>
          <p:nvPr>
            <p:ph type="ftr" sz="quarter" idx="11"/>
          </p:nvPr>
        </p:nvSpPr>
        <p:spPr/>
        <p:txBody>
          <a:bodyPr/>
          <a:lstStyle/>
          <a:p>
            <a:endParaRPr lang="en-US" altLang="de-DE"/>
          </a:p>
        </p:txBody>
      </p:sp>
      <p:sp>
        <p:nvSpPr>
          <p:cNvPr id="4" name="Foliennummernplatzhalter 3">
            <a:extLst>
              <a:ext uri="{FF2B5EF4-FFF2-40B4-BE49-F238E27FC236}">
                <a16:creationId xmlns:a16="http://schemas.microsoft.com/office/drawing/2014/main" id="{EEEA5FD4-D3CA-48CE-8270-FCCB8E97DEEB}"/>
              </a:ext>
            </a:extLst>
          </p:cNvPr>
          <p:cNvSpPr>
            <a:spLocks noGrp="1"/>
          </p:cNvSpPr>
          <p:nvPr>
            <p:ph type="sldNum" sz="quarter" idx="12"/>
          </p:nvPr>
        </p:nvSpPr>
        <p:spPr/>
        <p:txBody>
          <a:bodyPr/>
          <a:lstStyle/>
          <a:p>
            <a:fld id="{44712D0F-702A-437E-BDD3-D8F44107E40D}" type="slidenum">
              <a:rPr lang="en-US" altLang="de-DE" smtClean="0"/>
              <a:pPr/>
              <a:t>‹Nr.›</a:t>
            </a:fld>
            <a:endParaRPr lang="en-US" altLang="de-DE"/>
          </a:p>
        </p:txBody>
      </p:sp>
    </p:spTree>
    <p:extLst>
      <p:ext uri="{BB962C8B-B14F-4D97-AF65-F5344CB8AC3E}">
        <p14:creationId xmlns:p14="http://schemas.microsoft.com/office/powerpoint/2010/main" val="1699504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CA40D0-8D1D-420C-AFD5-C4D896A1C12A}"/>
              </a:ext>
            </a:extLst>
          </p:cNvPr>
          <p:cNvSpPr>
            <a:spLocks noGrp="1"/>
          </p:cNvSpPr>
          <p:nvPr>
            <p:ph type="title"/>
          </p:nvPr>
        </p:nvSpPr>
        <p:spPr>
          <a:xfrm>
            <a:off x="629841" y="457200"/>
            <a:ext cx="2949178" cy="1600200"/>
          </a:xfrm>
        </p:spPr>
        <p:txBody>
          <a:bodyPr anchor="b"/>
          <a:lstStyle>
            <a:lvl1pPr>
              <a:defRPr sz="2400"/>
            </a:lvl1pPr>
          </a:lstStyle>
          <a:p>
            <a:r>
              <a:rPr lang="de-DE"/>
              <a:t>Mastertitelformat bearbeiten</a:t>
            </a:r>
          </a:p>
        </p:txBody>
      </p:sp>
      <p:sp>
        <p:nvSpPr>
          <p:cNvPr id="3" name="Inhaltsplatzhalter 2">
            <a:extLst>
              <a:ext uri="{FF2B5EF4-FFF2-40B4-BE49-F238E27FC236}">
                <a16:creationId xmlns:a16="http://schemas.microsoft.com/office/drawing/2014/main" id="{BFA6B8F0-DBD2-4A54-AE6E-142A547E3EB9}"/>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64ED048-ADDE-4E88-82AC-05DA12315E7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30AF3C7B-3441-4033-9B45-A38D4E9DD3B8}"/>
              </a:ext>
            </a:extLst>
          </p:cNvPr>
          <p:cNvSpPr>
            <a:spLocks noGrp="1"/>
          </p:cNvSpPr>
          <p:nvPr>
            <p:ph type="dt" sz="half" idx="10"/>
          </p:nvPr>
        </p:nvSpPr>
        <p:spPr/>
        <p:txBody>
          <a:bodyPr/>
          <a:lstStyle/>
          <a:p>
            <a:endParaRPr lang="en-US" altLang="de-DE"/>
          </a:p>
        </p:txBody>
      </p:sp>
      <p:sp>
        <p:nvSpPr>
          <p:cNvPr id="6" name="Fußzeilenplatzhalter 5">
            <a:extLst>
              <a:ext uri="{FF2B5EF4-FFF2-40B4-BE49-F238E27FC236}">
                <a16:creationId xmlns:a16="http://schemas.microsoft.com/office/drawing/2014/main" id="{DEFDFFDE-B687-48C7-83E2-549805D2E01D}"/>
              </a:ext>
            </a:extLst>
          </p:cNvPr>
          <p:cNvSpPr>
            <a:spLocks noGrp="1"/>
          </p:cNvSpPr>
          <p:nvPr>
            <p:ph type="ftr" sz="quarter" idx="11"/>
          </p:nvPr>
        </p:nvSpPr>
        <p:spPr/>
        <p:txBody>
          <a:bodyPr/>
          <a:lstStyle/>
          <a:p>
            <a:endParaRPr lang="en-US" altLang="de-DE"/>
          </a:p>
        </p:txBody>
      </p:sp>
      <p:sp>
        <p:nvSpPr>
          <p:cNvPr id="7" name="Foliennummernplatzhalter 6">
            <a:extLst>
              <a:ext uri="{FF2B5EF4-FFF2-40B4-BE49-F238E27FC236}">
                <a16:creationId xmlns:a16="http://schemas.microsoft.com/office/drawing/2014/main" id="{B371CEFA-FCAA-4574-BAD5-988FA8BE741D}"/>
              </a:ext>
            </a:extLst>
          </p:cNvPr>
          <p:cNvSpPr>
            <a:spLocks noGrp="1"/>
          </p:cNvSpPr>
          <p:nvPr>
            <p:ph type="sldNum" sz="quarter" idx="12"/>
          </p:nvPr>
        </p:nvSpPr>
        <p:spPr/>
        <p:txBody>
          <a:bodyPr/>
          <a:lstStyle/>
          <a:p>
            <a:fld id="{6B00C4E7-08FF-4B8E-8566-1D403F4040C5}" type="slidenum">
              <a:rPr lang="en-US" altLang="de-DE" smtClean="0"/>
              <a:pPr/>
              <a:t>‹Nr.›</a:t>
            </a:fld>
            <a:endParaRPr lang="en-US" altLang="de-DE"/>
          </a:p>
        </p:txBody>
      </p:sp>
    </p:spTree>
    <p:extLst>
      <p:ext uri="{BB962C8B-B14F-4D97-AF65-F5344CB8AC3E}">
        <p14:creationId xmlns:p14="http://schemas.microsoft.com/office/powerpoint/2010/main" val="952626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FCBEDB-6086-4BD1-B41B-7A37B34EDDD6}"/>
              </a:ext>
            </a:extLst>
          </p:cNvPr>
          <p:cNvSpPr>
            <a:spLocks noGrp="1"/>
          </p:cNvSpPr>
          <p:nvPr>
            <p:ph type="title"/>
          </p:nvPr>
        </p:nvSpPr>
        <p:spPr>
          <a:xfrm>
            <a:off x="629841" y="457200"/>
            <a:ext cx="2949178" cy="1600200"/>
          </a:xfrm>
        </p:spPr>
        <p:txBody>
          <a:bodyPr anchor="b"/>
          <a:lstStyle>
            <a:lvl1pPr>
              <a:defRPr sz="2400"/>
            </a:lvl1pPr>
          </a:lstStyle>
          <a:p>
            <a:r>
              <a:rPr lang="de-DE"/>
              <a:t>Mastertitelformat bearbeiten</a:t>
            </a:r>
          </a:p>
        </p:txBody>
      </p:sp>
      <p:sp>
        <p:nvSpPr>
          <p:cNvPr id="3" name="Bildplatzhalter 2">
            <a:extLst>
              <a:ext uri="{FF2B5EF4-FFF2-40B4-BE49-F238E27FC236}">
                <a16:creationId xmlns:a16="http://schemas.microsoft.com/office/drawing/2014/main" id="{D46FA5A7-FC87-434C-BBA3-6E592AA19BB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a:p>
        </p:txBody>
      </p:sp>
      <p:sp>
        <p:nvSpPr>
          <p:cNvPr id="4" name="Textplatzhalter 3">
            <a:extLst>
              <a:ext uri="{FF2B5EF4-FFF2-40B4-BE49-F238E27FC236}">
                <a16:creationId xmlns:a16="http://schemas.microsoft.com/office/drawing/2014/main" id="{7DCCA974-F2B6-4991-A088-7773CC66B75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CDE6F2AE-F5CC-4C48-B529-7CB2E2BD0E78}"/>
              </a:ext>
            </a:extLst>
          </p:cNvPr>
          <p:cNvSpPr>
            <a:spLocks noGrp="1"/>
          </p:cNvSpPr>
          <p:nvPr>
            <p:ph type="dt" sz="half" idx="10"/>
          </p:nvPr>
        </p:nvSpPr>
        <p:spPr/>
        <p:txBody>
          <a:bodyPr/>
          <a:lstStyle/>
          <a:p>
            <a:endParaRPr lang="en-US" altLang="de-DE"/>
          </a:p>
        </p:txBody>
      </p:sp>
      <p:sp>
        <p:nvSpPr>
          <p:cNvPr id="6" name="Fußzeilenplatzhalter 5">
            <a:extLst>
              <a:ext uri="{FF2B5EF4-FFF2-40B4-BE49-F238E27FC236}">
                <a16:creationId xmlns:a16="http://schemas.microsoft.com/office/drawing/2014/main" id="{D55A34DC-0677-49DF-8C68-6A7E2FD4EEFE}"/>
              </a:ext>
            </a:extLst>
          </p:cNvPr>
          <p:cNvSpPr>
            <a:spLocks noGrp="1"/>
          </p:cNvSpPr>
          <p:nvPr>
            <p:ph type="ftr" sz="quarter" idx="11"/>
          </p:nvPr>
        </p:nvSpPr>
        <p:spPr/>
        <p:txBody>
          <a:bodyPr/>
          <a:lstStyle/>
          <a:p>
            <a:endParaRPr lang="en-US" altLang="de-DE"/>
          </a:p>
        </p:txBody>
      </p:sp>
      <p:sp>
        <p:nvSpPr>
          <p:cNvPr id="7" name="Foliennummernplatzhalter 6">
            <a:extLst>
              <a:ext uri="{FF2B5EF4-FFF2-40B4-BE49-F238E27FC236}">
                <a16:creationId xmlns:a16="http://schemas.microsoft.com/office/drawing/2014/main" id="{F2725422-61FE-48AA-B71E-0C26544302D7}"/>
              </a:ext>
            </a:extLst>
          </p:cNvPr>
          <p:cNvSpPr>
            <a:spLocks noGrp="1"/>
          </p:cNvSpPr>
          <p:nvPr>
            <p:ph type="sldNum" sz="quarter" idx="12"/>
          </p:nvPr>
        </p:nvSpPr>
        <p:spPr/>
        <p:txBody>
          <a:bodyPr/>
          <a:lstStyle/>
          <a:p>
            <a:fld id="{6B7A3B3D-B5FC-4538-A69E-317EB0D024BB}" type="slidenum">
              <a:rPr lang="en-US" altLang="de-DE" smtClean="0"/>
              <a:pPr/>
              <a:t>‹Nr.›</a:t>
            </a:fld>
            <a:endParaRPr lang="en-US" altLang="de-DE"/>
          </a:p>
        </p:txBody>
      </p:sp>
    </p:spTree>
    <p:extLst>
      <p:ext uri="{BB962C8B-B14F-4D97-AF65-F5344CB8AC3E}">
        <p14:creationId xmlns:p14="http://schemas.microsoft.com/office/powerpoint/2010/main" val="2195574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B6364B0A-CBD7-46C7-B16B-D6BF47A49750}"/>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54DA1E5-8D35-4F5B-8F31-7A1A88B2483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0F38883-48AD-4088-91B5-7B2E776F5A1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ltLang="de-DE"/>
          </a:p>
        </p:txBody>
      </p:sp>
      <p:sp>
        <p:nvSpPr>
          <p:cNvPr id="5" name="Fußzeilenplatzhalter 4">
            <a:extLst>
              <a:ext uri="{FF2B5EF4-FFF2-40B4-BE49-F238E27FC236}">
                <a16:creationId xmlns:a16="http://schemas.microsoft.com/office/drawing/2014/main" id="{11D56150-A8DE-4028-AB06-432E905F94C7}"/>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ltLang="de-DE"/>
          </a:p>
        </p:txBody>
      </p:sp>
      <p:sp>
        <p:nvSpPr>
          <p:cNvPr id="6" name="Foliennummernplatzhalter 5">
            <a:extLst>
              <a:ext uri="{FF2B5EF4-FFF2-40B4-BE49-F238E27FC236}">
                <a16:creationId xmlns:a16="http://schemas.microsoft.com/office/drawing/2014/main" id="{3FD88B37-4C1B-4FBF-9B29-802A7DFF85B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1C8906-BB97-47D1-B7EB-A9E20CAE227B}" type="slidenum">
              <a:rPr lang="en-US" altLang="de-DE" smtClean="0"/>
              <a:pPr/>
              <a:t>‹Nr.›</a:t>
            </a:fld>
            <a:endParaRPr lang="en-US" altLang="de-DE"/>
          </a:p>
        </p:txBody>
      </p:sp>
    </p:spTree>
    <p:extLst>
      <p:ext uri="{BB962C8B-B14F-4D97-AF65-F5344CB8AC3E}">
        <p14:creationId xmlns:p14="http://schemas.microsoft.com/office/powerpoint/2010/main" val="153154090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slide" Target="slide24.xml"/><Relationship Id="rId18" Type="http://schemas.openxmlformats.org/officeDocument/2006/relationships/slide" Target="slide36.xml"/><Relationship Id="rId26" Type="http://schemas.openxmlformats.org/officeDocument/2006/relationships/slide" Target="slide34.xml"/><Relationship Id="rId21" Type="http://schemas.openxmlformats.org/officeDocument/2006/relationships/slide" Target="slide20.xml"/><Relationship Id="rId34" Type="http://schemas.openxmlformats.org/officeDocument/2006/relationships/slide" Target="slide7.xml"/><Relationship Id="rId7" Type="http://schemas.openxmlformats.org/officeDocument/2006/relationships/slide" Target="slide6.xml"/><Relationship Id="rId12" Type="http://schemas.openxmlformats.org/officeDocument/2006/relationships/slide" Target="slide13.xml"/><Relationship Id="rId17" Type="http://schemas.openxmlformats.org/officeDocument/2006/relationships/slide" Target="slide22.xml"/><Relationship Id="rId25" Type="http://schemas.openxmlformats.org/officeDocument/2006/relationships/slide" Target="slide18.xml"/><Relationship Id="rId33" Type="http://schemas.openxmlformats.org/officeDocument/2006/relationships/slide" Target="slide32.xml"/><Relationship Id="rId2" Type="http://schemas.openxmlformats.org/officeDocument/2006/relationships/slide" Target="slide2.xml"/><Relationship Id="rId16" Type="http://schemas.openxmlformats.org/officeDocument/2006/relationships/slide" Target="slide12.xml"/><Relationship Id="rId20" Type="http://schemas.openxmlformats.org/officeDocument/2006/relationships/slide" Target="slide11.xml"/><Relationship Id="rId29" Type="http://schemas.openxmlformats.org/officeDocument/2006/relationships/slide" Target="slide16.xml"/><Relationship Id="rId1" Type="http://schemas.openxmlformats.org/officeDocument/2006/relationships/slideLayout" Target="../slideLayouts/slideLayout6.xml"/><Relationship Id="rId6" Type="http://schemas.openxmlformats.org/officeDocument/2006/relationships/slide" Target="slide5.xml"/><Relationship Id="rId11" Type="http://schemas.openxmlformats.org/officeDocument/2006/relationships/slide" Target="slide25.xml"/><Relationship Id="rId24" Type="http://schemas.openxmlformats.org/officeDocument/2006/relationships/slide" Target="slide10.xml"/><Relationship Id="rId32" Type="http://schemas.openxmlformats.org/officeDocument/2006/relationships/slide" Target="slide8.xml"/><Relationship Id="rId37" Type="http://schemas.openxmlformats.org/officeDocument/2006/relationships/slide" Target="slide29.xml"/><Relationship Id="rId5" Type="http://schemas.openxmlformats.org/officeDocument/2006/relationships/slide" Target="slide28.xml"/><Relationship Id="rId15" Type="http://schemas.openxmlformats.org/officeDocument/2006/relationships/slide" Target="slide23.xml"/><Relationship Id="rId23" Type="http://schemas.openxmlformats.org/officeDocument/2006/relationships/slide" Target="slide19.xml"/><Relationship Id="rId28" Type="http://schemas.openxmlformats.org/officeDocument/2006/relationships/slide" Target="slide9.xml"/><Relationship Id="rId36" Type="http://schemas.openxmlformats.org/officeDocument/2006/relationships/slide" Target="slide30.xml"/><Relationship Id="rId10" Type="http://schemas.openxmlformats.org/officeDocument/2006/relationships/slide" Target="slide38.xml"/><Relationship Id="rId19" Type="http://schemas.openxmlformats.org/officeDocument/2006/relationships/slide" Target="slide21.xml"/><Relationship Id="rId31"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26.xml"/><Relationship Id="rId14" Type="http://schemas.openxmlformats.org/officeDocument/2006/relationships/slide" Target="slide37.xml"/><Relationship Id="rId22" Type="http://schemas.openxmlformats.org/officeDocument/2006/relationships/slide" Target="slide35.xml"/><Relationship Id="rId27" Type="http://schemas.openxmlformats.org/officeDocument/2006/relationships/slide" Target="slide17.xml"/><Relationship Id="rId30" Type="http://schemas.openxmlformats.org/officeDocument/2006/relationships/slide" Target="slide33.xml"/><Relationship Id="rId35" Type="http://schemas.openxmlformats.org/officeDocument/2006/relationships/slide" Target="slide31.xml"/><Relationship Id="rId8" Type="http://schemas.openxmlformats.org/officeDocument/2006/relationships/slide" Target="slide14.xml"/><Relationship Id="rId3" Type="http://schemas.openxmlformats.org/officeDocument/2006/relationships/slide" Target="slide3.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5.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6.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7.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8.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9.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0.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1.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2.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3.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7.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5.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6.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7.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8.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9.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50.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51.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gif"/><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slide" Target="slide1.xml"/></Relationships>
</file>

<file path=ppt/slides/_rels/slide2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slide" Target="slide1.xml"/></Relationships>
</file>

<file path=ppt/slides/_rels/slide3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5.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7.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8.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9.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0.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1.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3.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9.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5.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6.xml"/><Relationship Id="rId1" Type="http://schemas.openxmlformats.org/officeDocument/2006/relationships/slideLayout" Target="../slideLayouts/slideLayout6.xml"/><Relationship Id="rId5" Type="http://schemas.openxmlformats.org/officeDocument/2006/relationships/image" Target="../media/image13.gif"/><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7.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8.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9.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0.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1.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2.xml"/><Relationship Id="rId1" Type="http://schemas.openxmlformats.org/officeDocument/2006/relationships/slideLayout" Target="../slideLayouts/slideLayout6.xml"/><Relationship Id="rId5" Type="http://schemas.openxmlformats.org/officeDocument/2006/relationships/image" Target="../media/image14.gif"/><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3.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0.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5.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6.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gif"/><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1.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3.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4.xml"/><Relationship Id="rId1" Type="http://schemas.openxmlformats.org/officeDocument/2006/relationships/slideLayout" Target="../slideLayouts/slideLayout6.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20698493-81D4-4A0B-956E-2A50B9F52016}"/>
              </a:ext>
            </a:extLst>
          </p:cNvPr>
          <p:cNvSpPr>
            <a:spLocks noGrp="1" noChangeArrowheads="1"/>
          </p:cNvSpPr>
          <p:nvPr>
            <p:ph type="title"/>
          </p:nvPr>
        </p:nvSpPr>
        <p:spPr>
          <a:xfrm>
            <a:off x="457200" y="274638"/>
            <a:ext cx="8229600" cy="487362"/>
          </a:xfrm>
        </p:spPr>
        <p:txBody>
          <a:bodyPr>
            <a:normAutofit fontScale="90000"/>
          </a:bodyPr>
          <a:lstStyle/>
          <a:p>
            <a:pPr algn="ctr"/>
            <a:r>
              <a:rPr lang="en-US" altLang="de-DE" sz="4000" dirty="0">
                <a:latin typeface="Calibri" panose="020F0502020204030204" pitchFamily="34" charset="0"/>
                <a:cs typeface="Calibri" panose="020F0502020204030204" pitchFamily="34" charset="0"/>
              </a:rPr>
              <a:t>Das große Quiz der Graphen</a:t>
            </a:r>
          </a:p>
        </p:txBody>
      </p:sp>
      <p:sp>
        <p:nvSpPr>
          <p:cNvPr id="2053" name="AutoShape 5">
            <a:hlinkClick r:id="rId2" action="ppaction://hlinksldjump"/>
            <a:extLst>
              <a:ext uri="{FF2B5EF4-FFF2-40B4-BE49-F238E27FC236}">
                <a16:creationId xmlns:a16="http://schemas.microsoft.com/office/drawing/2014/main" id="{0013CB51-7393-4331-89E0-34A0B7D14A8C}"/>
              </a:ext>
            </a:extLst>
          </p:cNvPr>
          <p:cNvSpPr>
            <a:spLocks noChangeArrowheads="1"/>
          </p:cNvSpPr>
          <p:nvPr/>
        </p:nvSpPr>
        <p:spPr bwMode="auto">
          <a:xfrm>
            <a:off x="457200" y="19812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 action="ppaction://hlinksldjump"/>
              </a:rPr>
              <a:t>100€</a:t>
            </a:r>
            <a:endParaRPr lang="en-US" altLang="en-US" sz="2400" dirty="0">
              <a:latin typeface="Calibri" panose="020F0502020204030204" pitchFamily="34" charset="0"/>
              <a:cs typeface="Calibri" panose="020F0502020204030204" pitchFamily="34" charset="0"/>
            </a:endParaRPr>
          </a:p>
        </p:txBody>
      </p:sp>
      <p:sp>
        <p:nvSpPr>
          <p:cNvPr id="2054" name="AutoShape 6">
            <a:extLst>
              <a:ext uri="{FF2B5EF4-FFF2-40B4-BE49-F238E27FC236}">
                <a16:creationId xmlns:a16="http://schemas.microsoft.com/office/drawing/2014/main" id="{660DF638-5594-46FD-A41C-B381A40ECD79}"/>
              </a:ext>
            </a:extLst>
          </p:cNvPr>
          <p:cNvSpPr>
            <a:spLocks noChangeArrowheads="1"/>
          </p:cNvSpPr>
          <p:nvPr/>
        </p:nvSpPr>
        <p:spPr bwMode="auto">
          <a:xfrm>
            <a:off x="457200" y="990600"/>
            <a:ext cx="1524000" cy="762000"/>
          </a:xfrm>
          <a:prstGeom prst="flowChartAlternateProcess">
            <a:avLst/>
          </a:prstGeom>
          <a:solidFill>
            <a:schemeClr val="accent1">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rPr>
              <a:t>Verkehr</a:t>
            </a:r>
          </a:p>
        </p:txBody>
      </p:sp>
      <p:sp>
        <p:nvSpPr>
          <p:cNvPr id="2055" name="AutoShape 7">
            <a:extLst>
              <a:ext uri="{FF2B5EF4-FFF2-40B4-BE49-F238E27FC236}">
                <a16:creationId xmlns:a16="http://schemas.microsoft.com/office/drawing/2014/main" id="{3051514A-8685-4D6F-AFB2-38E4B5B24ED0}"/>
              </a:ext>
            </a:extLst>
          </p:cNvPr>
          <p:cNvSpPr>
            <a:spLocks noChangeArrowheads="1"/>
          </p:cNvSpPr>
          <p:nvPr/>
        </p:nvSpPr>
        <p:spPr bwMode="auto">
          <a:xfrm>
            <a:off x="2133600" y="990600"/>
            <a:ext cx="1524000" cy="762000"/>
          </a:xfrm>
          <a:prstGeom prst="flowChartAlternateProcess">
            <a:avLst/>
          </a:prstGeom>
          <a:solidFill>
            <a:schemeClr val="accent1">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rPr>
              <a:t>Soziales</a:t>
            </a:r>
          </a:p>
        </p:txBody>
      </p:sp>
      <p:sp>
        <p:nvSpPr>
          <p:cNvPr id="2056" name="AutoShape 8">
            <a:extLst>
              <a:ext uri="{FF2B5EF4-FFF2-40B4-BE49-F238E27FC236}">
                <a16:creationId xmlns:a16="http://schemas.microsoft.com/office/drawing/2014/main" id="{EC8927AD-E4CC-456B-A7AF-E905757EA5F1}"/>
              </a:ext>
            </a:extLst>
          </p:cNvPr>
          <p:cNvSpPr>
            <a:spLocks noChangeArrowheads="1"/>
          </p:cNvSpPr>
          <p:nvPr/>
        </p:nvSpPr>
        <p:spPr bwMode="auto">
          <a:xfrm>
            <a:off x="3810000" y="990600"/>
            <a:ext cx="1524000" cy="762000"/>
          </a:xfrm>
          <a:prstGeom prst="flowChartAlternateProcess">
            <a:avLst/>
          </a:prstGeom>
          <a:solidFill>
            <a:schemeClr val="accent1">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rPr>
              <a:t>Computer</a:t>
            </a:r>
          </a:p>
        </p:txBody>
      </p:sp>
      <p:sp>
        <p:nvSpPr>
          <p:cNvPr id="2057" name="AutoShape 9">
            <a:extLst>
              <a:ext uri="{FF2B5EF4-FFF2-40B4-BE49-F238E27FC236}">
                <a16:creationId xmlns:a16="http://schemas.microsoft.com/office/drawing/2014/main" id="{6DBDB3B6-6B6A-4BFB-BCA1-974D00A9B518}"/>
              </a:ext>
            </a:extLst>
          </p:cNvPr>
          <p:cNvSpPr>
            <a:spLocks noChangeArrowheads="1"/>
          </p:cNvSpPr>
          <p:nvPr/>
        </p:nvSpPr>
        <p:spPr bwMode="auto">
          <a:xfrm>
            <a:off x="5486400" y="990600"/>
            <a:ext cx="1524000" cy="762000"/>
          </a:xfrm>
          <a:prstGeom prst="flowChartAlternateProcess">
            <a:avLst/>
          </a:prstGeom>
          <a:solidFill>
            <a:schemeClr val="accent1">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rPr>
              <a:t>U-Bahn</a:t>
            </a:r>
          </a:p>
        </p:txBody>
      </p:sp>
      <p:sp>
        <p:nvSpPr>
          <p:cNvPr id="2058" name="AutoShape 10">
            <a:extLst>
              <a:ext uri="{FF2B5EF4-FFF2-40B4-BE49-F238E27FC236}">
                <a16:creationId xmlns:a16="http://schemas.microsoft.com/office/drawing/2014/main" id="{D889EA29-BB14-44FA-AF3B-B40360BE3163}"/>
              </a:ext>
            </a:extLst>
          </p:cNvPr>
          <p:cNvSpPr>
            <a:spLocks noChangeArrowheads="1"/>
          </p:cNvSpPr>
          <p:nvPr/>
        </p:nvSpPr>
        <p:spPr bwMode="auto">
          <a:xfrm>
            <a:off x="7162800" y="990600"/>
            <a:ext cx="1524000" cy="762000"/>
          </a:xfrm>
          <a:prstGeom prst="flowChartAlternateProcess">
            <a:avLst/>
          </a:prstGeom>
          <a:solidFill>
            <a:schemeClr val="accent1">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rPr>
              <a:t>Dies&amp;Das</a:t>
            </a:r>
          </a:p>
        </p:txBody>
      </p:sp>
      <p:sp>
        <p:nvSpPr>
          <p:cNvPr id="2059" name="AutoShape 11">
            <a:hlinkClick r:id="rId3" action="ppaction://hlinksldjump"/>
            <a:extLst>
              <a:ext uri="{FF2B5EF4-FFF2-40B4-BE49-F238E27FC236}">
                <a16:creationId xmlns:a16="http://schemas.microsoft.com/office/drawing/2014/main" id="{D33FD95B-5225-4CE2-AFAF-2B27FD7CCDDA}"/>
              </a:ext>
            </a:extLst>
          </p:cNvPr>
          <p:cNvSpPr>
            <a:spLocks noChangeArrowheads="1"/>
          </p:cNvSpPr>
          <p:nvPr/>
        </p:nvSpPr>
        <p:spPr bwMode="auto">
          <a:xfrm>
            <a:off x="457200" y="28956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3" action="ppaction://hlinksldjump"/>
              </a:rPr>
              <a:t>200€</a:t>
            </a:r>
            <a:endParaRPr lang="en-US" altLang="en-US" sz="2400" dirty="0">
              <a:latin typeface="Calibri" panose="020F0502020204030204" pitchFamily="34" charset="0"/>
              <a:cs typeface="Calibri" panose="020F0502020204030204" pitchFamily="34" charset="0"/>
            </a:endParaRPr>
          </a:p>
        </p:txBody>
      </p:sp>
      <p:sp>
        <p:nvSpPr>
          <p:cNvPr id="2060" name="AutoShape 12">
            <a:hlinkClick r:id="rId3" action="ppaction://hlinksldjump"/>
            <a:extLst>
              <a:ext uri="{FF2B5EF4-FFF2-40B4-BE49-F238E27FC236}">
                <a16:creationId xmlns:a16="http://schemas.microsoft.com/office/drawing/2014/main" id="{66667350-6FB9-401A-87C8-99AD6C6A22FA}"/>
              </a:ext>
            </a:extLst>
          </p:cNvPr>
          <p:cNvSpPr>
            <a:spLocks noChangeArrowheads="1"/>
          </p:cNvSpPr>
          <p:nvPr/>
        </p:nvSpPr>
        <p:spPr bwMode="auto">
          <a:xfrm>
            <a:off x="457200" y="38100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4" action="ppaction://hlinksldjump"/>
              </a:rPr>
              <a:t>300€</a:t>
            </a:r>
            <a:endParaRPr lang="en-US" altLang="en-US" sz="2400" dirty="0">
              <a:latin typeface="Calibri" panose="020F0502020204030204" pitchFamily="34" charset="0"/>
              <a:cs typeface="Calibri" panose="020F0502020204030204" pitchFamily="34" charset="0"/>
            </a:endParaRPr>
          </a:p>
        </p:txBody>
      </p:sp>
      <p:sp>
        <p:nvSpPr>
          <p:cNvPr id="2061" name="AutoShape 13">
            <a:hlinkClick r:id="rId5" action="ppaction://hlinksldjump"/>
            <a:extLst>
              <a:ext uri="{FF2B5EF4-FFF2-40B4-BE49-F238E27FC236}">
                <a16:creationId xmlns:a16="http://schemas.microsoft.com/office/drawing/2014/main" id="{91C863F3-68CF-4455-9E72-E7ADFB7D5F39}"/>
              </a:ext>
            </a:extLst>
          </p:cNvPr>
          <p:cNvSpPr>
            <a:spLocks noChangeArrowheads="1"/>
          </p:cNvSpPr>
          <p:nvPr/>
        </p:nvSpPr>
        <p:spPr bwMode="auto">
          <a:xfrm>
            <a:off x="457200" y="47244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6" action="ppaction://hlinksldjump"/>
              </a:rPr>
              <a:t>400€</a:t>
            </a:r>
            <a:endParaRPr lang="en-US" altLang="en-US" sz="2400" dirty="0">
              <a:latin typeface="Calibri" panose="020F0502020204030204" pitchFamily="34" charset="0"/>
              <a:cs typeface="Calibri" panose="020F0502020204030204" pitchFamily="34" charset="0"/>
            </a:endParaRPr>
          </a:p>
        </p:txBody>
      </p:sp>
      <p:sp>
        <p:nvSpPr>
          <p:cNvPr id="2062" name="AutoShape 14">
            <a:hlinkClick r:id="rId4" action="ppaction://hlinksldjump"/>
            <a:extLst>
              <a:ext uri="{FF2B5EF4-FFF2-40B4-BE49-F238E27FC236}">
                <a16:creationId xmlns:a16="http://schemas.microsoft.com/office/drawing/2014/main" id="{B3ED488F-E419-40ED-9C0A-EEA26A4C6173}"/>
              </a:ext>
            </a:extLst>
          </p:cNvPr>
          <p:cNvSpPr>
            <a:spLocks noChangeArrowheads="1"/>
          </p:cNvSpPr>
          <p:nvPr/>
        </p:nvSpPr>
        <p:spPr bwMode="auto">
          <a:xfrm>
            <a:off x="457200" y="56388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7" action="ppaction://hlinksldjump"/>
              </a:rPr>
              <a:t>500€</a:t>
            </a:r>
            <a:endParaRPr lang="en-US" altLang="en-US" sz="2400" dirty="0">
              <a:latin typeface="Calibri" panose="020F0502020204030204" pitchFamily="34" charset="0"/>
              <a:cs typeface="Calibri" panose="020F0502020204030204" pitchFamily="34" charset="0"/>
            </a:endParaRPr>
          </a:p>
        </p:txBody>
      </p:sp>
      <p:sp>
        <p:nvSpPr>
          <p:cNvPr id="2063" name="AutoShape 15">
            <a:hlinkClick r:id="rId8" action="ppaction://hlinksldjump"/>
            <a:extLst>
              <a:ext uri="{FF2B5EF4-FFF2-40B4-BE49-F238E27FC236}">
                <a16:creationId xmlns:a16="http://schemas.microsoft.com/office/drawing/2014/main" id="{A74C5391-1DF2-4835-8BD1-8597B725AD3F}"/>
              </a:ext>
            </a:extLst>
          </p:cNvPr>
          <p:cNvSpPr>
            <a:spLocks noChangeArrowheads="1"/>
          </p:cNvSpPr>
          <p:nvPr/>
        </p:nvSpPr>
        <p:spPr bwMode="auto">
          <a:xfrm>
            <a:off x="7162800" y="56388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9" action="ppaction://hlinksldjump"/>
              </a:rPr>
              <a:t>500€</a:t>
            </a:r>
            <a:endParaRPr lang="en-US" altLang="en-US" sz="2400" dirty="0">
              <a:latin typeface="Calibri" panose="020F0502020204030204" pitchFamily="34" charset="0"/>
              <a:cs typeface="Calibri" panose="020F0502020204030204" pitchFamily="34" charset="0"/>
            </a:endParaRPr>
          </a:p>
        </p:txBody>
      </p:sp>
      <p:sp>
        <p:nvSpPr>
          <p:cNvPr id="2064" name="AutoShape 16">
            <a:hlinkClick r:id="rId10" action="ppaction://hlinksldjump"/>
            <a:extLst>
              <a:ext uri="{FF2B5EF4-FFF2-40B4-BE49-F238E27FC236}">
                <a16:creationId xmlns:a16="http://schemas.microsoft.com/office/drawing/2014/main" id="{BFBDBFCE-EB42-46D5-91D4-E693F75F0AEE}"/>
              </a:ext>
            </a:extLst>
          </p:cNvPr>
          <p:cNvSpPr>
            <a:spLocks noChangeArrowheads="1"/>
          </p:cNvSpPr>
          <p:nvPr/>
        </p:nvSpPr>
        <p:spPr bwMode="auto">
          <a:xfrm>
            <a:off x="7162800" y="47244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1" action="ppaction://hlinksldjump"/>
              </a:rPr>
              <a:t>400€</a:t>
            </a:r>
            <a:endParaRPr lang="en-US" altLang="en-US" sz="2400" dirty="0">
              <a:latin typeface="Calibri" panose="020F0502020204030204" pitchFamily="34" charset="0"/>
              <a:cs typeface="Calibri" panose="020F0502020204030204" pitchFamily="34" charset="0"/>
            </a:endParaRPr>
          </a:p>
        </p:txBody>
      </p:sp>
      <p:sp>
        <p:nvSpPr>
          <p:cNvPr id="2065" name="AutoShape 17">
            <a:hlinkClick r:id="rId12" action="ppaction://hlinksldjump"/>
            <a:extLst>
              <a:ext uri="{FF2B5EF4-FFF2-40B4-BE49-F238E27FC236}">
                <a16:creationId xmlns:a16="http://schemas.microsoft.com/office/drawing/2014/main" id="{E37FDBF7-4246-4CDC-9B09-19CC6A47CDBD}"/>
              </a:ext>
            </a:extLst>
          </p:cNvPr>
          <p:cNvSpPr>
            <a:spLocks noChangeArrowheads="1"/>
          </p:cNvSpPr>
          <p:nvPr/>
        </p:nvSpPr>
        <p:spPr bwMode="auto">
          <a:xfrm>
            <a:off x="7162800" y="38100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3" action="ppaction://hlinksldjump"/>
              </a:rPr>
              <a:t>300€</a:t>
            </a:r>
            <a:endParaRPr lang="en-US" altLang="en-US" sz="2400" dirty="0">
              <a:latin typeface="Calibri" panose="020F0502020204030204" pitchFamily="34" charset="0"/>
              <a:cs typeface="Calibri" panose="020F0502020204030204" pitchFamily="34" charset="0"/>
            </a:endParaRPr>
          </a:p>
        </p:txBody>
      </p:sp>
      <p:sp>
        <p:nvSpPr>
          <p:cNvPr id="2066" name="AutoShape 18">
            <a:hlinkClick r:id="rId14" action="ppaction://hlinksldjump"/>
            <a:extLst>
              <a:ext uri="{FF2B5EF4-FFF2-40B4-BE49-F238E27FC236}">
                <a16:creationId xmlns:a16="http://schemas.microsoft.com/office/drawing/2014/main" id="{484BC20E-F286-4446-9B0C-B47A987C0F38}"/>
              </a:ext>
            </a:extLst>
          </p:cNvPr>
          <p:cNvSpPr>
            <a:spLocks noChangeArrowheads="1"/>
          </p:cNvSpPr>
          <p:nvPr/>
        </p:nvSpPr>
        <p:spPr bwMode="auto">
          <a:xfrm>
            <a:off x="7162800" y="28956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5" action="ppaction://hlinksldjump"/>
              </a:rPr>
              <a:t>200€</a:t>
            </a:r>
            <a:endParaRPr lang="en-US" altLang="en-US" sz="2400" dirty="0">
              <a:latin typeface="Calibri" panose="020F0502020204030204" pitchFamily="34" charset="0"/>
              <a:cs typeface="Calibri" panose="020F0502020204030204" pitchFamily="34" charset="0"/>
            </a:endParaRPr>
          </a:p>
        </p:txBody>
      </p:sp>
      <p:sp>
        <p:nvSpPr>
          <p:cNvPr id="2067" name="AutoShape 19">
            <a:hlinkClick r:id="rId16" action="ppaction://hlinksldjump"/>
            <a:extLst>
              <a:ext uri="{FF2B5EF4-FFF2-40B4-BE49-F238E27FC236}">
                <a16:creationId xmlns:a16="http://schemas.microsoft.com/office/drawing/2014/main" id="{5D7C13F9-FE33-4A55-B884-FC5274CCF98B}"/>
              </a:ext>
            </a:extLst>
          </p:cNvPr>
          <p:cNvSpPr>
            <a:spLocks noChangeArrowheads="1"/>
          </p:cNvSpPr>
          <p:nvPr/>
        </p:nvSpPr>
        <p:spPr bwMode="auto">
          <a:xfrm>
            <a:off x="7162800" y="19812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7" action="ppaction://hlinksldjump"/>
              </a:rPr>
              <a:t>100€</a:t>
            </a:r>
            <a:endParaRPr lang="en-US" altLang="en-US" sz="2400" dirty="0">
              <a:latin typeface="Calibri" panose="020F0502020204030204" pitchFamily="34" charset="0"/>
              <a:cs typeface="Calibri" panose="020F0502020204030204" pitchFamily="34" charset="0"/>
            </a:endParaRPr>
          </a:p>
        </p:txBody>
      </p:sp>
      <p:sp>
        <p:nvSpPr>
          <p:cNvPr id="2068" name="AutoShape 20">
            <a:hlinkClick r:id="rId18" action="ppaction://hlinksldjump"/>
            <a:extLst>
              <a:ext uri="{FF2B5EF4-FFF2-40B4-BE49-F238E27FC236}">
                <a16:creationId xmlns:a16="http://schemas.microsoft.com/office/drawing/2014/main" id="{892B4A8D-011C-43CC-83F9-0BC3BDCA48FB}"/>
              </a:ext>
            </a:extLst>
          </p:cNvPr>
          <p:cNvSpPr>
            <a:spLocks noChangeArrowheads="1"/>
          </p:cNvSpPr>
          <p:nvPr/>
        </p:nvSpPr>
        <p:spPr bwMode="auto">
          <a:xfrm>
            <a:off x="5486400" y="56388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9" action="ppaction://hlinksldjump"/>
              </a:rPr>
              <a:t>500€</a:t>
            </a:r>
            <a:endParaRPr lang="en-US" altLang="en-US" sz="2400" dirty="0">
              <a:latin typeface="Calibri" panose="020F0502020204030204" pitchFamily="34" charset="0"/>
              <a:cs typeface="Calibri" panose="020F0502020204030204" pitchFamily="34" charset="0"/>
            </a:endParaRPr>
          </a:p>
        </p:txBody>
      </p:sp>
      <p:sp>
        <p:nvSpPr>
          <p:cNvPr id="2069" name="AutoShape 21">
            <a:hlinkClick r:id="rId20" action="ppaction://hlinksldjump"/>
            <a:extLst>
              <a:ext uri="{FF2B5EF4-FFF2-40B4-BE49-F238E27FC236}">
                <a16:creationId xmlns:a16="http://schemas.microsoft.com/office/drawing/2014/main" id="{1116AABA-4F3D-4493-AB59-32017CD389D5}"/>
              </a:ext>
            </a:extLst>
          </p:cNvPr>
          <p:cNvSpPr>
            <a:spLocks noChangeArrowheads="1"/>
          </p:cNvSpPr>
          <p:nvPr/>
        </p:nvSpPr>
        <p:spPr bwMode="auto">
          <a:xfrm>
            <a:off x="5486400" y="47244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1" action="ppaction://hlinksldjump"/>
              </a:rPr>
              <a:t>400€</a:t>
            </a:r>
            <a:endParaRPr lang="en-US" altLang="en-US" sz="2400" dirty="0">
              <a:latin typeface="Calibri" panose="020F0502020204030204" pitchFamily="34" charset="0"/>
              <a:cs typeface="Calibri" panose="020F0502020204030204" pitchFamily="34" charset="0"/>
            </a:endParaRPr>
          </a:p>
        </p:txBody>
      </p:sp>
      <p:sp>
        <p:nvSpPr>
          <p:cNvPr id="2070" name="AutoShape 22">
            <a:hlinkClick r:id="rId22" action="ppaction://hlinksldjump"/>
            <a:extLst>
              <a:ext uri="{FF2B5EF4-FFF2-40B4-BE49-F238E27FC236}">
                <a16:creationId xmlns:a16="http://schemas.microsoft.com/office/drawing/2014/main" id="{CA5A4160-16F2-4E17-8570-6CD19F585369}"/>
              </a:ext>
            </a:extLst>
          </p:cNvPr>
          <p:cNvSpPr>
            <a:spLocks noChangeArrowheads="1"/>
          </p:cNvSpPr>
          <p:nvPr/>
        </p:nvSpPr>
        <p:spPr bwMode="auto">
          <a:xfrm>
            <a:off x="5486400" y="38100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3" action="ppaction://hlinksldjump"/>
              </a:rPr>
              <a:t>300€</a:t>
            </a:r>
            <a:endParaRPr lang="en-US" altLang="en-US" sz="2400" dirty="0">
              <a:latin typeface="Calibri" panose="020F0502020204030204" pitchFamily="34" charset="0"/>
              <a:cs typeface="Calibri" panose="020F0502020204030204" pitchFamily="34" charset="0"/>
            </a:endParaRPr>
          </a:p>
        </p:txBody>
      </p:sp>
      <p:sp>
        <p:nvSpPr>
          <p:cNvPr id="2071" name="AutoShape 23">
            <a:hlinkClick r:id="rId24" action="ppaction://hlinksldjump"/>
            <a:extLst>
              <a:ext uri="{FF2B5EF4-FFF2-40B4-BE49-F238E27FC236}">
                <a16:creationId xmlns:a16="http://schemas.microsoft.com/office/drawing/2014/main" id="{F6DBE3B6-1F74-4FD4-BB75-174871B97D66}"/>
              </a:ext>
            </a:extLst>
          </p:cNvPr>
          <p:cNvSpPr>
            <a:spLocks noChangeArrowheads="1"/>
          </p:cNvSpPr>
          <p:nvPr/>
        </p:nvSpPr>
        <p:spPr bwMode="auto">
          <a:xfrm>
            <a:off x="5486400" y="28956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5" action="ppaction://hlinksldjump"/>
              </a:rPr>
              <a:t>200€</a:t>
            </a:r>
            <a:endParaRPr lang="en-US" altLang="en-US" sz="2400" dirty="0">
              <a:latin typeface="Calibri" panose="020F0502020204030204" pitchFamily="34" charset="0"/>
              <a:cs typeface="Calibri" panose="020F0502020204030204" pitchFamily="34" charset="0"/>
            </a:endParaRPr>
          </a:p>
        </p:txBody>
      </p:sp>
      <p:sp>
        <p:nvSpPr>
          <p:cNvPr id="2072" name="AutoShape 24">
            <a:hlinkClick r:id="rId26" action="ppaction://hlinksldjump"/>
            <a:extLst>
              <a:ext uri="{FF2B5EF4-FFF2-40B4-BE49-F238E27FC236}">
                <a16:creationId xmlns:a16="http://schemas.microsoft.com/office/drawing/2014/main" id="{A70C2071-B4C7-456E-8476-B13341C599DF}"/>
              </a:ext>
            </a:extLst>
          </p:cNvPr>
          <p:cNvSpPr>
            <a:spLocks noChangeArrowheads="1"/>
          </p:cNvSpPr>
          <p:nvPr/>
        </p:nvSpPr>
        <p:spPr bwMode="auto">
          <a:xfrm>
            <a:off x="5486400" y="19812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7" action="ppaction://hlinksldjump"/>
              </a:rPr>
              <a:t>100€</a:t>
            </a:r>
            <a:endParaRPr lang="en-US" altLang="en-US" sz="2400" dirty="0">
              <a:latin typeface="Calibri" panose="020F0502020204030204" pitchFamily="34" charset="0"/>
              <a:cs typeface="Calibri" panose="020F0502020204030204" pitchFamily="34" charset="0"/>
            </a:endParaRPr>
          </a:p>
        </p:txBody>
      </p:sp>
      <p:sp>
        <p:nvSpPr>
          <p:cNvPr id="2073" name="AutoShape 25">
            <a:hlinkClick r:id="rId28" action="ppaction://hlinksldjump"/>
            <a:extLst>
              <a:ext uri="{FF2B5EF4-FFF2-40B4-BE49-F238E27FC236}">
                <a16:creationId xmlns:a16="http://schemas.microsoft.com/office/drawing/2014/main" id="{EB5617FB-4360-443E-9308-07FEAFA6606F}"/>
              </a:ext>
            </a:extLst>
          </p:cNvPr>
          <p:cNvSpPr>
            <a:spLocks noChangeArrowheads="1"/>
          </p:cNvSpPr>
          <p:nvPr/>
        </p:nvSpPr>
        <p:spPr bwMode="auto">
          <a:xfrm>
            <a:off x="3810000" y="56388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9" action="ppaction://hlinksldjump"/>
              </a:rPr>
              <a:t>500€</a:t>
            </a:r>
            <a:endParaRPr lang="en-US" altLang="en-US" sz="2400" dirty="0">
              <a:latin typeface="Calibri" panose="020F0502020204030204" pitchFamily="34" charset="0"/>
              <a:cs typeface="Calibri" panose="020F0502020204030204" pitchFamily="34" charset="0"/>
            </a:endParaRPr>
          </a:p>
        </p:txBody>
      </p:sp>
      <p:sp>
        <p:nvSpPr>
          <p:cNvPr id="2074" name="AutoShape 26">
            <a:hlinkClick r:id="rId30" action="ppaction://hlinksldjump"/>
            <a:extLst>
              <a:ext uri="{FF2B5EF4-FFF2-40B4-BE49-F238E27FC236}">
                <a16:creationId xmlns:a16="http://schemas.microsoft.com/office/drawing/2014/main" id="{F520F70F-9BCD-4530-B298-2CA103A135AB}"/>
              </a:ext>
            </a:extLst>
          </p:cNvPr>
          <p:cNvSpPr>
            <a:spLocks noChangeArrowheads="1"/>
          </p:cNvSpPr>
          <p:nvPr/>
        </p:nvSpPr>
        <p:spPr bwMode="auto">
          <a:xfrm>
            <a:off x="3810000" y="47244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31" action="ppaction://hlinksldjump"/>
              </a:rPr>
              <a:t>400€</a:t>
            </a:r>
            <a:endParaRPr lang="en-US" altLang="en-US" sz="2400" dirty="0">
              <a:latin typeface="Calibri" panose="020F0502020204030204" pitchFamily="34" charset="0"/>
              <a:cs typeface="Calibri" panose="020F0502020204030204" pitchFamily="34" charset="0"/>
            </a:endParaRPr>
          </a:p>
        </p:txBody>
      </p:sp>
      <p:sp>
        <p:nvSpPr>
          <p:cNvPr id="2075" name="AutoShape 27">
            <a:hlinkClick r:id="rId32" action="ppaction://hlinksldjump"/>
            <a:extLst>
              <a:ext uri="{FF2B5EF4-FFF2-40B4-BE49-F238E27FC236}">
                <a16:creationId xmlns:a16="http://schemas.microsoft.com/office/drawing/2014/main" id="{3C39A31E-B011-41B8-ABB9-A344679257DA}"/>
              </a:ext>
            </a:extLst>
          </p:cNvPr>
          <p:cNvSpPr>
            <a:spLocks noChangeArrowheads="1"/>
          </p:cNvSpPr>
          <p:nvPr/>
        </p:nvSpPr>
        <p:spPr bwMode="auto">
          <a:xfrm>
            <a:off x="3810000" y="38100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8" action="ppaction://hlinksldjump"/>
              </a:rPr>
              <a:t>300€</a:t>
            </a:r>
            <a:endParaRPr lang="en-US" altLang="en-US" sz="2400" dirty="0">
              <a:latin typeface="Calibri" panose="020F0502020204030204" pitchFamily="34" charset="0"/>
              <a:cs typeface="Calibri" panose="020F0502020204030204" pitchFamily="34" charset="0"/>
            </a:endParaRPr>
          </a:p>
        </p:txBody>
      </p:sp>
      <p:sp>
        <p:nvSpPr>
          <p:cNvPr id="2076" name="AutoShape 28">
            <a:hlinkClick r:id="rId33" action="ppaction://hlinksldjump"/>
            <a:extLst>
              <a:ext uri="{FF2B5EF4-FFF2-40B4-BE49-F238E27FC236}">
                <a16:creationId xmlns:a16="http://schemas.microsoft.com/office/drawing/2014/main" id="{121CD0FF-50C6-471A-8D1C-FA4DE8161A93}"/>
              </a:ext>
            </a:extLst>
          </p:cNvPr>
          <p:cNvSpPr>
            <a:spLocks noChangeArrowheads="1"/>
          </p:cNvSpPr>
          <p:nvPr/>
        </p:nvSpPr>
        <p:spPr bwMode="auto">
          <a:xfrm>
            <a:off x="3810000" y="28956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2" action="ppaction://hlinksldjump"/>
              </a:rPr>
              <a:t>200€</a:t>
            </a:r>
            <a:endParaRPr lang="en-US" altLang="en-US" sz="2400" dirty="0">
              <a:latin typeface="Calibri" panose="020F0502020204030204" pitchFamily="34" charset="0"/>
              <a:cs typeface="Calibri" panose="020F0502020204030204" pitchFamily="34" charset="0"/>
            </a:endParaRPr>
          </a:p>
        </p:txBody>
      </p:sp>
      <p:sp>
        <p:nvSpPr>
          <p:cNvPr id="2077" name="AutoShape 29">
            <a:hlinkClick r:id="rId34" action="ppaction://hlinksldjump"/>
            <a:extLst>
              <a:ext uri="{FF2B5EF4-FFF2-40B4-BE49-F238E27FC236}">
                <a16:creationId xmlns:a16="http://schemas.microsoft.com/office/drawing/2014/main" id="{390DFB69-38C5-4149-9CCA-470C69B28AFB}"/>
              </a:ext>
            </a:extLst>
          </p:cNvPr>
          <p:cNvSpPr>
            <a:spLocks noChangeArrowheads="1"/>
          </p:cNvSpPr>
          <p:nvPr/>
        </p:nvSpPr>
        <p:spPr bwMode="auto">
          <a:xfrm>
            <a:off x="3810000" y="19812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16" action="ppaction://hlinksldjump"/>
              </a:rPr>
              <a:t>100€</a:t>
            </a:r>
            <a:endParaRPr lang="en-US" altLang="en-US" sz="2400" dirty="0">
              <a:latin typeface="Calibri" panose="020F0502020204030204" pitchFamily="34" charset="0"/>
              <a:cs typeface="Calibri" panose="020F0502020204030204" pitchFamily="34" charset="0"/>
            </a:endParaRPr>
          </a:p>
        </p:txBody>
      </p:sp>
      <p:sp>
        <p:nvSpPr>
          <p:cNvPr id="2078" name="AutoShape 30">
            <a:hlinkClick r:id="rId35" action="ppaction://hlinksldjump"/>
            <a:extLst>
              <a:ext uri="{FF2B5EF4-FFF2-40B4-BE49-F238E27FC236}">
                <a16:creationId xmlns:a16="http://schemas.microsoft.com/office/drawing/2014/main" id="{931F1D9C-0EDB-4A18-B6F1-465B1C8A3D35}"/>
              </a:ext>
            </a:extLst>
          </p:cNvPr>
          <p:cNvSpPr>
            <a:spLocks noChangeArrowheads="1"/>
          </p:cNvSpPr>
          <p:nvPr/>
        </p:nvSpPr>
        <p:spPr bwMode="auto">
          <a:xfrm>
            <a:off x="2133600" y="56388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0" action="ppaction://hlinksldjump"/>
              </a:rPr>
              <a:t>500€</a:t>
            </a:r>
            <a:endParaRPr lang="en-US" altLang="en-US" sz="2400" dirty="0">
              <a:latin typeface="Calibri" panose="020F0502020204030204" pitchFamily="34" charset="0"/>
              <a:cs typeface="Calibri" panose="020F0502020204030204" pitchFamily="34" charset="0"/>
            </a:endParaRPr>
          </a:p>
        </p:txBody>
      </p:sp>
      <p:sp>
        <p:nvSpPr>
          <p:cNvPr id="2079" name="AutoShape 31">
            <a:hlinkClick r:id="rId7" action="ppaction://hlinksldjump"/>
            <a:extLst>
              <a:ext uri="{FF2B5EF4-FFF2-40B4-BE49-F238E27FC236}">
                <a16:creationId xmlns:a16="http://schemas.microsoft.com/office/drawing/2014/main" id="{840E4C9C-0546-440D-87AE-EEFB27B30C13}"/>
              </a:ext>
            </a:extLst>
          </p:cNvPr>
          <p:cNvSpPr>
            <a:spLocks noChangeArrowheads="1"/>
          </p:cNvSpPr>
          <p:nvPr/>
        </p:nvSpPr>
        <p:spPr bwMode="auto">
          <a:xfrm>
            <a:off x="2133600" y="47244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4" action="ppaction://hlinksldjump"/>
              </a:rPr>
              <a:t>400€</a:t>
            </a:r>
            <a:endParaRPr lang="en-US" altLang="en-US" sz="2400" dirty="0">
              <a:latin typeface="Calibri" panose="020F0502020204030204" pitchFamily="34" charset="0"/>
              <a:cs typeface="Calibri" panose="020F0502020204030204" pitchFamily="34" charset="0"/>
            </a:endParaRPr>
          </a:p>
        </p:txBody>
      </p:sp>
      <p:sp>
        <p:nvSpPr>
          <p:cNvPr id="2080" name="AutoShape 32">
            <a:hlinkClick r:id="rId36" action="ppaction://hlinksldjump"/>
            <a:extLst>
              <a:ext uri="{FF2B5EF4-FFF2-40B4-BE49-F238E27FC236}">
                <a16:creationId xmlns:a16="http://schemas.microsoft.com/office/drawing/2014/main" id="{DDB5C99F-9E54-4EA5-B0EA-DA121E592953}"/>
              </a:ext>
            </a:extLst>
          </p:cNvPr>
          <p:cNvSpPr>
            <a:spLocks noChangeArrowheads="1"/>
          </p:cNvSpPr>
          <p:nvPr/>
        </p:nvSpPr>
        <p:spPr bwMode="auto">
          <a:xfrm>
            <a:off x="2133600" y="38100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28" action="ppaction://hlinksldjump"/>
              </a:rPr>
              <a:t>300€</a:t>
            </a:r>
            <a:endParaRPr lang="en-US" altLang="en-US" sz="2400" dirty="0">
              <a:latin typeface="Calibri" panose="020F0502020204030204" pitchFamily="34" charset="0"/>
              <a:cs typeface="Calibri" panose="020F0502020204030204" pitchFamily="34" charset="0"/>
            </a:endParaRPr>
          </a:p>
        </p:txBody>
      </p:sp>
      <p:sp>
        <p:nvSpPr>
          <p:cNvPr id="2081" name="AutoShape 33">
            <a:hlinkClick r:id="rId6" action="ppaction://hlinksldjump"/>
            <a:extLst>
              <a:ext uri="{FF2B5EF4-FFF2-40B4-BE49-F238E27FC236}">
                <a16:creationId xmlns:a16="http://schemas.microsoft.com/office/drawing/2014/main" id="{8467BBE8-A63C-48A0-84D1-1E7A88C2F29F}"/>
              </a:ext>
            </a:extLst>
          </p:cNvPr>
          <p:cNvSpPr>
            <a:spLocks noChangeArrowheads="1"/>
          </p:cNvSpPr>
          <p:nvPr/>
        </p:nvSpPr>
        <p:spPr bwMode="auto">
          <a:xfrm>
            <a:off x="2133600" y="28956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32" action="ppaction://hlinksldjump"/>
              </a:rPr>
              <a:t>200€</a:t>
            </a:r>
            <a:endParaRPr lang="en-US" altLang="en-US" sz="2400" dirty="0">
              <a:latin typeface="Calibri" panose="020F0502020204030204" pitchFamily="34" charset="0"/>
              <a:cs typeface="Calibri" panose="020F0502020204030204" pitchFamily="34" charset="0"/>
            </a:endParaRPr>
          </a:p>
        </p:txBody>
      </p:sp>
      <p:sp>
        <p:nvSpPr>
          <p:cNvPr id="2082" name="AutoShape 34">
            <a:hlinkClick r:id="rId37" action="ppaction://hlinksldjump"/>
            <a:extLst>
              <a:ext uri="{FF2B5EF4-FFF2-40B4-BE49-F238E27FC236}">
                <a16:creationId xmlns:a16="http://schemas.microsoft.com/office/drawing/2014/main" id="{638164B0-69DC-4BA3-905A-9E18FC2AA818}"/>
              </a:ext>
            </a:extLst>
          </p:cNvPr>
          <p:cNvSpPr>
            <a:spLocks noChangeArrowheads="1"/>
          </p:cNvSpPr>
          <p:nvPr/>
        </p:nvSpPr>
        <p:spPr bwMode="auto">
          <a:xfrm>
            <a:off x="2133600" y="1981200"/>
            <a:ext cx="1524000" cy="762000"/>
          </a:xfrm>
          <a:prstGeom prst="flowChartAlternateProcess">
            <a:avLst/>
          </a:prstGeom>
          <a:solidFill>
            <a:schemeClr val="accent4">
              <a:lumMod val="40000"/>
              <a:lumOff val="60000"/>
            </a:schemeClr>
          </a:solidFill>
          <a:ln w="9525">
            <a:solidFill>
              <a:schemeClr val="tx1"/>
            </a:solidFill>
            <a:miter lim="800000"/>
            <a:headEnd/>
            <a:tailEnd/>
          </a:ln>
          <a:effectLst/>
        </p:spPr>
        <p:txBody>
          <a:bodyPr wrap="none" anchor="ctr"/>
          <a:lstStyle/>
          <a:p>
            <a:pPr algn="ctr" eaLnBrk="0" hangingPunct="0"/>
            <a:r>
              <a:rPr lang="en-US" altLang="en-US" sz="2400" dirty="0">
                <a:latin typeface="Calibri" panose="020F0502020204030204" pitchFamily="34" charset="0"/>
                <a:cs typeface="Calibri" panose="020F0502020204030204" pitchFamily="34" charset="0"/>
                <a:hlinkClick r:id="rId34" action="ppaction://hlinksldjump"/>
              </a:rPr>
              <a:t>100€</a:t>
            </a:r>
            <a:endParaRPr lang="en-US" altLang="en-US" sz="2400" dirty="0">
              <a:latin typeface="Calibri" panose="020F0502020204030204" pitchFamily="34" charset="0"/>
              <a:cs typeface="Calibri" panose="020F050202020403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Soziales</a:t>
            </a:r>
            <a:r>
              <a:rPr lang="en-US" altLang="de-DE" sz="4400" dirty="0">
                <a:solidFill>
                  <a:schemeClr val="bg2"/>
                </a:solidFill>
                <a:effectLst/>
                <a:latin typeface="+mn-lt"/>
              </a:rPr>
              <a:t> - 400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b="1" dirty="0">
                <a:solidFill>
                  <a:schemeClr val="bg2"/>
                </a:solidFill>
                <a:effectLst/>
                <a:latin typeface="+mn-lt"/>
              </a:rPr>
              <a:t>Schätzfrage:</a:t>
            </a:r>
          </a:p>
          <a:p>
            <a:pPr marL="0" indent="0">
              <a:buNone/>
            </a:pPr>
            <a:r>
              <a:rPr lang="de-DE" altLang="de-DE" dirty="0">
                <a:solidFill>
                  <a:schemeClr val="bg2"/>
                </a:solidFill>
                <a:effectLst/>
                <a:latin typeface="+mn-lt"/>
              </a:rPr>
              <a:t>In einem sozialen Netzwerk sind 100 Freunde jeweils paarweise miteinander verbunden. Wie viele Freundschaften sind es circa, wenn jeder mit jedem verbunden ist?</a:t>
            </a:r>
          </a:p>
        </p:txBody>
      </p:sp>
    </p:spTree>
    <p:extLst>
      <p:ext uri="{BB962C8B-B14F-4D97-AF65-F5344CB8AC3E}">
        <p14:creationId xmlns:p14="http://schemas.microsoft.com/office/powerpoint/2010/main" val="3506463142"/>
      </p:ext>
    </p:extLst>
  </p:cSld>
  <p:clrMapOvr>
    <a:overrideClrMapping bg1="dk2" tx1="lt1" bg2="dk1"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Soziales</a:t>
            </a:r>
            <a:r>
              <a:rPr lang="en-US" altLang="de-DE" sz="4400" dirty="0">
                <a:solidFill>
                  <a:schemeClr val="bg2"/>
                </a:solidFill>
                <a:effectLst/>
                <a:latin typeface="+mn-lt"/>
              </a:rPr>
              <a:t> - 500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de-DE" altLang="de-DE" i="1" dirty="0">
                <a:solidFill>
                  <a:schemeClr val="bg2"/>
                </a:solidFill>
                <a:effectLst/>
                <a:latin typeface="+mn-lt"/>
              </a:rPr>
              <a:t>„Freunde von Freunden von Freunden von …“</a:t>
            </a:r>
          </a:p>
          <a:p>
            <a:pPr marL="0" indent="0">
              <a:buNone/>
            </a:pPr>
            <a:r>
              <a:rPr lang="de-DE" altLang="de-DE" b="1" dirty="0">
                <a:solidFill>
                  <a:schemeClr val="bg2"/>
                </a:solidFill>
                <a:effectLst/>
                <a:latin typeface="+mn-lt"/>
              </a:rPr>
              <a:t>Schätzfrage:</a:t>
            </a:r>
          </a:p>
          <a:p>
            <a:pPr marL="0" indent="0">
              <a:buNone/>
            </a:pPr>
            <a:r>
              <a:rPr lang="de-DE" altLang="de-DE" dirty="0">
                <a:solidFill>
                  <a:schemeClr val="bg2"/>
                </a:solidFill>
                <a:effectLst/>
                <a:latin typeface="+mn-lt"/>
              </a:rPr>
              <a:t>Facebook hat untersucht, über wie viele Freundschaften ein Mensch im Durchschnitt mit allen anderen Menschen verbunden ist. Wie viele sind es?</a:t>
            </a:r>
          </a:p>
        </p:txBody>
      </p:sp>
    </p:spTree>
    <p:extLst>
      <p:ext uri="{BB962C8B-B14F-4D97-AF65-F5344CB8AC3E}">
        <p14:creationId xmlns:p14="http://schemas.microsoft.com/office/powerpoint/2010/main" val="4190820421"/>
      </p:ext>
    </p:extLst>
  </p:cSld>
  <p:clrMapOvr>
    <a:overrideClrMapping bg1="dk2" tx1="lt1" bg2="dk1"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Computer - 100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2"/>
                </a:solidFill>
                <a:effectLst/>
                <a:latin typeface="+mn-lt"/>
              </a:rPr>
              <a:t>Wenn</a:t>
            </a:r>
            <a:r>
              <a:rPr lang="en-US" altLang="de-DE" dirty="0">
                <a:solidFill>
                  <a:schemeClr val="bg2"/>
                </a:solidFill>
                <a:effectLst/>
                <a:latin typeface="+mn-lt"/>
              </a:rPr>
              <a:t> in </a:t>
            </a:r>
            <a:r>
              <a:rPr lang="en-US" altLang="de-DE" dirty="0" err="1">
                <a:solidFill>
                  <a:schemeClr val="bg2"/>
                </a:solidFill>
                <a:effectLst/>
                <a:latin typeface="+mn-lt"/>
              </a:rPr>
              <a:t>einem</a:t>
            </a:r>
            <a:r>
              <a:rPr lang="en-US" altLang="de-DE" dirty="0">
                <a:solidFill>
                  <a:schemeClr val="bg2"/>
                </a:solidFill>
                <a:effectLst/>
                <a:latin typeface="+mn-lt"/>
              </a:rPr>
              <a:t> </a:t>
            </a:r>
            <a:r>
              <a:rPr lang="en-US" altLang="de-DE" dirty="0" err="1">
                <a:solidFill>
                  <a:schemeClr val="bg2"/>
                </a:solidFill>
                <a:effectLst/>
                <a:latin typeface="+mn-lt"/>
              </a:rPr>
              <a:t>Graphen</a:t>
            </a:r>
            <a:r>
              <a:rPr lang="en-US" altLang="de-DE" dirty="0">
                <a:solidFill>
                  <a:schemeClr val="bg2"/>
                </a:solidFill>
                <a:effectLst/>
                <a:latin typeface="+mn-lt"/>
              </a:rPr>
              <a:t> </a:t>
            </a:r>
            <a:r>
              <a:rPr lang="en-US" altLang="de-DE" dirty="0" err="1">
                <a:solidFill>
                  <a:schemeClr val="bg2"/>
                </a:solidFill>
                <a:effectLst/>
                <a:latin typeface="+mn-lt"/>
              </a:rPr>
              <a:t>zu</a:t>
            </a:r>
            <a:r>
              <a:rPr lang="en-US" altLang="de-DE" dirty="0">
                <a:solidFill>
                  <a:schemeClr val="bg2"/>
                </a:solidFill>
                <a:effectLst/>
                <a:latin typeface="+mn-lt"/>
              </a:rPr>
              <a:t> </a:t>
            </a:r>
            <a:r>
              <a:rPr lang="en-US" altLang="de-DE" dirty="0" err="1">
                <a:solidFill>
                  <a:schemeClr val="bg2"/>
                </a:solidFill>
                <a:effectLst/>
                <a:latin typeface="+mn-lt"/>
              </a:rPr>
              <a:t>einem</a:t>
            </a:r>
            <a:r>
              <a:rPr lang="en-US" altLang="de-DE" dirty="0">
                <a:solidFill>
                  <a:schemeClr val="bg2"/>
                </a:solidFill>
                <a:effectLst/>
                <a:latin typeface="+mn-lt"/>
              </a:rPr>
              <a:t> </a:t>
            </a:r>
            <a:r>
              <a:rPr lang="en-US" altLang="de-DE" dirty="0" err="1">
                <a:solidFill>
                  <a:schemeClr val="bg2"/>
                </a:solidFill>
                <a:effectLst/>
                <a:latin typeface="+mn-lt"/>
              </a:rPr>
              <a:t>Computernetzwerk</a:t>
            </a:r>
            <a:r>
              <a:rPr lang="en-US" altLang="de-DE" dirty="0">
                <a:solidFill>
                  <a:schemeClr val="bg2"/>
                </a:solidFill>
                <a:effectLst/>
                <a:latin typeface="+mn-lt"/>
              </a:rPr>
              <a:t> die Computer die </a:t>
            </a:r>
            <a:r>
              <a:rPr lang="en-US" altLang="de-DE" dirty="0" err="1">
                <a:solidFill>
                  <a:schemeClr val="bg2"/>
                </a:solidFill>
                <a:effectLst/>
                <a:latin typeface="+mn-lt"/>
              </a:rPr>
              <a:t>Knoten</a:t>
            </a:r>
            <a:r>
              <a:rPr lang="en-US" altLang="de-DE" dirty="0">
                <a:solidFill>
                  <a:schemeClr val="bg2"/>
                </a:solidFill>
                <a:effectLst/>
                <a:latin typeface="+mn-lt"/>
              </a:rPr>
              <a:t> </a:t>
            </a:r>
            <a:r>
              <a:rPr lang="en-US" altLang="de-DE" dirty="0" err="1">
                <a:solidFill>
                  <a:schemeClr val="bg2"/>
                </a:solidFill>
                <a:effectLst/>
                <a:latin typeface="+mn-lt"/>
              </a:rPr>
              <a:t>sind</a:t>
            </a:r>
            <a:r>
              <a:rPr lang="en-US" altLang="de-DE" dirty="0">
                <a:solidFill>
                  <a:schemeClr val="bg2"/>
                </a:solidFill>
                <a:effectLst/>
                <a:latin typeface="+mn-lt"/>
              </a:rPr>
              <a:t>, was </a:t>
            </a:r>
            <a:r>
              <a:rPr lang="en-US" altLang="de-DE" dirty="0" err="1">
                <a:solidFill>
                  <a:schemeClr val="bg2"/>
                </a:solidFill>
                <a:effectLst/>
                <a:latin typeface="+mn-lt"/>
              </a:rPr>
              <a:t>sind</a:t>
            </a:r>
            <a:r>
              <a:rPr lang="en-US" altLang="de-DE" dirty="0">
                <a:solidFill>
                  <a:schemeClr val="bg2"/>
                </a:solidFill>
                <a:effectLst/>
                <a:latin typeface="+mn-lt"/>
              </a:rPr>
              <a:t> </a:t>
            </a:r>
            <a:r>
              <a:rPr lang="en-US" altLang="de-DE" dirty="0" err="1">
                <a:solidFill>
                  <a:schemeClr val="bg2"/>
                </a:solidFill>
                <a:effectLst/>
                <a:latin typeface="+mn-lt"/>
              </a:rPr>
              <a:t>dann</a:t>
            </a:r>
            <a:r>
              <a:rPr lang="en-US" altLang="de-DE" dirty="0">
                <a:solidFill>
                  <a:schemeClr val="bg2"/>
                </a:solidFill>
                <a:effectLst/>
                <a:latin typeface="+mn-lt"/>
              </a:rPr>
              <a:t> die </a:t>
            </a:r>
            <a:r>
              <a:rPr lang="en-US" altLang="de-DE" dirty="0" err="1">
                <a:solidFill>
                  <a:schemeClr val="bg2"/>
                </a:solidFill>
                <a:effectLst/>
                <a:latin typeface="+mn-lt"/>
              </a:rPr>
              <a:t>Kanten</a:t>
            </a:r>
            <a:r>
              <a:rPr lang="en-US" altLang="de-DE" dirty="0">
                <a:solidFill>
                  <a:schemeClr val="bg2"/>
                </a:solidFill>
                <a:effectLst/>
                <a:latin typeface="+mn-lt"/>
              </a:rPr>
              <a:t>?</a:t>
            </a: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606673"/>
      </p:ext>
    </p:extLst>
  </p:cSld>
  <p:clrMapOvr>
    <a:overrideClrMapping bg1="dk2" tx1="lt1" bg2="dk1"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Computer - 200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rgbClr val="FF0000"/>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DB8F82C-197B-4B3C-A63C-679F9A4D7C09}"/>
              </a:ext>
            </a:extLst>
          </p:cNvPr>
          <p:cNvSpPr>
            <a:spLocks noChangeArrowheads="1"/>
          </p:cNvSpPr>
          <p:nvPr/>
        </p:nvSpPr>
        <p:spPr bwMode="auto">
          <a:xfrm>
            <a:off x="609600" y="17526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en-US" altLang="de-DE" sz="14400" dirty="0">
                <a:solidFill>
                  <a:srgbClr val="92D050"/>
                </a:solidFill>
                <a:effectLst>
                  <a:outerShdw blurRad="38100" dist="38100" dir="2700000" algn="tl">
                    <a:srgbClr val="000000">
                      <a:alpha val="43137"/>
                    </a:srgbClr>
                  </a:outerShdw>
                </a:effectLst>
                <a:latin typeface="+mn-lt"/>
              </a:rPr>
              <a:t>!! JOKER !!</a:t>
            </a:r>
          </a:p>
        </p:txBody>
      </p:sp>
    </p:spTree>
    <p:extLst>
      <p:ext uri="{BB962C8B-B14F-4D97-AF65-F5344CB8AC3E}">
        <p14:creationId xmlns:p14="http://schemas.microsoft.com/office/powerpoint/2010/main" val="2974670268"/>
      </p:ext>
    </p:extLst>
  </p:cSld>
  <p:clrMapOvr>
    <a:overrideClrMapping bg1="dk2" tx1="lt1" bg2="dk1"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Computer - 300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pic>
        <p:nvPicPr>
          <p:cNvPr id="222210" name="Picture 2" descr="https://upload.wikimedia.org/wikipedia/commons/5/53/Netzwerktopologie_Stern.png">
            <a:extLst>
              <a:ext uri="{FF2B5EF4-FFF2-40B4-BE49-F238E27FC236}">
                <a16:creationId xmlns:a16="http://schemas.microsoft.com/office/drawing/2014/main" id="{966E5CF1-9005-45FD-AAF1-B2CA243F31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3861773"/>
            <a:ext cx="1952625" cy="1905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5">
            <a:extLst>
              <a:ext uri="{FF2B5EF4-FFF2-40B4-BE49-F238E27FC236}">
                <a16:creationId xmlns:a16="http://schemas.microsoft.com/office/drawing/2014/main" id="{8B48D3D1-E9C5-4C62-A1A8-D5C59DD65359}"/>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a:solidFill>
                  <a:schemeClr val="bg2"/>
                </a:solidFill>
                <a:effectLst/>
                <a:latin typeface="+mn-lt"/>
              </a:rPr>
              <a:t>In </a:t>
            </a:r>
            <a:r>
              <a:rPr lang="en-US" altLang="de-DE" dirty="0" err="1">
                <a:solidFill>
                  <a:schemeClr val="bg2"/>
                </a:solidFill>
                <a:effectLst/>
                <a:latin typeface="+mn-lt"/>
              </a:rPr>
              <a:t>einem</a:t>
            </a:r>
            <a:r>
              <a:rPr lang="en-US" altLang="de-DE" dirty="0">
                <a:solidFill>
                  <a:schemeClr val="bg2"/>
                </a:solidFill>
                <a:effectLst/>
                <a:latin typeface="+mn-lt"/>
              </a:rPr>
              <a:t> </a:t>
            </a:r>
            <a:r>
              <a:rPr lang="en-US" altLang="de-DE" dirty="0" err="1">
                <a:solidFill>
                  <a:schemeClr val="bg2"/>
                </a:solidFill>
                <a:effectLst/>
                <a:latin typeface="+mn-lt"/>
              </a:rPr>
              <a:t>Computernetzwerk</a:t>
            </a:r>
            <a:r>
              <a:rPr lang="en-US" altLang="de-DE" dirty="0">
                <a:solidFill>
                  <a:schemeClr val="bg2"/>
                </a:solidFill>
                <a:effectLst/>
                <a:latin typeface="+mn-lt"/>
              </a:rPr>
              <a:t> </a:t>
            </a:r>
            <a:r>
              <a:rPr lang="en-US" altLang="de-DE" dirty="0" err="1">
                <a:solidFill>
                  <a:schemeClr val="bg2"/>
                </a:solidFill>
                <a:effectLst/>
                <a:latin typeface="+mn-lt"/>
              </a:rPr>
              <a:t>können</a:t>
            </a:r>
            <a:r>
              <a:rPr lang="en-US" altLang="de-DE" dirty="0">
                <a:solidFill>
                  <a:schemeClr val="bg2"/>
                </a:solidFill>
                <a:effectLst/>
                <a:latin typeface="+mn-lt"/>
              </a:rPr>
              <a:t> die </a:t>
            </a:r>
            <a:r>
              <a:rPr lang="en-US" altLang="de-DE" dirty="0" err="1">
                <a:solidFill>
                  <a:schemeClr val="bg2"/>
                </a:solidFill>
                <a:effectLst/>
                <a:latin typeface="+mn-lt"/>
              </a:rPr>
              <a:t>Rechner</a:t>
            </a:r>
            <a:r>
              <a:rPr lang="en-US" altLang="de-DE" dirty="0">
                <a:solidFill>
                  <a:schemeClr val="bg2"/>
                </a:solidFill>
                <a:effectLst/>
                <a:latin typeface="+mn-lt"/>
              </a:rPr>
              <a:t> </a:t>
            </a:r>
            <a:r>
              <a:rPr lang="en-US" altLang="de-DE" dirty="0" err="1">
                <a:solidFill>
                  <a:schemeClr val="bg2"/>
                </a:solidFill>
                <a:effectLst/>
                <a:latin typeface="+mn-lt"/>
              </a:rPr>
              <a:t>über</a:t>
            </a:r>
            <a:r>
              <a:rPr lang="en-US" altLang="de-DE" dirty="0">
                <a:solidFill>
                  <a:schemeClr val="bg2"/>
                </a:solidFill>
                <a:effectLst/>
                <a:latin typeface="+mn-lt"/>
              </a:rPr>
              <a:t> die </a:t>
            </a:r>
            <a:r>
              <a:rPr lang="en-US" altLang="de-DE" dirty="0" err="1">
                <a:solidFill>
                  <a:schemeClr val="bg2"/>
                </a:solidFill>
                <a:effectLst/>
                <a:latin typeface="+mn-lt"/>
              </a:rPr>
              <a:t>sogenannte</a:t>
            </a:r>
            <a:r>
              <a:rPr lang="en-US" altLang="de-DE" dirty="0">
                <a:solidFill>
                  <a:schemeClr val="bg2"/>
                </a:solidFill>
                <a:effectLst/>
                <a:latin typeface="+mn-lt"/>
              </a:rPr>
              <a:t> “Stern-</a:t>
            </a:r>
            <a:r>
              <a:rPr lang="en-US" altLang="de-DE" dirty="0" err="1">
                <a:solidFill>
                  <a:schemeClr val="bg2"/>
                </a:solidFill>
                <a:effectLst/>
                <a:latin typeface="+mn-lt"/>
              </a:rPr>
              <a:t>Topologie</a:t>
            </a:r>
            <a:r>
              <a:rPr lang="en-US" altLang="de-DE" dirty="0">
                <a:solidFill>
                  <a:schemeClr val="bg2"/>
                </a:solidFill>
                <a:effectLst/>
                <a:latin typeface="+mn-lt"/>
              </a:rPr>
              <a:t>” </a:t>
            </a:r>
            <a:r>
              <a:rPr lang="en-US" altLang="de-DE" dirty="0" err="1">
                <a:solidFill>
                  <a:schemeClr val="bg2"/>
                </a:solidFill>
                <a:effectLst/>
                <a:latin typeface="+mn-lt"/>
              </a:rPr>
              <a:t>miteinander</a:t>
            </a:r>
            <a:r>
              <a:rPr lang="en-US" altLang="de-DE" dirty="0">
                <a:solidFill>
                  <a:schemeClr val="bg2"/>
                </a:solidFill>
                <a:effectLst/>
                <a:latin typeface="+mn-lt"/>
              </a:rPr>
              <a:t> </a:t>
            </a:r>
            <a:r>
              <a:rPr lang="en-US" altLang="de-DE" dirty="0" err="1">
                <a:solidFill>
                  <a:schemeClr val="bg2"/>
                </a:solidFill>
                <a:effectLst/>
                <a:latin typeface="+mn-lt"/>
              </a:rPr>
              <a:t>verbunden</a:t>
            </a:r>
            <a:r>
              <a:rPr lang="en-US" altLang="de-DE" dirty="0">
                <a:solidFill>
                  <a:schemeClr val="bg2"/>
                </a:solidFill>
                <a:effectLst/>
                <a:latin typeface="+mn-lt"/>
              </a:rPr>
              <a:t> sein (</a:t>
            </a:r>
            <a:r>
              <a:rPr lang="en-US" altLang="de-DE" dirty="0" err="1">
                <a:solidFill>
                  <a:schemeClr val="bg2"/>
                </a:solidFill>
                <a:effectLst/>
                <a:latin typeface="+mn-lt"/>
              </a:rPr>
              <a:t>siehe</a:t>
            </a:r>
            <a:r>
              <a:rPr lang="en-US" altLang="de-DE" dirty="0">
                <a:solidFill>
                  <a:schemeClr val="bg2"/>
                </a:solidFill>
                <a:effectLst/>
                <a:latin typeface="+mn-lt"/>
              </a:rPr>
              <a:t> Bild).</a:t>
            </a:r>
          </a:p>
          <a:p>
            <a:pPr marL="0" indent="0">
              <a:buNone/>
            </a:pPr>
            <a:r>
              <a:rPr lang="en-US" altLang="de-DE" dirty="0" err="1">
                <a:solidFill>
                  <a:schemeClr val="bg2"/>
                </a:solidFill>
                <a:effectLst/>
                <a:latin typeface="+mn-lt"/>
              </a:rPr>
              <a:t>Nennen</a:t>
            </a:r>
            <a:r>
              <a:rPr lang="en-US" altLang="de-DE" dirty="0">
                <a:solidFill>
                  <a:schemeClr val="bg2"/>
                </a:solidFill>
                <a:effectLst/>
                <a:latin typeface="+mn-lt"/>
              </a:rPr>
              <a:t> Sie </a:t>
            </a:r>
            <a:r>
              <a:rPr lang="en-US" altLang="de-DE" dirty="0" err="1">
                <a:solidFill>
                  <a:schemeClr val="bg2"/>
                </a:solidFill>
                <a:effectLst/>
                <a:latin typeface="+mn-lt"/>
              </a:rPr>
              <a:t>einen</a:t>
            </a:r>
            <a:r>
              <a:rPr lang="en-US" altLang="de-DE" dirty="0">
                <a:solidFill>
                  <a:schemeClr val="bg2"/>
                </a:solidFill>
                <a:effectLst/>
                <a:latin typeface="+mn-lt"/>
              </a:rPr>
              <a:t> </a:t>
            </a:r>
            <a:r>
              <a:rPr lang="en-US" altLang="de-DE" dirty="0" err="1">
                <a:solidFill>
                  <a:schemeClr val="bg2"/>
                </a:solidFill>
                <a:effectLst/>
                <a:latin typeface="+mn-lt"/>
              </a:rPr>
              <a:t>Nachteil</a:t>
            </a:r>
            <a:r>
              <a:rPr lang="en-US" altLang="de-DE" dirty="0">
                <a:solidFill>
                  <a:schemeClr val="bg2"/>
                </a:solidFill>
                <a:effectLst/>
                <a:latin typeface="+mn-lt"/>
              </a:rPr>
              <a:t> </a:t>
            </a:r>
            <a:r>
              <a:rPr lang="en-US" altLang="de-DE" dirty="0" err="1">
                <a:solidFill>
                  <a:schemeClr val="bg2"/>
                </a:solidFill>
                <a:effectLst/>
                <a:latin typeface="+mn-lt"/>
              </a:rPr>
              <a:t>dieser</a:t>
            </a:r>
            <a:r>
              <a:rPr lang="en-US" altLang="de-DE" dirty="0">
                <a:solidFill>
                  <a:schemeClr val="bg2"/>
                </a:solidFill>
                <a:effectLst/>
                <a:latin typeface="+mn-lt"/>
              </a:rPr>
              <a:t> </a:t>
            </a:r>
            <a:r>
              <a:rPr lang="en-US" altLang="de-DE" dirty="0" err="1">
                <a:solidFill>
                  <a:schemeClr val="bg2"/>
                </a:solidFill>
                <a:effectLst/>
                <a:latin typeface="+mn-lt"/>
              </a:rPr>
              <a:t>Topologie</a:t>
            </a:r>
            <a:r>
              <a:rPr lang="en-US" altLang="de-DE" dirty="0">
                <a:solidFill>
                  <a:schemeClr val="bg2"/>
                </a:solidFill>
                <a:effectLst/>
                <a:latin typeface="+mn-lt"/>
              </a:rPr>
              <a:t>.</a:t>
            </a:r>
          </a:p>
        </p:txBody>
      </p:sp>
    </p:spTree>
    <p:extLst>
      <p:ext uri="{BB962C8B-B14F-4D97-AF65-F5344CB8AC3E}">
        <p14:creationId xmlns:p14="http://schemas.microsoft.com/office/powerpoint/2010/main" val="1331874693"/>
      </p:ext>
    </p:extLst>
  </p:cSld>
  <p:clrMapOvr>
    <a:overrideClrMapping bg1="dk2" tx1="lt1" bg2="dk1"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Computer - 400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5">
            <a:extLst>
              <a:ext uri="{FF2B5EF4-FFF2-40B4-BE49-F238E27FC236}">
                <a16:creationId xmlns:a16="http://schemas.microsoft.com/office/drawing/2014/main" id="{67376287-0550-4A08-B9B7-23C6592CDCF4}"/>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en-US" altLang="de-DE" sz="14400" dirty="0">
                <a:solidFill>
                  <a:srgbClr val="92D050"/>
                </a:solidFill>
                <a:effectLst>
                  <a:outerShdw blurRad="38100" dist="38100" dir="2700000" algn="tl">
                    <a:srgbClr val="000000">
                      <a:alpha val="43137"/>
                    </a:srgbClr>
                  </a:outerShdw>
                </a:effectLst>
                <a:latin typeface="+mn-lt"/>
              </a:rPr>
              <a:t>!! JOKER !!</a:t>
            </a:r>
          </a:p>
        </p:txBody>
      </p:sp>
    </p:spTree>
    <p:extLst>
      <p:ext uri="{BB962C8B-B14F-4D97-AF65-F5344CB8AC3E}">
        <p14:creationId xmlns:p14="http://schemas.microsoft.com/office/powerpoint/2010/main" val="866880234"/>
      </p:ext>
    </p:extLst>
  </p:cSld>
  <p:clrMapOvr>
    <a:overrideClrMapping bg1="dk2" tx1="lt1" bg2="dk1"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Computer - 500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Verbinden Sie vier Netzwerkgeräte folgendermaßen:</a:t>
            </a:r>
          </a:p>
          <a:p>
            <a:r>
              <a:rPr lang="de-DE" altLang="de-DE" dirty="0">
                <a:solidFill>
                  <a:schemeClr val="bg2"/>
                </a:solidFill>
                <a:effectLst/>
                <a:latin typeface="+mn-lt"/>
              </a:rPr>
              <a:t>Wenn ein beliebiges Netzwerkgerät ausfällt, dann sollen dennoch alle anderen Geräte miteinander verbunden sein.</a:t>
            </a:r>
          </a:p>
          <a:p>
            <a:r>
              <a:rPr lang="de-DE" altLang="de-DE" dirty="0">
                <a:solidFill>
                  <a:schemeClr val="bg2"/>
                </a:solidFill>
                <a:effectLst/>
                <a:latin typeface="+mn-lt"/>
              </a:rPr>
              <a:t>Nutzen Sie so wenige Kabel wie möglich.</a:t>
            </a:r>
          </a:p>
        </p:txBody>
      </p:sp>
    </p:spTree>
    <p:extLst>
      <p:ext uri="{BB962C8B-B14F-4D97-AF65-F5344CB8AC3E}">
        <p14:creationId xmlns:p14="http://schemas.microsoft.com/office/powerpoint/2010/main" val="4249951238"/>
      </p:ext>
    </p:extLst>
  </p:cSld>
  <p:clrMapOvr>
    <a:overrideClrMapping bg1="dk2" tx1="lt1" bg2="dk1"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U-Bahn - 100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798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 oder falsch? Der U-Bahn-Plan von Wien ist in der vorliegenden Form ungerichtet und ungewichtet.</a:t>
            </a: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627376"/>
            <a:ext cx="6457950" cy="3771320"/>
          </a:xfrm>
          <a:prstGeom prst="rect">
            <a:avLst/>
          </a:prstGeom>
          <a:noFill/>
          <a:ln>
            <a:noFill/>
          </a:ln>
        </p:spPr>
      </p:pic>
    </p:spTree>
    <p:extLst>
      <p:ext uri="{BB962C8B-B14F-4D97-AF65-F5344CB8AC3E}">
        <p14:creationId xmlns:p14="http://schemas.microsoft.com/office/powerpoint/2010/main" val="1638460891"/>
      </p:ext>
    </p:extLst>
  </p:cSld>
  <p:clrMapOvr>
    <a:overrideClrMapping bg1="dk2" tx1="lt1" bg2="dk1"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U-Bahn - 200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2"/>
                </a:solidFill>
                <a:effectLst/>
                <a:latin typeface="+mn-lt"/>
              </a:rPr>
              <a:t>Welche</a:t>
            </a:r>
            <a:r>
              <a:rPr lang="en-US" altLang="de-DE" dirty="0">
                <a:solidFill>
                  <a:schemeClr val="bg2"/>
                </a:solidFill>
                <a:effectLst/>
                <a:latin typeface="+mn-lt"/>
              </a:rPr>
              <a:t> Station </a:t>
            </a:r>
            <a:r>
              <a:rPr lang="en-US" altLang="de-DE" dirty="0" err="1">
                <a:solidFill>
                  <a:schemeClr val="bg2"/>
                </a:solidFill>
                <a:effectLst/>
                <a:latin typeface="+mn-lt"/>
              </a:rPr>
              <a:t>ist</a:t>
            </a:r>
            <a:r>
              <a:rPr lang="en-US" altLang="de-DE" dirty="0">
                <a:solidFill>
                  <a:schemeClr val="bg2"/>
                </a:solidFill>
                <a:effectLst/>
                <a:latin typeface="+mn-lt"/>
              </a:rPr>
              <a:t> </a:t>
            </a:r>
            <a:r>
              <a:rPr lang="en-US" altLang="de-DE" dirty="0" err="1">
                <a:solidFill>
                  <a:schemeClr val="bg2"/>
                </a:solidFill>
                <a:effectLst/>
                <a:latin typeface="+mn-lt"/>
              </a:rPr>
              <a:t>vom</a:t>
            </a:r>
            <a:r>
              <a:rPr lang="en-US" altLang="de-DE" dirty="0">
                <a:solidFill>
                  <a:schemeClr val="bg2"/>
                </a:solidFill>
                <a:effectLst/>
                <a:latin typeface="+mn-lt"/>
              </a:rPr>
              <a:t> </a:t>
            </a:r>
            <a:r>
              <a:rPr lang="en-US" altLang="de-DE" dirty="0" err="1">
                <a:solidFill>
                  <a:schemeClr val="bg2"/>
                </a:solidFill>
                <a:effectLst/>
                <a:latin typeface="+mn-lt"/>
              </a:rPr>
              <a:t>Stuttgarter</a:t>
            </a:r>
            <a:r>
              <a:rPr lang="en-US" altLang="de-DE" dirty="0">
                <a:solidFill>
                  <a:schemeClr val="bg2"/>
                </a:solidFill>
                <a:effectLst/>
                <a:latin typeface="+mn-lt"/>
              </a:rPr>
              <a:t> </a:t>
            </a:r>
            <a:r>
              <a:rPr lang="en-US" altLang="de-DE" dirty="0" err="1">
                <a:solidFill>
                  <a:schemeClr val="bg2"/>
                </a:solidFill>
                <a:effectLst/>
                <a:latin typeface="+mn-lt"/>
              </a:rPr>
              <a:t>Hauptbahnhof</a:t>
            </a:r>
            <a:r>
              <a:rPr lang="en-US" altLang="de-DE" dirty="0">
                <a:solidFill>
                  <a:schemeClr val="bg2"/>
                </a:solidFill>
                <a:effectLst/>
                <a:latin typeface="+mn-lt"/>
              </a:rPr>
              <a:t> NICHT </a:t>
            </a:r>
            <a:r>
              <a:rPr lang="en-US" altLang="de-DE" dirty="0" err="1">
                <a:solidFill>
                  <a:schemeClr val="bg2"/>
                </a:solidFill>
                <a:effectLst/>
                <a:latin typeface="+mn-lt"/>
              </a:rPr>
              <a:t>genau</a:t>
            </a:r>
            <a:r>
              <a:rPr lang="en-US" altLang="de-DE" dirty="0">
                <a:solidFill>
                  <a:schemeClr val="bg2"/>
                </a:solidFill>
                <a:effectLst/>
                <a:latin typeface="+mn-lt"/>
              </a:rPr>
              <a:t> </a:t>
            </a:r>
            <a:r>
              <a:rPr lang="en-US" altLang="de-DE" dirty="0" err="1">
                <a:solidFill>
                  <a:schemeClr val="bg2"/>
                </a:solidFill>
                <a:effectLst/>
                <a:latin typeface="+mn-lt"/>
              </a:rPr>
              <a:t>zwei</a:t>
            </a:r>
            <a:r>
              <a:rPr lang="en-US" altLang="de-DE" dirty="0">
                <a:solidFill>
                  <a:schemeClr val="bg2"/>
                </a:solidFill>
                <a:effectLst/>
                <a:latin typeface="+mn-lt"/>
              </a:rPr>
              <a:t> </a:t>
            </a:r>
            <a:r>
              <a:rPr lang="en-US" altLang="de-DE" dirty="0" err="1">
                <a:solidFill>
                  <a:schemeClr val="bg2"/>
                </a:solidFill>
                <a:effectLst/>
                <a:latin typeface="+mn-lt"/>
              </a:rPr>
              <a:t>Stationen</a:t>
            </a:r>
            <a:r>
              <a:rPr lang="en-US" altLang="de-DE" dirty="0">
                <a:solidFill>
                  <a:schemeClr val="bg2"/>
                </a:solidFill>
                <a:effectLst/>
                <a:latin typeface="+mn-lt"/>
              </a:rPr>
              <a:t> </a:t>
            </a:r>
            <a:r>
              <a:rPr lang="en-US" altLang="de-DE" dirty="0" err="1">
                <a:solidFill>
                  <a:schemeClr val="bg2"/>
                </a:solidFill>
                <a:effectLst/>
                <a:latin typeface="+mn-lt"/>
              </a:rPr>
              <a:t>entfernt</a:t>
            </a:r>
            <a:r>
              <a:rPr lang="en-US" altLang="de-DE" dirty="0">
                <a:solidFill>
                  <a:schemeClr val="bg2"/>
                </a:solidFill>
                <a:effectLst/>
                <a:latin typeface="+mn-lt"/>
              </a:rPr>
              <a:t>?</a:t>
            </a:r>
          </a:p>
          <a:p>
            <a:pPr marL="354013" indent="0">
              <a:buClrTx/>
              <a:buSzPct val="100000"/>
              <a:buNone/>
              <a:tabLst>
                <a:tab pos="901700" algn="l"/>
              </a:tabLst>
            </a:pPr>
            <a:r>
              <a:rPr lang="en-US" altLang="de-DE" dirty="0">
                <a:solidFill>
                  <a:schemeClr val="bg2"/>
                </a:solidFill>
                <a:effectLst/>
                <a:latin typeface="+mn-lt"/>
              </a:rPr>
              <a:t>A)	</a:t>
            </a:r>
            <a:r>
              <a:rPr lang="en-US" altLang="de-DE" dirty="0" err="1">
                <a:solidFill>
                  <a:schemeClr val="bg2"/>
                </a:solidFill>
                <a:effectLst/>
                <a:latin typeface="+mn-lt"/>
              </a:rPr>
              <a:t>Neckarpark</a:t>
            </a:r>
            <a:endParaRPr lang="en-US" altLang="de-DE" dirty="0">
              <a:solidFill>
                <a:schemeClr val="bg2"/>
              </a:solidFill>
              <a:effectLst/>
              <a:latin typeface="+mn-lt"/>
            </a:endParaRPr>
          </a:p>
          <a:p>
            <a:pPr marL="354013" indent="0">
              <a:buClrTx/>
              <a:buSzPct val="100000"/>
              <a:buNone/>
              <a:tabLst>
                <a:tab pos="901700" algn="l"/>
              </a:tabLst>
            </a:pPr>
            <a:r>
              <a:rPr lang="en-US" altLang="de-DE" dirty="0">
                <a:solidFill>
                  <a:schemeClr val="bg2"/>
                </a:solidFill>
                <a:effectLst/>
                <a:latin typeface="+mn-lt"/>
              </a:rPr>
              <a:t>B)	</a:t>
            </a:r>
            <a:r>
              <a:rPr lang="en-US" altLang="de-DE" dirty="0" err="1">
                <a:solidFill>
                  <a:schemeClr val="bg2"/>
                </a:solidFill>
                <a:effectLst/>
                <a:latin typeface="+mn-lt"/>
              </a:rPr>
              <a:t>Nürnberger</a:t>
            </a:r>
            <a:r>
              <a:rPr lang="en-US" altLang="de-DE" dirty="0">
                <a:solidFill>
                  <a:schemeClr val="bg2"/>
                </a:solidFill>
                <a:effectLst/>
                <a:latin typeface="+mn-lt"/>
              </a:rPr>
              <a:t> Str.</a:t>
            </a:r>
          </a:p>
          <a:p>
            <a:pPr marL="354013" indent="0">
              <a:buClrTx/>
              <a:buSzPct val="100000"/>
              <a:buNone/>
              <a:tabLst>
                <a:tab pos="901700" algn="l"/>
              </a:tabLst>
            </a:pPr>
            <a:r>
              <a:rPr lang="en-US" altLang="de-DE" dirty="0">
                <a:solidFill>
                  <a:schemeClr val="bg2"/>
                </a:solidFill>
                <a:effectLst/>
                <a:latin typeface="+mn-lt"/>
              </a:rPr>
              <a:t>C)	</a:t>
            </a:r>
            <a:r>
              <a:rPr lang="en-US" altLang="de-DE" dirty="0" err="1">
                <a:solidFill>
                  <a:schemeClr val="bg2"/>
                </a:solidFill>
                <a:effectLst/>
                <a:latin typeface="+mn-lt"/>
              </a:rPr>
              <a:t>Schwabstraße</a:t>
            </a:r>
            <a:endParaRPr lang="en-US" altLang="de-DE" dirty="0">
              <a:solidFill>
                <a:schemeClr val="bg2"/>
              </a:solidFill>
              <a:effectLst/>
              <a:latin typeface="+mn-lt"/>
            </a:endParaRPr>
          </a:p>
          <a:p>
            <a:pPr marL="354013" indent="0">
              <a:buClrTx/>
              <a:buSzPct val="100000"/>
              <a:buNone/>
              <a:tabLst>
                <a:tab pos="901700" algn="l"/>
              </a:tabLst>
            </a:pPr>
            <a:r>
              <a:rPr lang="en-US" altLang="de-DE" dirty="0">
                <a:solidFill>
                  <a:schemeClr val="bg2"/>
                </a:solidFill>
                <a:effectLst/>
                <a:latin typeface="+mn-lt"/>
              </a:rPr>
              <a:t>D)	</a:t>
            </a:r>
            <a:r>
              <a:rPr lang="en-US" altLang="de-DE" dirty="0" err="1">
                <a:solidFill>
                  <a:schemeClr val="bg2"/>
                </a:solidFill>
                <a:effectLst/>
                <a:latin typeface="+mn-lt"/>
              </a:rPr>
              <a:t>Feuersee</a:t>
            </a: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a:extLst>
              <a:ext uri="{FF2B5EF4-FFF2-40B4-BE49-F238E27FC236}">
                <a16:creationId xmlns:a16="http://schemas.microsoft.com/office/drawing/2014/main" id="{2A0B4396-FA82-4924-A4C8-C6839A517D10}"/>
              </a:ext>
            </a:extLst>
          </p:cNvPr>
          <p:cNvPicPr>
            <a:picLocks noChangeAspect="1"/>
          </p:cNvPicPr>
          <p:nvPr/>
        </p:nvPicPr>
        <p:blipFill rotWithShape="1">
          <a:blip r:embed="rId5"/>
          <a:srcRect l="15833" t="32222" r="65341" b="17407"/>
          <a:stretch/>
        </p:blipFill>
        <p:spPr>
          <a:xfrm>
            <a:off x="4038600" y="2743200"/>
            <a:ext cx="4003431" cy="3012588"/>
          </a:xfrm>
          <a:prstGeom prst="rect">
            <a:avLst/>
          </a:prstGeom>
        </p:spPr>
      </p:pic>
      <p:sp>
        <p:nvSpPr>
          <p:cNvPr id="4" name="Textfeld 3"/>
          <p:cNvSpPr txBox="1"/>
          <p:nvPr/>
        </p:nvSpPr>
        <p:spPr>
          <a:xfrm>
            <a:off x="4693247" y="5755788"/>
            <a:ext cx="2694135" cy="276999"/>
          </a:xfrm>
          <a:prstGeom prst="rect">
            <a:avLst/>
          </a:prstGeom>
          <a:noFill/>
        </p:spPr>
        <p:txBody>
          <a:bodyPr wrap="none" rtlCol="0">
            <a:spAutoFit/>
          </a:bodyPr>
          <a:lstStyle/>
          <a:p>
            <a:r>
              <a:rPr lang="de-DE" sz="1200" dirty="0">
                <a:solidFill>
                  <a:schemeClr val="bg1">
                    <a:lumMod val="50000"/>
                  </a:schemeClr>
                </a:solidFill>
              </a:rPr>
              <a:t>© Verkehrs- und Tarifverbund Stuttgart</a:t>
            </a:r>
          </a:p>
        </p:txBody>
      </p:sp>
    </p:spTree>
    <p:extLst>
      <p:ext uri="{BB962C8B-B14F-4D97-AF65-F5344CB8AC3E}">
        <p14:creationId xmlns:p14="http://schemas.microsoft.com/office/powerpoint/2010/main" val="3578168016"/>
      </p:ext>
    </p:extLst>
  </p:cSld>
  <p:clrMapOvr>
    <a:overrideClrMapping bg1="dk2" tx1="lt1" bg2="dk1"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U-Bahn - 300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5">
            <a:extLst>
              <a:ext uri="{FF2B5EF4-FFF2-40B4-BE49-F238E27FC236}">
                <a16:creationId xmlns:a16="http://schemas.microsoft.com/office/drawing/2014/main" id="{8B48D3D1-E9C5-4C62-A1A8-D5C59DD65359}"/>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9" name="Rectangle 5">
            <a:extLst>
              <a:ext uri="{FF2B5EF4-FFF2-40B4-BE49-F238E27FC236}">
                <a16:creationId xmlns:a16="http://schemas.microsoft.com/office/drawing/2014/main" id="{67376287-0550-4A08-B9B7-23C6592CDCF4}"/>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en-US" altLang="de-DE" sz="14400" dirty="0">
                <a:solidFill>
                  <a:srgbClr val="92D050"/>
                </a:solidFill>
                <a:effectLst>
                  <a:outerShdw blurRad="38100" dist="38100" dir="2700000" algn="tl">
                    <a:srgbClr val="000000">
                      <a:alpha val="43137"/>
                    </a:srgbClr>
                  </a:outerShdw>
                </a:effectLst>
                <a:latin typeface="+mn-lt"/>
              </a:rPr>
              <a:t>!! JOKER !!</a:t>
            </a:r>
          </a:p>
        </p:txBody>
      </p:sp>
    </p:spTree>
    <p:extLst>
      <p:ext uri="{BB962C8B-B14F-4D97-AF65-F5344CB8AC3E}">
        <p14:creationId xmlns:p14="http://schemas.microsoft.com/office/powerpoint/2010/main" val="139192982"/>
      </p:ext>
    </p:extLst>
  </p:cSld>
  <p:clrMapOvr>
    <a:overrideClrMapping bg1="dk2" tx1="lt1" bg2="dk1"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Verkehr - 100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a:solidFill>
                  <a:schemeClr val="bg2"/>
                </a:solidFill>
                <a:effectLst/>
                <a:latin typeface="+mn-lt"/>
              </a:rPr>
              <a:t>Ein Knotengrad </a:t>
            </a:r>
            <a:r>
              <a:rPr lang="en-US" altLang="de-DE" dirty="0" err="1">
                <a:solidFill>
                  <a:schemeClr val="bg2"/>
                </a:solidFill>
                <a:effectLst/>
                <a:latin typeface="+mn-lt"/>
              </a:rPr>
              <a:t>ist</a:t>
            </a:r>
            <a:r>
              <a:rPr lang="en-US" altLang="de-DE" dirty="0">
                <a:solidFill>
                  <a:schemeClr val="bg2"/>
                </a:solidFill>
                <a:effectLst/>
                <a:latin typeface="+mn-lt"/>
              </a:rPr>
              <a:t> </a:t>
            </a:r>
            <a:r>
              <a:rPr lang="en-US" altLang="de-DE" dirty="0" err="1">
                <a:solidFill>
                  <a:schemeClr val="bg2"/>
                </a:solidFill>
                <a:effectLst/>
                <a:latin typeface="+mn-lt"/>
              </a:rPr>
              <a:t>bei</a:t>
            </a:r>
            <a:r>
              <a:rPr lang="en-US" altLang="de-DE" dirty="0">
                <a:solidFill>
                  <a:schemeClr val="bg2"/>
                </a:solidFill>
                <a:effectLst/>
                <a:latin typeface="+mn-lt"/>
              </a:rPr>
              <a:t> </a:t>
            </a:r>
            <a:r>
              <a:rPr lang="en-US" altLang="de-DE" dirty="0" err="1">
                <a:solidFill>
                  <a:schemeClr val="bg2"/>
                </a:solidFill>
                <a:effectLst/>
                <a:latin typeface="+mn-lt"/>
              </a:rPr>
              <a:t>einer</a:t>
            </a:r>
            <a:r>
              <a:rPr lang="en-US" altLang="de-DE" dirty="0">
                <a:solidFill>
                  <a:schemeClr val="bg2"/>
                </a:solidFill>
                <a:effectLst/>
                <a:latin typeface="+mn-lt"/>
              </a:rPr>
              <a:t> </a:t>
            </a:r>
            <a:r>
              <a:rPr lang="en-US" altLang="de-DE" dirty="0" err="1">
                <a:solidFill>
                  <a:schemeClr val="bg2"/>
                </a:solidFill>
                <a:effectLst/>
                <a:latin typeface="+mn-lt"/>
              </a:rPr>
              <a:t>Stadtkarte</a:t>
            </a:r>
            <a:endParaRPr lang="en-US" altLang="de-DE" dirty="0">
              <a:solidFill>
                <a:schemeClr val="bg2"/>
              </a:solidFill>
              <a:effectLst/>
              <a:latin typeface="+mn-lt"/>
            </a:endParaRPr>
          </a:p>
          <a:p>
            <a:pPr marL="901700" lvl="1" indent="-549275">
              <a:buNone/>
            </a:pPr>
            <a:r>
              <a:rPr lang="en-US" altLang="de-DE" dirty="0">
                <a:solidFill>
                  <a:schemeClr val="bg2"/>
                </a:solidFill>
                <a:effectLst/>
                <a:latin typeface="+mn-lt"/>
              </a:rPr>
              <a:t>A)	Die </a:t>
            </a:r>
            <a:r>
              <a:rPr lang="en-US" altLang="de-DE" dirty="0" err="1">
                <a:solidFill>
                  <a:schemeClr val="bg2"/>
                </a:solidFill>
                <a:effectLst/>
                <a:latin typeface="+mn-lt"/>
              </a:rPr>
              <a:t>Breite</a:t>
            </a:r>
            <a:r>
              <a:rPr lang="en-US" altLang="de-DE" dirty="0">
                <a:solidFill>
                  <a:schemeClr val="bg2"/>
                </a:solidFill>
                <a:effectLst/>
                <a:latin typeface="+mn-lt"/>
              </a:rPr>
              <a:t> </a:t>
            </a:r>
            <a:r>
              <a:rPr lang="en-US" altLang="de-DE" dirty="0" err="1">
                <a:solidFill>
                  <a:schemeClr val="bg2"/>
                </a:solidFill>
                <a:effectLst/>
                <a:latin typeface="+mn-lt"/>
              </a:rPr>
              <a:t>einer</a:t>
            </a:r>
            <a:r>
              <a:rPr lang="en-US" altLang="de-DE" dirty="0">
                <a:solidFill>
                  <a:schemeClr val="bg2"/>
                </a:solidFill>
                <a:effectLst/>
                <a:latin typeface="+mn-lt"/>
              </a:rPr>
              <a:t> </a:t>
            </a:r>
            <a:r>
              <a:rPr lang="en-US" altLang="de-DE" dirty="0" err="1">
                <a:solidFill>
                  <a:schemeClr val="bg2"/>
                </a:solidFill>
                <a:effectLst/>
                <a:latin typeface="+mn-lt"/>
              </a:rPr>
              <a:t>Kreuzung</a:t>
            </a:r>
            <a:endParaRPr lang="en-US" altLang="de-DE" dirty="0">
              <a:solidFill>
                <a:schemeClr val="bg2"/>
              </a:solidFill>
              <a:effectLst/>
              <a:latin typeface="+mn-lt"/>
            </a:endParaRPr>
          </a:p>
          <a:p>
            <a:pPr marL="901700" lvl="1" indent="-549275">
              <a:buNone/>
            </a:pPr>
            <a:r>
              <a:rPr lang="en-US" altLang="de-DE" dirty="0">
                <a:solidFill>
                  <a:schemeClr val="bg2"/>
                </a:solidFill>
                <a:effectLst/>
                <a:latin typeface="+mn-lt"/>
              </a:rPr>
              <a:t>B) 	Die Anzahl der </a:t>
            </a:r>
            <a:r>
              <a:rPr lang="en-US" altLang="de-DE" dirty="0" err="1">
                <a:solidFill>
                  <a:schemeClr val="bg2"/>
                </a:solidFill>
                <a:effectLst/>
                <a:latin typeface="+mn-lt"/>
              </a:rPr>
              <a:t>ein</a:t>
            </a:r>
            <a:r>
              <a:rPr lang="en-US" altLang="de-DE" dirty="0">
                <a:solidFill>
                  <a:schemeClr val="bg2"/>
                </a:solidFill>
                <a:effectLst/>
                <a:latin typeface="+mn-lt"/>
              </a:rPr>
              <a:t>- und </a:t>
            </a:r>
            <a:r>
              <a:rPr lang="en-US" altLang="de-DE" dirty="0" err="1">
                <a:solidFill>
                  <a:schemeClr val="bg2"/>
                </a:solidFill>
                <a:effectLst/>
                <a:latin typeface="+mn-lt"/>
              </a:rPr>
              <a:t>ausgehenden</a:t>
            </a:r>
            <a:r>
              <a:rPr lang="en-US" altLang="de-DE" dirty="0">
                <a:solidFill>
                  <a:schemeClr val="bg2"/>
                </a:solidFill>
                <a:effectLst/>
                <a:latin typeface="+mn-lt"/>
              </a:rPr>
              <a:t> </a:t>
            </a:r>
            <a:r>
              <a:rPr lang="en-US" altLang="de-DE" dirty="0" err="1">
                <a:solidFill>
                  <a:schemeClr val="bg2"/>
                </a:solidFill>
                <a:effectLst/>
                <a:latin typeface="+mn-lt"/>
              </a:rPr>
              <a:t>Straßen</a:t>
            </a:r>
            <a:r>
              <a:rPr lang="en-US" altLang="de-DE" dirty="0">
                <a:solidFill>
                  <a:schemeClr val="bg2"/>
                </a:solidFill>
                <a:effectLst/>
                <a:latin typeface="+mn-lt"/>
              </a:rPr>
              <a:t> in </a:t>
            </a:r>
            <a:r>
              <a:rPr lang="en-US" altLang="de-DE" dirty="0" err="1">
                <a:solidFill>
                  <a:schemeClr val="bg2"/>
                </a:solidFill>
                <a:effectLst/>
                <a:latin typeface="+mn-lt"/>
              </a:rPr>
              <a:t>einer</a:t>
            </a:r>
            <a:r>
              <a:rPr lang="en-US" altLang="de-DE" dirty="0">
                <a:solidFill>
                  <a:schemeClr val="bg2"/>
                </a:solidFill>
                <a:effectLst/>
                <a:latin typeface="+mn-lt"/>
              </a:rPr>
              <a:t> </a:t>
            </a:r>
            <a:r>
              <a:rPr lang="en-US" altLang="de-DE" dirty="0" err="1">
                <a:solidFill>
                  <a:schemeClr val="bg2"/>
                </a:solidFill>
                <a:effectLst/>
                <a:latin typeface="+mn-lt"/>
              </a:rPr>
              <a:t>Kreuzung</a:t>
            </a:r>
            <a:endParaRPr lang="en-US" altLang="de-DE" dirty="0">
              <a:solidFill>
                <a:schemeClr val="bg2"/>
              </a:solidFill>
              <a:effectLst/>
              <a:latin typeface="+mn-lt"/>
            </a:endParaRPr>
          </a:p>
          <a:p>
            <a:pPr marL="901700" lvl="1" indent="-549275">
              <a:buNone/>
            </a:pPr>
            <a:r>
              <a:rPr lang="en-US" altLang="de-DE" dirty="0">
                <a:solidFill>
                  <a:schemeClr val="bg2"/>
                </a:solidFill>
                <a:effectLst/>
                <a:latin typeface="+mn-lt"/>
              </a:rPr>
              <a:t>C) 	Die Anzahl der an </a:t>
            </a:r>
            <a:r>
              <a:rPr lang="en-US" altLang="de-DE" dirty="0" err="1">
                <a:solidFill>
                  <a:schemeClr val="bg2"/>
                </a:solidFill>
                <a:effectLst/>
                <a:latin typeface="+mn-lt"/>
              </a:rPr>
              <a:t>einer</a:t>
            </a:r>
            <a:r>
              <a:rPr lang="en-US" altLang="de-DE" dirty="0">
                <a:solidFill>
                  <a:schemeClr val="bg2"/>
                </a:solidFill>
                <a:effectLst/>
                <a:latin typeface="+mn-lt"/>
              </a:rPr>
              <a:t> </a:t>
            </a:r>
            <a:r>
              <a:rPr lang="en-US" altLang="de-DE" dirty="0" err="1">
                <a:solidFill>
                  <a:schemeClr val="bg2"/>
                </a:solidFill>
                <a:effectLst/>
                <a:latin typeface="+mn-lt"/>
              </a:rPr>
              <a:t>Kreuzung</a:t>
            </a:r>
            <a:r>
              <a:rPr lang="en-US" altLang="de-DE" dirty="0">
                <a:solidFill>
                  <a:schemeClr val="bg2"/>
                </a:solidFill>
                <a:effectLst/>
                <a:latin typeface="+mn-lt"/>
              </a:rPr>
              <a:t> </a:t>
            </a:r>
            <a:r>
              <a:rPr lang="en-US" altLang="de-DE" dirty="0" err="1">
                <a:solidFill>
                  <a:schemeClr val="bg2"/>
                </a:solidFill>
                <a:effectLst/>
                <a:latin typeface="+mn-lt"/>
              </a:rPr>
              <a:t>stehenden</a:t>
            </a:r>
            <a:r>
              <a:rPr lang="en-US" altLang="de-DE" dirty="0">
                <a:solidFill>
                  <a:schemeClr val="bg2"/>
                </a:solidFill>
                <a:effectLst/>
                <a:latin typeface="+mn-lt"/>
              </a:rPr>
              <a:t> Autos</a:t>
            </a:r>
          </a:p>
          <a:p>
            <a:pPr marL="901700" lvl="1" indent="-549275">
              <a:buNone/>
            </a:pPr>
            <a:r>
              <a:rPr lang="en-US" altLang="de-DE" dirty="0">
                <a:solidFill>
                  <a:schemeClr val="bg2"/>
                </a:solidFill>
                <a:effectLst/>
                <a:latin typeface="+mn-lt"/>
              </a:rPr>
              <a:t>D) 	Die </a:t>
            </a:r>
            <a:r>
              <a:rPr lang="en-US" altLang="de-DE" dirty="0" err="1">
                <a:solidFill>
                  <a:schemeClr val="bg2"/>
                </a:solidFill>
                <a:effectLst/>
                <a:latin typeface="+mn-lt"/>
              </a:rPr>
              <a:t>Länge</a:t>
            </a:r>
            <a:r>
              <a:rPr lang="en-US" altLang="de-DE" dirty="0">
                <a:solidFill>
                  <a:schemeClr val="bg2"/>
                </a:solidFill>
                <a:effectLst/>
                <a:latin typeface="+mn-lt"/>
              </a:rPr>
              <a:t> des </a:t>
            </a:r>
            <a:r>
              <a:rPr lang="en-US" altLang="de-DE" dirty="0" err="1">
                <a:solidFill>
                  <a:schemeClr val="bg2"/>
                </a:solidFill>
                <a:effectLst/>
                <a:latin typeface="+mn-lt"/>
              </a:rPr>
              <a:t>kürzesten</a:t>
            </a:r>
            <a:r>
              <a:rPr lang="en-US" altLang="de-DE" dirty="0">
                <a:solidFill>
                  <a:schemeClr val="bg2"/>
                </a:solidFill>
                <a:effectLst/>
                <a:latin typeface="+mn-lt"/>
              </a:rPr>
              <a:t> </a:t>
            </a:r>
            <a:r>
              <a:rPr lang="en-US" altLang="de-DE" dirty="0" err="1">
                <a:solidFill>
                  <a:schemeClr val="bg2"/>
                </a:solidFill>
                <a:effectLst/>
                <a:latin typeface="+mn-lt"/>
              </a:rPr>
              <a:t>Weges</a:t>
            </a:r>
            <a:r>
              <a:rPr lang="en-US" altLang="de-DE" dirty="0">
                <a:solidFill>
                  <a:schemeClr val="bg2"/>
                </a:solidFill>
                <a:effectLst/>
                <a:latin typeface="+mn-lt"/>
              </a:rPr>
              <a:t> von </a:t>
            </a:r>
            <a:r>
              <a:rPr lang="en-US" altLang="de-DE" dirty="0" err="1">
                <a:solidFill>
                  <a:schemeClr val="bg2"/>
                </a:solidFill>
                <a:effectLst/>
                <a:latin typeface="+mn-lt"/>
              </a:rPr>
              <a:t>einer</a:t>
            </a:r>
            <a:r>
              <a:rPr lang="en-US" altLang="de-DE" dirty="0">
                <a:solidFill>
                  <a:schemeClr val="bg2"/>
                </a:solidFill>
                <a:effectLst/>
                <a:latin typeface="+mn-lt"/>
              </a:rPr>
              <a:t> </a:t>
            </a:r>
            <a:r>
              <a:rPr lang="en-US" altLang="de-DE" dirty="0" err="1">
                <a:solidFill>
                  <a:schemeClr val="bg2"/>
                </a:solidFill>
                <a:effectLst/>
                <a:latin typeface="+mn-lt"/>
              </a:rPr>
              <a:t>Kreuzung</a:t>
            </a:r>
            <a:r>
              <a:rPr lang="en-US" altLang="de-DE" dirty="0">
                <a:solidFill>
                  <a:schemeClr val="bg2"/>
                </a:solidFill>
                <a:effectLst/>
                <a:latin typeface="+mn-lt"/>
              </a:rPr>
              <a:t> </a:t>
            </a:r>
            <a:r>
              <a:rPr lang="en-US" altLang="de-DE" dirty="0" err="1">
                <a:solidFill>
                  <a:schemeClr val="bg2"/>
                </a:solidFill>
                <a:effectLst/>
                <a:latin typeface="+mn-lt"/>
              </a:rPr>
              <a:t>zur</a:t>
            </a:r>
            <a:r>
              <a:rPr lang="en-US" altLang="de-DE" dirty="0">
                <a:solidFill>
                  <a:schemeClr val="bg2"/>
                </a:solidFill>
                <a:effectLst/>
                <a:latin typeface="+mn-lt"/>
              </a:rPr>
              <a:t> </a:t>
            </a:r>
            <a:r>
              <a:rPr lang="en-US" altLang="de-DE" dirty="0" err="1">
                <a:solidFill>
                  <a:schemeClr val="bg2"/>
                </a:solidFill>
                <a:effectLst/>
                <a:latin typeface="+mn-lt"/>
              </a:rPr>
              <a:t>nächsten</a:t>
            </a: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647543"/>
      </p:ext>
    </p:extLst>
  </p:cSld>
  <p:clrMapOvr>
    <a:overrideClrMapping bg1="dk2" tx1="lt1" bg2="dk1"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U-Bahn - 400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3E282329-31C3-46B7-9AE9-9397CC059D41}"/>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Wie muss man im Münchner U-Bahn-Plan fahren, um den kürzesten Kreis zu fahren, dabei aber nur zwei verschiedene Linien zu benutzen?</a:t>
            </a:r>
          </a:p>
        </p:txBody>
      </p:sp>
      <p:pic>
        <p:nvPicPr>
          <p:cNvPr id="2" name="Grafik 1">
            <a:extLst>
              <a:ext uri="{FF2B5EF4-FFF2-40B4-BE49-F238E27FC236}">
                <a16:creationId xmlns:a16="http://schemas.microsoft.com/office/drawing/2014/main" id="{017C4C2E-BC08-40C9-A114-BE9F1C2A4410}"/>
              </a:ext>
            </a:extLst>
          </p:cNvPr>
          <p:cNvPicPr>
            <a:picLocks noChangeAspect="1"/>
          </p:cNvPicPr>
          <p:nvPr/>
        </p:nvPicPr>
        <p:blipFill rotWithShape="1">
          <a:blip r:embed="rId5"/>
          <a:srcRect l="1666" t="11482" r="70001" b="8518"/>
          <a:stretch/>
        </p:blipFill>
        <p:spPr>
          <a:xfrm>
            <a:off x="4495800" y="3048000"/>
            <a:ext cx="3742266" cy="2971800"/>
          </a:xfrm>
          <a:prstGeom prst="rect">
            <a:avLst/>
          </a:prstGeom>
        </p:spPr>
      </p:pic>
      <p:sp>
        <p:nvSpPr>
          <p:cNvPr id="8" name="Textfeld 7"/>
          <p:cNvSpPr txBox="1"/>
          <p:nvPr/>
        </p:nvSpPr>
        <p:spPr>
          <a:xfrm>
            <a:off x="5006112" y="6003293"/>
            <a:ext cx="2721642" cy="276999"/>
          </a:xfrm>
          <a:prstGeom prst="rect">
            <a:avLst/>
          </a:prstGeom>
          <a:noFill/>
        </p:spPr>
        <p:txBody>
          <a:bodyPr wrap="none" rtlCol="0">
            <a:spAutoFit/>
          </a:bodyPr>
          <a:lstStyle/>
          <a:p>
            <a:r>
              <a:rPr lang="de-DE" sz="1200" dirty="0">
                <a:solidFill>
                  <a:schemeClr val="bg1">
                    <a:lumMod val="50000"/>
                  </a:schemeClr>
                </a:solidFill>
              </a:rPr>
              <a:t>© Münchner Verkehrs- und Tarifverbund</a:t>
            </a:r>
          </a:p>
        </p:txBody>
      </p:sp>
    </p:spTree>
    <p:extLst>
      <p:ext uri="{BB962C8B-B14F-4D97-AF65-F5344CB8AC3E}">
        <p14:creationId xmlns:p14="http://schemas.microsoft.com/office/powerpoint/2010/main" val="3413280363"/>
      </p:ext>
    </p:extLst>
  </p:cSld>
  <p:clrMapOvr>
    <a:overrideClrMapping bg1="dk2" tx1="lt1" bg2="dk1"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a:solidFill>
                  <a:schemeClr val="bg2"/>
                </a:solidFill>
                <a:effectLst/>
                <a:latin typeface="+mn-lt"/>
              </a:rPr>
              <a:t>U-Bahn - 500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Warum haben Städte wie z.B. Moskau eine Ringlinie?</a:t>
            </a:r>
          </a:p>
        </p:txBody>
      </p:sp>
      <p:pic>
        <p:nvPicPr>
          <p:cNvPr id="2" name="Grafik 1">
            <a:extLst>
              <a:ext uri="{FF2B5EF4-FFF2-40B4-BE49-F238E27FC236}">
                <a16:creationId xmlns:a16="http://schemas.microsoft.com/office/drawing/2014/main" id="{36E45A92-E6D8-4BFD-851D-8B82C5CF5768}"/>
              </a:ext>
            </a:extLst>
          </p:cNvPr>
          <p:cNvPicPr>
            <a:picLocks noChangeAspect="1"/>
          </p:cNvPicPr>
          <p:nvPr/>
        </p:nvPicPr>
        <p:blipFill rotWithShape="1">
          <a:blip r:embed="rId5"/>
          <a:srcRect l="61667" t="14445" r="18333" b="14445"/>
          <a:stretch/>
        </p:blipFill>
        <p:spPr>
          <a:xfrm>
            <a:off x="4114800" y="2514600"/>
            <a:ext cx="3048000" cy="3048000"/>
          </a:xfrm>
          <a:prstGeom prst="rect">
            <a:avLst/>
          </a:prstGeom>
        </p:spPr>
      </p:pic>
      <p:sp>
        <p:nvSpPr>
          <p:cNvPr id="4" name="Rechteck 3">
            <a:extLst>
              <a:ext uri="{FF2B5EF4-FFF2-40B4-BE49-F238E27FC236}">
                <a16:creationId xmlns:a16="http://schemas.microsoft.com/office/drawing/2014/main" id="{22C8B270-9E7B-4E27-978B-86A179DE278F}"/>
              </a:ext>
            </a:extLst>
          </p:cNvPr>
          <p:cNvSpPr/>
          <p:nvPr/>
        </p:nvSpPr>
        <p:spPr>
          <a:xfrm>
            <a:off x="4851949" y="5629041"/>
            <a:ext cx="1573701" cy="276999"/>
          </a:xfrm>
          <a:prstGeom prst="rect">
            <a:avLst/>
          </a:prstGeom>
        </p:spPr>
        <p:txBody>
          <a:bodyPr wrap="none">
            <a:spAutoFit/>
          </a:bodyPr>
          <a:lstStyle/>
          <a:p>
            <a:r>
              <a:rPr lang="de-DE" sz="1200" dirty="0">
                <a:solidFill>
                  <a:schemeClr val="bg2"/>
                </a:solidFill>
                <a:latin typeface="Calibri" panose="020F0502020204030204" pitchFamily="34" charset="0"/>
                <a:ea typeface="Calibri" panose="020F0502020204030204" pitchFamily="34" charset="0"/>
                <a:cs typeface="Times New Roman" panose="02020603050405020304" pitchFamily="18" charset="0"/>
              </a:rPr>
              <a:t>© Art. </a:t>
            </a:r>
            <a:r>
              <a:rPr lang="de-DE" sz="1200" dirty="0" err="1">
                <a:solidFill>
                  <a:schemeClr val="bg2"/>
                </a:solidFill>
                <a:latin typeface="Calibri" panose="020F0502020204030204" pitchFamily="34" charset="0"/>
                <a:ea typeface="Calibri" panose="020F0502020204030204" pitchFamily="34" charset="0"/>
                <a:cs typeface="Times New Roman" panose="02020603050405020304" pitchFamily="18" charset="0"/>
              </a:rPr>
              <a:t>Lebedev</a:t>
            </a:r>
            <a:r>
              <a:rPr lang="de-DE" sz="1200" dirty="0">
                <a:solidFill>
                  <a:schemeClr val="bg2"/>
                </a:solidFill>
                <a:latin typeface="Calibri" panose="020F0502020204030204" pitchFamily="34" charset="0"/>
                <a:ea typeface="Calibri" panose="020F0502020204030204" pitchFamily="34" charset="0"/>
                <a:cs typeface="Times New Roman" panose="02020603050405020304" pitchFamily="18" charset="0"/>
              </a:rPr>
              <a:t> Studio</a:t>
            </a:r>
            <a:endParaRPr lang="de-DE" sz="1200" dirty="0">
              <a:solidFill>
                <a:schemeClr val="bg2"/>
              </a:solidFill>
            </a:endParaRPr>
          </a:p>
        </p:txBody>
      </p:sp>
    </p:spTree>
    <p:extLst>
      <p:ext uri="{BB962C8B-B14F-4D97-AF65-F5344CB8AC3E}">
        <p14:creationId xmlns:p14="http://schemas.microsoft.com/office/powerpoint/2010/main" val="1062551086"/>
      </p:ext>
    </p:extLst>
  </p:cSld>
  <p:clrMapOvr>
    <a:overrideClrMapping bg1="dk2" tx1="lt1" bg2="dk1"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Dies&amp;Das</a:t>
            </a:r>
            <a:r>
              <a:rPr lang="en-US" altLang="de-DE" sz="4400" dirty="0">
                <a:solidFill>
                  <a:schemeClr val="bg2"/>
                </a:solidFill>
                <a:effectLst/>
                <a:latin typeface="+mn-lt"/>
              </a:rPr>
              <a:t> - 100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Zeichnen Sie das Haus vom Nikolaus, ohne den Stift abzusetzen.</a:t>
            </a: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5"/>
          <a:stretch>
            <a:fillRect/>
          </a:stretch>
        </p:blipFill>
        <p:spPr>
          <a:xfrm>
            <a:off x="3429000" y="2743200"/>
            <a:ext cx="2031961" cy="2800350"/>
          </a:xfrm>
          <a:prstGeom prst="rect">
            <a:avLst/>
          </a:prstGeom>
        </p:spPr>
      </p:pic>
    </p:spTree>
    <p:extLst>
      <p:ext uri="{BB962C8B-B14F-4D97-AF65-F5344CB8AC3E}">
        <p14:creationId xmlns:p14="http://schemas.microsoft.com/office/powerpoint/2010/main" val="3955963331"/>
      </p:ext>
    </p:extLst>
  </p:cSld>
  <p:clrMapOvr>
    <a:overrideClrMapping bg1="dk2" tx1="lt1" bg2="dk1"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Dies&amp;Das</a:t>
            </a:r>
            <a:r>
              <a:rPr lang="en-US" altLang="de-DE" sz="4400" dirty="0">
                <a:solidFill>
                  <a:schemeClr val="bg2"/>
                </a:solidFill>
                <a:latin typeface="+mn-lt"/>
              </a:rPr>
              <a:t> - 200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a:solidFill>
                  <a:schemeClr val="bg2"/>
                </a:solidFill>
                <a:effectLst/>
                <a:latin typeface="+mn-lt"/>
              </a:rPr>
              <a:t>Auch in der </a:t>
            </a:r>
            <a:r>
              <a:rPr lang="en-US" altLang="de-DE" dirty="0" err="1">
                <a:solidFill>
                  <a:schemeClr val="bg2"/>
                </a:solidFill>
                <a:effectLst/>
                <a:latin typeface="+mn-lt"/>
              </a:rPr>
              <a:t>Chemie</a:t>
            </a:r>
            <a:r>
              <a:rPr lang="en-US" altLang="de-DE" dirty="0">
                <a:solidFill>
                  <a:schemeClr val="bg2"/>
                </a:solidFill>
                <a:effectLst/>
                <a:latin typeface="+mn-lt"/>
              </a:rPr>
              <a:t> </a:t>
            </a:r>
            <a:r>
              <a:rPr lang="en-US" altLang="de-DE" dirty="0" err="1">
                <a:solidFill>
                  <a:schemeClr val="bg2"/>
                </a:solidFill>
                <a:effectLst/>
                <a:latin typeface="+mn-lt"/>
              </a:rPr>
              <a:t>wird</a:t>
            </a:r>
            <a:r>
              <a:rPr lang="en-US" altLang="de-DE" dirty="0">
                <a:solidFill>
                  <a:schemeClr val="bg2"/>
                </a:solidFill>
                <a:effectLst/>
                <a:latin typeface="+mn-lt"/>
              </a:rPr>
              <a:t> die </a:t>
            </a:r>
            <a:r>
              <a:rPr lang="en-US" altLang="de-DE" dirty="0" err="1">
                <a:solidFill>
                  <a:schemeClr val="bg2"/>
                </a:solidFill>
                <a:effectLst/>
                <a:latin typeface="+mn-lt"/>
              </a:rPr>
              <a:t>Graphentheorie</a:t>
            </a:r>
            <a:r>
              <a:rPr lang="en-US" altLang="de-DE" dirty="0">
                <a:solidFill>
                  <a:schemeClr val="bg2"/>
                </a:solidFill>
                <a:effectLst/>
                <a:latin typeface="+mn-lt"/>
              </a:rPr>
              <a:t> </a:t>
            </a:r>
            <a:r>
              <a:rPr lang="en-US" altLang="de-DE" dirty="0" err="1">
                <a:solidFill>
                  <a:schemeClr val="bg2"/>
                </a:solidFill>
                <a:effectLst/>
                <a:latin typeface="+mn-lt"/>
              </a:rPr>
              <a:t>angewendet</a:t>
            </a:r>
            <a:r>
              <a:rPr lang="en-US" altLang="de-DE" dirty="0">
                <a:solidFill>
                  <a:schemeClr val="bg2"/>
                </a:solidFill>
                <a:effectLst/>
                <a:latin typeface="+mn-lt"/>
              </a:rPr>
              <a:t>. Um </a:t>
            </a:r>
            <a:r>
              <a:rPr lang="en-US" altLang="de-DE" dirty="0" err="1">
                <a:solidFill>
                  <a:schemeClr val="bg2"/>
                </a:solidFill>
                <a:effectLst/>
                <a:latin typeface="+mn-lt"/>
              </a:rPr>
              <a:t>welche</a:t>
            </a:r>
            <a:r>
              <a:rPr lang="en-US" altLang="de-DE" dirty="0">
                <a:solidFill>
                  <a:schemeClr val="bg2"/>
                </a:solidFill>
                <a:effectLst/>
                <a:latin typeface="+mn-lt"/>
              </a:rPr>
              <a:t> </a:t>
            </a:r>
            <a:r>
              <a:rPr lang="en-US" altLang="de-DE" dirty="0" err="1">
                <a:solidFill>
                  <a:schemeClr val="bg2"/>
                </a:solidFill>
                <a:effectLst/>
                <a:latin typeface="+mn-lt"/>
              </a:rPr>
              <a:t>Molekülformel</a:t>
            </a:r>
            <a:r>
              <a:rPr lang="en-US" altLang="de-DE" dirty="0">
                <a:solidFill>
                  <a:schemeClr val="bg2"/>
                </a:solidFill>
                <a:effectLst/>
                <a:latin typeface="+mn-lt"/>
              </a:rPr>
              <a:t> </a:t>
            </a:r>
            <a:r>
              <a:rPr lang="en-US" altLang="de-DE" dirty="0" err="1">
                <a:solidFill>
                  <a:schemeClr val="bg2"/>
                </a:solidFill>
                <a:effectLst/>
                <a:latin typeface="+mn-lt"/>
              </a:rPr>
              <a:t>handelt</a:t>
            </a:r>
            <a:r>
              <a:rPr lang="en-US" altLang="de-DE" dirty="0">
                <a:solidFill>
                  <a:schemeClr val="bg2"/>
                </a:solidFill>
                <a:effectLst/>
                <a:latin typeface="+mn-lt"/>
              </a:rPr>
              <a:t> es </a:t>
            </a:r>
            <a:r>
              <a:rPr lang="en-US" altLang="de-DE" dirty="0" err="1">
                <a:solidFill>
                  <a:schemeClr val="bg2"/>
                </a:solidFill>
                <a:effectLst/>
                <a:latin typeface="+mn-lt"/>
              </a:rPr>
              <a:t>sich</a:t>
            </a:r>
            <a:r>
              <a:rPr lang="en-US" altLang="de-DE" dirty="0">
                <a:solidFill>
                  <a:schemeClr val="bg2"/>
                </a:solidFill>
                <a:effectLst/>
                <a:latin typeface="+mn-lt"/>
              </a:rPr>
              <a:t>?</a:t>
            </a:r>
          </a:p>
          <a:p>
            <a:pPr marL="354013" indent="0">
              <a:buClrTx/>
              <a:buSzPct val="100000"/>
              <a:buNone/>
              <a:tabLst>
                <a:tab pos="901700" algn="l"/>
              </a:tabLst>
            </a:pPr>
            <a:r>
              <a:rPr lang="en-US" altLang="de-DE" dirty="0">
                <a:solidFill>
                  <a:schemeClr val="bg2"/>
                </a:solidFill>
                <a:effectLst/>
                <a:latin typeface="+mn-lt"/>
              </a:rPr>
              <a:t>A)	</a:t>
            </a:r>
            <a:r>
              <a:rPr lang="en-US" altLang="de-DE" dirty="0" err="1">
                <a:solidFill>
                  <a:schemeClr val="bg2"/>
                </a:solidFill>
                <a:effectLst/>
                <a:latin typeface="+mn-lt"/>
              </a:rPr>
              <a:t>Methan</a:t>
            </a:r>
            <a:endParaRPr lang="en-US" altLang="de-DE" dirty="0">
              <a:solidFill>
                <a:schemeClr val="bg2"/>
              </a:solidFill>
              <a:effectLst/>
              <a:latin typeface="+mn-lt"/>
            </a:endParaRPr>
          </a:p>
          <a:p>
            <a:pPr marL="354013" indent="0">
              <a:buClrTx/>
              <a:buSzPct val="100000"/>
              <a:buNone/>
              <a:tabLst>
                <a:tab pos="901700" algn="l"/>
              </a:tabLst>
            </a:pPr>
            <a:r>
              <a:rPr lang="en-US" altLang="de-DE" dirty="0">
                <a:solidFill>
                  <a:schemeClr val="bg2"/>
                </a:solidFill>
                <a:effectLst/>
                <a:latin typeface="+mn-lt"/>
              </a:rPr>
              <a:t>B)	Ethanol</a:t>
            </a:r>
          </a:p>
          <a:p>
            <a:pPr marL="354013" indent="0">
              <a:buClrTx/>
              <a:buSzPct val="100000"/>
              <a:buNone/>
              <a:tabLst>
                <a:tab pos="901700" algn="l"/>
              </a:tabLst>
            </a:pPr>
            <a:r>
              <a:rPr lang="en-US" altLang="de-DE" dirty="0">
                <a:solidFill>
                  <a:schemeClr val="bg2"/>
                </a:solidFill>
                <a:effectLst/>
                <a:latin typeface="+mn-lt"/>
              </a:rPr>
              <a:t>C)	</a:t>
            </a:r>
            <a:r>
              <a:rPr lang="en-US" altLang="de-DE" dirty="0" err="1">
                <a:solidFill>
                  <a:schemeClr val="bg2"/>
                </a:solidFill>
                <a:effectLst/>
                <a:latin typeface="+mn-lt"/>
              </a:rPr>
              <a:t>Kohlenstoffmonoxid</a:t>
            </a:r>
            <a:endParaRPr lang="en-US" altLang="de-DE" dirty="0">
              <a:solidFill>
                <a:schemeClr val="bg2"/>
              </a:solidFill>
              <a:effectLst/>
              <a:latin typeface="+mn-lt"/>
            </a:endParaRPr>
          </a:p>
          <a:p>
            <a:pPr marL="354013" indent="0">
              <a:buClrTx/>
              <a:buSzPct val="100000"/>
              <a:buNone/>
              <a:tabLst>
                <a:tab pos="901700" algn="l"/>
              </a:tabLst>
            </a:pPr>
            <a:r>
              <a:rPr lang="en-US" altLang="de-DE" dirty="0">
                <a:solidFill>
                  <a:schemeClr val="bg2"/>
                </a:solidFill>
                <a:effectLst/>
                <a:latin typeface="+mn-lt"/>
              </a:rPr>
              <a:t>D)	</a:t>
            </a:r>
            <a:r>
              <a:rPr lang="en-US" altLang="de-DE" dirty="0" err="1">
                <a:solidFill>
                  <a:schemeClr val="bg2"/>
                </a:solidFill>
                <a:effectLst/>
                <a:latin typeface="+mn-lt"/>
              </a:rPr>
              <a:t>Stickstoffmonoxid</a:t>
            </a: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pic>
        <p:nvPicPr>
          <p:cNvPr id="253954" name="Picture 2" descr="Datei:Ethanol-structure.svg">
            <a:extLst>
              <a:ext uri="{FF2B5EF4-FFF2-40B4-BE49-F238E27FC236}">
                <a16:creationId xmlns:a16="http://schemas.microsoft.com/office/drawing/2014/main" id="{11B4A22B-8EB1-4332-8C21-4C1C93CFB5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124292"/>
            <a:ext cx="3489956" cy="2133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6162175"/>
      </p:ext>
    </p:extLst>
  </p:cSld>
  <p:clrMapOvr>
    <a:overrideClrMapping bg1="dk2" tx1="lt1" bg2="dk1"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Dies&amp;Das</a:t>
            </a:r>
            <a:r>
              <a:rPr lang="en-US" altLang="de-DE" sz="4400" dirty="0">
                <a:solidFill>
                  <a:schemeClr val="bg2"/>
                </a:solidFill>
                <a:effectLst/>
                <a:latin typeface="+mn-lt"/>
              </a:rPr>
              <a:t> - 300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5">
            <a:extLst>
              <a:ext uri="{FF2B5EF4-FFF2-40B4-BE49-F238E27FC236}">
                <a16:creationId xmlns:a16="http://schemas.microsoft.com/office/drawing/2014/main" id="{8B48D3D1-E9C5-4C62-A1A8-D5C59DD65359}"/>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2"/>
                </a:solidFill>
                <a:effectLst/>
                <a:latin typeface="+mn-lt"/>
              </a:rPr>
              <a:t>Welche</a:t>
            </a:r>
            <a:r>
              <a:rPr lang="en-US" altLang="de-DE" dirty="0">
                <a:solidFill>
                  <a:schemeClr val="bg2"/>
                </a:solidFill>
                <a:effectLst/>
                <a:latin typeface="+mn-lt"/>
              </a:rPr>
              <a:t> </a:t>
            </a:r>
            <a:r>
              <a:rPr lang="en-US" altLang="de-DE" dirty="0" err="1">
                <a:solidFill>
                  <a:schemeClr val="bg2"/>
                </a:solidFill>
                <a:effectLst/>
                <a:latin typeface="+mn-lt"/>
              </a:rPr>
              <a:t>dieser</a:t>
            </a:r>
            <a:r>
              <a:rPr lang="en-US" altLang="de-DE" dirty="0">
                <a:solidFill>
                  <a:schemeClr val="bg2"/>
                </a:solidFill>
                <a:effectLst/>
                <a:latin typeface="+mn-lt"/>
              </a:rPr>
              <a:t> </a:t>
            </a:r>
            <a:r>
              <a:rPr lang="en-US" altLang="de-DE" dirty="0" err="1">
                <a:solidFill>
                  <a:schemeClr val="bg2"/>
                </a:solidFill>
                <a:effectLst/>
                <a:latin typeface="+mn-lt"/>
              </a:rPr>
              <a:t>folgenden</a:t>
            </a:r>
            <a:r>
              <a:rPr lang="en-US" altLang="de-DE" dirty="0">
                <a:solidFill>
                  <a:schemeClr val="bg2"/>
                </a:solidFill>
                <a:effectLst/>
                <a:latin typeface="+mn-lt"/>
              </a:rPr>
              <a:t> </a:t>
            </a:r>
            <a:r>
              <a:rPr lang="en-US" altLang="de-DE" dirty="0" err="1">
                <a:solidFill>
                  <a:schemeClr val="bg2"/>
                </a:solidFill>
                <a:effectLst/>
                <a:latin typeface="+mn-lt"/>
              </a:rPr>
              <a:t>Aussagen</a:t>
            </a:r>
            <a:r>
              <a:rPr lang="en-US" altLang="de-DE" dirty="0">
                <a:solidFill>
                  <a:schemeClr val="bg2"/>
                </a:solidFill>
                <a:effectLst/>
                <a:latin typeface="+mn-lt"/>
              </a:rPr>
              <a:t> </a:t>
            </a:r>
            <a:r>
              <a:rPr lang="en-US" altLang="de-DE" dirty="0" err="1">
                <a:solidFill>
                  <a:schemeClr val="bg2"/>
                </a:solidFill>
                <a:effectLst/>
                <a:latin typeface="+mn-lt"/>
              </a:rPr>
              <a:t>ist</a:t>
            </a:r>
            <a:r>
              <a:rPr lang="en-US" altLang="de-DE" dirty="0">
                <a:solidFill>
                  <a:schemeClr val="bg2"/>
                </a:solidFill>
                <a:effectLst/>
                <a:latin typeface="+mn-lt"/>
              </a:rPr>
              <a:t> </a:t>
            </a:r>
            <a:r>
              <a:rPr lang="en-US" altLang="de-DE" dirty="0" err="1">
                <a:solidFill>
                  <a:schemeClr val="bg2"/>
                </a:solidFill>
                <a:effectLst/>
                <a:latin typeface="+mn-lt"/>
              </a:rPr>
              <a:t>richtig</a:t>
            </a:r>
            <a:r>
              <a:rPr lang="en-US" altLang="de-DE" dirty="0">
                <a:solidFill>
                  <a:schemeClr val="bg2"/>
                </a:solidFill>
                <a:effectLst/>
                <a:latin typeface="+mn-lt"/>
              </a:rPr>
              <a:t>:</a:t>
            </a:r>
          </a:p>
          <a:p>
            <a:pPr marL="0" indent="0">
              <a:buNone/>
            </a:pPr>
            <a:endParaRPr lang="en-US" altLang="de-DE" dirty="0">
              <a:solidFill>
                <a:schemeClr val="bg2"/>
              </a:solidFill>
              <a:effectLst/>
              <a:latin typeface="+mn-lt"/>
            </a:endParaRPr>
          </a:p>
          <a:p>
            <a:pPr marL="354013" indent="0">
              <a:buClrTx/>
              <a:buSzPct val="100000"/>
              <a:buNone/>
              <a:tabLst>
                <a:tab pos="901700" algn="l"/>
              </a:tabLst>
            </a:pPr>
            <a:r>
              <a:rPr lang="en-US" altLang="de-DE" dirty="0">
                <a:solidFill>
                  <a:schemeClr val="bg2"/>
                </a:solidFill>
                <a:effectLst/>
                <a:latin typeface="+mn-lt"/>
              </a:rPr>
              <a:t>A)	</a:t>
            </a:r>
            <a:r>
              <a:rPr lang="en-US" altLang="de-DE" dirty="0" err="1">
                <a:solidFill>
                  <a:schemeClr val="bg2"/>
                </a:solidFill>
                <a:effectLst/>
                <a:latin typeface="+mn-lt"/>
              </a:rPr>
              <a:t>Jeder</a:t>
            </a:r>
            <a:r>
              <a:rPr lang="en-US" altLang="de-DE" dirty="0">
                <a:solidFill>
                  <a:schemeClr val="bg2"/>
                </a:solidFill>
                <a:effectLst/>
                <a:latin typeface="+mn-lt"/>
              </a:rPr>
              <a:t> Graph </a:t>
            </a:r>
            <a:r>
              <a:rPr lang="en-US" altLang="de-DE" dirty="0" err="1">
                <a:solidFill>
                  <a:schemeClr val="bg2"/>
                </a:solidFill>
                <a:effectLst/>
                <a:latin typeface="+mn-lt"/>
              </a:rPr>
              <a:t>ist</a:t>
            </a:r>
            <a:r>
              <a:rPr lang="en-US" altLang="de-DE" dirty="0">
                <a:solidFill>
                  <a:schemeClr val="bg2"/>
                </a:solidFill>
                <a:effectLst/>
                <a:latin typeface="+mn-lt"/>
              </a:rPr>
              <a:t> </a:t>
            </a:r>
            <a:r>
              <a:rPr lang="en-US" altLang="de-DE" dirty="0" err="1">
                <a:solidFill>
                  <a:schemeClr val="bg2"/>
                </a:solidFill>
                <a:effectLst/>
                <a:latin typeface="+mn-lt"/>
              </a:rPr>
              <a:t>ein</a:t>
            </a:r>
            <a:r>
              <a:rPr lang="en-US" altLang="de-DE" dirty="0">
                <a:solidFill>
                  <a:schemeClr val="bg2"/>
                </a:solidFill>
                <a:effectLst/>
                <a:latin typeface="+mn-lt"/>
              </a:rPr>
              <a:t> Baum.</a:t>
            </a:r>
          </a:p>
          <a:p>
            <a:pPr marL="354013" indent="0">
              <a:buClrTx/>
              <a:buSzPct val="100000"/>
              <a:buNone/>
              <a:tabLst>
                <a:tab pos="901700" algn="l"/>
              </a:tabLst>
            </a:pPr>
            <a:r>
              <a:rPr lang="en-US" altLang="de-DE" dirty="0">
                <a:solidFill>
                  <a:schemeClr val="bg2"/>
                </a:solidFill>
                <a:effectLst/>
                <a:latin typeface="+mn-lt"/>
              </a:rPr>
              <a:t>B)	</a:t>
            </a:r>
            <a:r>
              <a:rPr lang="en-US" altLang="de-DE" dirty="0" err="1">
                <a:solidFill>
                  <a:schemeClr val="bg2"/>
                </a:solidFill>
                <a:effectLst/>
                <a:latin typeface="+mn-lt"/>
              </a:rPr>
              <a:t>Jeder</a:t>
            </a:r>
            <a:r>
              <a:rPr lang="en-US" altLang="de-DE" dirty="0">
                <a:solidFill>
                  <a:schemeClr val="bg2"/>
                </a:solidFill>
                <a:effectLst/>
                <a:latin typeface="+mn-lt"/>
              </a:rPr>
              <a:t> Baum </a:t>
            </a:r>
            <a:r>
              <a:rPr lang="en-US" altLang="de-DE" dirty="0" err="1">
                <a:solidFill>
                  <a:schemeClr val="bg2"/>
                </a:solidFill>
                <a:effectLst/>
                <a:latin typeface="+mn-lt"/>
              </a:rPr>
              <a:t>ist</a:t>
            </a:r>
            <a:r>
              <a:rPr lang="en-US" altLang="de-DE" dirty="0">
                <a:solidFill>
                  <a:schemeClr val="bg2"/>
                </a:solidFill>
                <a:effectLst/>
                <a:latin typeface="+mn-lt"/>
              </a:rPr>
              <a:t> </a:t>
            </a:r>
            <a:r>
              <a:rPr lang="en-US" altLang="de-DE" dirty="0" err="1">
                <a:solidFill>
                  <a:schemeClr val="bg2"/>
                </a:solidFill>
                <a:effectLst/>
                <a:latin typeface="+mn-lt"/>
              </a:rPr>
              <a:t>ein</a:t>
            </a:r>
            <a:r>
              <a:rPr lang="en-US" altLang="de-DE" dirty="0">
                <a:solidFill>
                  <a:schemeClr val="bg2"/>
                </a:solidFill>
                <a:effectLst/>
                <a:latin typeface="+mn-lt"/>
              </a:rPr>
              <a:t> Graph.</a:t>
            </a:r>
          </a:p>
        </p:txBody>
      </p:sp>
    </p:spTree>
    <p:extLst>
      <p:ext uri="{BB962C8B-B14F-4D97-AF65-F5344CB8AC3E}">
        <p14:creationId xmlns:p14="http://schemas.microsoft.com/office/powerpoint/2010/main" val="694411376"/>
      </p:ext>
    </p:extLst>
  </p:cSld>
  <p:clrMapOvr>
    <a:overrideClrMapping bg1="dk2" tx1="lt1" bg2="dk1"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Dies&amp;Das</a:t>
            </a:r>
            <a:r>
              <a:rPr lang="en-US" altLang="de-DE" sz="4400" dirty="0">
                <a:solidFill>
                  <a:schemeClr val="bg2"/>
                </a:solidFill>
                <a:effectLst/>
                <a:latin typeface="+mn-lt"/>
              </a:rPr>
              <a:t> - 400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3E282329-31C3-46B7-9AE9-9397CC059D41}"/>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b="1" dirty="0">
                <a:solidFill>
                  <a:schemeClr val="bg2"/>
                </a:solidFill>
                <a:effectLst/>
                <a:latin typeface="+mn-lt"/>
              </a:rPr>
              <a:t>Schätzfrage:</a:t>
            </a:r>
          </a:p>
          <a:p>
            <a:pPr marL="0" indent="0">
              <a:buNone/>
            </a:pPr>
            <a:r>
              <a:rPr lang="de-DE" altLang="de-DE" dirty="0">
                <a:solidFill>
                  <a:schemeClr val="bg2"/>
                </a:solidFill>
                <a:effectLst/>
                <a:latin typeface="+mn-lt"/>
              </a:rPr>
              <a:t>Ein Graph hat 10 Knoten. Jeder Knoten ist mit jedem anderen verbunden. Auf wie viele Arten lassen sich alle Knoten innerhalb von 10 Schritten besuchen?</a:t>
            </a:r>
          </a:p>
        </p:txBody>
      </p:sp>
    </p:spTree>
    <p:extLst>
      <p:ext uri="{BB962C8B-B14F-4D97-AF65-F5344CB8AC3E}">
        <p14:creationId xmlns:p14="http://schemas.microsoft.com/office/powerpoint/2010/main" val="3604433932"/>
      </p:ext>
    </p:extLst>
  </p:cSld>
  <p:clrMapOvr>
    <a:overrideClrMapping bg1="dk2" tx1="lt1" bg2="dk1"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Dies&amp;Das</a:t>
            </a:r>
            <a:r>
              <a:rPr lang="en-US" altLang="de-DE" sz="4400" dirty="0">
                <a:solidFill>
                  <a:schemeClr val="bg2"/>
                </a:solidFill>
                <a:effectLst/>
                <a:latin typeface="+mn-lt"/>
              </a:rPr>
              <a:t> - 500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Auch ein dreidimensionaler Würfel kann als Graph dargestellt werden (Ecken = Knoten, Kanten = Kanten).</a:t>
            </a:r>
          </a:p>
          <a:p>
            <a:pPr marL="0" indent="0">
              <a:buNone/>
            </a:pPr>
            <a:endParaRPr lang="de-DE" altLang="de-DE" dirty="0">
              <a:solidFill>
                <a:schemeClr val="bg2"/>
              </a:solidFill>
              <a:effectLst/>
              <a:latin typeface="+mn-lt"/>
            </a:endParaRPr>
          </a:p>
          <a:p>
            <a:pPr marL="0" indent="0">
              <a:buNone/>
            </a:pPr>
            <a:endParaRPr lang="de-DE" altLang="de-DE" dirty="0">
              <a:solidFill>
                <a:schemeClr val="bg2"/>
              </a:solidFill>
              <a:effectLst/>
              <a:latin typeface="+mn-lt"/>
            </a:endParaRPr>
          </a:p>
          <a:p>
            <a:pPr marL="0" indent="0">
              <a:buNone/>
            </a:pPr>
            <a:endParaRPr lang="de-DE" altLang="de-DE" dirty="0">
              <a:solidFill>
                <a:schemeClr val="bg2"/>
              </a:solidFill>
              <a:effectLst/>
              <a:latin typeface="+mn-lt"/>
            </a:endParaRPr>
          </a:p>
          <a:p>
            <a:pPr marL="0" indent="0">
              <a:buNone/>
            </a:pPr>
            <a:r>
              <a:rPr lang="de-DE" altLang="de-DE" dirty="0">
                <a:solidFill>
                  <a:schemeClr val="bg2"/>
                </a:solidFill>
                <a:effectLst/>
                <a:latin typeface="+mn-lt"/>
              </a:rPr>
              <a:t>Welche Graphen entsprechen einem Würfel?</a:t>
            </a:r>
          </a:p>
          <a:p>
            <a:pPr marL="0" indent="0">
              <a:buNone/>
            </a:pPr>
            <a:endParaRPr lang="de-DE" altLang="de-DE" dirty="0">
              <a:solidFill>
                <a:schemeClr val="bg2"/>
              </a:solidFill>
              <a:effectLst/>
              <a:latin typeface="+mn-lt"/>
            </a:endParaRPr>
          </a:p>
          <a:p>
            <a:pPr marL="0" indent="0">
              <a:buNone/>
            </a:pPr>
            <a:endParaRPr lang="de-DE" altLang="de-DE" dirty="0">
              <a:solidFill>
                <a:schemeClr val="bg2"/>
              </a:solidFill>
              <a:effectLst/>
              <a:latin typeface="+mn-lt"/>
            </a:endParaRPr>
          </a:p>
        </p:txBody>
      </p:sp>
      <p:pic>
        <p:nvPicPr>
          <p:cNvPr id="10" name="Picture 2" descr="CubicalGraphEmbeddings">
            <a:extLst>
              <a:ext uri="{FF2B5EF4-FFF2-40B4-BE49-F238E27FC236}">
                <a16:creationId xmlns:a16="http://schemas.microsoft.com/office/drawing/2014/main" id="{CE73F87E-AD02-476D-B247-85941F83BBA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9918" r="24836" b="69006"/>
          <a:stretch/>
        </p:blipFill>
        <p:spPr bwMode="auto">
          <a:xfrm>
            <a:off x="6934198" y="2829620"/>
            <a:ext cx="1219202" cy="111296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bicalGraphEmbeddings">
            <a:extLst>
              <a:ext uri="{FF2B5EF4-FFF2-40B4-BE49-F238E27FC236}">
                <a16:creationId xmlns:a16="http://schemas.microsoft.com/office/drawing/2014/main" id="{344B5688-8E51-4558-9EA8-461E01A45FF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3881" r="74753" b="32963"/>
          <a:stretch/>
        </p:blipFill>
        <p:spPr bwMode="auto">
          <a:xfrm>
            <a:off x="5105398" y="2834588"/>
            <a:ext cx="1219202" cy="11906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bicalGraphEmbeddings">
            <a:extLst>
              <a:ext uri="{FF2B5EF4-FFF2-40B4-BE49-F238E27FC236}">
                <a16:creationId xmlns:a16="http://schemas.microsoft.com/office/drawing/2014/main" id="{381C516C-B38D-436E-A2CD-EB7554F44EE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8350" r="74754"/>
          <a:stretch/>
        </p:blipFill>
        <p:spPr bwMode="auto">
          <a:xfrm>
            <a:off x="3124199" y="2837097"/>
            <a:ext cx="1219201" cy="1136527"/>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a:extLst>
              <a:ext uri="{FF2B5EF4-FFF2-40B4-BE49-F238E27FC236}">
                <a16:creationId xmlns:a16="http://schemas.microsoft.com/office/drawing/2014/main" id="{6C5A6CD7-905C-4E3E-846A-F3C246E0077C}"/>
              </a:ext>
            </a:extLst>
          </p:cNvPr>
          <p:cNvPicPr>
            <a:picLocks noChangeAspect="1"/>
          </p:cNvPicPr>
          <p:nvPr/>
        </p:nvPicPr>
        <p:blipFill>
          <a:blip r:embed="rId6"/>
          <a:stretch>
            <a:fillRect/>
          </a:stretch>
        </p:blipFill>
        <p:spPr>
          <a:xfrm>
            <a:off x="1219094" y="2834588"/>
            <a:ext cx="1219306" cy="1188823"/>
          </a:xfrm>
          <a:prstGeom prst="rect">
            <a:avLst/>
          </a:prstGeom>
        </p:spPr>
      </p:pic>
      <p:sp>
        <p:nvSpPr>
          <p:cNvPr id="8" name="Textfeld 7">
            <a:extLst>
              <a:ext uri="{FF2B5EF4-FFF2-40B4-BE49-F238E27FC236}">
                <a16:creationId xmlns:a16="http://schemas.microsoft.com/office/drawing/2014/main" id="{79B84267-B9F3-4488-BD9B-AA0979214B68}"/>
              </a:ext>
            </a:extLst>
          </p:cNvPr>
          <p:cNvSpPr txBox="1"/>
          <p:nvPr/>
        </p:nvSpPr>
        <p:spPr>
          <a:xfrm>
            <a:off x="805293" y="2688106"/>
            <a:ext cx="266420" cy="461665"/>
          </a:xfrm>
          <a:prstGeom prst="rect">
            <a:avLst/>
          </a:prstGeom>
          <a:noFill/>
        </p:spPr>
        <p:txBody>
          <a:bodyPr wrap="none" rtlCol="0">
            <a:spAutoFit/>
          </a:bodyPr>
          <a:lstStyle/>
          <a:p>
            <a:r>
              <a:rPr lang="de-DE" sz="2400" b="1" dirty="0">
                <a:solidFill>
                  <a:schemeClr val="bg2"/>
                </a:solidFill>
              </a:rPr>
              <a:t>I</a:t>
            </a:r>
          </a:p>
        </p:txBody>
      </p:sp>
      <p:sp>
        <p:nvSpPr>
          <p:cNvPr id="17" name="Textfeld 16">
            <a:extLst>
              <a:ext uri="{FF2B5EF4-FFF2-40B4-BE49-F238E27FC236}">
                <a16:creationId xmlns:a16="http://schemas.microsoft.com/office/drawing/2014/main" id="{D7B39230-F287-4D94-94C4-4EEC5864558B}"/>
              </a:ext>
            </a:extLst>
          </p:cNvPr>
          <p:cNvSpPr txBox="1"/>
          <p:nvPr/>
        </p:nvSpPr>
        <p:spPr>
          <a:xfrm>
            <a:off x="2753586" y="2684697"/>
            <a:ext cx="348172" cy="461665"/>
          </a:xfrm>
          <a:prstGeom prst="rect">
            <a:avLst/>
          </a:prstGeom>
          <a:noFill/>
        </p:spPr>
        <p:txBody>
          <a:bodyPr wrap="none" rtlCol="0">
            <a:spAutoFit/>
          </a:bodyPr>
          <a:lstStyle/>
          <a:p>
            <a:r>
              <a:rPr lang="de-DE" sz="2400" b="1" dirty="0">
                <a:solidFill>
                  <a:schemeClr val="bg2"/>
                </a:solidFill>
              </a:rPr>
              <a:t>II</a:t>
            </a:r>
          </a:p>
        </p:txBody>
      </p:sp>
      <p:sp>
        <p:nvSpPr>
          <p:cNvPr id="18" name="Textfeld 17">
            <a:extLst>
              <a:ext uri="{FF2B5EF4-FFF2-40B4-BE49-F238E27FC236}">
                <a16:creationId xmlns:a16="http://schemas.microsoft.com/office/drawing/2014/main" id="{74038EE2-4DF0-4B94-80BE-72FF14D6202F}"/>
              </a:ext>
            </a:extLst>
          </p:cNvPr>
          <p:cNvSpPr txBox="1"/>
          <p:nvPr/>
        </p:nvSpPr>
        <p:spPr>
          <a:xfrm>
            <a:off x="4681028" y="2687308"/>
            <a:ext cx="429926" cy="461665"/>
          </a:xfrm>
          <a:prstGeom prst="rect">
            <a:avLst/>
          </a:prstGeom>
          <a:noFill/>
        </p:spPr>
        <p:txBody>
          <a:bodyPr wrap="none" rtlCol="0">
            <a:spAutoFit/>
          </a:bodyPr>
          <a:lstStyle/>
          <a:p>
            <a:r>
              <a:rPr lang="de-DE" sz="2400" b="1" dirty="0">
                <a:solidFill>
                  <a:schemeClr val="bg2"/>
                </a:solidFill>
              </a:rPr>
              <a:t>III</a:t>
            </a:r>
          </a:p>
        </p:txBody>
      </p:sp>
      <p:sp>
        <p:nvSpPr>
          <p:cNvPr id="19" name="Textfeld 18">
            <a:extLst>
              <a:ext uri="{FF2B5EF4-FFF2-40B4-BE49-F238E27FC236}">
                <a16:creationId xmlns:a16="http://schemas.microsoft.com/office/drawing/2014/main" id="{412EB89F-FEE1-40D4-863B-AA46FC76637B}"/>
              </a:ext>
            </a:extLst>
          </p:cNvPr>
          <p:cNvSpPr txBox="1"/>
          <p:nvPr/>
        </p:nvSpPr>
        <p:spPr>
          <a:xfrm>
            <a:off x="6631770" y="2684697"/>
            <a:ext cx="449162" cy="461665"/>
          </a:xfrm>
          <a:prstGeom prst="rect">
            <a:avLst/>
          </a:prstGeom>
          <a:noFill/>
        </p:spPr>
        <p:txBody>
          <a:bodyPr wrap="none" rtlCol="0">
            <a:spAutoFit/>
          </a:bodyPr>
          <a:lstStyle/>
          <a:p>
            <a:r>
              <a:rPr lang="de-DE" sz="2400" b="1" dirty="0">
                <a:solidFill>
                  <a:schemeClr val="bg2"/>
                </a:solidFill>
              </a:rPr>
              <a:t>IV</a:t>
            </a:r>
          </a:p>
        </p:txBody>
      </p:sp>
      <p:sp>
        <p:nvSpPr>
          <p:cNvPr id="13" name="Textfeld 12">
            <a:extLst>
              <a:ext uri="{FF2B5EF4-FFF2-40B4-BE49-F238E27FC236}">
                <a16:creationId xmlns:a16="http://schemas.microsoft.com/office/drawing/2014/main" id="{216919A5-27D1-4F36-94CB-F53198DB6020}"/>
              </a:ext>
            </a:extLst>
          </p:cNvPr>
          <p:cNvSpPr txBox="1"/>
          <p:nvPr/>
        </p:nvSpPr>
        <p:spPr>
          <a:xfrm>
            <a:off x="685770" y="4953000"/>
            <a:ext cx="7829579" cy="1384995"/>
          </a:xfrm>
          <a:prstGeom prst="rect">
            <a:avLst/>
          </a:prstGeom>
          <a:noFill/>
        </p:spPr>
        <p:txBody>
          <a:bodyPr wrap="square" numCol="2" rtlCol="0">
            <a:spAutoFit/>
          </a:bodyPr>
          <a:lstStyle/>
          <a:p>
            <a:pPr marL="354013" defTabSz="901700">
              <a:tabLst>
                <a:tab pos="901700" algn="l"/>
              </a:tabLst>
            </a:pPr>
            <a:r>
              <a:rPr lang="de-DE" altLang="de-DE" sz="2800" dirty="0">
                <a:solidFill>
                  <a:schemeClr val="bg2"/>
                </a:solidFill>
              </a:rPr>
              <a:t>A)	I und III</a:t>
            </a:r>
          </a:p>
          <a:p>
            <a:pPr marL="354013" defTabSz="901700">
              <a:tabLst>
                <a:tab pos="901700" algn="l"/>
              </a:tabLst>
            </a:pPr>
            <a:r>
              <a:rPr lang="de-DE" altLang="de-DE" sz="2800" dirty="0">
                <a:solidFill>
                  <a:schemeClr val="bg2"/>
                </a:solidFill>
              </a:rPr>
              <a:t>B)	nur III</a:t>
            </a:r>
          </a:p>
          <a:p>
            <a:endParaRPr lang="de-DE" altLang="de-DE" sz="2800" dirty="0">
              <a:solidFill>
                <a:schemeClr val="bg2"/>
              </a:solidFill>
            </a:endParaRPr>
          </a:p>
          <a:p>
            <a:pPr>
              <a:tabLst>
                <a:tab pos="536575" algn="l"/>
              </a:tabLst>
            </a:pPr>
            <a:r>
              <a:rPr lang="de-DE" altLang="de-DE" sz="2800" dirty="0">
                <a:solidFill>
                  <a:schemeClr val="bg2"/>
                </a:solidFill>
              </a:rPr>
              <a:t>C)	I, III und IV</a:t>
            </a:r>
          </a:p>
          <a:p>
            <a:pPr>
              <a:tabLst>
                <a:tab pos="536575" algn="l"/>
              </a:tabLst>
            </a:pPr>
            <a:r>
              <a:rPr lang="de-DE" altLang="de-DE" sz="2800" dirty="0">
                <a:solidFill>
                  <a:schemeClr val="bg2"/>
                </a:solidFill>
              </a:rPr>
              <a:t>D)	alle</a:t>
            </a:r>
          </a:p>
          <a:p>
            <a:endParaRPr lang="de-DE" sz="2800" dirty="0"/>
          </a:p>
        </p:txBody>
      </p:sp>
    </p:spTree>
    <p:extLst>
      <p:ext uri="{BB962C8B-B14F-4D97-AF65-F5344CB8AC3E}">
        <p14:creationId xmlns:p14="http://schemas.microsoft.com/office/powerpoint/2010/main" val="3268222601"/>
      </p:ext>
    </p:extLst>
  </p:cSld>
  <p:clrMapOvr>
    <a:overrideClrMapping bg1="dk2" tx1="lt1" bg2="dk1"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a:solidFill>
                  <a:schemeClr val="bg2"/>
                </a:solidFill>
                <a:latin typeface="+mn-lt"/>
              </a:rPr>
              <a:t>Verkehr</a:t>
            </a:r>
            <a:r>
              <a:rPr lang="en-US" altLang="de-DE" sz="4400" dirty="0">
                <a:solidFill>
                  <a:schemeClr val="bg2"/>
                </a:solidFill>
                <a:latin typeface="+mn-lt"/>
              </a:rPr>
              <a:t> – 100 </a:t>
            </a:r>
            <a:r>
              <a:rPr lang="en-US" altLang="de-DE" sz="4400">
                <a:solidFill>
                  <a:schemeClr val="bg2"/>
                </a:solidFill>
                <a:latin typeface="+mn-lt"/>
              </a:rPr>
              <a:t>- 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450850" indent="-450850">
              <a:buNone/>
            </a:pPr>
            <a:r>
              <a:rPr lang="en-US" altLang="de-DE" dirty="0">
                <a:solidFill>
                  <a:schemeClr val="bg2"/>
                </a:solidFill>
                <a:effectLst/>
                <a:latin typeface="+mn-lt"/>
              </a:rPr>
              <a:t>b) 	Die Anzahl der </a:t>
            </a:r>
            <a:r>
              <a:rPr lang="en-US" altLang="de-DE" dirty="0" err="1">
                <a:solidFill>
                  <a:schemeClr val="bg2"/>
                </a:solidFill>
                <a:effectLst/>
                <a:latin typeface="+mn-lt"/>
              </a:rPr>
              <a:t>ein</a:t>
            </a:r>
            <a:r>
              <a:rPr lang="en-US" altLang="de-DE" dirty="0">
                <a:solidFill>
                  <a:schemeClr val="bg2"/>
                </a:solidFill>
                <a:effectLst/>
                <a:latin typeface="+mn-lt"/>
              </a:rPr>
              <a:t>- und </a:t>
            </a:r>
            <a:r>
              <a:rPr lang="en-US" altLang="de-DE" dirty="0" err="1">
                <a:solidFill>
                  <a:schemeClr val="bg2"/>
                </a:solidFill>
                <a:effectLst/>
                <a:latin typeface="+mn-lt"/>
              </a:rPr>
              <a:t>ausgehenden</a:t>
            </a:r>
            <a:r>
              <a:rPr lang="en-US" altLang="de-DE" dirty="0">
                <a:solidFill>
                  <a:schemeClr val="bg2"/>
                </a:solidFill>
                <a:effectLst/>
                <a:latin typeface="+mn-lt"/>
              </a:rPr>
              <a:t> </a:t>
            </a:r>
            <a:r>
              <a:rPr lang="en-US" altLang="de-DE" dirty="0" err="1">
                <a:solidFill>
                  <a:schemeClr val="bg2"/>
                </a:solidFill>
                <a:effectLst/>
                <a:latin typeface="+mn-lt"/>
              </a:rPr>
              <a:t>Straßen</a:t>
            </a:r>
            <a:r>
              <a:rPr lang="en-US" altLang="de-DE" dirty="0">
                <a:solidFill>
                  <a:schemeClr val="bg2"/>
                </a:solidFill>
                <a:effectLst/>
                <a:latin typeface="+mn-lt"/>
              </a:rPr>
              <a:t> in </a:t>
            </a:r>
            <a:r>
              <a:rPr lang="en-US" altLang="de-DE" dirty="0" err="1">
                <a:solidFill>
                  <a:schemeClr val="bg2"/>
                </a:solidFill>
                <a:effectLst/>
                <a:latin typeface="+mn-lt"/>
              </a:rPr>
              <a:t>einer</a:t>
            </a:r>
            <a:r>
              <a:rPr lang="en-US" altLang="de-DE" dirty="0">
                <a:solidFill>
                  <a:schemeClr val="bg2"/>
                </a:solidFill>
                <a:effectLst/>
                <a:latin typeface="+mn-lt"/>
              </a:rPr>
              <a:t> </a:t>
            </a:r>
            <a:r>
              <a:rPr lang="en-US" altLang="de-DE" dirty="0" err="1">
                <a:solidFill>
                  <a:schemeClr val="bg2"/>
                </a:solidFill>
                <a:effectLst/>
                <a:latin typeface="+mn-lt"/>
              </a:rPr>
              <a:t>Kreuzung</a:t>
            </a:r>
            <a:endParaRPr lang="en-US" altLang="de-DE" dirty="0">
              <a:solidFill>
                <a:schemeClr val="bg2"/>
              </a:solidFill>
              <a:effectLst/>
              <a:latin typeface="+mn-lt"/>
            </a:endParaRPr>
          </a:p>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816413"/>
      </p:ext>
    </p:extLst>
  </p:cSld>
  <p:clrMapOvr>
    <a:overrideClrMapping bg1="dk2" tx1="lt1" bg2="dk1"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a:solidFill>
                  <a:schemeClr val="bg2"/>
                </a:solidFill>
                <a:latin typeface="+mn-lt"/>
              </a:rPr>
              <a:t>Verkehr</a:t>
            </a:r>
            <a:r>
              <a:rPr lang="en-US" altLang="de-DE" sz="4400" dirty="0">
                <a:solidFill>
                  <a:schemeClr val="bg2"/>
                </a:solidFill>
                <a:latin typeface="+mn-lt"/>
              </a:rPr>
              <a:t> – 200 </a:t>
            </a:r>
            <a:r>
              <a:rPr lang="en-US" altLang="de-DE" sz="4400">
                <a:solidFill>
                  <a:schemeClr val="bg2"/>
                </a:solidFill>
                <a:latin typeface="+mn-lt"/>
              </a:rPr>
              <a:t>- Lösung</a:t>
            </a:r>
            <a:endParaRPr lang="en-US" altLang="de-DE" sz="4400" dirty="0">
              <a:solidFill>
                <a:schemeClr val="bg2"/>
              </a:solidFill>
              <a:latin typeface="+mn-lt"/>
            </a:endParaRPr>
          </a:p>
        </p:txBody>
      </p:sp>
      <p:pic>
        <p:nvPicPr>
          <p:cNvPr id="2" name="Grafik 1">
            <a:extLst>
              <a:ext uri="{FF2B5EF4-FFF2-40B4-BE49-F238E27FC236}">
                <a16:creationId xmlns:a16="http://schemas.microsoft.com/office/drawing/2014/main" id="{546F3D3A-E3FD-43E5-A91D-5A8548924F16}"/>
              </a:ext>
            </a:extLst>
          </p:cNvPr>
          <p:cNvPicPr>
            <a:picLocks noChangeAspect="1"/>
          </p:cNvPicPr>
          <p:nvPr/>
        </p:nvPicPr>
        <p:blipFill rotWithShape="1">
          <a:blip r:embed="rId2"/>
          <a:srcRect l="14166" t="23333" r="64167" b="8519"/>
          <a:stretch/>
        </p:blipFill>
        <p:spPr>
          <a:xfrm>
            <a:off x="3124200" y="1518138"/>
            <a:ext cx="5562600" cy="4920762"/>
          </a:xfrm>
          <a:prstGeom prst="rect">
            <a:avLst/>
          </a:prstGeom>
        </p:spPr>
      </p:pic>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tabLst>
                <a:tab pos="536575" algn="l"/>
              </a:tabLst>
            </a:pPr>
            <a:r>
              <a:rPr lang="de-DE" altLang="de-DE" dirty="0">
                <a:solidFill>
                  <a:schemeClr val="bg2"/>
                </a:solidFill>
                <a:effectLst/>
                <a:latin typeface="+mn-lt"/>
              </a:rPr>
              <a:t>D)	Gerichtet und gewichtet</a:t>
            </a:r>
          </a:p>
          <a:p>
            <a:pPr marL="536575" indent="0">
              <a:buNone/>
            </a:pPr>
            <a:r>
              <a:rPr lang="de-DE" altLang="de-DE" dirty="0">
                <a:solidFill>
                  <a:schemeClr val="bg2"/>
                </a:solidFill>
                <a:effectLst/>
                <a:latin typeface="+mn-lt"/>
              </a:rPr>
              <a:t>Spuren sind teilweise nur in eine Richtung befahrbar</a:t>
            </a:r>
          </a:p>
          <a:p>
            <a:pPr marL="536575" indent="0">
              <a:buNone/>
            </a:pPr>
            <a:r>
              <a:rPr lang="de-DE" altLang="de-DE" dirty="0">
                <a:solidFill>
                  <a:schemeClr val="bg2"/>
                </a:solidFill>
                <a:effectLst/>
                <a:latin typeface="+mn-lt"/>
              </a:rPr>
              <a:t>Das Verkehrsaufkommen gibt die Gewichtung an</a:t>
            </a:r>
          </a:p>
        </p:txBody>
      </p:sp>
      <p:sp>
        <p:nvSpPr>
          <p:cNvPr id="3" name="Textfeld 2">
            <a:hlinkClick r:id="rId3"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4"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DC22E880-EB5E-4F20-8D65-88E15C9FF5FD}"/>
              </a:ext>
            </a:extLst>
          </p:cNvPr>
          <p:cNvSpPr txBox="1"/>
          <p:nvPr/>
        </p:nvSpPr>
        <p:spPr>
          <a:xfrm>
            <a:off x="4040502" y="6425670"/>
            <a:ext cx="3729995" cy="276999"/>
          </a:xfrm>
          <a:prstGeom prst="rect">
            <a:avLst/>
          </a:prstGeom>
          <a:noFill/>
        </p:spPr>
        <p:txBody>
          <a:bodyPr wrap="none" rtlCol="0">
            <a:spAutoFit/>
          </a:bodyPr>
          <a:lstStyle/>
          <a:p>
            <a:r>
              <a:rPr lang="de-DE" sz="1200" dirty="0">
                <a:solidFill>
                  <a:schemeClr val="bg2"/>
                </a:solidFill>
              </a:rPr>
              <a:t>Kartendaten ©2018 </a:t>
            </a:r>
            <a:r>
              <a:rPr lang="de-DE" sz="1200" dirty="0" err="1">
                <a:solidFill>
                  <a:schemeClr val="bg2"/>
                </a:solidFill>
              </a:rPr>
              <a:t>GeoBasis</a:t>
            </a:r>
            <a:r>
              <a:rPr lang="de-DE" sz="1200" dirty="0">
                <a:solidFill>
                  <a:schemeClr val="bg2"/>
                </a:solidFill>
              </a:rPr>
              <a:t>-DE/BKG (© 2009), Google </a:t>
            </a:r>
          </a:p>
        </p:txBody>
      </p:sp>
    </p:spTree>
    <p:extLst>
      <p:ext uri="{BB962C8B-B14F-4D97-AF65-F5344CB8AC3E}">
        <p14:creationId xmlns:p14="http://schemas.microsoft.com/office/powerpoint/2010/main" val="2622346092"/>
      </p:ext>
    </p:extLst>
  </p:cSld>
  <p:clrMapOvr>
    <a:overrideClrMapping bg1="dk2" tx1="lt1" bg2="dk1"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Verkehr</a:t>
            </a:r>
            <a:r>
              <a:rPr lang="en-US" altLang="de-DE" sz="4400" dirty="0">
                <a:solidFill>
                  <a:schemeClr val="bg2"/>
                </a:solidFill>
                <a:latin typeface="+mn-lt"/>
              </a:rPr>
              <a:t> – 300 -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392DDEF-7A55-4589-9365-A76B13399EED}"/>
              </a:ext>
            </a:extLst>
          </p:cNvPr>
          <p:cNvSpPr>
            <a:spLocks noChangeArrowheads="1"/>
          </p:cNvSpPr>
          <p:nvPr/>
        </p:nvSpPr>
        <p:spPr bwMode="auto">
          <a:xfrm>
            <a:off x="609600" y="17526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Keine Lösung notwendig</a:t>
            </a:r>
            <a:endParaRPr lang="en-US" altLang="de-DE" b="1" dirty="0">
              <a:solidFill>
                <a:schemeClr val="bg2"/>
              </a:solidFill>
              <a:effectLst/>
              <a:latin typeface="+mn-lt"/>
            </a:endParaRPr>
          </a:p>
          <a:p>
            <a:pPr marL="0" indent="0">
              <a:buNone/>
            </a:pPr>
            <a:endParaRPr lang="de-DE" altLang="de-DE" dirty="0">
              <a:solidFill>
                <a:schemeClr val="bg2"/>
              </a:solidFill>
              <a:effectLst/>
              <a:latin typeface="+mn-lt"/>
            </a:endParaRPr>
          </a:p>
        </p:txBody>
      </p:sp>
    </p:spTree>
    <p:extLst>
      <p:ext uri="{BB962C8B-B14F-4D97-AF65-F5344CB8AC3E}">
        <p14:creationId xmlns:p14="http://schemas.microsoft.com/office/powerpoint/2010/main" val="2700362273"/>
      </p:ext>
    </p:extLst>
  </p:cSld>
  <p:clrMapOvr>
    <a:overrideClrMapping bg1="dk2" tx1="lt1" bg2="dk1"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a:solidFill>
                  <a:schemeClr val="bg2"/>
                </a:solidFill>
                <a:latin typeface="+mn-lt"/>
              </a:rPr>
              <a:t>Verkehr - 200</a:t>
            </a:r>
            <a:endParaRPr lang="en-US" altLang="de-DE" sz="4400" dirty="0">
              <a:solidFill>
                <a:schemeClr val="bg2"/>
              </a:solidFill>
              <a:latin typeface="+mn-lt"/>
            </a:endParaRPr>
          </a:p>
        </p:txBody>
      </p:sp>
      <p:pic>
        <p:nvPicPr>
          <p:cNvPr id="2" name="Grafik 1">
            <a:extLst>
              <a:ext uri="{FF2B5EF4-FFF2-40B4-BE49-F238E27FC236}">
                <a16:creationId xmlns:a16="http://schemas.microsoft.com/office/drawing/2014/main" id="{546F3D3A-E3FD-43E5-A91D-5A8548924F16}"/>
              </a:ext>
            </a:extLst>
          </p:cNvPr>
          <p:cNvPicPr>
            <a:picLocks noChangeAspect="1"/>
          </p:cNvPicPr>
          <p:nvPr/>
        </p:nvPicPr>
        <p:blipFill rotWithShape="1">
          <a:blip r:embed="rId2"/>
          <a:srcRect l="14166" t="23333" r="64167" b="8519"/>
          <a:stretch/>
        </p:blipFill>
        <p:spPr>
          <a:xfrm>
            <a:off x="3124200" y="1518138"/>
            <a:ext cx="5562600" cy="4920762"/>
          </a:xfrm>
          <a:prstGeom prst="rect">
            <a:avLst/>
          </a:prstGeom>
        </p:spPr>
      </p:pic>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a:solidFill>
                  <a:schemeClr val="bg2"/>
                </a:solidFill>
                <a:effectLst/>
                <a:latin typeface="+mn-lt"/>
              </a:rPr>
              <a:t>Der Graph auf </a:t>
            </a:r>
            <a:r>
              <a:rPr lang="en-US" altLang="de-DE" dirty="0" err="1">
                <a:solidFill>
                  <a:schemeClr val="bg2"/>
                </a:solidFill>
                <a:effectLst/>
                <a:latin typeface="+mn-lt"/>
              </a:rPr>
              <a:t>diesem</a:t>
            </a:r>
            <a:r>
              <a:rPr lang="en-US" altLang="de-DE" dirty="0">
                <a:solidFill>
                  <a:schemeClr val="bg2"/>
                </a:solidFill>
                <a:effectLst/>
                <a:latin typeface="+mn-lt"/>
              </a:rPr>
              <a:t> </a:t>
            </a:r>
            <a:r>
              <a:rPr lang="en-US" altLang="de-DE" dirty="0" err="1">
                <a:solidFill>
                  <a:schemeClr val="bg2"/>
                </a:solidFill>
                <a:effectLst/>
                <a:latin typeface="+mn-lt"/>
              </a:rPr>
              <a:t>Kartenausschnitt</a:t>
            </a:r>
            <a:r>
              <a:rPr lang="en-US" altLang="de-DE" dirty="0">
                <a:solidFill>
                  <a:schemeClr val="bg2"/>
                </a:solidFill>
                <a:effectLst/>
                <a:latin typeface="+mn-lt"/>
              </a:rPr>
              <a:t> </a:t>
            </a:r>
            <a:r>
              <a:rPr lang="en-US" altLang="de-DE" dirty="0" err="1">
                <a:solidFill>
                  <a:schemeClr val="bg2"/>
                </a:solidFill>
                <a:effectLst/>
                <a:latin typeface="+mn-lt"/>
              </a:rPr>
              <a:t>ist</a:t>
            </a:r>
            <a:endParaRPr lang="en-US" altLang="de-DE" dirty="0">
              <a:solidFill>
                <a:schemeClr val="bg2"/>
              </a:solidFill>
              <a:effectLst/>
              <a:latin typeface="+mn-lt"/>
            </a:endParaRPr>
          </a:p>
          <a:p>
            <a:pPr marL="901700" lvl="1" indent="-547688">
              <a:buNone/>
            </a:pPr>
            <a:r>
              <a:rPr lang="en-US" altLang="de-DE" dirty="0">
                <a:solidFill>
                  <a:schemeClr val="bg2"/>
                </a:solidFill>
                <a:effectLst/>
                <a:latin typeface="+mn-lt"/>
              </a:rPr>
              <a:t>A) 	</a:t>
            </a:r>
            <a:r>
              <a:rPr lang="en-US" altLang="de-DE" dirty="0" err="1">
                <a:solidFill>
                  <a:schemeClr val="bg2"/>
                </a:solidFill>
                <a:effectLst/>
                <a:latin typeface="+mn-lt"/>
              </a:rPr>
              <a:t>ungerichtet</a:t>
            </a:r>
            <a:r>
              <a:rPr lang="en-US" altLang="de-DE" dirty="0">
                <a:solidFill>
                  <a:schemeClr val="bg2"/>
                </a:solidFill>
                <a:effectLst/>
                <a:latin typeface="+mn-lt"/>
              </a:rPr>
              <a:t> und </a:t>
            </a:r>
            <a:r>
              <a:rPr lang="en-US" altLang="de-DE" dirty="0" err="1">
                <a:solidFill>
                  <a:schemeClr val="bg2"/>
                </a:solidFill>
                <a:effectLst/>
                <a:latin typeface="+mn-lt"/>
              </a:rPr>
              <a:t>ungewichtet</a:t>
            </a:r>
            <a:endParaRPr lang="en-US" altLang="de-DE" dirty="0">
              <a:solidFill>
                <a:schemeClr val="bg2"/>
              </a:solidFill>
              <a:effectLst/>
              <a:latin typeface="+mn-lt"/>
            </a:endParaRPr>
          </a:p>
          <a:p>
            <a:pPr marL="901700" lvl="1" indent="-547688">
              <a:buNone/>
            </a:pPr>
            <a:r>
              <a:rPr lang="en-US" altLang="de-DE" dirty="0">
                <a:solidFill>
                  <a:schemeClr val="bg2"/>
                </a:solidFill>
                <a:effectLst/>
                <a:latin typeface="+mn-lt"/>
              </a:rPr>
              <a:t>B) 	</a:t>
            </a:r>
            <a:r>
              <a:rPr lang="en-US" altLang="de-DE" dirty="0" err="1">
                <a:solidFill>
                  <a:schemeClr val="bg2"/>
                </a:solidFill>
                <a:effectLst/>
                <a:latin typeface="+mn-lt"/>
              </a:rPr>
              <a:t>ungerichtet</a:t>
            </a:r>
            <a:r>
              <a:rPr lang="en-US" altLang="de-DE" dirty="0">
                <a:solidFill>
                  <a:schemeClr val="bg2"/>
                </a:solidFill>
                <a:effectLst/>
                <a:latin typeface="+mn-lt"/>
              </a:rPr>
              <a:t> und </a:t>
            </a:r>
            <a:r>
              <a:rPr lang="en-US" altLang="de-DE" dirty="0" err="1">
                <a:solidFill>
                  <a:schemeClr val="bg2"/>
                </a:solidFill>
                <a:effectLst/>
                <a:latin typeface="+mn-lt"/>
              </a:rPr>
              <a:t>gewichtet</a:t>
            </a:r>
            <a:endParaRPr lang="en-US" altLang="de-DE" dirty="0">
              <a:solidFill>
                <a:schemeClr val="bg2"/>
              </a:solidFill>
              <a:effectLst/>
              <a:latin typeface="+mn-lt"/>
            </a:endParaRPr>
          </a:p>
          <a:p>
            <a:pPr marL="901700" lvl="1" indent="-547688">
              <a:buNone/>
            </a:pPr>
            <a:r>
              <a:rPr lang="en-US" altLang="de-DE" dirty="0">
                <a:solidFill>
                  <a:schemeClr val="bg2"/>
                </a:solidFill>
                <a:effectLst/>
                <a:latin typeface="+mn-lt"/>
              </a:rPr>
              <a:t>C) 	</a:t>
            </a:r>
            <a:r>
              <a:rPr lang="en-US" altLang="de-DE" dirty="0" err="1">
                <a:solidFill>
                  <a:schemeClr val="bg2"/>
                </a:solidFill>
                <a:effectLst/>
                <a:latin typeface="+mn-lt"/>
              </a:rPr>
              <a:t>gerichtet</a:t>
            </a:r>
            <a:r>
              <a:rPr lang="en-US" altLang="de-DE" dirty="0">
                <a:solidFill>
                  <a:schemeClr val="bg2"/>
                </a:solidFill>
                <a:effectLst/>
                <a:latin typeface="+mn-lt"/>
              </a:rPr>
              <a:t> und </a:t>
            </a:r>
            <a:r>
              <a:rPr lang="en-US" altLang="de-DE" dirty="0" err="1">
                <a:solidFill>
                  <a:schemeClr val="bg2"/>
                </a:solidFill>
                <a:effectLst/>
                <a:latin typeface="+mn-lt"/>
              </a:rPr>
              <a:t>ungewichtet</a:t>
            </a:r>
            <a:endParaRPr lang="en-US" altLang="de-DE" dirty="0">
              <a:solidFill>
                <a:schemeClr val="bg2"/>
              </a:solidFill>
              <a:effectLst/>
              <a:latin typeface="+mn-lt"/>
            </a:endParaRPr>
          </a:p>
          <a:p>
            <a:pPr marL="901700" lvl="1" indent="-547688">
              <a:buNone/>
            </a:pPr>
            <a:r>
              <a:rPr lang="en-US" altLang="de-DE" dirty="0">
                <a:solidFill>
                  <a:schemeClr val="bg2"/>
                </a:solidFill>
                <a:effectLst/>
                <a:latin typeface="+mn-lt"/>
              </a:rPr>
              <a:t>D) 	</a:t>
            </a:r>
            <a:r>
              <a:rPr lang="en-US" altLang="de-DE" dirty="0" err="1">
                <a:solidFill>
                  <a:schemeClr val="bg2"/>
                </a:solidFill>
                <a:effectLst/>
                <a:latin typeface="+mn-lt"/>
              </a:rPr>
              <a:t>gerichtet</a:t>
            </a:r>
            <a:r>
              <a:rPr lang="en-US" altLang="de-DE" dirty="0">
                <a:solidFill>
                  <a:schemeClr val="bg2"/>
                </a:solidFill>
                <a:effectLst/>
                <a:latin typeface="+mn-lt"/>
              </a:rPr>
              <a:t> und </a:t>
            </a:r>
            <a:r>
              <a:rPr lang="en-US" altLang="de-DE" dirty="0" err="1">
                <a:solidFill>
                  <a:schemeClr val="bg2"/>
                </a:solidFill>
                <a:effectLst/>
                <a:latin typeface="+mn-lt"/>
              </a:rPr>
              <a:t>gewichtet</a:t>
            </a:r>
            <a:endParaRPr lang="en-US" altLang="de-DE" dirty="0">
              <a:solidFill>
                <a:schemeClr val="bg2"/>
              </a:solidFill>
              <a:effectLst/>
              <a:latin typeface="+mn-lt"/>
            </a:endParaRPr>
          </a:p>
        </p:txBody>
      </p:sp>
      <p:sp>
        <p:nvSpPr>
          <p:cNvPr id="3" name="Textfeld 2">
            <a:hlinkClick r:id="rId3"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4"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DC22E880-EB5E-4F20-8D65-88E15C9FF5FD}"/>
              </a:ext>
            </a:extLst>
          </p:cNvPr>
          <p:cNvSpPr txBox="1"/>
          <p:nvPr/>
        </p:nvSpPr>
        <p:spPr>
          <a:xfrm>
            <a:off x="4040502" y="6425670"/>
            <a:ext cx="3729995" cy="276999"/>
          </a:xfrm>
          <a:prstGeom prst="rect">
            <a:avLst/>
          </a:prstGeom>
          <a:noFill/>
        </p:spPr>
        <p:txBody>
          <a:bodyPr wrap="none" rtlCol="0">
            <a:spAutoFit/>
          </a:bodyPr>
          <a:lstStyle/>
          <a:p>
            <a:r>
              <a:rPr lang="de-DE" sz="1200" dirty="0">
                <a:solidFill>
                  <a:schemeClr val="bg2"/>
                </a:solidFill>
              </a:rPr>
              <a:t>Kartendaten ©2018 </a:t>
            </a:r>
            <a:r>
              <a:rPr lang="de-DE" sz="1200" dirty="0" err="1">
                <a:solidFill>
                  <a:schemeClr val="bg2"/>
                </a:solidFill>
              </a:rPr>
              <a:t>GeoBasis</a:t>
            </a:r>
            <a:r>
              <a:rPr lang="de-DE" sz="1200" dirty="0">
                <a:solidFill>
                  <a:schemeClr val="bg2"/>
                </a:solidFill>
              </a:rPr>
              <a:t>-DE/BKG (© 2009), Google </a:t>
            </a:r>
          </a:p>
        </p:txBody>
      </p:sp>
    </p:spTree>
  </p:cSld>
  <p:clrMapOvr>
    <a:overrideClrMapping bg1="dk2" tx1="lt1" bg2="dk1"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Verkehr</a:t>
            </a:r>
            <a:r>
              <a:rPr lang="en-US" altLang="de-DE" sz="4400" dirty="0">
                <a:solidFill>
                  <a:schemeClr val="bg2"/>
                </a:solidFill>
                <a:latin typeface="+mn-lt"/>
              </a:rPr>
              <a:t> – 400 -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392DDEF-7A55-4589-9365-A76B13399EED}"/>
              </a:ext>
            </a:extLst>
          </p:cNvPr>
          <p:cNvSpPr>
            <a:spLocks noChangeArrowheads="1"/>
          </p:cNvSpPr>
          <p:nvPr/>
        </p:nvSpPr>
        <p:spPr bwMode="auto">
          <a:xfrm>
            <a:off x="609600" y="17526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 ist: B A C</a:t>
            </a:r>
          </a:p>
          <a:p>
            <a:pPr marL="0" indent="0">
              <a:buNone/>
            </a:pPr>
            <a:r>
              <a:rPr lang="de-DE" altLang="de-DE" dirty="0">
                <a:solidFill>
                  <a:schemeClr val="bg2"/>
                </a:solidFill>
                <a:effectLst/>
                <a:latin typeface="+mn-lt"/>
              </a:rPr>
              <a:t>Für den durchschnittlichen Knotengrad muss man nur alle für jeden Knoten die Anzahl der ausgehenden Kanten zählen – das ist überschaubar.</a:t>
            </a:r>
          </a:p>
          <a:p>
            <a:pPr marL="0" indent="0">
              <a:buNone/>
            </a:pPr>
            <a:r>
              <a:rPr lang="de-DE" altLang="de-DE">
                <a:solidFill>
                  <a:schemeClr val="bg2"/>
                </a:solidFill>
                <a:effectLst/>
                <a:latin typeface="+mn-lt"/>
              </a:rPr>
              <a:t>Der kürzeste </a:t>
            </a:r>
            <a:r>
              <a:rPr lang="de-DE" altLang="de-DE" dirty="0">
                <a:solidFill>
                  <a:schemeClr val="bg2"/>
                </a:solidFill>
                <a:effectLst/>
                <a:latin typeface="+mn-lt"/>
              </a:rPr>
              <a:t>Weg von A nach B ist schwerer zu finden.</a:t>
            </a:r>
          </a:p>
          <a:p>
            <a:pPr marL="0" indent="0">
              <a:buNone/>
            </a:pPr>
            <a:r>
              <a:rPr lang="de-DE" altLang="de-DE" dirty="0">
                <a:solidFill>
                  <a:schemeClr val="bg2"/>
                </a:solidFill>
                <a:effectLst/>
                <a:latin typeface="+mn-lt"/>
              </a:rPr>
              <a:t>Am schwierigsten ist der kürzeste Weg durch alle Knoten zu finden, da die Menge aller möglichen Wege so unermesslich groß ist.</a:t>
            </a:r>
            <a:endParaRPr lang="en-US" altLang="de-DE" dirty="0">
              <a:solidFill>
                <a:schemeClr val="bg2"/>
              </a:solidFill>
              <a:effectLst/>
              <a:latin typeface="+mn-lt"/>
            </a:endParaRPr>
          </a:p>
          <a:p>
            <a:pPr marL="0" indent="0">
              <a:buNone/>
            </a:pPr>
            <a:endParaRPr lang="de-DE" altLang="de-DE" dirty="0">
              <a:solidFill>
                <a:schemeClr val="bg2"/>
              </a:solidFill>
              <a:effectLst/>
              <a:latin typeface="+mn-lt"/>
            </a:endParaRPr>
          </a:p>
        </p:txBody>
      </p:sp>
    </p:spTree>
    <p:extLst>
      <p:ext uri="{BB962C8B-B14F-4D97-AF65-F5344CB8AC3E}">
        <p14:creationId xmlns:p14="http://schemas.microsoft.com/office/powerpoint/2010/main" val="4011798583"/>
      </p:ext>
    </p:extLst>
  </p:cSld>
  <p:clrMapOvr>
    <a:overrideClrMapping bg1="dk2" tx1="lt1" bg2="dk1"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Verkehr</a:t>
            </a:r>
            <a:r>
              <a:rPr lang="en-US" altLang="de-DE" sz="4400" dirty="0">
                <a:solidFill>
                  <a:schemeClr val="bg2"/>
                </a:solidFill>
                <a:latin typeface="+mn-lt"/>
              </a:rPr>
              <a:t> – 500 -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392DDEF-7A55-4589-9365-A76B13399EED}"/>
              </a:ext>
            </a:extLst>
          </p:cNvPr>
          <p:cNvSpPr>
            <a:spLocks noChangeArrowheads="1"/>
          </p:cNvSpPr>
          <p:nvPr/>
        </p:nvSpPr>
        <p:spPr bwMode="auto">
          <a:xfrm>
            <a:off x="609600" y="17526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Die Knoten in diesem Graphen haben die Grade 3, 3, 5, 5. Sobald man in einen dieser Knoten verlässt, muss man in diesen auch zurückkehren. Sein Grad reduziert sich dann also um den Wert 2. Für einen Rundweg müssten sich alle Grade irgendwann auf den Wert 0 reduzieren. Dies ist aber nicht möglich, da alle Knotengrade ungerade sind.</a:t>
            </a:r>
            <a:endParaRPr lang="en-US" altLang="de-DE" b="1" dirty="0">
              <a:solidFill>
                <a:schemeClr val="bg2"/>
              </a:solidFill>
              <a:effectLst/>
              <a:latin typeface="+mn-lt"/>
            </a:endParaRPr>
          </a:p>
          <a:p>
            <a:pPr marL="0" indent="0">
              <a:buNone/>
            </a:pPr>
            <a:endParaRPr lang="de-DE" altLang="de-DE" dirty="0">
              <a:solidFill>
                <a:schemeClr val="bg2"/>
              </a:solidFill>
              <a:effectLst/>
              <a:latin typeface="+mn-lt"/>
            </a:endParaRPr>
          </a:p>
        </p:txBody>
      </p:sp>
    </p:spTree>
    <p:extLst>
      <p:ext uri="{BB962C8B-B14F-4D97-AF65-F5344CB8AC3E}">
        <p14:creationId xmlns:p14="http://schemas.microsoft.com/office/powerpoint/2010/main" val="602074414"/>
      </p:ext>
    </p:extLst>
  </p:cSld>
  <p:clrMapOvr>
    <a:overrideClrMapping bg1="dk2" tx1="lt1" bg2="dk1"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Soziales</a:t>
            </a:r>
            <a:r>
              <a:rPr lang="en-US" altLang="de-DE" sz="4400" dirty="0">
                <a:solidFill>
                  <a:schemeClr val="bg2"/>
                </a:solidFill>
                <a:latin typeface="+mn-lt"/>
              </a:rPr>
              <a:t> – 100 -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pPr>
            <a:r>
              <a:rPr lang="en-US" altLang="de-DE" dirty="0">
                <a:solidFill>
                  <a:schemeClr val="bg2"/>
                </a:solidFill>
                <a:effectLst/>
                <a:latin typeface="+mn-lt"/>
              </a:rPr>
              <a:t>Die </a:t>
            </a:r>
            <a:r>
              <a:rPr lang="en-US" altLang="de-DE" dirty="0" err="1">
                <a:solidFill>
                  <a:schemeClr val="bg2"/>
                </a:solidFill>
                <a:effectLst/>
                <a:latin typeface="+mn-lt"/>
              </a:rPr>
              <a:t>Knoten</a:t>
            </a:r>
            <a:r>
              <a:rPr lang="en-US" altLang="de-DE" dirty="0">
                <a:solidFill>
                  <a:schemeClr val="bg2"/>
                </a:solidFill>
                <a:effectLst/>
                <a:latin typeface="+mn-lt"/>
              </a:rPr>
              <a:t> </a:t>
            </a:r>
            <a:r>
              <a:rPr lang="en-US" altLang="de-DE" dirty="0" err="1">
                <a:solidFill>
                  <a:schemeClr val="bg2"/>
                </a:solidFill>
                <a:effectLst/>
                <a:latin typeface="+mn-lt"/>
              </a:rPr>
              <a:t>sind</a:t>
            </a:r>
            <a:r>
              <a:rPr lang="en-US" altLang="de-DE" dirty="0">
                <a:solidFill>
                  <a:schemeClr val="bg2"/>
                </a:solidFill>
                <a:effectLst/>
                <a:latin typeface="+mn-lt"/>
              </a:rPr>
              <a:t> die </a:t>
            </a:r>
            <a:r>
              <a:rPr lang="en-US" altLang="de-DE" dirty="0" err="1">
                <a:solidFill>
                  <a:schemeClr val="bg2"/>
                </a:solidFill>
                <a:effectLst/>
                <a:latin typeface="+mn-lt"/>
              </a:rPr>
              <a:t>einzelnen</a:t>
            </a:r>
            <a:r>
              <a:rPr lang="en-US" altLang="de-DE" dirty="0">
                <a:solidFill>
                  <a:schemeClr val="bg2"/>
                </a:solidFill>
                <a:effectLst/>
                <a:latin typeface="+mn-lt"/>
              </a:rPr>
              <a:t> </a:t>
            </a:r>
            <a:r>
              <a:rPr lang="en-US" altLang="de-DE" dirty="0" err="1">
                <a:solidFill>
                  <a:schemeClr val="bg2"/>
                </a:solidFill>
                <a:effectLst/>
                <a:latin typeface="+mn-lt"/>
              </a:rPr>
              <a:t>Personen</a:t>
            </a:r>
            <a:r>
              <a:rPr lang="en-US" altLang="de-DE" dirty="0">
                <a:solidFill>
                  <a:schemeClr val="bg2"/>
                </a:solidFill>
                <a:effectLst/>
                <a:latin typeface="+mn-lt"/>
              </a:rPr>
              <a:t>. Die </a:t>
            </a:r>
            <a:r>
              <a:rPr lang="en-US" altLang="de-DE" dirty="0" err="1">
                <a:solidFill>
                  <a:schemeClr val="bg2"/>
                </a:solidFill>
                <a:effectLst/>
                <a:latin typeface="+mn-lt"/>
              </a:rPr>
              <a:t>Kanten</a:t>
            </a:r>
            <a:r>
              <a:rPr lang="en-US" altLang="de-DE" dirty="0">
                <a:solidFill>
                  <a:schemeClr val="bg2"/>
                </a:solidFill>
                <a:effectLst/>
                <a:latin typeface="+mn-lt"/>
              </a:rPr>
              <a:t> </a:t>
            </a:r>
            <a:r>
              <a:rPr lang="en-US" altLang="de-DE" dirty="0" err="1">
                <a:solidFill>
                  <a:schemeClr val="bg2"/>
                </a:solidFill>
                <a:effectLst/>
                <a:latin typeface="+mn-lt"/>
              </a:rPr>
              <a:t>sind</a:t>
            </a:r>
            <a:r>
              <a:rPr lang="en-US" altLang="de-DE" dirty="0">
                <a:solidFill>
                  <a:schemeClr val="bg2"/>
                </a:solidFill>
                <a:effectLst/>
                <a:latin typeface="+mn-lt"/>
              </a:rPr>
              <a:t> die </a:t>
            </a:r>
            <a:r>
              <a:rPr lang="en-US" altLang="de-DE" dirty="0" err="1">
                <a:solidFill>
                  <a:schemeClr val="bg2"/>
                </a:solidFill>
                <a:effectLst/>
                <a:latin typeface="+mn-lt"/>
              </a:rPr>
              <a:t>Freundschaften</a:t>
            </a:r>
            <a:r>
              <a:rPr lang="en-US" altLang="de-DE" dirty="0">
                <a:solidFill>
                  <a:schemeClr val="bg2"/>
                </a:solidFill>
                <a:effectLst/>
                <a:latin typeface="+mn-lt"/>
              </a:rPr>
              <a:t> </a:t>
            </a:r>
            <a:r>
              <a:rPr lang="en-US" altLang="de-DE" dirty="0" err="1">
                <a:solidFill>
                  <a:schemeClr val="bg2"/>
                </a:solidFill>
                <a:effectLst/>
                <a:latin typeface="+mn-lt"/>
              </a:rPr>
              <a:t>zwischen</a:t>
            </a:r>
            <a:r>
              <a:rPr lang="en-US" altLang="de-DE" dirty="0">
                <a:solidFill>
                  <a:schemeClr val="bg2"/>
                </a:solidFill>
                <a:effectLst/>
                <a:latin typeface="+mn-lt"/>
              </a:rPr>
              <a:t> den </a:t>
            </a:r>
            <a:r>
              <a:rPr lang="en-US" altLang="de-DE" dirty="0" err="1">
                <a:solidFill>
                  <a:schemeClr val="bg2"/>
                </a:solidFill>
                <a:effectLst/>
                <a:latin typeface="+mn-lt"/>
              </a:rPr>
              <a:t>Personen</a:t>
            </a:r>
            <a:r>
              <a:rPr lang="en-US" altLang="de-DE" dirty="0">
                <a:solidFill>
                  <a:schemeClr val="bg2"/>
                </a:solidFill>
                <a:effectLst/>
                <a:latin typeface="+mn-lt"/>
              </a:rPr>
              <a:t>.</a:t>
            </a:r>
          </a:p>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2327664"/>
      </p:ext>
    </p:extLst>
  </p:cSld>
  <p:clrMapOvr>
    <a:overrideClrMapping bg1="dk2" tx1="lt1" bg2="dk1"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Soziales</a:t>
            </a:r>
            <a:r>
              <a:rPr lang="en-US" altLang="de-DE" sz="4400" dirty="0">
                <a:solidFill>
                  <a:schemeClr val="bg2"/>
                </a:solidFill>
                <a:latin typeface="+mn-lt"/>
              </a:rPr>
              <a:t> – 200 -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Facebook, </a:t>
            </a:r>
            <a:r>
              <a:rPr lang="de-DE" altLang="de-DE" dirty="0" err="1">
                <a:solidFill>
                  <a:schemeClr val="bg2"/>
                </a:solidFill>
                <a:effectLst/>
                <a:latin typeface="+mn-lt"/>
              </a:rPr>
              <a:t>Xing</a:t>
            </a:r>
            <a:r>
              <a:rPr lang="de-DE" altLang="de-DE" dirty="0">
                <a:solidFill>
                  <a:schemeClr val="bg2"/>
                </a:solidFill>
                <a:effectLst/>
                <a:latin typeface="+mn-lt"/>
              </a:rPr>
              <a:t>, </a:t>
            </a:r>
            <a:r>
              <a:rPr lang="de-DE" altLang="de-DE" dirty="0" err="1">
                <a:solidFill>
                  <a:schemeClr val="bg2"/>
                </a:solidFill>
                <a:effectLst/>
                <a:latin typeface="+mn-lt"/>
              </a:rPr>
              <a:t>Vkontakte</a:t>
            </a:r>
            <a:r>
              <a:rPr lang="de-DE" altLang="de-DE" dirty="0">
                <a:solidFill>
                  <a:schemeClr val="bg2"/>
                </a:solidFill>
                <a:effectLst/>
                <a:latin typeface="+mn-lt"/>
              </a:rPr>
              <a:t>, LinkedIn, </a:t>
            </a:r>
            <a:r>
              <a:rPr lang="de-DE" altLang="de-DE" dirty="0" err="1">
                <a:solidFill>
                  <a:schemeClr val="bg2"/>
                </a:solidFill>
                <a:effectLst/>
                <a:latin typeface="+mn-lt"/>
              </a:rPr>
              <a:t>SchülerVZ</a:t>
            </a:r>
            <a:r>
              <a:rPr lang="de-DE" altLang="de-DE" dirty="0">
                <a:solidFill>
                  <a:schemeClr val="bg2"/>
                </a:solidFill>
                <a:effectLst/>
                <a:latin typeface="+mn-lt"/>
              </a:rPr>
              <a:t>, </a:t>
            </a:r>
            <a:r>
              <a:rPr lang="de-DE" altLang="de-DE" dirty="0" err="1">
                <a:solidFill>
                  <a:schemeClr val="bg2"/>
                </a:solidFill>
                <a:effectLst/>
                <a:latin typeface="+mn-lt"/>
              </a:rPr>
              <a:t>StudiVZ</a:t>
            </a:r>
            <a:r>
              <a:rPr lang="de-DE" altLang="de-DE" dirty="0">
                <a:solidFill>
                  <a:schemeClr val="bg2"/>
                </a:solidFill>
                <a:effectLst/>
                <a:latin typeface="+mn-lt"/>
              </a:rPr>
              <a:t>, Instagram, </a:t>
            </a:r>
            <a:r>
              <a:rPr lang="de-DE" altLang="de-DE" dirty="0" err="1">
                <a:solidFill>
                  <a:schemeClr val="bg2"/>
                </a:solidFill>
                <a:effectLst/>
                <a:latin typeface="+mn-lt"/>
              </a:rPr>
              <a:t>Snapchat</a:t>
            </a:r>
            <a:r>
              <a:rPr lang="de-DE" altLang="de-DE" dirty="0">
                <a:solidFill>
                  <a:schemeClr val="bg2"/>
                </a:solidFill>
                <a:effectLst/>
                <a:latin typeface="+mn-lt"/>
              </a:rPr>
              <a:t>, Twitter</a:t>
            </a: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924605"/>
      </p:ext>
    </p:extLst>
  </p:cSld>
  <p:clrMapOvr>
    <a:overrideClrMapping bg1="dk2" tx1="lt1" bg2="dk1"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Soziales</a:t>
            </a:r>
            <a:r>
              <a:rPr lang="en-US" altLang="de-DE" sz="4400" dirty="0">
                <a:solidFill>
                  <a:schemeClr val="bg2"/>
                </a:solidFill>
                <a:latin typeface="+mn-lt"/>
              </a:rPr>
              <a:t> – 300 -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Keine Lösung notwendig</a:t>
            </a:r>
          </a:p>
        </p:txBody>
      </p:sp>
    </p:spTree>
    <p:extLst>
      <p:ext uri="{BB962C8B-B14F-4D97-AF65-F5344CB8AC3E}">
        <p14:creationId xmlns:p14="http://schemas.microsoft.com/office/powerpoint/2010/main" val="2974928055"/>
      </p:ext>
    </p:extLst>
  </p:cSld>
  <p:clrMapOvr>
    <a:overrideClrMapping bg1="dk2" tx1="lt1" bg2="dk1"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Soziales</a:t>
            </a:r>
            <a:r>
              <a:rPr lang="en-US" altLang="de-DE" sz="4400" dirty="0">
                <a:solidFill>
                  <a:schemeClr val="bg2"/>
                </a:solidFill>
                <a:latin typeface="+mn-lt"/>
              </a:rPr>
              <a:t> – 400 -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B31C44B-568F-438A-8473-E8143D7B48A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pPr>
            <a:r>
              <a:rPr lang="de-DE" altLang="de-DE" dirty="0">
                <a:solidFill>
                  <a:schemeClr val="bg2"/>
                </a:solidFill>
                <a:effectLst/>
                <a:latin typeface="+mn-lt"/>
              </a:rPr>
              <a:t>Es gibt </a:t>
            </a:r>
            <a:r>
              <a:rPr lang="de-DE" altLang="de-DE" b="1" dirty="0">
                <a:solidFill>
                  <a:schemeClr val="bg2"/>
                </a:solidFill>
                <a:effectLst/>
                <a:latin typeface="+mn-lt"/>
              </a:rPr>
              <a:t>4950</a:t>
            </a:r>
            <a:r>
              <a:rPr lang="de-DE" altLang="de-DE" dirty="0">
                <a:solidFill>
                  <a:schemeClr val="bg2"/>
                </a:solidFill>
                <a:effectLst/>
                <a:latin typeface="+mn-lt"/>
              </a:rPr>
              <a:t> Freundschaften.</a:t>
            </a:r>
          </a:p>
          <a:p>
            <a:pPr marL="0" indent="0">
              <a:buNone/>
            </a:pPr>
            <a:r>
              <a:rPr lang="de-DE" altLang="de-DE" dirty="0">
                <a:solidFill>
                  <a:schemeClr val="bg2"/>
                </a:solidFill>
                <a:effectLst/>
                <a:latin typeface="+mn-lt"/>
              </a:rPr>
              <a:t>Jede der 100 Personen pflegt 99 Freundschaften (=9900). Dabei haben wir aber jede Freundschaft doppelt gezählt. Somit sind es nur die Hälfte, also 4950.</a:t>
            </a:r>
          </a:p>
        </p:txBody>
      </p:sp>
    </p:spTree>
    <p:extLst>
      <p:ext uri="{BB962C8B-B14F-4D97-AF65-F5344CB8AC3E}">
        <p14:creationId xmlns:p14="http://schemas.microsoft.com/office/powerpoint/2010/main" val="1668691453"/>
      </p:ext>
    </p:extLst>
  </p:cSld>
  <p:clrMapOvr>
    <a:overrideClrMapping bg1="dk2" tx1="lt1" bg2="dk1"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Soziales</a:t>
            </a:r>
            <a:r>
              <a:rPr lang="en-US" altLang="de-DE" sz="4400" dirty="0">
                <a:solidFill>
                  <a:schemeClr val="bg2"/>
                </a:solidFill>
                <a:latin typeface="+mn-lt"/>
              </a:rPr>
              <a:t> – 500 -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BA13448-D1A0-4830-999B-7DB0B38AE36D}"/>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de-DE" altLang="de-DE" i="1" dirty="0">
                <a:solidFill>
                  <a:schemeClr val="bg2"/>
                </a:solidFill>
                <a:effectLst/>
                <a:latin typeface="+mn-lt"/>
              </a:rPr>
              <a:t>„Freunde von Freunden von Freunden von …“</a:t>
            </a:r>
          </a:p>
          <a:p>
            <a:pPr marL="0" indent="0">
              <a:buNone/>
            </a:pPr>
            <a:r>
              <a:rPr lang="de-DE" altLang="de-DE" dirty="0">
                <a:solidFill>
                  <a:schemeClr val="bg2"/>
                </a:solidFill>
                <a:effectLst/>
                <a:latin typeface="+mn-lt"/>
              </a:rPr>
              <a:t>Es sind tatsächlich nur </a:t>
            </a:r>
            <a:r>
              <a:rPr lang="de-DE" altLang="de-DE" b="1" dirty="0">
                <a:solidFill>
                  <a:schemeClr val="bg2"/>
                </a:solidFill>
                <a:effectLst/>
                <a:latin typeface="+mn-lt"/>
              </a:rPr>
              <a:t>3,5</a:t>
            </a:r>
            <a:r>
              <a:rPr lang="de-DE" altLang="de-DE" dirty="0">
                <a:solidFill>
                  <a:schemeClr val="bg2"/>
                </a:solidFill>
                <a:effectLst/>
                <a:latin typeface="+mn-lt"/>
              </a:rPr>
              <a:t> Freundschaften, die im Durchschnitt zwischen zwei beliebigen Personen liegen.</a:t>
            </a:r>
          </a:p>
        </p:txBody>
      </p:sp>
    </p:spTree>
    <p:extLst>
      <p:ext uri="{BB962C8B-B14F-4D97-AF65-F5344CB8AC3E}">
        <p14:creationId xmlns:p14="http://schemas.microsoft.com/office/powerpoint/2010/main" val="1011296363"/>
      </p:ext>
    </p:extLst>
  </p:cSld>
  <p:clrMapOvr>
    <a:overrideClrMapping bg1="dk2" tx1="lt1" bg2="dk1"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Computer - 100 -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pPr>
            <a:r>
              <a:rPr lang="en-US" altLang="de-DE" dirty="0">
                <a:solidFill>
                  <a:schemeClr val="bg2"/>
                </a:solidFill>
                <a:effectLst/>
                <a:latin typeface="+mn-lt"/>
              </a:rPr>
              <a:t>Es </a:t>
            </a:r>
            <a:r>
              <a:rPr lang="en-US" altLang="de-DE" dirty="0" err="1">
                <a:solidFill>
                  <a:schemeClr val="bg2"/>
                </a:solidFill>
                <a:effectLst/>
                <a:latin typeface="+mn-lt"/>
              </a:rPr>
              <a:t>sind</a:t>
            </a:r>
            <a:r>
              <a:rPr lang="en-US" altLang="de-DE" dirty="0">
                <a:solidFill>
                  <a:schemeClr val="bg2"/>
                </a:solidFill>
                <a:effectLst/>
                <a:latin typeface="+mn-lt"/>
              </a:rPr>
              <a:t> die </a:t>
            </a:r>
            <a:r>
              <a:rPr lang="en-US" altLang="de-DE" dirty="0" err="1">
                <a:solidFill>
                  <a:schemeClr val="bg2"/>
                </a:solidFill>
                <a:effectLst/>
                <a:latin typeface="+mn-lt"/>
              </a:rPr>
              <a:t>Verbindungen</a:t>
            </a:r>
            <a:r>
              <a:rPr lang="en-US" altLang="de-DE" dirty="0">
                <a:solidFill>
                  <a:schemeClr val="bg2"/>
                </a:solidFill>
                <a:effectLst/>
                <a:latin typeface="+mn-lt"/>
              </a:rPr>
              <a:t> </a:t>
            </a:r>
            <a:r>
              <a:rPr lang="en-US" altLang="de-DE" dirty="0" err="1">
                <a:solidFill>
                  <a:schemeClr val="bg2"/>
                </a:solidFill>
                <a:effectLst/>
                <a:latin typeface="+mn-lt"/>
              </a:rPr>
              <a:t>zwischen</a:t>
            </a:r>
            <a:r>
              <a:rPr lang="en-US" altLang="de-DE" dirty="0">
                <a:solidFill>
                  <a:schemeClr val="bg2"/>
                </a:solidFill>
                <a:effectLst/>
                <a:latin typeface="+mn-lt"/>
              </a:rPr>
              <a:t> den </a:t>
            </a:r>
            <a:r>
              <a:rPr lang="en-US" altLang="de-DE" dirty="0" err="1">
                <a:solidFill>
                  <a:schemeClr val="bg2"/>
                </a:solidFill>
                <a:effectLst/>
                <a:latin typeface="+mn-lt"/>
              </a:rPr>
              <a:t>Geräten</a:t>
            </a:r>
            <a:r>
              <a:rPr lang="en-US" altLang="de-DE" dirty="0">
                <a:solidFill>
                  <a:schemeClr val="bg2"/>
                </a:solidFill>
                <a:effectLst/>
                <a:latin typeface="+mn-lt"/>
              </a:rPr>
              <a:t>, also die Kabel (</a:t>
            </a:r>
            <a:r>
              <a:rPr lang="en-US" altLang="de-DE" dirty="0" err="1">
                <a:solidFill>
                  <a:schemeClr val="bg2"/>
                </a:solidFill>
                <a:effectLst/>
                <a:latin typeface="+mn-lt"/>
              </a:rPr>
              <a:t>Glasfaserkabel</a:t>
            </a:r>
            <a:r>
              <a:rPr lang="en-US" altLang="de-DE" dirty="0">
                <a:solidFill>
                  <a:schemeClr val="bg2"/>
                </a:solidFill>
                <a:effectLst/>
                <a:latin typeface="+mn-lt"/>
              </a:rPr>
              <a:t>, </a:t>
            </a:r>
            <a:r>
              <a:rPr lang="en-US" altLang="de-DE" dirty="0" err="1">
                <a:solidFill>
                  <a:schemeClr val="bg2"/>
                </a:solidFill>
                <a:effectLst/>
                <a:latin typeface="+mn-lt"/>
              </a:rPr>
              <a:t>Kupferkabel</a:t>
            </a:r>
            <a:r>
              <a:rPr lang="en-US" altLang="de-DE" dirty="0">
                <a:solidFill>
                  <a:schemeClr val="bg2"/>
                </a:solidFill>
                <a:effectLst/>
                <a:latin typeface="+mn-lt"/>
              </a:rPr>
              <a:t>, …)</a:t>
            </a:r>
          </a:p>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0632523"/>
      </p:ext>
    </p:extLst>
  </p:cSld>
  <p:clrMapOvr>
    <a:overrideClrMapping bg1="dk2" tx1="lt1" bg2="dk1"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Computer – 200 -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Keine </a:t>
            </a:r>
            <a:r>
              <a:rPr lang="de-DE" altLang="de-DE">
                <a:solidFill>
                  <a:schemeClr val="bg2"/>
                </a:solidFill>
                <a:effectLst/>
                <a:latin typeface="+mn-lt"/>
              </a:rPr>
              <a:t>Lösung notwendig</a:t>
            </a: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24283"/>
      </p:ext>
    </p:extLst>
  </p:cSld>
  <p:clrMapOvr>
    <a:overrideClrMapping bg1="dk2" tx1="lt1" bg2="dk1"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Computer – 300 -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8DCB00E-D8F8-4E32-957A-5B1B5CAE683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2"/>
                </a:solidFill>
                <a:effectLst/>
                <a:latin typeface="+mn-lt"/>
              </a:rPr>
              <a:t>Mögliche</a:t>
            </a:r>
            <a:r>
              <a:rPr lang="en-US" altLang="de-DE" dirty="0">
                <a:solidFill>
                  <a:schemeClr val="bg2"/>
                </a:solidFill>
                <a:effectLst/>
                <a:latin typeface="+mn-lt"/>
              </a:rPr>
              <a:t> </a:t>
            </a:r>
            <a:r>
              <a:rPr lang="en-US" altLang="de-DE" dirty="0" err="1">
                <a:solidFill>
                  <a:schemeClr val="bg2"/>
                </a:solidFill>
                <a:effectLst/>
                <a:latin typeface="+mn-lt"/>
              </a:rPr>
              <a:t>Nachteile</a:t>
            </a:r>
            <a:r>
              <a:rPr lang="en-US" altLang="de-DE" dirty="0">
                <a:solidFill>
                  <a:schemeClr val="bg2"/>
                </a:solidFill>
                <a:effectLst/>
                <a:latin typeface="+mn-lt"/>
              </a:rPr>
              <a:t>:</a:t>
            </a:r>
          </a:p>
          <a:p>
            <a:r>
              <a:rPr lang="en-US" altLang="de-DE" dirty="0" err="1">
                <a:solidFill>
                  <a:schemeClr val="bg2"/>
                </a:solidFill>
                <a:effectLst/>
                <a:latin typeface="+mn-lt"/>
              </a:rPr>
              <a:t>Hoher</a:t>
            </a:r>
            <a:r>
              <a:rPr lang="en-US" altLang="de-DE" dirty="0">
                <a:solidFill>
                  <a:schemeClr val="bg2"/>
                </a:solidFill>
                <a:effectLst/>
                <a:latin typeface="+mn-lt"/>
              </a:rPr>
              <a:t> </a:t>
            </a:r>
            <a:r>
              <a:rPr lang="en-US" altLang="de-DE" dirty="0" err="1">
                <a:solidFill>
                  <a:schemeClr val="bg2"/>
                </a:solidFill>
                <a:effectLst/>
                <a:latin typeface="+mn-lt"/>
              </a:rPr>
              <a:t>Kabelaufwand</a:t>
            </a:r>
            <a:endParaRPr lang="en-US" altLang="de-DE" dirty="0">
              <a:solidFill>
                <a:schemeClr val="bg2"/>
              </a:solidFill>
              <a:effectLst/>
              <a:latin typeface="+mn-lt"/>
            </a:endParaRPr>
          </a:p>
          <a:p>
            <a:r>
              <a:rPr lang="en-US" altLang="de-DE" dirty="0" err="1">
                <a:solidFill>
                  <a:schemeClr val="bg2"/>
                </a:solidFill>
                <a:effectLst/>
                <a:latin typeface="+mn-lt"/>
              </a:rPr>
              <a:t>Ausfall</a:t>
            </a:r>
            <a:r>
              <a:rPr lang="en-US" altLang="de-DE" dirty="0">
                <a:solidFill>
                  <a:schemeClr val="bg2"/>
                </a:solidFill>
                <a:effectLst/>
                <a:latin typeface="+mn-lt"/>
              </a:rPr>
              <a:t> des </a:t>
            </a:r>
            <a:r>
              <a:rPr lang="en-US" altLang="de-DE" dirty="0" err="1">
                <a:solidFill>
                  <a:schemeClr val="bg2"/>
                </a:solidFill>
                <a:effectLst/>
                <a:latin typeface="+mn-lt"/>
              </a:rPr>
              <a:t>Verteilers</a:t>
            </a:r>
            <a:r>
              <a:rPr lang="en-US" altLang="de-DE" dirty="0">
                <a:solidFill>
                  <a:schemeClr val="bg2"/>
                </a:solidFill>
                <a:effectLst/>
                <a:latin typeface="+mn-lt"/>
              </a:rPr>
              <a:t> </a:t>
            </a:r>
            <a:r>
              <a:rPr lang="en-US" altLang="de-DE" dirty="0" err="1">
                <a:solidFill>
                  <a:schemeClr val="bg2"/>
                </a:solidFill>
                <a:effectLst/>
                <a:latin typeface="+mn-lt"/>
              </a:rPr>
              <a:t>legt</a:t>
            </a:r>
            <a:r>
              <a:rPr lang="en-US" altLang="de-DE" dirty="0">
                <a:solidFill>
                  <a:schemeClr val="bg2"/>
                </a:solidFill>
                <a:effectLst/>
                <a:latin typeface="+mn-lt"/>
              </a:rPr>
              <a:t> das </a:t>
            </a:r>
            <a:r>
              <a:rPr lang="en-US" altLang="de-DE" dirty="0" err="1">
                <a:solidFill>
                  <a:schemeClr val="bg2"/>
                </a:solidFill>
                <a:effectLst/>
                <a:latin typeface="+mn-lt"/>
              </a:rPr>
              <a:t>gesamte</a:t>
            </a:r>
            <a:r>
              <a:rPr lang="en-US" altLang="de-DE" dirty="0">
                <a:solidFill>
                  <a:schemeClr val="bg2"/>
                </a:solidFill>
                <a:effectLst/>
                <a:latin typeface="+mn-lt"/>
              </a:rPr>
              <a:t> </a:t>
            </a:r>
            <a:r>
              <a:rPr lang="en-US" altLang="de-DE" dirty="0" err="1">
                <a:solidFill>
                  <a:schemeClr val="bg2"/>
                </a:solidFill>
                <a:effectLst/>
                <a:latin typeface="+mn-lt"/>
              </a:rPr>
              <a:t>Netz</a:t>
            </a:r>
            <a:r>
              <a:rPr lang="en-US" altLang="de-DE" dirty="0">
                <a:solidFill>
                  <a:schemeClr val="bg2"/>
                </a:solidFill>
                <a:effectLst/>
                <a:latin typeface="+mn-lt"/>
              </a:rPr>
              <a:t> </a:t>
            </a:r>
            <a:r>
              <a:rPr lang="en-US" altLang="de-DE" dirty="0" err="1">
                <a:solidFill>
                  <a:schemeClr val="bg2"/>
                </a:solidFill>
                <a:effectLst/>
                <a:latin typeface="+mn-lt"/>
              </a:rPr>
              <a:t>lahm</a:t>
            </a:r>
            <a:endParaRPr lang="en-US" altLang="de-DE" dirty="0">
              <a:solidFill>
                <a:schemeClr val="bg2"/>
              </a:solidFill>
              <a:effectLst/>
              <a:latin typeface="+mn-lt"/>
            </a:endParaRPr>
          </a:p>
        </p:txBody>
      </p:sp>
    </p:spTree>
    <p:extLst>
      <p:ext uri="{BB962C8B-B14F-4D97-AF65-F5344CB8AC3E}">
        <p14:creationId xmlns:p14="http://schemas.microsoft.com/office/powerpoint/2010/main" val="1093616315"/>
      </p:ext>
    </p:extLst>
  </p:cSld>
  <p:clrMapOvr>
    <a:overrideClrMapping bg1="dk2" tx1="lt1" bg2="dk1"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Verkehr</a:t>
            </a:r>
            <a:r>
              <a:rPr lang="en-US" altLang="de-DE" sz="4400" dirty="0">
                <a:solidFill>
                  <a:schemeClr val="bg2"/>
                </a:solidFill>
                <a:effectLst/>
                <a:latin typeface="+mn-lt"/>
              </a:rPr>
              <a:t> - 300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DB8F82C-197B-4B3C-A63C-679F9A4D7C09}"/>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7" name="Rectangle 5">
            <a:extLst>
              <a:ext uri="{FF2B5EF4-FFF2-40B4-BE49-F238E27FC236}">
                <a16:creationId xmlns:a16="http://schemas.microsoft.com/office/drawing/2014/main" id="{67376287-0550-4A08-B9B7-23C6592CDCF4}"/>
              </a:ext>
            </a:extLst>
          </p:cNvPr>
          <p:cNvSpPr>
            <a:spLocks noChangeArrowheads="1"/>
          </p:cNvSpPr>
          <p:nvPr/>
        </p:nvSpPr>
        <p:spPr bwMode="auto">
          <a:xfrm>
            <a:off x="609600" y="17526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en-US" altLang="de-DE" sz="14400" dirty="0">
                <a:solidFill>
                  <a:srgbClr val="92D050"/>
                </a:solidFill>
                <a:effectLst>
                  <a:outerShdw blurRad="38100" dist="38100" dir="2700000" algn="tl">
                    <a:srgbClr val="000000">
                      <a:alpha val="43137"/>
                    </a:srgbClr>
                  </a:outerShdw>
                </a:effectLst>
                <a:latin typeface="+mn-lt"/>
              </a:rPr>
              <a:t>!! JOKER !!</a:t>
            </a:r>
          </a:p>
        </p:txBody>
      </p:sp>
    </p:spTree>
    <p:extLst>
      <p:ext uri="{BB962C8B-B14F-4D97-AF65-F5344CB8AC3E}">
        <p14:creationId xmlns:p14="http://schemas.microsoft.com/office/powerpoint/2010/main" val="2973437576"/>
      </p:ext>
    </p:extLst>
  </p:cSld>
  <p:clrMapOvr>
    <a:overrideClrMapping bg1="dk2" tx1="lt1" bg2="dk1"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Computer – 400 -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B31C44B-568F-438A-8473-E8143D7B48A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Keine Lösung notwendig</a:t>
            </a:r>
          </a:p>
        </p:txBody>
      </p:sp>
    </p:spTree>
    <p:extLst>
      <p:ext uri="{BB962C8B-B14F-4D97-AF65-F5344CB8AC3E}">
        <p14:creationId xmlns:p14="http://schemas.microsoft.com/office/powerpoint/2010/main" val="3421413759"/>
      </p:ext>
    </p:extLst>
  </p:cSld>
  <p:clrMapOvr>
    <a:overrideClrMapping bg1="dk2" tx1="lt1" bg2="dk1" tx2="lt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Computer – 500 -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BA13448-D1A0-4830-999B-7DB0B38AE36D}"/>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Es werden nur fünf Kabel benötigt.</a:t>
            </a:r>
          </a:p>
        </p:txBody>
      </p:sp>
      <p:pic>
        <p:nvPicPr>
          <p:cNvPr id="217096" name="Picture 8" descr="BiconnectedGraphs">
            <a:extLst>
              <a:ext uri="{FF2B5EF4-FFF2-40B4-BE49-F238E27FC236}">
                <a16:creationId xmlns:a16="http://schemas.microsoft.com/office/drawing/2014/main" id="{193D67FB-F9D8-451E-B133-E3AC133C4CE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019" t="85710" r="61046"/>
          <a:stretch/>
        </p:blipFill>
        <p:spPr bwMode="auto">
          <a:xfrm>
            <a:off x="5181600" y="3087417"/>
            <a:ext cx="2896582" cy="2185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956861"/>
      </p:ext>
    </p:extLst>
  </p:cSld>
  <p:clrMapOvr>
    <a:overrideClrMapping bg1="dk2" tx1="lt1" bg2="dk1" tx2="lt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U-Bahn - 100 -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pPr>
            <a:r>
              <a:rPr lang="en-US" altLang="de-DE" dirty="0" err="1">
                <a:solidFill>
                  <a:schemeClr val="bg2"/>
                </a:solidFill>
                <a:effectLst/>
                <a:latin typeface="+mn-lt"/>
              </a:rPr>
              <a:t>Alle</a:t>
            </a:r>
            <a:r>
              <a:rPr lang="en-US" altLang="de-DE" dirty="0">
                <a:solidFill>
                  <a:schemeClr val="bg2"/>
                </a:solidFill>
                <a:effectLst/>
                <a:latin typeface="+mn-lt"/>
              </a:rPr>
              <a:t> </a:t>
            </a:r>
            <a:r>
              <a:rPr lang="en-US" altLang="de-DE" dirty="0" err="1">
                <a:solidFill>
                  <a:schemeClr val="bg2"/>
                </a:solidFill>
                <a:effectLst/>
                <a:latin typeface="+mn-lt"/>
              </a:rPr>
              <a:t>Kanten</a:t>
            </a:r>
            <a:r>
              <a:rPr lang="en-US" altLang="de-DE" dirty="0">
                <a:solidFill>
                  <a:schemeClr val="bg2"/>
                </a:solidFill>
                <a:effectLst/>
                <a:latin typeface="+mn-lt"/>
              </a:rPr>
              <a:t> </a:t>
            </a:r>
            <a:r>
              <a:rPr lang="en-US" altLang="de-DE" dirty="0" err="1">
                <a:solidFill>
                  <a:schemeClr val="bg2"/>
                </a:solidFill>
                <a:effectLst/>
                <a:latin typeface="+mn-lt"/>
              </a:rPr>
              <a:t>sind</a:t>
            </a:r>
            <a:r>
              <a:rPr lang="en-US" altLang="de-DE" dirty="0">
                <a:solidFill>
                  <a:schemeClr val="bg2"/>
                </a:solidFill>
                <a:effectLst/>
                <a:latin typeface="+mn-lt"/>
              </a:rPr>
              <a:t> in </a:t>
            </a:r>
            <a:r>
              <a:rPr lang="en-US" altLang="de-DE" dirty="0" err="1">
                <a:solidFill>
                  <a:schemeClr val="bg2"/>
                </a:solidFill>
                <a:effectLst/>
                <a:latin typeface="+mn-lt"/>
              </a:rPr>
              <a:t>beide</a:t>
            </a:r>
            <a:r>
              <a:rPr lang="en-US" altLang="de-DE" dirty="0">
                <a:solidFill>
                  <a:schemeClr val="bg2"/>
                </a:solidFill>
                <a:effectLst/>
                <a:latin typeface="+mn-lt"/>
              </a:rPr>
              <a:t> </a:t>
            </a:r>
            <a:r>
              <a:rPr lang="en-US" altLang="de-DE" dirty="0" err="1">
                <a:solidFill>
                  <a:schemeClr val="bg2"/>
                </a:solidFill>
                <a:effectLst/>
                <a:latin typeface="+mn-lt"/>
              </a:rPr>
              <a:t>Richtungen</a:t>
            </a:r>
            <a:r>
              <a:rPr lang="en-US" altLang="de-DE" dirty="0">
                <a:solidFill>
                  <a:schemeClr val="bg2"/>
                </a:solidFill>
                <a:effectLst/>
                <a:latin typeface="+mn-lt"/>
              </a:rPr>
              <a:t> </a:t>
            </a:r>
            <a:r>
              <a:rPr lang="en-US" altLang="de-DE" dirty="0" err="1">
                <a:solidFill>
                  <a:schemeClr val="bg2"/>
                </a:solidFill>
                <a:effectLst/>
                <a:latin typeface="+mn-lt"/>
              </a:rPr>
              <a:t>befahrbar</a:t>
            </a:r>
            <a:r>
              <a:rPr lang="en-US" altLang="de-DE" dirty="0">
                <a:solidFill>
                  <a:schemeClr val="bg2"/>
                </a:solidFill>
                <a:effectLst/>
                <a:latin typeface="+mn-lt"/>
              </a:rPr>
              <a:t>.</a:t>
            </a:r>
          </a:p>
          <a:p>
            <a:pPr marL="0" indent="0">
              <a:buNone/>
            </a:pPr>
            <a:r>
              <a:rPr lang="en-US" altLang="de-DE" dirty="0">
                <a:solidFill>
                  <a:schemeClr val="bg2"/>
                </a:solidFill>
                <a:effectLst/>
                <a:latin typeface="+mn-lt"/>
              </a:rPr>
              <a:t>Den </a:t>
            </a:r>
            <a:r>
              <a:rPr lang="en-US" altLang="de-DE" dirty="0" err="1">
                <a:solidFill>
                  <a:schemeClr val="bg2"/>
                </a:solidFill>
                <a:effectLst/>
                <a:latin typeface="+mn-lt"/>
              </a:rPr>
              <a:t>Kanten</a:t>
            </a:r>
            <a:r>
              <a:rPr lang="en-US" altLang="de-DE" dirty="0">
                <a:solidFill>
                  <a:schemeClr val="bg2"/>
                </a:solidFill>
                <a:effectLst/>
                <a:latin typeface="+mn-lt"/>
              </a:rPr>
              <a:t> </a:t>
            </a:r>
            <a:r>
              <a:rPr lang="en-US" altLang="de-DE" dirty="0" err="1">
                <a:solidFill>
                  <a:schemeClr val="bg2"/>
                </a:solidFill>
                <a:effectLst/>
                <a:latin typeface="+mn-lt"/>
              </a:rPr>
              <a:t>sind</a:t>
            </a:r>
            <a:r>
              <a:rPr lang="en-US" altLang="de-DE" dirty="0">
                <a:solidFill>
                  <a:schemeClr val="bg2"/>
                </a:solidFill>
                <a:effectLst/>
                <a:latin typeface="+mn-lt"/>
              </a:rPr>
              <a:t> </a:t>
            </a:r>
            <a:r>
              <a:rPr lang="en-US" altLang="de-DE" dirty="0" err="1">
                <a:solidFill>
                  <a:schemeClr val="bg2"/>
                </a:solidFill>
                <a:effectLst/>
                <a:latin typeface="+mn-lt"/>
              </a:rPr>
              <a:t>keine</a:t>
            </a:r>
            <a:r>
              <a:rPr lang="en-US" altLang="de-DE" dirty="0">
                <a:solidFill>
                  <a:schemeClr val="bg2"/>
                </a:solidFill>
                <a:effectLst/>
                <a:latin typeface="+mn-lt"/>
              </a:rPr>
              <a:t> </a:t>
            </a:r>
            <a:r>
              <a:rPr lang="en-US" altLang="de-DE" dirty="0" err="1">
                <a:solidFill>
                  <a:schemeClr val="bg2"/>
                </a:solidFill>
                <a:effectLst/>
                <a:latin typeface="+mn-lt"/>
              </a:rPr>
              <a:t>Kantengewichte</a:t>
            </a:r>
            <a:r>
              <a:rPr lang="en-US" altLang="de-DE" dirty="0">
                <a:solidFill>
                  <a:schemeClr val="bg2"/>
                </a:solidFill>
                <a:effectLst/>
                <a:latin typeface="+mn-lt"/>
              </a:rPr>
              <a:t> </a:t>
            </a:r>
            <a:r>
              <a:rPr lang="en-US" altLang="de-DE" dirty="0" err="1">
                <a:solidFill>
                  <a:schemeClr val="bg2"/>
                </a:solidFill>
                <a:effectLst/>
                <a:latin typeface="+mn-lt"/>
              </a:rPr>
              <a:t>zugewiesen</a:t>
            </a:r>
            <a:r>
              <a:rPr lang="en-US" altLang="de-DE" dirty="0">
                <a:solidFill>
                  <a:schemeClr val="bg2"/>
                </a:solidFill>
                <a:effectLst/>
                <a:latin typeface="+mn-lt"/>
              </a:rPr>
              <a:t>.</a:t>
            </a:r>
          </a:p>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978655"/>
      </p:ext>
    </p:extLst>
  </p:cSld>
  <p:clrMapOvr>
    <a:overrideClrMapping bg1="dk2" tx1="lt1" bg2="dk1" tx2="lt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U-Bahn – 200 -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Die Schwabstraße ist drei Stationen entfernt.</a:t>
            </a: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945110"/>
      </p:ext>
    </p:extLst>
  </p:cSld>
  <p:clrMapOvr>
    <a:overrideClrMapping bg1="dk2" tx1="lt1" bg2="dk1" tx2="lt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U-Bahn – 300 -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8DCB00E-D8F8-4E32-957A-5B1B5CAE683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2"/>
                </a:solidFill>
                <a:effectLst/>
                <a:latin typeface="+mn-lt"/>
              </a:rPr>
              <a:t>Keine</a:t>
            </a:r>
            <a:r>
              <a:rPr lang="en-US" altLang="de-DE" dirty="0">
                <a:solidFill>
                  <a:schemeClr val="bg2"/>
                </a:solidFill>
                <a:effectLst/>
                <a:latin typeface="+mn-lt"/>
              </a:rPr>
              <a:t> </a:t>
            </a:r>
            <a:r>
              <a:rPr lang="en-US" altLang="de-DE" dirty="0" err="1">
                <a:solidFill>
                  <a:schemeClr val="bg2"/>
                </a:solidFill>
                <a:effectLst/>
                <a:latin typeface="+mn-lt"/>
              </a:rPr>
              <a:t>Lösung</a:t>
            </a:r>
            <a:r>
              <a:rPr lang="en-US" altLang="de-DE" dirty="0">
                <a:solidFill>
                  <a:schemeClr val="bg2"/>
                </a:solidFill>
                <a:effectLst/>
                <a:latin typeface="+mn-lt"/>
              </a:rPr>
              <a:t> </a:t>
            </a:r>
            <a:r>
              <a:rPr lang="en-US" altLang="de-DE" dirty="0" err="1">
                <a:solidFill>
                  <a:schemeClr val="bg2"/>
                </a:solidFill>
                <a:effectLst/>
                <a:latin typeface="+mn-lt"/>
              </a:rPr>
              <a:t>notwendig</a:t>
            </a:r>
            <a:endParaRPr lang="en-US" altLang="de-DE" dirty="0">
              <a:solidFill>
                <a:schemeClr val="bg2"/>
              </a:solidFill>
              <a:effectLst/>
              <a:latin typeface="+mn-lt"/>
            </a:endParaRPr>
          </a:p>
        </p:txBody>
      </p:sp>
    </p:spTree>
    <p:extLst>
      <p:ext uri="{BB962C8B-B14F-4D97-AF65-F5344CB8AC3E}">
        <p14:creationId xmlns:p14="http://schemas.microsoft.com/office/powerpoint/2010/main" val="2326735506"/>
      </p:ext>
    </p:extLst>
  </p:cSld>
  <p:clrMapOvr>
    <a:overrideClrMapping bg1="dk2" tx1="lt1" bg2="dk1" tx2="lt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U-Bahn – 400 -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B31C44B-568F-438A-8473-E8143D7B48A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pPr>
            <a:r>
              <a:rPr lang="de-DE" altLang="de-DE" dirty="0">
                <a:solidFill>
                  <a:schemeClr val="bg2"/>
                </a:solidFill>
                <a:effectLst/>
                <a:latin typeface="+mn-lt"/>
              </a:rPr>
              <a:t>Vom </a:t>
            </a:r>
            <a:r>
              <a:rPr lang="de-DE" altLang="de-DE" dirty="0" err="1">
                <a:solidFill>
                  <a:schemeClr val="bg2"/>
                </a:solidFill>
                <a:effectLst/>
                <a:latin typeface="+mn-lt"/>
              </a:rPr>
              <a:t>Scheidplatz</a:t>
            </a:r>
            <a:r>
              <a:rPr lang="de-DE" altLang="de-DE" dirty="0">
                <a:solidFill>
                  <a:schemeClr val="bg2"/>
                </a:solidFill>
                <a:effectLst/>
                <a:latin typeface="+mn-lt"/>
              </a:rPr>
              <a:t> bis zum Sendlinger Tor (Hin mit der U2, zurück mit der U3. Insgesamt sind es 13 Stationen)</a:t>
            </a:r>
          </a:p>
        </p:txBody>
      </p:sp>
    </p:spTree>
    <p:extLst>
      <p:ext uri="{BB962C8B-B14F-4D97-AF65-F5344CB8AC3E}">
        <p14:creationId xmlns:p14="http://schemas.microsoft.com/office/powerpoint/2010/main" val="1461446766"/>
      </p:ext>
    </p:extLst>
  </p:cSld>
  <p:clrMapOvr>
    <a:overrideClrMapping bg1="dk2" tx1="lt1" bg2="dk1"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a:solidFill>
                  <a:schemeClr val="bg2"/>
                </a:solidFill>
                <a:latin typeface="+mn-lt"/>
              </a:rPr>
              <a:t>U-Bahn – 500 -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BA13448-D1A0-4830-999B-7DB0B38AE36D}"/>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Damit Menschen zwischen verschiedenen Stadtrandgebieten hin- und herfahren können und gleichzeitig der Verkehr im Zentrum entlastet wird.</a:t>
            </a:r>
          </a:p>
        </p:txBody>
      </p:sp>
    </p:spTree>
    <p:extLst>
      <p:ext uri="{BB962C8B-B14F-4D97-AF65-F5344CB8AC3E}">
        <p14:creationId xmlns:p14="http://schemas.microsoft.com/office/powerpoint/2010/main" val="3982879723"/>
      </p:ext>
    </p:extLst>
  </p:cSld>
  <p:clrMapOvr>
    <a:overrideClrMapping bg1="dk2" tx1="lt1" bg2="dk1" tx2="lt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Dies&amp;Das</a:t>
            </a:r>
            <a:r>
              <a:rPr lang="en-US" altLang="de-DE" sz="4400" dirty="0">
                <a:solidFill>
                  <a:schemeClr val="bg2"/>
                </a:solidFill>
                <a:latin typeface="+mn-lt"/>
              </a:rPr>
              <a:t> - 100 -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Hierfür gibt es viele verschiedene Varianten.</a:t>
            </a:r>
            <a:endParaRPr lang="en-US" altLang="de-DE" b="1" dirty="0">
              <a:solidFill>
                <a:schemeClr val="bg2"/>
              </a:solidFill>
              <a:effectLst/>
              <a:latin typeface="+mn-lt"/>
            </a:endParaRPr>
          </a:p>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pic>
        <p:nvPicPr>
          <p:cNvPr id="254978" name="Picture 2" descr="Datei:Hausnikolaus.gif">
            <a:extLst>
              <a:ext uri="{FF2B5EF4-FFF2-40B4-BE49-F238E27FC236}">
                <a16:creationId xmlns:a16="http://schemas.microsoft.com/office/drawing/2014/main" id="{AEA7823D-9266-400B-B310-D938CE52D0E1}"/>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2438400"/>
            <a:ext cx="6096000" cy="3261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974402"/>
      </p:ext>
    </p:extLst>
  </p:cSld>
  <p:clrMapOvr>
    <a:overrideClrMapping bg1="dk2" tx1="lt1" bg2="dk1" tx2="lt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Dies&amp;Das</a:t>
            </a:r>
            <a:r>
              <a:rPr lang="en-US" altLang="de-DE" sz="4400" dirty="0">
                <a:solidFill>
                  <a:schemeClr val="bg2"/>
                </a:solidFill>
                <a:latin typeface="+mn-lt"/>
              </a:rPr>
              <a:t> – 200 -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tabLst>
                <a:tab pos="536575" algn="l"/>
              </a:tabLst>
            </a:pPr>
            <a:r>
              <a:rPr lang="de-DE" altLang="de-DE" dirty="0">
                <a:solidFill>
                  <a:schemeClr val="bg2"/>
                </a:solidFill>
                <a:effectLst/>
                <a:latin typeface="+mn-lt"/>
              </a:rPr>
              <a:t>B)	Ethanol</a:t>
            </a: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457385"/>
      </p:ext>
    </p:extLst>
  </p:cSld>
  <p:clrMapOvr>
    <a:overrideClrMapping bg1="dk2" tx1="lt1" bg2="dk1" tx2="lt2" accent1="accent1" accent2="accent2" accent3="accent3" accent4="accent4" accent5="accent5" accent6="accent6" hlink="hlink" folHlink="folHlink"/>
  </p:clrMapOvr>
</p:sld>
</file>

<file path=ppt/slides/slide4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Dies&amp;Das</a:t>
            </a:r>
            <a:r>
              <a:rPr lang="en-US" altLang="de-DE" sz="4400" dirty="0">
                <a:solidFill>
                  <a:schemeClr val="bg2"/>
                </a:solidFill>
                <a:latin typeface="+mn-lt"/>
              </a:rPr>
              <a:t> – 300 -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8DCB00E-D8F8-4E32-957A-5B1B5CAE683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2"/>
                </a:solidFill>
                <a:effectLst/>
                <a:latin typeface="+mn-lt"/>
              </a:rPr>
              <a:t>Richtig</a:t>
            </a:r>
            <a:r>
              <a:rPr lang="en-US" altLang="de-DE" dirty="0">
                <a:solidFill>
                  <a:schemeClr val="bg2"/>
                </a:solidFill>
                <a:effectLst/>
                <a:latin typeface="+mn-lt"/>
              </a:rPr>
              <a:t>:</a:t>
            </a:r>
          </a:p>
          <a:p>
            <a:pPr marL="0" indent="0">
              <a:buNone/>
              <a:tabLst>
                <a:tab pos="536575" algn="l"/>
              </a:tabLst>
            </a:pPr>
            <a:r>
              <a:rPr lang="en-US" altLang="de-DE" dirty="0">
                <a:solidFill>
                  <a:schemeClr val="bg2"/>
                </a:solidFill>
                <a:effectLst/>
                <a:latin typeface="+mn-lt"/>
              </a:rPr>
              <a:t>B)	</a:t>
            </a:r>
            <a:r>
              <a:rPr lang="en-US" altLang="de-DE" dirty="0" err="1">
                <a:solidFill>
                  <a:schemeClr val="bg2"/>
                </a:solidFill>
                <a:effectLst/>
                <a:latin typeface="+mn-lt"/>
              </a:rPr>
              <a:t>Jeder</a:t>
            </a:r>
            <a:r>
              <a:rPr lang="en-US" altLang="de-DE" dirty="0">
                <a:solidFill>
                  <a:schemeClr val="bg2"/>
                </a:solidFill>
                <a:effectLst/>
                <a:latin typeface="+mn-lt"/>
              </a:rPr>
              <a:t> Baum </a:t>
            </a:r>
            <a:r>
              <a:rPr lang="en-US" altLang="de-DE" dirty="0" err="1">
                <a:solidFill>
                  <a:schemeClr val="bg2"/>
                </a:solidFill>
                <a:effectLst/>
                <a:latin typeface="+mn-lt"/>
              </a:rPr>
              <a:t>ist</a:t>
            </a:r>
            <a:r>
              <a:rPr lang="en-US" altLang="de-DE" dirty="0">
                <a:solidFill>
                  <a:schemeClr val="bg2"/>
                </a:solidFill>
                <a:effectLst/>
                <a:latin typeface="+mn-lt"/>
              </a:rPr>
              <a:t> </a:t>
            </a:r>
            <a:r>
              <a:rPr lang="en-US" altLang="de-DE" dirty="0" err="1">
                <a:solidFill>
                  <a:schemeClr val="bg2"/>
                </a:solidFill>
                <a:effectLst/>
                <a:latin typeface="+mn-lt"/>
              </a:rPr>
              <a:t>ein</a:t>
            </a:r>
            <a:r>
              <a:rPr lang="en-US" altLang="de-DE" dirty="0">
                <a:solidFill>
                  <a:schemeClr val="bg2"/>
                </a:solidFill>
                <a:effectLst/>
                <a:latin typeface="+mn-lt"/>
              </a:rPr>
              <a:t> Graph.</a:t>
            </a:r>
          </a:p>
          <a:p>
            <a:pPr marL="0" indent="0">
              <a:buNone/>
            </a:pPr>
            <a:endParaRPr lang="en-US" altLang="de-DE" dirty="0">
              <a:solidFill>
                <a:schemeClr val="bg2"/>
              </a:solidFill>
              <a:effectLst/>
              <a:latin typeface="+mn-lt"/>
            </a:endParaRPr>
          </a:p>
          <a:p>
            <a:pPr marL="536575" indent="0">
              <a:buNone/>
            </a:pPr>
            <a:r>
              <a:rPr lang="en-US" altLang="de-DE" dirty="0" err="1">
                <a:solidFill>
                  <a:schemeClr val="bg2"/>
                </a:solidFill>
                <a:effectLst/>
                <a:latin typeface="+mn-lt"/>
              </a:rPr>
              <a:t>Bäume</a:t>
            </a:r>
            <a:r>
              <a:rPr lang="en-US" altLang="de-DE" dirty="0">
                <a:solidFill>
                  <a:schemeClr val="bg2"/>
                </a:solidFill>
                <a:effectLst/>
                <a:latin typeface="+mn-lt"/>
              </a:rPr>
              <a:t> </a:t>
            </a:r>
            <a:r>
              <a:rPr lang="en-US" altLang="de-DE" dirty="0" err="1">
                <a:solidFill>
                  <a:schemeClr val="bg2"/>
                </a:solidFill>
                <a:effectLst/>
                <a:latin typeface="+mn-lt"/>
              </a:rPr>
              <a:t>sind</a:t>
            </a:r>
            <a:r>
              <a:rPr lang="en-US" altLang="de-DE" dirty="0">
                <a:solidFill>
                  <a:schemeClr val="bg2"/>
                </a:solidFill>
                <a:effectLst/>
                <a:latin typeface="+mn-lt"/>
              </a:rPr>
              <a:t> </a:t>
            </a:r>
            <a:r>
              <a:rPr lang="en-US" altLang="de-DE" dirty="0" err="1">
                <a:solidFill>
                  <a:schemeClr val="bg2"/>
                </a:solidFill>
                <a:effectLst/>
                <a:latin typeface="+mn-lt"/>
              </a:rPr>
              <a:t>spezielle</a:t>
            </a:r>
            <a:r>
              <a:rPr lang="en-US" altLang="de-DE" dirty="0">
                <a:solidFill>
                  <a:schemeClr val="bg2"/>
                </a:solidFill>
                <a:effectLst/>
                <a:latin typeface="+mn-lt"/>
              </a:rPr>
              <a:t> </a:t>
            </a:r>
            <a:r>
              <a:rPr lang="en-US" altLang="de-DE" dirty="0" err="1">
                <a:solidFill>
                  <a:schemeClr val="bg2"/>
                </a:solidFill>
                <a:effectLst/>
                <a:latin typeface="+mn-lt"/>
              </a:rPr>
              <a:t>Graphen</a:t>
            </a:r>
            <a:r>
              <a:rPr lang="en-US" altLang="de-DE" dirty="0">
                <a:solidFill>
                  <a:schemeClr val="bg2"/>
                </a:solidFill>
                <a:effectLst/>
                <a:latin typeface="+mn-lt"/>
              </a:rPr>
              <a:t>, die </a:t>
            </a:r>
            <a:r>
              <a:rPr lang="en-US" altLang="de-DE" dirty="0" err="1">
                <a:solidFill>
                  <a:schemeClr val="bg2"/>
                </a:solidFill>
                <a:effectLst/>
                <a:latin typeface="+mn-lt"/>
              </a:rPr>
              <a:t>keine</a:t>
            </a:r>
            <a:r>
              <a:rPr lang="en-US" altLang="de-DE" dirty="0">
                <a:solidFill>
                  <a:schemeClr val="bg2"/>
                </a:solidFill>
                <a:effectLst/>
                <a:latin typeface="+mn-lt"/>
              </a:rPr>
              <a:t> </a:t>
            </a:r>
            <a:r>
              <a:rPr lang="en-US" altLang="de-DE" dirty="0" err="1">
                <a:solidFill>
                  <a:schemeClr val="bg2"/>
                </a:solidFill>
                <a:effectLst/>
                <a:latin typeface="+mn-lt"/>
              </a:rPr>
              <a:t>Kreise</a:t>
            </a:r>
            <a:r>
              <a:rPr lang="en-US" altLang="de-DE" dirty="0">
                <a:solidFill>
                  <a:schemeClr val="bg2"/>
                </a:solidFill>
                <a:effectLst/>
                <a:latin typeface="+mn-lt"/>
              </a:rPr>
              <a:t> </a:t>
            </a:r>
            <a:r>
              <a:rPr lang="en-US" altLang="de-DE" dirty="0" err="1">
                <a:solidFill>
                  <a:schemeClr val="bg2"/>
                </a:solidFill>
                <a:effectLst/>
                <a:latin typeface="+mn-lt"/>
              </a:rPr>
              <a:t>enthalten</a:t>
            </a:r>
            <a:r>
              <a:rPr lang="en-US" altLang="de-DE" dirty="0">
                <a:solidFill>
                  <a:schemeClr val="bg2"/>
                </a:solidFill>
                <a:effectLst/>
                <a:latin typeface="+mn-lt"/>
              </a:rPr>
              <a:t>.</a:t>
            </a:r>
          </a:p>
        </p:txBody>
      </p:sp>
    </p:spTree>
    <p:extLst>
      <p:ext uri="{BB962C8B-B14F-4D97-AF65-F5344CB8AC3E}">
        <p14:creationId xmlns:p14="http://schemas.microsoft.com/office/powerpoint/2010/main" val="1900450096"/>
      </p:ext>
    </p:extLst>
  </p:cSld>
  <p:clrMapOvr>
    <a:overrideClrMapping bg1="dk2" tx1="lt1" bg2="dk1"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Verkehr</a:t>
            </a:r>
            <a:r>
              <a:rPr lang="en-US" altLang="de-DE" sz="4400" dirty="0">
                <a:solidFill>
                  <a:schemeClr val="bg2"/>
                </a:solidFill>
                <a:effectLst/>
                <a:latin typeface="+mn-lt"/>
              </a:rPr>
              <a:t> - 400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1">
                    <a:lumMod val="50000"/>
                  </a:schemeClr>
                </a:solidFill>
                <a:effectLst/>
                <a:latin typeface="+mn-lt"/>
              </a:rPr>
              <a:t>Ordnen Sie die folgenden Probleme auf Landkarten entsprechend ihrer Schwierigkeit. Beginnen Sie dabei mit dem einfachsten:</a:t>
            </a:r>
          </a:p>
          <a:p>
            <a:pPr marL="290513" indent="0">
              <a:buClrTx/>
              <a:buSzPct val="100000"/>
              <a:buNone/>
              <a:tabLst>
                <a:tab pos="901700" algn="l"/>
              </a:tabLst>
            </a:pPr>
            <a:r>
              <a:rPr lang="de-DE" altLang="de-DE" dirty="0">
                <a:solidFill>
                  <a:schemeClr val="bg1">
                    <a:lumMod val="50000"/>
                  </a:schemeClr>
                </a:solidFill>
                <a:effectLst/>
                <a:latin typeface="+mn-lt"/>
              </a:rPr>
              <a:t>A)	Kürzester Weg von A nach B</a:t>
            </a:r>
          </a:p>
          <a:p>
            <a:pPr marL="290513" indent="0">
              <a:buClrTx/>
              <a:buSzPct val="100000"/>
              <a:buNone/>
              <a:tabLst>
                <a:tab pos="901700" algn="l"/>
              </a:tabLst>
            </a:pPr>
            <a:r>
              <a:rPr lang="de-DE" altLang="de-DE" dirty="0">
                <a:solidFill>
                  <a:schemeClr val="bg1">
                    <a:lumMod val="50000"/>
                  </a:schemeClr>
                </a:solidFill>
                <a:effectLst/>
                <a:latin typeface="+mn-lt"/>
              </a:rPr>
              <a:t>B)	Berechnung des durchschnittlichen Knotengrades</a:t>
            </a:r>
          </a:p>
          <a:p>
            <a:pPr marL="290513" indent="0">
              <a:buClrTx/>
              <a:buSzPct val="100000"/>
              <a:buNone/>
              <a:tabLst>
                <a:tab pos="901700" algn="l"/>
              </a:tabLst>
            </a:pPr>
            <a:r>
              <a:rPr lang="de-DE" altLang="de-DE" dirty="0">
                <a:solidFill>
                  <a:schemeClr val="bg1">
                    <a:lumMod val="50000"/>
                  </a:schemeClr>
                </a:solidFill>
                <a:effectLst/>
                <a:latin typeface="+mn-lt"/>
              </a:rPr>
              <a:t>C)	Kürzester Weg durch alle Knoten im Graphen</a:t>
            </a:r>
          </a:p>
          <a:p>
            <a:pPr marL="514350" indent="-514350">
              <a:buAutoNum type="alphaLcParenR"/>
            </a:pPr>
            <a:endParaRPr lang="de-DE" altLang="de-DE" dirty="0">
              <a:solidFill>
                <a:srgbClr val="FF0000"/>
              </a:solidFill>
              <a:effectLst/>
              <a:latin typeface="+mn-lt"/>
            </a:endParaRPr>
          </a:p>
        </p:txBody>
      </p:sp>
    </p:spTree>
    <p:extLst>
      <p:ext uri="{BB962C8B-B14F-4D97-AF65-F5344CB8AC3E}">
        <p14:creationId xmlns:p14="http://schemas.microsoft.com/office/powerpoint/2010/main" val="3213063790"/>
      </p:ext>
    </p:extLst>
  </p:cSld>
  <p:clrMapOvr>
    <a:overrideClrMapping bg1="dk2" tx1="lt1" bg2="dk1" tx2="lt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Dies&amp;Das</a:t>
            </a:r>
            <a:r>
              <a:rPr lang="en-US" altLang="de-DE" sz="4400" dirty="0">
                <a:solidFill>
                  <a:schemeClr val="bg2"/>
                </a:solidFill>
                <a:latin typeface="+mn-lt"/>
              </a:rPr>
              <a:t> – 400 -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B31C44B-568F-438A-8473-E8143D7B48A5}"/>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Richtig:</a:t>
            </a:r>
          </a:p>
          <a:p>
            <a:pPr marL="0" indent="0">
              <a:buNone/>
            </a:pPr>
            <a:r>
              <a:rPr lang="de-DE" altLang="de-DE" dirty="0">
                <a:solidFill>
                  <a:schemeClr val="bg2"/>
                </a:solidFill>
                <a:effectLst/>
                <a:latin typeface="+mn-lt"/>
              </a:rPr>
              <a:t>Es sind 10! = 10*9*8*…*3*2*1 Möglichkeiten.</a:t>
            </a:r>
          </a:p>
          <a:p>
            <a:pPr marL="0" indent="0">
              <a:buNone/>
            </a:pPr>
            <a:r>
              <a:rPr lang="de-DE" altLang="de-DE" dirty="0">
                <a:solidFill>
                  <a:schemeClr val="bg2"/>
                </a:solidFill>
                <a:effectLst/>
                <a:latin typeface="+mn-lt"/>
              </a:rPr>
              <a:t>Dies sind ca. </a:t>
            </a:r>
            <a:r>
              <a:rPr lang="de-DE" altLang="de-DE" b="1" dirty="0">
                <a:solidFill>
                  <a:schemeClr val="bg2"/>
                </a:solidFill>
                <a:effectLst/>
                <a:latin typeface="+mn-lt"/>
              </a:rPr>
              <a:t>3,63 Millionen </a:t>
            </a:r>
            <a:r>
              <a:rPr lang="de-DE" altLang="de-DE" dirty="0">
                <a:solidFill>
                  <a:schemeClr val="bg2"/>
                </a:solidFill>
                <a:effectLst/>
                <a:latin typeface="+mn-lt"/>
              </a:rPr>
              <a:t>verschiedene Möglichkeiten.</a:t>
            </a:r>
          </a:p>
        </p:txBody>
      </p:sp>
    </p:spTree>
    <p:extLst>
      <p:ext uri="{BB962C8B-B14F-4D97-AF65-F5344CB8AC3E}">
        <p14:creationId xmlns:p14="http://schemas.microsoft.com/office/powerpoint/2010/main" val="2177798643"/>
      </p:ext>
    </p:extLst>
  </p:cSld>
  <p:clrMapOvr>
    <a:overrideClrMapping bg1="dk2" tx1="lt1" bg2="dk1" tx2="lt2" accent1="accent1" accent2="accent2" accent3="accent3" accent4="accent4" accent5="accent5" accent6="accent6" hlink="hlink" folHlink="folHlink"/>
  </p:clrMapOvr>
</p:sld>
</file>

<file path=ppt/slides/slide5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Dies&amp;Das</a:t>
            </a:r>
            <a:r>
              <a:rPr lang="en-US" altLang="de-DE" sz="4400" dirty="0">
                <a:solidFill>
                  <a:schemeClr val="bg2"/>
                </a:solidFill>
                <a:latin typeface="+mn-lt"/>
              </a:rPr>
              <a:t> – 500 - </a:t>
            </a:r>
            <a:r>
              <a:rPr lang="en-US" altLang="de-DE" sz="4400" dirty="0" err="1">
                <a:solidFill>
                  <a:schemeClr val="bg2"/>
                </a:solidFill>
                <a:latin typeface="+mn-lt"/>
              </a:rPr>
              <a:t>Lösung</a:t>
            </a:r>
            <a:endParaRPr lang="en-US" altLang="de-DE" sz="4400" dirty="0">
              <a:solidFill>
                <a:schemeClr val="bg2"/>
              </a:solidFill>
              <a:latin typeface="+mn-lt"/>
            </a:endParaRP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de-DE"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Frage</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BA13448-D1A0-4830-999B-7DB0B38AE36D}"/>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Tatsächlich entsprechen alle Modelle einem dreidimensionalen Würfel.</a:t>
            </a:r>
          </a:p>
        </p:txBody>
      </p:sp>
      <p:pic>
        <p:nvPicPr>
          <p:cNvPr id="7" name="Picture 2" descr="CubicalGraphEmbeddings">
            <a:extLst>
              <a:ext uri="{FF2B5EF4-FFF2-40B4-BE49-F238E27FC236}">
                <a16:creationId xmlns:a16="http://schemas.microsoft.com/office/drawing/2014/main" id="{6537C3F6-C738-428C-BCD9-895373D4C6C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9918" r="24836" b="69006"/>
          <a:stretch/>
        </p:blipFill>
        <p:spPr bwMode="auto">
          <a:xfrm>
            <a:off x="6934198" y="3452607"/>
            <a:ext cx="1219202" cy="11129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bicalGraphEmbeddings">
            <a:extLst>
              <a:ext uri="{FF2B5EF4-FFF2-40B4-BE49-F238E27FC236}">
                <a16:creationId xmlns:a16="http://schemas.microsoft.com/office/drawing/2014/main" id="{2C96F0E6-2141-4DC5-84C9-FFDD5F73414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3881" r="74753" b="32963"/>
          <a:stretch/>
        </p:blipFill>
        <p:spPr bwMode="auto">
          <a:xfrm>
            <a:off x="5105398" y="3457575"/>
            <a:ext cx="1219202" cy="11906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bicalGraphEmbeddings">
            <a:extLst>
              <a:ext uri="{FF2B5EF4-FFF2-40B4-BE49-F238E27FC236}">
                <a16:creationId xmlns:a16="http://schemas.microsoft.com/office/drawing/2014/main" id="{68786342-3177-40FC-BA4F-FDBB5358214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8350" r="74754"/>
          <a:stretch/>
        </p:blipFill>
        <p:spPr bwMode="auto">
          <a:xfrm>
            <a:off x="3124199" y="3460084"/>
            <a:ext cx="1219201" cy="1136527"/>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a:extLst>
              <a:ext uri="{FF2B5EF4-FFF2-40B4-BE49-F238E27FC236}">
                <a16:creationId xmlns:a16="http://schemas.microsoft.com/office/drawing/2014/main" id="{05E88D30-1D2A-48D6-8F34-B41B4308965D}"/>
              </a:ext>
            </a:extLst>
          </p:cNvPr>
          <p:cNvPicPr>
            <a:picLocks noChangeAspect="1"/>
          </p:cNvPicPr>
          <p:nvPr/>
        </p:nvPicPr>
        <p:blipFill>
          <a:blip r:embed="rId6"/>
          <a:stretch>
            <a:fillRect/>
          </a:stretch>
        </p:blipFill>
        <p:spPr>
          <a:xfrm>
            <a:off x="1219094" y="3457575"/>
            <a:ext cx="1219306" cy="1188823"/>
          </a:xfrm>
          <a:prstGeom prst="rect">
            <a:avLst/>
          </a:prstGeom>
        </p:spPr>
      </p:pic>
    </p:spTree>
    <p:extLst>
      <p:ext uri="{BB962C8B-B14F-4D97-AF65-F5344CB8AC3E}">
        <p14:creationId xmlns:p14="http://schemas.microsoft.com/office/powerpoint/2010/main" val="4027257142"/>
      </p:ext>
    </p:extLst>
  </p:cSld>
  <p:clrMapOvr>
    <a:overrideClrMapping bg1="dk2" tx1="lt1" bg2="dk1"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Verkehr</a:t>
            </a:r>
            <a:r>
              <a:rPr lang="en-US" altLang="de-DE" sz="4400" dirty="0">
                <a:solidFill>
                  <a:schemeClr val="bg2"/>
                </a:solidFill>
                <a:effectLst/>
                <a:latin typeface="+mn-lt"/>
              </a:rPr>
              <a:t> - 500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16DA7A41-FC85-42B0-89CF-FBFB64A9242B}"/>
              </a:ext>
            </a:extLst>
          </p:cNvPr>
          <p:cNvSpPr>
            <a:spLocks noChangeArrowheads="1"/>
          </p:cNvSpPr>
          <p:nvPr/>
        </p:nvSpPr>
        <p:spPr bwMode="auto">
          <a:xfrm>
            <a:off x="609600" y="1752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de-DE" altLang="de-DE" dirty="0">
                <a:solidFill>
                  <a:schemeClr val="bg2"/>
                </a:solidFill>
                <a:effectLst/>
                <a:latin typeface="+mn-lt"/>
              </a:rPr>
              <a:t>Im Jahre 1736 wollte Leonhard Euler wissen: Gibt es einen Rundweg durch Königsberg, bei dem man jede der sieben Brücken genau einmal überquert?</a:t>
            </a:r>
          </a:p>
          <a:p>
            <a:pPr marL="0" indent="0">
              <a:buNone/>
            </a:pPr>
            <a:endParaRPr lang="de-DE" altLang="de-DE" dirty="0">
              <a:solidFill>
                <a:schemeClr val="bg2"/>
              </a:solidFill>
              <a:effectLst/>
              <a:latin typeface="+mn-lt"/>
            </a:endParaRPr>
          </a:p>
          <a:p>
            <a:pPr marL="0" indent="0">
              <a:buNone/>
            </a:pPr>
            <a:endParaRPr lang="de-DE" altLang="de-DE" dirty="0">
              <a:solidFill>
                <a:schemeClr val="bg2"/>
              </a:solidFill>
              <a:effectLst/>
              <a:latin typeface="+mn-lt"/>
            </a:endParaRPr>
          </a:p>
          <a:p>
            <a:pPr marL="0" indent="0">
              <a:buNone/>
            </a:pPr>
            <a:endParaRPr lang="de-DE" altLang="de-DE" dirty="0">
              <a:solidFill>
                <a:schemeClr val="bg2"/>
              </a:solidFill>
              <a:effectLst/>
              <a:latin typeface="+mn-lt"/>
            </a:endParaRPr>
          </a:p>
          <a:p>
            <a:pPr marL="0" indent="0">
              <a:buNone/>
            </a:pPr>
            <a:endParaRPr lang="de-DE" altLang="de-DE" dirty="0">
              <a:solidFill>
                <a:schemeClr val="bg2"/>
              </a:solidFill>
              <a:effectLst/>
              <a:latin typeface="+mn-lt"/>
            </a:endParaRPr>
          </a:p>
          <a:p>
            <a:pPr marL="0" indent="0">
              <a:buNone/>
            </a:pPr>
            <a:r>
              <a:rPr lang="de-DE" altLang="de-DE" dirty="0">
                <a:solidFill>
                  <a:schemeClr val="bg2"/>
                </a:solidFill>
                <a:effectLst/>
                <a:latin typeface="+mn-lt"/>
              </a:rPr>
              <a:t>Erklären Sie, warum dies nicht möglich ist.</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1514" y="3245285"/>
            <a:ext cx="6477000" cy="1510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8623623"/>
      </p:ext>
    </p:extLst>
  </p:cSld>
  <p:clrMapOvr>
    <a:overrideClrMapping bg1="dk2" tx1="lt1" bg2="dk1"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Soziales</a:t>
            </a:r>
            <a:r>
              <a:rPr lang="en-US" altLang="de-DE" sz="4400" dirty="0">
                <a:solidFill>
                  <a:schemeClr val="bg2"/>
                </a:solidFill>
                <a:effectLst/>
                <a:latin typeface="+mn-lt"/>
              </a:rPr>
              <a:t> - 100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a:solidFill>
                  <a:schemeClr val="bg2"/>
                </a:solidFill>
                <a:effectLst/>
                <a:latin typeface="+mn-lt"/>
              </a:rPr>
              <a:t>Was </a:t>
            </a:r>
            <a:r>
              <a:rPr lang="en-US" altLang="de-DE" dirty="0" err="1">
                <a:solidFill>
                  <a:schemeClr val="bg2"/>
                </a:solidFill>
                <a:effectLst/>
                <a:latin typeface="+mn-lt"/>
              </a:rPr>
              <a:t>sind</a:t>
            </a:r>
            <a:r>
              <a:rPr lang="en-US" altLang="de-DE" dirty="0">
                <a:solidFill>
                  <a:schemeClr val="bg2"/>
                </a:solidFill>
                <a:effectLst/>
                <a:latin typeface="+mn-lt"/>
              </a:rPr>
              <a:t> in </a:t>
            </a:r>
            <a:r>
              <a:rPr lang="en-US" altLang="de-DE" dirty="0" err="1">
                <a:solidFill>
                  <a:schemeClr val="bg2"/>
                </a:solidFill>
                <a:effectLst/>
                <a:latin typeface="+mn-lt"/>
              </a:rPr>
              <a:t>einem</a:t>
            </a:r>
            <a:r>
              <a:rPr lang="en-US" altLang="de-DE" dirty="0">
                <a:solidFill>
                  <a:schemeClr val="bg2"/>
                </a:solidFill>
                <a:effectLst/>
                <a:latin typeface="+mn-lt"/>
              </a:rPr>
              <a:t> </a:t>
            </a:r>
            <a:r>
              <a:rPr lang="en-US" altLang="de-DE" dirty="0" err="1">
                <a:solidFill>
                  <a:schemeClr val="bg2"/>
                </a:solidFill>
                <a:effectLst/>
                <a:latin typeface="+mn-lt"/>
              </a:rPr>
              <a:t>sozialen</a:t>
            </a:r>
            <a:r>
              <a:rPr lang="en-US" altLang="de-DE" dirty="0">
                <a:solidFill>
                  <a:schemeClr val="bg2"/>
                </a:solidFill>
                <a:effectLst/>
                <a:latin typeface="+mn-lt"/>
              </a:rPr>
              <a:t> </a:t>
            </a:r>
            <a:r>
              <a:rPr lang="en-US" altLang="de-DE" dirty="0" err="1">
                <a:solidFill>
                  <a:schemeClr val="bg2"/>
                </a:solidFill>
                <a:effectLst/>
                <a:latin typeface="+mn-lt"/>
              </a:rPr>
              <a:t>Netz</a:t>
            </a:r>
            <a:r>
              <a:rPr lang="en-US" altLang="de-DE" dirty="0">
                <a:solidFill>
                  <a:schemeClr val="bg2"/>
                </a:solidFill>
                <a:effectLst/>
                <a:latin typeface="+mn-lt"/>
              </a:rPr>
              <a:t> die </a:t>
            </a:r>
            <a:r>
              <a:rPr lang="en-US" altLang="de-DE" dirty="0" err="1">
                <a:solidFill>
                  <a:schemeClr val="bg2"/>
                </a:solidFill>
                <a:effectLst/>
                <a:latin typeface="+mn-lt"/>
              </a:rPr>
              <a:t>Knoten</a:t>
            </a:r>
            <a:r>
              <a:rPr lang="en-US" altLang="de-DE" dirty="0">
                <a:solidFill>
                  <a:schemeClr val="bg2"/>
                </a:solidFill>
                <a:effectLst/>
                <a:latin typeface="+mn-lt"/>
              </a:rPr>
              <a:t> und was </a:t>
            </a:r>
            <a:r>
              <a:rPr lang="en-US" altLang="de-DE" dirty="0" err="1">
                <a:solidFill>
                  <a:schemeClr val="bg2"/>
                </a:solidFill>
                <a:effectLst/>
                <a:latin typeface="+mn-lt"/>
              </a:rPr>
              <a:t>sind</a:t>
            </a:r>
            <a:r>
              <a:rPr lang="en-US" altLang="de-DE" dirty="0">
                <a:solidFill>
                  <a:schemeClr val="bg2"/>
                </a:solidFill>
                <a:effectLst/>
                <a:latin typeface="+mn-lt"/>
              </a:rPr>
              <a:t> die </a:t>
            </a:r>
            <a:r>
              <a:rPr lang="en-US" altLang="de-DE" dirty="0" err="1">
                <a:solidFill>
                  <a:schemeClr val="bg2"/>
                </a:solidFill>
                <a:effectLst/>
                <a:latin typeface="+mn-lt"/>
              </a:rPr>
              <a:t>Kanten</a:t>
            </a:r>
            <a:r>
              <a:rPr lang="en-US" altLang="de-DE" dirty="0">
                <a:solidFill>
                  <a:schemeClr val="bg2"/>
                </a:solidFill>
                <a:effectLst/>
                <a:latin typeface="+mn-lt"/>
              </a:rPr>
              <a:t>?</a:t>
            </a: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639287"/>
      </p:ext>
    </p:extLst>
  </p:cSld>
  <p:clrMapOvr>
    <a:overrideClrMapping bg1="dk2" tx1="lt1" bg2="dk1"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6"/>
            <a:ext cx="7886700" cy="853200"/>
          </a:xfrm>
          <a:solidFill>
            <a:schemeClr val="accent1">
              <a:lumMod val="40000"/>
              <a:lumOff val="60000"/>
            </a:schemeClr>
          </a:solidFill>
        </p:spPr>
        <p:txBody>
          <a:bodyPr vert="horz" lIns="91440" tIns="45720" rIns="91440" bIns="45720" rtlCol="0" anchor="ctr">
            <a:normAutofit/>
          </a:bodyPr>
          <a:lstStyle/>
          <a:p>
            <a:pPr algn="ctr"/>
            <a:r>
              <a:rPr lang="en-US" altLang="de-DE" sz="4400" dirty="0" err="1">
                <a:solidFill>
                  <a:schemeClr val="bg2"/>
                </a:solidFill>
                <a:latin typeface="+mn-lt"/>
              </a:rPr>
              <a:t>Soziales</a:t>
            </a:r>
            <a:r>
              <a:rPr lang="en-US" altLang="de-DE" sz="4400" dirty="0">
                <a:solidFill>
                  <a:schemeClr val="bg2"/>
                </a:solidFill>
                <a:latin typeface="+mn-lt"/>
              </a:rPr>
              <a:t> - 200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r>
              <a:rPr lang="en-US" altLang="de-DE" dirty="0" err="1">
                <a:solidFill>
                  <a:schemeClr val="bg1">
                    <a:lumMod val="50000"/>
                  </a:schemeClr>
                </a:solidFill>
                <a:effectLst/>
                <a:latin typeface="+mn-lt"/>
              </a:rPr>
              <a:t>Nennen</a:t>
            </a:r>
            <a:r>
              <a:rPr lang="en-US" altLang="de-DE" dirty="0">
                <a:solidFill>
                  <a:schemeClr val="bg1">
                    <a:lumMod val="50000"/>
                  </a:schemeClr>
                </a:solidFill>
                <a:effectLst/>
                <a:latin typeface="+mn-lt"/>
              </a:rPr>
              <a:t> </a:t>
            </a:r>
            <a:r>
              <a:rPr lang="en-US" altLang="de-DE" dirty="0" err="1">
                <a:solidFill>
                  <a:schemeClr val="bg1">
                    <a:lumMod val="50000"/>
                  </a:schemeClr>
                </a:solidFill>
                <a:effectLst/>
                <a:latin typeface="+mn-lt"/>
              </a:rPr>
              <a:t>Sie</a:t>
            </a:r>
            <a:r>
              <a:rPr lang="en-US" altLang="de-DE" dirty="0">
                <a:solidFill>
                  <a:schemeClr val="bg1">
                    <a:lumMod val="50000"/>
                  </a:schemeClr>
                </a:solidFill>
                <a:effectLst/>
                <a:latin typeface="+mn-lt"/>
              </a:rPr>
              <a:t> </a:t>
            </a:r>
            <a:r>
              <a:rPr lang="en-US" altLang="de-DE" dirty="0" err="1">
                <a:solidFill>
                  <a:schemeClr val="bg1">
                    <a:lumMod val="50000"/>
                  </a:schemeClr>
                </a:solidFill>
                <a:effectLst/>
                <a:latin typeface="+mn-lt"/>
              </a:rPr>
              <a:t>fünf</a:t>
            </a:r>
            <a:r>
              <a:rPr lang="en-US" altLang="de-DE" dirty="0">
                <a:solidFill>
                  <a:schemeClr val="bg1">
                    <a:lumMod val="50000"/>
                  </a:schemeClr>
                </a:solidFill>
                <a:effectLst/>
                <a:latin typeface="+mn-lt"/>
              </a:rPr>
              <a:t> </a:t>
            </a:r>
            <a:r>
              <a:rPr lang="en-US" altLang="de-DE" dirty="0" err="1">
                <a:solidFill>
                  <a:schemeClr val="bg1">
                    <a:lumMod val="50000"/>
                  </a:schemeClr>
                </a:solidFill>
                <a:effectLst/>
                <a:latin typeface="+mn-lt"/>
              </a:rPr>
              <a:t>verschiedene</a:t>
            </a:r>
            <a:r>
              <a:rPr lang="en-US" altLang="de-DE" dirty="0">
                <a:solidFill>
                  <a:schemeClr val="bg1">
                    <a:lumMod val="50000"/>
                  </a:schemeClr>
                </a:solidFill>
                <a:effectLst/>
                <a:latin typeface="+mn-lt"/>
              </a:rPr>
              <a:t> </a:t>
            </a:r>
            <a:r>
              <a:rPr lang="en-US" altLang="de-DE" dirty="0" err="1">
                <a:solidFill>
                  <a:schemeClr val="bg1">
                    <a:lumMod val="50000"/>
                  </a:schemeClr>
                </a:solidFill>
                <a:effectLst/>
                <a:latin typeface="+mn-lt"/>
              </a:rPr>
              <a:t>soziale</a:t>
            </a:r>
            <a:r>
              <a:rPr lang="en-US" altLang="de-DE" dirty="0">
                <a:solidFill>
                  <a:schemeClr val="bg1">
                    <a:lumMod val="50000"/>
                  </a:schemeClr>
                </a:solidFill>
                <a:effectLst/>
                <a:latin typeface="+mn-lt"/>
              </a:rPr>
              <a:t> </a:t>
            </a:r>
            <a:r>
              <a:rPr lang="en-US" altLang="de-DE" dirty="0" err="1">
                <a:solidFill>
                  <a:schemeClr val="bg1">
                    <a:lumMod val="50000"/>
                  </a:schemeClr>
                </a:solidFill>
                <a:effectLst/>
                <a:latin typeface="+mn-lt"/>
              </a:rPr>
              <a:t>Netzwerke</a:t>
            </a:r>
            <a:r>
              <a:rPr lang="en-US" altLang="de-DE" dirty="0">
                <a:solidFill>
                  <a:schemeClr val="bg1">
                    <a:lumMod val="50000"/>
                  </a:schemeClr>
                </a:solidFill>
                <a:effectLst/>
                <a:latin typeface="+mn-lt"/>
              </a:rPr>
              <a:t> </a:t>
            </a:r>
            <a:r>
              <a:rPr lang="en-US" altLang="de-DE" dirty="0" err="1">
                <a:solidFill>
                  <a:schemeClr val="bg1">
                    <a:lumMod val="50000"/>
                  </a:schemeClr>
                </a:solidFill>
                <a:effectLst/>
                <a:latin typeface="+mn-lt"/>
              </a:rPr>
              <a:t>im</a:t>
            </a:r>
            <a:r>
              <a:rPr lang="en-US" altLang="de-DE" dirty="0">
                <a:solidFill>
                  <a:schemeClr val="bg1">
                    <a:lumMod val="50000"/>
                  </a:schemeClr>
                </a:solidFill>
                <a:effectLst/>
                <a:latin typeface="+mn-lt"/>
              </a:rPr>
              <a:t> Internet.</a:t>
            </a:r>
          </a:p>
        </p:txBody>
      </p:sp>
    </p:spTree>
    <p:extLst>
      <p:ext uri="{BB962C8B-B14F-4D97-AF65-F5344CB8AC3E}">
        <p14:creationId xmlns:p14="http://schemas.microsoft.com/office/powerpoint/2010/main" val="4215086127"/>
      </p:ext>
    </p:extLst>
  </p:cSld>
  <p:clrMapOvr>
    <a:overrideClrMapping bg1="dk2" tx1="lt1" bg2="dk1"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705B0B3-8F65-44A7-A428-D50795866029}"/>
              </a:ext>
            </a:extLst>
          </p:cNvPr>
          <p:cNvSpPr>
            <a:spLocks noGrp="1" noChangeArrowheads="1"/>
          </p:cNvSpPr>
          <p:nvPr>
            <p:ph type="title"/>
          </p:nvPr>
        </p:nvSpPr>
        <p:spPr>
          <a:xfrm>
            <a:off x="628650" y="365127"/>
            <a:ext cx="7886700" cy="854074"/>
          </a:xfrm>
          <a:solidFill>
            <a:schemeClr val="accent1">
              <a:lumMod val="40000"/>
              <a:lumOff val="60000"/>
            </a:schemeClr>
          </a:solidFill>
        </p:spPr>
        <p:txBody>
          <a:bodyPr>
            <a:normAutofit/>
          </a:bodyPr>
          <a:lstStyle/>
          <a:p>
            <a:pPr algn="ctr"/>
            <a:r>
              <a:rPr lang="en-US" altLang="de-DE" sz="4400" dirty="0" err="1">
                <a:solidFill>
                  <a:schemeClr val="bg2"/>
                </a:solidFill>
                <a:effectLst/>
                <a:latin typeface="+mn-lt"/>
              </a:rPr>
              <a:t>Soziales</a:t>
            </a:r>
            <a:r>
              <a:rPr lang="en-US" altLang="de-DE" sz="4400" dirty="0">
                <a:solidFill>
                  <a:schemeClr val="bg2"/>
                </a:solidFill>
                <a:effectLst/>
                <a:latin typeface="+mn-lt"/>
              </a:rPr>
              <a:t> - 300</a:t>
            </a:r>
          </a:p>
        </p:txBody>
      </p:sp>
      <p:sp>
        <p:nvSpPr>
          <p:cNvPr id="134149" name="Rectangle 5">
            <a:extLst>
              <a:ext uri="{FF2B5EF4-FFF2-40B4-BE49-F238E27FC236}">
                <a16:creationId xmlns:a16="http://schemas.microsoft.com/office/drawing/2014/main" id="{9392DDEF-7A55-4589-9365-A76B13399EED}"/>
              </a:ext>
            </a:extLst>
          </p:cNvPr>
          <p:cNvSpPr>
            <a:spLocks noChangeArrowheads="1"/>
          </p:cNvSpPr>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buNone/>
            </a:pPr>
            <a:endParaRPr lang="en-US" altLang="de-DE" dirty="0">
              <a:solidFill>
                <a:schemeClr val="bg2"/>
              </a:solidFill>
              <a:effectLst/>
              <a:latin typeface="+mn-lt"/>
            </a:endParaRPr>
          </a:p>
        </p:txBody>
      </p:sp>
      <p:sp>
        <p:nvSpPr>
          <p:cNvPr id="3" name="Textfeld 2">
            <a:hlinkClick r:id="rId2" action="ppaction://hlinksldjump"/>
            <a:extLst>
              <a:ext uri="{FF2B5EF4-FFF2-40B4-BE49-F238E27FC236}">
                <a16:creationId xmlns:a16="http://schemas.microsoft.com/office/drawing/2014/main" id="{610ED0C4-2996-46FA-9E0F-ADFA1CD9E278}"/>
              </a:ext>
            </a:extLst>
          </p:cNvPr>
          <p:cNvSpPr txBox="1"/>
          <p:nvPr/>
        </p:nvSpPr>
        <p:spPr>
          <a:xfrm>
            <a:off x="65103" y="6398696"/>
            <a:ext cx="1219200" cy="369332"/>
          </a:xfrm>
          <a:prstGeom prst="rect">
            <a:avLst/>
          </a:prstGeom>
          <a:solidFill>
            <a:srgbClr val="00B050"/>
          </a:solidFill>
        </p:spPr>
        <p:txBody>
          <a:bodyPr wrap="square" rtlCol="0">
            <a:spAutoFit/>
          </a:bodyPr>
          <a:lstStyle/>
          <a:p>
            <a:pPr algn="ctr"/>
            <a:r>
              <a:rPr lang="de-DE" b="1" dirty="0">
                <a:solidFill>
                  <a:schemeClr val="bg2"/>
                </a:solidFill>
              </a:rPr>
              <a:t>Zur Lösung</a:t>
            </a:r>
          </a:p>
        </p:txBody>
      </p:sp>
      <p:pic>
        <p:nvPicPr>
          <p:cNvPr id="134152" name="Picture 8" descr="Home button premium icon">
            <a:hlinkClick r:id="rId3" action="ppaction://hlinksldjump"/>
            <a:extLst>
              <a:ext uri="{FF2B5EF4-FFF2-40B4-BE49-F238E27FC236}">
                <a16:creationId xmlns:a16="http://schemas.microsoft.com/office/drawing/2014/main" id="{972A007C-0534-4422-B24A-CC92D7D485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23031" y="6175131"/>
            <a:ext cx="527538" cy="5275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DB8F82C-197B-4B3C-A63C-679F9A4D7C09}"/>
              </a:ext>
            </a:extLst>
          </p:cNvPr>
          <p:cNvSpPr>
            <a:spLocks noChangeArrowheads="1"/>
          </p:cNvSpPr>
          <p:nvPr/>
        </p:nvSpPr>
        <p:spPr bwMode="auto">
          <a:xfrm>
            <a:off x="457200" y="1600200"/>
            <a:ext cx="8229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80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marL="1600200" indent="-228600">
              <a:spcBef>
                <a:spcPct val="20000"/>
              </a:spcBef>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25146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29718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34290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3886200" indent="-228600" fontAlgn="base">
              <a:spcBef>
                <a:spcPct val="20000"/>
              </a:spcBef>
              <a:spcAft>
                <a:spcPct val="0"/>
              </a:spcAft>
              <a:buClr>
                <a:schemeClr val="hlink"/>
              </a:buClr>
              <a:buFont typeface="Wingdings" panose="05000000000000000000" pitchFamily="2" charset="2"/>
              <a:buChar char="§"/>
              <a:defRPr>
                <a:solidFill>
                  <a:schemeClr val="tx1"/>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indent="0" algn="ctr">
              <a:buNone/>
            </a:pPr>
            <a:r>
              <a:rPr lang="en-US" altLang="de-DE" sz="14400" dirty="0">
                <a:solidFill>
                  <a:srgbClr val="92D050"/>
                </a:solidFill>
                <a:effectLst>
                  <a:outerShdw blurRad="38100" dist="38100" dir="2700000" algn="tl">
                    <a:srgbClr val="000000">
                      <a:alpha val="43137"/>
                    </a:srgbClr>
                  </a:outerShdw>
                </a:effectLst>
                <a:latin typeface="+mn-lt"/>
              </a:rPr>
              <a:t>!! JOKER !!</a:t>
            </a:r>
          </a:p>
        </p:txBody>
      </p:sp>
    </p:spTree>
    <p:extLst>
      <p:ext uri="{BB962C8B-B14F-4D97-AF65-F5344CB8AC3E}">
        <p14:creationId xmlns:p14="http://schemas.microsoft.com/office/powerpoint/2010/main" val="2008678045"/>
      </p:ext>
    </p:extLst>
  </p:cSld>
  <p:clrMapOvr>
    <a:overrideClrMapping bg1="dk2" tx1="lt1" bg2="dk1" tx2="lt2" accent1="accent1" accent2="accent2" accent3="accent3" accent4="accent4" accent5="accent5" accent6="accent6" hlink="hlink" folHlink="folHlink"/>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1431</Words>
  <Application>Microsoft Office PowerPoint</Application>
  <PresentationFormat>Bildschirmpräsentation (4:3)</PresentationFormat>
  <Paragraphs>256</Paragraphs>
  <Slides>51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51</vt:i4>
      </vt:variant>
    </vt:vector>
  </HeadingPairs>
  <TitlesOfParts>
    <vt:vector size="56" baseType="lpstr">
      <vt:lpstr>Arial</vt:lpstr>
      <vt:lpstr>Calibri</vt:lpstr>
      <vt:lpstr>Calibri Light</vt:lpstr>
      <vt:lpstr>Wingdings</vt:lpstr>
      <vt:lpstr>Office</vt:lpstr>
      <vt:lpstr>Das große Quiz der Graphen</vt:lpstr>
      <vt:lpstr>Verkehr - 100</vt:lpstr>
      <vt:lpstr>Verkehr - 200</vt:lpstr>
      <vt:lpstr>Verkehr - 300</vt:lpstr>
      <vt:lpstr>Verkehr - 400</vt:lpstr>
      <vt:lpstr>Verkehr - 500</vt:lpstr>
      <vt:lpstr>Soziales - 100</vt:lpstr>
      <vt:lpstr>Soziales - 200</vt:lpstr>
      <vt:lpstr>Soziales - 300</vt:lpstr>
      <vt:lpstr>Soziales - 400</vt:lpstr>
      <vt:lpstr>Soziales - 500</vt:lpstr>
      <vt:lpstr>Computer - 100</vt:lpstr>
      <vt:lpstr>Computer - 200</vt:lpstr>
      <vt:lpstr>Computer - 300</vt:lpstr>
      <vt:lpstr>Computer - 400</vt:lpstr>
      <vt:lpstr>Computer - 500</vt:lpstr>
      <vt:lpstr>U-Bahn - 100</vt:lpstr>
      <vt:lpstr>U-Bahn - 200</vt:lpstr>
      <vt:lpstr>U-Bahn - 300</vt:lpstr>
      <vt:lpstr>U-Bahn - 400</vt:lpstr>
      <vt:lpstr>U-Bahn - 500</vt:lpstr>
      <vt:lpstr>Dies&amp;Das - 100</vt:lpstr>
      <vt:lpstr>Dies&amp;Das - 200</vt:lpstr>
      <vt:lpstr>Dies&amp;Das - 300</vt:lpstr>
      <vt:lpstr>Dies&amp;Das - 400</vt:lpstr>
      <vt:lpstr>Dies&amp;Das - 500</vt:lpstr>
      <vt:lpstr>Verkehr – 100 - Lösung</vt:lpstr>
      <vt:lpstr>Verkehr – 200 - Lösung</vt:lpstr>
      <vt:lpstr>Verkehr – 300 - Lösung</vt:lpstr>
      <vt:lpstr>Verkehr – 400 - Lösung</vt:lpstr>
      <vt:lpstr>Verkehr – 500 - Lösung</vt:lpstr>
      <vt:lpstr>Soziales – 100 - Lösung</vt:lpstr>
      <vt:lpstr>Soziales – 200 - Lösung</vt:lpstr>
      <vt:lpstr>Soziales – 300 - Lösung</vt:lpstr>
      <vt:lpstr>Soziales – 400 - Lösung</vt:lpstr>
      <vt:lpstr>Soziales – 500 - Lösung</vt:lpstr>
      <vt:lpstr>Computer - 100 - Lösung</vt:lpstr>
      <vt:lpstr>Computer – 200 - Lösung</vt:lpstr>
      <vt:lpstr>Computer – 300 - Lösung</vt:lpstr>
      <vt:lpstr>Computer – 400 - Lösung</vt:lpstr>
      <vt:lpstr>Computer – 500 - Lösung</vt:lpstr>
      <vt:lpstr>U-Bahn - 100 - Lösung</vt:lpstr>
      <vt:lpstr>U-Bahn – 200 - Lösung</vt:lpstr>
      <vt:lpstr>U-Bahn – 300 - Lösung</vt:lpstr>
      <vt:lpstr>U-Bahn – 400 - Lösung</vt:lpstr>
      <vt:lpstr>U-Bahn – 500 - Lösung</vt:lpstr>
      <vt:lpstr>Dies&amp;Das - 100 - Lösung</vt:lpstr>
      <vt:lpstr>Dies&amp;Das – 200 - Lösung</vt:lpstr>
      <vt:lpstr>Dies&amp;Das – 300 - Lösung</vt:lpstr>
      <vt:lpstr>Dies&amp;Das – 400 - Lösung</vt:lpstr>
      <vt:lpstr>Dies&amp;Das – 500 - Lösung</vt:lpstr>
    </vt:vector>
  </TitlesOfParts>
  <Company>Land BW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Florian Timmermann</dc:creator>
  <cp:lastModifiedBy>Florian Timmermann</cp:lastModifiedBy>
  <cp:revision>45</cp:revision>
  <dcterms:created xsi:type="dcterms:W3CDTF">2003-06-20T20:17:15Z</dcterms:created>
  <dcterms:modified xsi:type="dcterms:W3CDTF">2020-03-12T13:58:09Z</dcterms:modified>
</cp:coreProperties>
</file>