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2"/>
    <p:sldId id="258" r:id="rId3"/>
    <p:sldId id="270" r:id="rId4"/>
    <p:sldId id="259" r:id="rId5"/>
    <p:sldId id="261" r:id="rId6"/>
    <p:sldId id="271" r:id="rId7"/>
    <p:sldId id="262" r:id="rId8"/>
    <p:sldId id="263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8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99B2AD-3BA5-4652-96CC-CBEF4314C5F7}" type="datetimeFigureOut">
              <a:rPr lang="de-DE" smtClean="0"/>
              <a:t>19.09.2018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A4082B-FEA2-4BD5-8C7F-C961626AB2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1264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F2EB7-20AF-4AC8-9D59-CAA0B49D42E7}" type="datetimeFigureOut">
              <a:rPr lang="de-DE" smtClean="0"/>
              <a:t>19.09.2018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591E5-BA34-4DBE-BD6B-7DBA8FCF56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03060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591E5-BA34-4DBE-BD6B-7DBA8FCF56B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2521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Florian Timmermann, 20.06.2017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Florian Timmermann, 20.06.2017</a:t>
            </a:r>
          </a:p>
        </p:txBody>
      </p:sp>
    </p:spTree>
    <p:extLst>
      <p:ext uri="{BB962C8B-B14F-4D97-AF65-F5344CB8AC3E}">
        <p14:creationId xmlns:p14="http://schemas.microsoft.com/office/powerpoint/2010/main" val="567224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Florian Timmermann, 20.06.2017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Florian Timmermann, 20.06.2017</a:t>
            </a:r>
          </a:p>
        </p:txBody>
      </p:sp>
    </p:spTree>
    <p:extLst>
      <p:ext uri="{BB962C8B-B14F-4D97-AF65-F5344CB8AC3E}">
        <p14:creationId xmlns:p14="http://schemas.microsoft.com/office/powerpoint/2010/main" val="1923472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23473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Insert page 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24000" y="1690687"/>
            <a:ext cx="8494713" cy="4391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dirty="0"/>
              <a:t>Florian Timmermann, 20.06.2017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de-DE" dirty="0"/>
              <a:t>Florian Timmermann, 20.06.2017</a:t>
            </a:r>
          </a:p>
        </p:txBody>
      </p:sp>
    </p:spTree>
    <p:extLst>
      <p:ext uri="{BB962C8B-B14F-4D97-AF65-F5344CB8AC3E}">
        <p14:creationId xmlns:p14="http://schemas.microsoft.com/office/powerpoint/2010/main" val="4114926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Florian Timmermann, 20.06.2017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Florian Timmermann, 20.06.2017</a:t>
            </a:r>
          </a:p>
        </p:txBody>
      </p:sp>
    </p:spTree>
    <p:extLst>
      <p:ext uri="{BB962C8B-B14F-4D97-AF65-F5344CB8AC3E}">
        <p14:creationId xmlns:p14="http://schemas.microsoft.com/office/powerpoint/2010/main" val="3560052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Florian Timmermann, 20.06.2017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Florian Timmermann, 20.06.2017</a:t>
            </a:r>
          </a:p>
        </p:txBody>
      </p:sp>
    </p:spTree>
    <p:extLst>
      <p:ext uri="{BB962C8B-B14F-4D97-AF65-F5344CB8AC3E}">
        <p14:creationId xmlns:p14="http://schemas.microsoft.com/office/powerpoint/2010/main" val="2273966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Florian Timmermann, 20.06.2017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Florian Timmermann, 20.06.2017</a:t>
            </a:r>
          </a:p>
        </p:txBody>
      </p:sp>
    </p:spTree>
    <p:extLst>
      <p:ext uri="{BB962C8B-B14F-4D97-AF65-F5344CB8AC3E}">
        <p14:creationId xmlns:p14="http://schemas.microsoft.com/office/powerpoint/2010/main" val="3762699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Florian Timmermann, 20.06.2017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Florian Timmermann, 20.06.2017</a:t>
            </a:r>
          </a:p>
        </p:txBody>
      </p:sp>
    </p:spTree>
    <p:extLst>
      <p:ext uri="{BB962C8B-B14F-4D97-AF65-F5344CB8AC3E}">
        <p14:creationId xmlns:p14="http://schemas.microsoft.com/office/powerpoint/2010/main" val="1979427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Florian Timmermann, 20.06.2017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Florian Timmermann, 20.06.2017</a:t>
            </a:r>
          </a:p>
        </p:txBody>
      </p:sp>
    </p:spTree>
    <p:extLst>
      <p:ext uri="{BB962C8B-B14F-4D97-AF65-F5344CB8AC3E}">
        <p14:creationId xmlns:p14="http://schemas.microsoft.com/office/powerpoint/2010/main" val="2375209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Florian Timmermann, 20.06.2017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Florian Timmermann, 20.06.2017</a:t>
            </a:r>
          </a:p>
        </p:txBody>
      </p:sp>
    </p:spTree>
    <p:extLst>
      <p:ext uri="{BB962C8B-B14F-4D97-AF65-F5344CB8AC3E}">
        <p14:creationId xmlns:p14="http://schemas.microsoft.com/office/powerpoint/2010/main" val="2987351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Florian Timmermann, 20.06.2017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Florian Timmermann, 20.06.2017</a:t>
            </a:r>
          </a:p>
        </p:txBody>
      </p:sp>
    </p:spTree>
    <p:extLst>
      <p:ext uri="{BB962C8B-B14F-4D97-AF65-F5344CB8AC3E}">
        <p14:creationId xmlns:p14="http://schemas.microsoft.com/office/powerpoint/2010/main" val="3661028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Florian Timmermann, 20.06.2017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Florian Timmermann, 20.06.2017</a:t>
            </a:r>
          </a:p>
        </p:txBody>
      </p:sp>
    </p:spTree>
    <p:extLst>
      <p:ext uri="{BB962C8B-B14F-4D97-AF65-F5344CB8AC3E}">
        <p14:creationId xmlns:p14="http://schemas.microsoft.com/office/powerpoint/2010/main" val="3343229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Florian Timmermann, 20.06.2017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Florian Timmermann, 20.06.2017</a:t>
            </a:r>
          </a:p>
        </p:txBody>
      </p:sp>
    </p:spTree>
    <p:extLst>
      <p:ext uri="{BB962C8B-B14F-4D97-AF65-F5344CB8AC3E}">
        <p14:creationId xmlns:p14="http://schemas.microsoft.com/office/powerpoint/2010/main" val="306229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Export einer App</a:t>
            </a:r>
            <a:br>
              <a:rPr lang="de-DE" dirty="0"/>
            </a:br>
            <a:r>
              <a:rPr lang="de-DE" dirty="0"/>
              <a:t>auf ein Smartphone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Anleitung</a:t>
            </a:r>
          </a:p>
        </p:txBody>
      </p:sp>
    </p:spTree>
    <p:extLst>
      <p:ext uri="{BB962C8B-B14F-4D97-AF65-F5344CB8AC3E}">
        <p14:creationId xmlns:p14="http://schemas.microsoft.com/office/powerpoint/2010/main" val="1693499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2. Teil: Schritte auf dem Smartphone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073" y="1600200"/>
            <a:ext cx="254585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12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2. Teil: Schritte auf dem Smartphone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073" y="1600200"/>
            <a:ext cx="254585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367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2. Teil: Schritte auf dem Smartphone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245" y="1600200"/>
            <a:ext cx="254551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6036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2. Teil: Schritte auf dem Smartphone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245" y="1600200"/>
            <a:ext cx="254551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976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de-DE" b="1" dirty="0"/>
              <a:t>Android </a:t>
            </a:r>
            <a:r>
              <a:rPr lang="de-DE" b="1" dirty="0" err="1"/>
              <a:t>application</a:t>
            </a:r>
            <a:r>
              <a:rPr lang="de-DE" b="1" dirty="0"/>
              <a:t> </a:t>
            </a:r>
            <a:r>
              <a:rPr lang="de-DE" b="1" dirty="0" err="1"/>
              <a:t>package</a:t>
            </a:r>
            <a:r>
              <a:rPr lang="de-DE" b="1" dirty="0"/>
              <a:t> (.</a:t>
            </a:r>
            <a:r>
              <a:rPr lang="de-DE" b="1" dirty="0" err="1"/>
              <a:t>apk</a:t>
            </a:r>
            <a:r>
              <a:rPr lang="de-DE" b="1" dirty="0"/>
              <a:t>)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Eine Archiv-Datei. Enthält die Bestandteile einer für Android entwickelten App. </a:t>
            </a:r>
            <a:r>
              <a:rPr lang="en-US" dirty="0" err="1"/>
              <a:t>Diese</a:t>
            </a:r>
            <a:r>
              <a:rPr lang="en-US" dirty="0"/>
              <a:t> </a:t>
            </a:r>
            <a:r>
              <a:rPr lang="en-US" dirty="0" err="1"/>
              <a:t>Dateien</a:t>
            </a:r>
            <a:r>
              <a:rPr lang="en-US" dirty="0"/>
              <a:t> </a:t>
            </a:r>
            <a:r>
              <a:rPr lang="en-US" dirty="0" err="1"/>
              <a:t>können</a:t>
            </a:r>
            <a:r>
              <a:rPr lang="en-US" dirty="0"/>
              <a:t> auf Android-</a:t>
            </a:r>
            <a:r>
              <a:rPr lang="en-US" dirty="0" err="1"/>
              <a:t>Geräten</a:t>
            </a:r>
            <a:r>
              <a:rPr lang="en-US" dirty="0"/>
              <a:t> </a:t>
            </a:r>
            <a:r>
              <a:rPr lang="en-US" dirty="0" err="1"/>
              <a:t>wie</a:t>
            </a:r>
            <a:r>
              <a:rPr lang="en-US" dirty="0"/>
              <a:t> Software auf PCs </a:t>
            </a:r>
            <a:r>
              <a:rPr lang="en-US" err="1"/>
              <a:t>installiert</a:t>
            </a:r>
            <a:r>
              <a:rPr lang="en-US"/>
              <a:t> werden.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68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de-DE" b="1" dirty="0"/>
              <a:t>Android </a:t>
            </a:r>
            <a:r>
              <a:rPr lang="de-DE" b="1" dirty="0" err="1"/>
              <a:t>application</a:t>
            </a:r>
            <a:r>
              <a:rPr lang="de-DE" b="1" dirty="0"/>
              <a:t> </a:t>
            </a:r>
            <a:r>
              <a:rPr lang="de-DE" b="1" dirty="0" err="1"/>
              <a:t>package</a:t>
            </a:r>
            <a:r>
              <a:rPr lang="de-DE" b="1" dirty="0"/>
              <a:t> (.</a:t>
            </a:r>
            <a:r>
              <a:rPr lang="de-DE" b="1" dirty="0" err="1"/>
              <a:t>apk</a:t>
            </a:r>
            <a:r>
              <a:rPr lang="de-DE" b="1" dirty="0"/>
              <a:t>)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Android </a:t>
            </a:r>
            <a:r>
              <a:rPr lang="en-US" dirty="0" err="1"/>
              <a:t>verlangt</a:t>
            </a:r>
            <a:r>
              <a:rPr lang="en-US" dirty="0"/>
              <a:t>, </a:t>
            </a:r>
            <a:r>
              <a:rPr lang="en-US" dirty="0" err="1"/>
              <a:t>dass</a:t>
            </a:r>
            <a:r>
              <a:rPr lang="en-US" dirty="0"/>
              <a:t> </a:t>
            </a:r>
            <a:r>
              <a:rPr lang="en-US" dirty="0" err="1"/>
              <a:t>alle</a:t>
            </a:r>
            <a:r>
              <a:rPr lang="en-US" dirty="0"/>
              <a:t> Apps </a:t>
            </a:r>
            <a:r>
              <a:rPr lang="en-US" dirty="0" err="1"/>
              <a:t>vor</a:t>
            </a:r>
            <a:r>
              <a:rPr lang="en-US" dirty="0"/>
              <a:t> der Installation digital </a:t>
            </a:r>
            <a:r>
              <a:rPr lang="en-US" dirty="0" err="1"/>
              <a:t>signiert</a:t>
            </a:r>
            <a:r>
              <a:rPr lang="en-US" dirty="0"/>
              <a:t> </a:t>
            </a:r>
            <a:r>
              <a:rPr lang="en-US" dirty="0" err="1"/>
              <a:t>werden</a:t>
            </a:r>
            <a:r>
              <a:rPr lang="en-US" dirty="0"/>
              <a:t>, um den </a:t>
            </a:r>
            <a:r>
              <a:rPr lang="en-US" dirty="0" err="1"/>
              <a:t>Autor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</a:t>
            </a:r>
            <a:r>
              <a:rPr lang="en-US" dirty="0" err="1"/>
              <a:t>identifizieren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Auf </a:t>
            </a:r>
            <a:r>
              <a:rPr lang="en-US" dirty="0" err="1"/>
              <a:t>dem</a:t>
            </a:r>
            <a:r>
              <a:rPr lang="en-US" dirty="0"/>
              <a:t> Smartphone muss die Installation von </a:t>
            </a:r>
            <a:r>
              <a:rPr lang="en-US" dirty="0" err="1"/>
              <a:t>Anwendungen</a:t>
            </a:r>
            <a:r>
              <a:rPr lang="en-US" dirty="0"/>
              <a:t> </a:t>
            </a:r>
            <a:r>
              <a:rPr lang="en-US" dirty="0" err="1"/>
              <a:t>auch</a:t>
            </a:r>
            <a:r>
              <a:rPr lang="en-US" dirty="0"/>
              <a:t> </a:t>
            </a:r>
            <a:r>
              <a:rPr lang="en-US" dirty="0" err="1"/>
              <a:t>aus</a:t>
            </a:r>
            <a:r>
              <a:rPr lang="en-US" dirty="0"/>
              <a:t> </a:t>
            </a:r>
            <a:r>
              <a:rPr lang="en-US" dirty="0" err="1"/>
              <a:t>unbekannten</a:t>
            </a:r>
            <a:r>
              <a:rPr lang="en-US" dirty="0"/>
              <a:t> </a:t>
            </a:r>
            <a:r>
              <a:rPr lang="en-US" dirty="0" err="1"/>
              <a:t>Quellen</a:t>
            </a:r>
            <a:r>
              <a:rPr lang="en-US" dirty="0"/>
              <a:t> </a:t>
            </a:r>
            <a:r>
              <a:rPr lang="en-US" dirty="0" err="1"/>
              <a:t>zugelassen</a:t>
            </a:r>
            <a:r>
              <a:rPr lang="en-US" dirty="0"/>
              <a:t> </a:t>
            </a:r>
            <a:r>
              <a:rPr lang="en-US" dirty="0" err="1"/>
              <a:t>werden</a:t>
            </a:r>
            <a:r>
              <a:rPr lang="en-US" dirty="0"/>
              <a:t>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9307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Teil: Schritte in Android Studio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0694F12-650F-4CDB-A73C-8D4D2BBDD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787" r="36613" b="66800"/>
          <a:stretch/>
        </p:blipFill>
        <p:spPr>
          <a:xfrm>
            <a:off x="827584" y="1774710"/>
            <a:ext cx="4464496" cy="330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1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Teil: Schritte in Android Studio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388E314-4221-4695-8E4E-622F306D91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Im Projekt-Ordner wurde nun im Ordner </a:t>
            </a:r>
            <a:r>
              <a:rPr lang="de-DE" dirty="0" err="1"/>
              <a:t>app</a:t>
            </a:r>
            <a:r>
              <a:rPr lang="de-DE" dirty="0"/>
              <a:t> eine </a:t>
            </a:r>
            <a:r>
              <a:rPr lang="de-DE" dirty="0" err="1"/>
              <a:t>apk</a:t>
            </a:r>
            <a:r>
              <a:rPr lang="de-DE" dirty="0"/>
              <a:t>-Datei erzeugt.</a:t>
            </a:r>
          </a:p>
        </p:txBody>
      </p:sp>
    </p:spTree>
    <p:extLst>
      <p:ext uri="{BB962C8B-B14F-4D97-AF65-F5344CB8AC3E}">
        <p14:creationId xmlns:p14="http://schemas.microsoft.com/office/powerpoint/2010/main" val="1274592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2. Teil: Schritte auf dem Smartphone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Am besten den Ordner auf dem Smartphone festlegen.</a:t>
            </a:r>
          </a:p>
          <a:p>
            <a:r>
              <a:rPr lang="de-DE" dirty="0"/>
              <a:t>Anschließend Handy an PC per USB verbinden und die </a:t>
            </a:r>
            <a:r>
              <a:rPr lang="de-DE" dirty="0" err="1"/>
              <a:t>apk</a:t>
            </a:r>
            <a:r>
              <a:rPr lang="de-DE" dirty="0"/>
              <a:t>-Datei auf das Handy spielen</a:t>
            </a:r>
          </a:p>
        </p:txBody>
      </p:sp>
      <p:pic>
        <p:nvPicPr>
          <p:cNvPr id="1026" name="Picture 2" descr="http://cdn.makeuseof.com/wp-content/uploads/2014/03/How-To-Charge-Phone-Faster-USB-Power.jpg?6f25c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861048"/>
            <a:ext cx="3863957" cy="2119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9532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2. Teil: Schritte auf dem Smartphone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073" y="1600200"/>
            <a:ext cx="2545854" cy="4525963"/>
          </a:xfrm>
        </p:spPr>
      </p:pic>
    </p:spTree>
    <p:extLst>
      <p:ext uri="{BB962C8B-B14F-4D97-AF65-F5344CB8AC3E}">
        <p14:creationId xmlns:p14="http://schemas.microsoft.com/office/powerpoint/2010/main" val="3114348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2. Teil: Schritte auf dem Smartphone</a:t>
            </a:r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522366"/>
            <a:ext cx="2545854" cy="4525963"/>
          </a:xfrm>
          <a:prstGeom prst="rect">
            <a:avLst/>
          </a:prstGeom>
        </p:spPr>
      </p:pic>
      <p:pic>
        <p:nvPicPr>
          <p:cNvPr id="6" name="Inhaltsplatzhalt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539312"/>
            <a:ext cx="2545854" cy="4525963"/>
          </a:xfrm>
          <a:prstGeom prst="rect">
            <a:avLst/>
          </a:prstGeom>
        </p:spPr>
      </p:pic>
      <p:cxnSp>
        <p:nvCxnSpPr>
          <p:cNvPr id="7" name="Gerade Verbindung mit Pfeil 6"/>
          <p:cNvCxnSpPr/>
          <p:nvPr/>
        </p:nvCxnSpPr>
        <p:spPr>
          <a:xfrm>
            <a:off x="3851920" y="3356992"/>
            <a:ext cx="864096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515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2. Teil: Schritte auf dem Smartphone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073" y="1600200"/>
            <a:ext cx="254585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77359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189</Words>
  <Application>Microsoft Office PowerPoint</Application>
  <PresentationFormat>Bildschirmpräsentation (4:3)</PresentationFormat>
  <Paragraphs>22</Paragraphs>
  <Slides>13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6" baseType="lpstr">
      <vt:lpstr>Arial</vt:lpstr>
      <vt:lpstr>Calibri</vt:lpstr>
      <vt:lpstr>Larissa</vt:lpstr>
      <vt:lpstr>Export einer App auf ein Smartphone</vt:lpstr>
      <vt:lpstr>Android application package (.apk)</vt:lpstr>
      <vt:lpstr>Android application package (.apk)</vt:lpstr>
      <vt:lpstr>1. Teil: Schritte in Android Studio</vt:lpstr>
      <vt:lpstr>1. Teil: Schritte in Android Studio</vt:lpstr>
      <vt:lpstr>2. Teil: Schritte auf dem Smartphone</vt:lpstr>
      <vt:lpstr>2. Teil: Schritte auf dem Smartphone</vt:lpstr>
      <vt:lpstr>2. Teil: Schritte auf dem Smartphone</vt:lpstr>
      <vt:lpstr>2. Teil: Schritte auf dem Smartphone</vt:lpstr>
      <vt:lpstr>2. Teil: Schritte auf dem Smartphone</vt:lpstr>
      <vt:lpstr>2. Teil: Schritte auf dem Smartphone</vt:lpstr>
      <vt:lpstr>2. Teil: Schritte auf dem Smartphone</vt:lpstr>
      <vt:lpstr>2. Teil: Schritte auf dem Smartphone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 einer App auf ein Smartphone</dc:title>
  <dc:creator>Florian</dc:creator>
  <cp:lastModifiedBy>Florian Timmermann</cp:lastModifiedBy>
  <cp:revision>5</cp:revision>
  <cp:lastPrinted>2017-06-19T20:51:23Z</cp:lastPrinted>
  <dcterms:created xsi:type="dcterms:W3CDTF">2016-06-05T13:28:37Z</dcterms:created>
  <dcterms:modified xsi:type="dcterms:W3CDTF">2018-09-19T11:13:47Z</dcterms:modified>
</cp:coreProperties>
</file>