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7" r:id="rId2"/>
    <p:sldId id="295" r:id="rId3"/>
    <p:sldId id="296" r:id="rId4"/>
    <p:sldId id="297" r:id="rId5"/>
    <p:sldId id="345" r:id="rId6"/>
    <p:sldId id="299" r:id="rId7"/>
    <p:sldId id="300" r:id="rId8"/>
    <p:sldId id="298" r:id="rId9"/>
    <p:sldId id="301" r:id="rId10"/>
    <p:sldId id="346" r:id="rId11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74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60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533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927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04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450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519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388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725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Erweitere das Million-Projekt um ein zweites Eingabefeld für den Zinssatz. Sinnvoll wäre auch eine zusätzliche Anzeige, die nach dem Zinssatz fragt.</a:t>
            </a:r>
          </a:p>
        </p:txBody>
      </p:sp>
    </p:spTree>
    <p:extLst>
      <p:ext uri="{BB962C8B-B14F-4D97-AF65-F5344CB8AC3E}">
        <p14:creationId xmlns:p14="http://schemas.microsoft.com/office/powerpoint/2010/main" val="1076242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 – Auf dem Weg zum Millionär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Schleifen mit </a:t>
            </a:r>
            <a:r>
              <a:rPr lang="de-DE" b="1" dirty="0"/>
              <a:t>do</a:t>
            </a:r>
            <a:r>
              <a:rPr lang="de-DE" dirty="0"/>
              <a:t> … </a:t>
            </a:r>
            <a:r>
              <a:rPr lang="de-DE" b="1" dirty="0" err="1"/>
              <a:t>while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707284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Neues Projekt </a:t>
            </a:r>
            <a:r>
              <a:rPr lang="de-DE" i="1" dirty="0" err="1"/>
              <a:t>Millionaer</a:t>
            </a:r>
            <a:endParaRPr lang="de-DE" i="1" dirty="0"/>
          </a:p>
          <a:p>
            <a:pPr marL="0" indent="0">
              <a:buNone/>
            </a:pPr>
            <a:endParaRPr lang="de-DE" i="1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169652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50939"/>
            <a:ext cx="169652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48682"/>
            <a:ext cx="169652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39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Ressourcen-Strings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05741"/>
              </p:ext>
            </p:extLst>
          </p:nvPr>
        </p:nvGraphicFramePr>
        <p:xfrm>
          <a:off x="1331640" y="2564904"/>
          <a:ext cx="60960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app_name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Millionärsgenerator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Geldanlage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Wie viel Geld willst du anlegen?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Laufzeit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So viele Jahre</a:t>
                      </a:r>
                      <a:r>
                        <a:rPr lang="de-DE" baseline="0" dirty="0"/>
                        <a:t> muss dein Geld auf der Bank liegen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02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24C6435-1C41-4714-8651-F2777FD9E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25" y="4326731"/>
            <a:ext cx="3305175" cy="191452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E7681966-ADA7-4A1D-8D6D-A662D184A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542637"/>
              </p:ext>
            </p:extLst>
          </p:nvPr>
        </p:nvGraphicFramePr>
        <p:xfrm>
          <a:off x="1937147" y="2419415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Wie viel Geld wollen Sie anlegen?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l="25594" t="50399" r="61413" b="39101"/>
          <a:stretch/>
        </p:blipFill>
        <p:spPr>
          <a:xfrm>
            <a:off x="827584" y="4451170"/>
            <a:ext cx="3454260" cy="15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7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438EA4-146A-4376-8EC1-5CC065EA9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241996"/>
            <a:ext cx="4724400" cy="15144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AFFB993-C43D-4C59-A991-C7F878384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19" y="2986315"/>
            <a:ext cx="36861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07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 err="1"/>
              <a:t>Listener</a:t>
            </a:r>
            <a:r>
              <a:rPr lang="de-DE" dirty="0"/>
              <a:t> einfügen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CB50281-F01A-4F79-8741-8CDAC508E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212976"/>
            <a:ext cx="4608512" cy="200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8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Zinsformel:</a:t>
            </a:r>
          </a:p>
          <a:p>
            <a:pPr marL="0" indent="0">
              <a:buNone/>
            </a:pPr>
            <a:r>
              <a:rPr lang="de-DE" dirty="0"/>
              <a:t>Kapital in Euro, Zinsen in Euro, Prozent (%)</a:t>
            </a:r>
          </a:p>
          <a:p>
            <a:pPr marL="0" indent="0">
              <a:buNone/>
            </a:pPr>
            <a:r>
              <a:rPr lang="de-DE" dirty="0"/>
              <a:t>In jedem Jahr: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Zinsen = Kapital * Prozent / 100;</a:t>
            </a:r>
          </a:p>
          <a:p>
            <a:pPr marL="0" indent="0">
              <a:buNone/>
            </a:pPr>
            <a:r>
              <a:rPr lang="de-D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Kapital = Kapital + Zinsen;</a:t>
            </a:r>
          </a:p>
          <a:p>
            <a:pPr marL="0" indent="0">
              <a:buNone/>
            </a:pPr>
            <a:r>
              <a:rPr lang="de-D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Laufzeit++;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417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Zinsen berechnen und Laufzeit ausgeben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40366F7-1A23-4021-A677-75A8B3B29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711800"/>
            <a:ext cx="5229589" cy="256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3570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Bildschirmpräsentation (4:3)</PresentationFormat>
  <Paragraphs>78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Larissa</vt:lpstr>
      <vt:lpstr>App-Projekte für den Unterricht</vt:lpstr>
      <vt:lpstr>5 – Auf dem Weg zum Millionär</vt:lpstr>
      <vt:lpstr>Schritt 5.1</vt:lpstr>
      <vt:lpstr>Schritt 5.2</vt:lpstr>
      <vt:lpstr>Schritt 5.3</vt:lpstr>
      <vt:lpstr>Schritt 5.4</vt:lpstr>
      <vt:lpstr>Schritt 5.5</vt:lpstr>
      <vt:lpstr>Schritt 5.6</vt:lpstr>
      <vt:lpstr>Schritt 5.7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 Timmermann</cp:lastModifiedBy>
  <cp:revision>92</cp:revision>
  <cp:lastPrinted>2017-06-19T21:33:02Z</cp:lastPrinted>
  <dcterms:created xsi:type="dcterms:W3CDTF">2016-06-01T21:38:49Z</dcterms:created>
  <dcterms:modified xsi:type="dcterms:W3CDTF">2020-05-21T09:03:26Z</dcterms:modified>
</cp:coreProperties>
</file>