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17" r:id="rId2"/>
    <p:sldId id="286" r:id="rId3"/>
    <p:sldId id="340" r:id="rId4"/>
    <p:sldId id="341" r:id="rId5"/>
    <p:sldId id="287" r:id="rId6"/>
    <p:sldId id="343" r:id="rId7"/>
    <p:sldId id="288" r:id="rId8"/>
    <p:sldId id="290" r:id="rId9"/>
    <p:sldId id="291" r:id="rId10"/>
    <p:sldId id="292" r:id="rId11"/>
    <p:sldId id="293" r:id="rId12"/>
    <p:sldId id="294" r:id="rId13"/>
    <p:sldId id="344" r:id="rId14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C013F-825D-4E4B-8007-13A21A2E23B2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9FE1F-8254-4BD0-A053-B8677C5A3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58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B09B3B7-0E7A-44B3-B8DC-CA611CB8D0A9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A7BA734-67A1-4B76-B800-B5E7669275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98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975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254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586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97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275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8819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370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3658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155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662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958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510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234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38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49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77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88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917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53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323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83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38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55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73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48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App-Projekte für den Unterricht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523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</a:t>
            </a:r>
          </a:p>
          <a:p>
            <a:r>
              <a:rPr lang="de-DE" dirty="0"/>
              <a:t>Oder: Kontrollstruktur mit </a:t>
            </a:r>
            <a:r>
              <a:rPr lang="de-DE" dirty="0" err="1"/>
              <a:t>switch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8C653BF-F0CC-4C6E-A6B9-C05EC142F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0801" y="2910535"/>
            <a:ext cx="3582397" cy="321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25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4.8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Note in Abhängigkeit von der Punktzahl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92842"/>
              </p:ext>
            </p:extLst>
          </p:nvPr>
        </p:nvGraphicFramePr>
        <p:xfrm>
          <a:off x="1331640" y="2564904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Punktzahl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85 - 100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70 - 84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55 - 69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40 - 54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20 - 39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0 - 19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723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4.9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Punkteverteilung einbauen: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0797861-6409-45FD-A6A2-E5A349943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492896"/>
            <a:ext cx="6554831" cy="316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187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Ersetze in dem Mathe-Projekt die unteren Textfelder durch Eingabefelder (</a:t>
            </a:r>
            <a:r>
              <a:rPr lang="de-DE" i="1" dirty="0" err="1"/>
              <a:t>EditText</a:t>
            </a:r>
            <a:r>
              <a:rPr lang="de-DE" dirty="0"/>
              <a:t>). Beim Programmlauf sollen zwei Zahlen eingetippt werden. Klickt man dann auf einen der Buttons für die Rechenarten, wird die Aufgabe berechnet.</a:t>
            </a:r>
          </a:p>
        </p:txBody>
      </p:sp>
    </p:spTree>
    <p:extLst>
      <p:ext uri="{BB962C8B-B14F-4D97-AF65-F5344CB8AC3E}">
        <p14:creationId xmlns:p14="http://schemas.microsoft.com/office/powerpoint/2010/main" val="977377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 – Bedingungen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Komponente </a:t>
            </a:r>
            <a:r>
              <a:rPr lang="de-DE" i="1" dirty="0" err="1"/>
              <a:t>EditText</a:t>
            </a:r>
            <a:endParaRPr lang="de-DE" i="1" dirty="0"/>
          </a:p>
          <a:p>
            <a:r>
              <a:rPr lang="de-DE" dirty="0" err="1"/>
              <a:t>Kontrollstukturen</a:t>
            </a:r>
            <a:endParaRPr lang="de-DE" dirty="0"/>
          </a:p>
          <a:p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dirty="0"/>
              <a:t>,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de-DE" dirty="0"/>
              <a:t>,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switch</a:t>
            </a:r>
            <a:r>
              <a:rPr lang="de-DE" dirty="0"/>
              <a:t>,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de-DE" dirty="0"/>
              <a:t>, 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4236864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Erstellen Sie ein neues Projekt </a:t>
            </a:r>
            <a:r>
              <a:rPr lang="de-DE" i="1" dirty="0"/>
              <a:t>Noten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B4BC1A0-20EB-4E4A-9270-D975B7EE2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2708920"/>
            <a:ext cx="417195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85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Anlage neuer Ressourcen-Strings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120710"/>
              </p:ext>
            </p:extLst>
          </p:nvPr>
        </p:nvGraphicFramePr>
        <p:xfrm>
          <a:off x="1331640" y="2564904"/>
          <a:ext cx="6096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Auftrag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Gib deine Note ein: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241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Sehr_gut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Sehr gut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Gut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Befriedigend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Befriedigend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Ausreichend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Ausreichend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Mangelhaft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Mangelhaft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Ungenuegend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Ungenügend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Ungültig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Ungültig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502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Anlage neuer Komponenten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ACB538E-180F-48FF-BC46-06E93A3F1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729157"/>
            <a:ext cx="2208118" cy="8462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BF13510-735D-4E87-9EE8-24692CDEC6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7865" y="4123599"/>
            <a:ext cx="3619500" cy="2057400"/>
          </a:xfrm>
          <a:prstGeom prst="rect">
            <a:avLst/>
          </a:prstGeom>
        </p:spPr>
      </p:pic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A5519A99-BACE-416A-8EB1-7C889BB63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654746"/>
              </p:ext>
            </p:extLst>
          </p:nvPr>
        </p:nvGraphicFramePr>
        <p:xfrm>
          <a:off x="457200" y="2461355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722874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Gib deine Note ein: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EditText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editText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button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/>
          <a:srcRect l="18838" t="50547" r="66200" b="39040"/>
          <a:stretch/>
        </p:blipFill>
        <p:spPr>
          <a:xfrm>
            <a:off x="2626603" y="4631957"/>
            <a:ext cx="2736304" cy="107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95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4.3</a:t>
            </a:r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2257" t="8587" r="39261" b="27773"/>
          <a:stretch/>
        </p:blipFill>
        <p:spPr>
          <a:xfrm>
            <a:off x="1979712" y="1268760"/>
            <a:ext cx="5184576" cy="482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82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Variablen erstellen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B078200-7F65-4B8F-9EDA-C6BE9C189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933056"/>
            <a:ext cx="7017507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60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</a:t>
            </a:r>
          </a:p>
          <a:p>
            <a:r>
              <a:rPr lang="de-DE" dirty="0"/>
              <a:t>Kontrollstruktur einbauen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0B7D7AD-C81A-4A95-9FC2-41E0C5DE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3140968"/>
            <a:ext cx="428625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941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4.6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</a:t>
            </a:r>
          </a:p>
          <a:p>
            <a:r>
              <a:rPr lang="de-DE" dirty="0"/>
              <a:t>Alternative einbauen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7D6588C-276A-4D5C-9B1D-A5E99A86A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2996952"/>
            <a:ext cx="4638675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72705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Office PowerPoint</Application>
  <PresentationFormat>Bildschirmpräsentation (4:3)</PresentationFormat>
  <Paragraphs>89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Larissa</vt:lpstr>
      <vt:lpstr>App-Projekte für den Unterricht</vt:lpstr>
      <vt:lpstr>4 – Bedingungen</vt:lpstr>
      <vt:lpstr>Schritt 4.1</vt:lpstr>
      <vt:lpstr>Schritt 4.2</vt:lpstr>
      <vt:lpstr>Schritt 4.3</vt:lpstr>
      <vt:lpstr>Schritt 4.3</vt:lpstr>
      <vt:lpstr>Schritt 4.4</vt:lpstr>
      <vt:lpstr>Schritt 4.5</vt:lpstr>
      <vt:lpstr>Schritt 4.6</vt:lpstr>
      <vt:lpstr>Schritt 4.7</vt:lpstr>
      <vt:lpstr>Schritt 4.8</vt:lpstr>
      <vt:lpstr>Schritt 4.9</vt:lpstr>
      <vt:lpstr>Bonusaufgabe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</dc:creator>
  <cp:lastModifiedBy>Florian Timmermann</cp:lastModifiedBy>
  <cp:revision>92</cp:revision>
  <cp:lastPrinted>2017-06-19T21:33:02Z</cp:lastPrinted>
  <dcterms:created xsi:type="dcterms:W3CDTF">2016-06-01T21:38:49Z</dcterms:created>
  <dcterms:modified xsi:type="dcterms:W3CDTF">2020-05-21T09:02:57Z</dcterms:modified>
</cp:coreProperties>
</file>