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58" r:id="rId3"/>
    <p:sldId id="357" r:id="rId4"/>
    <p:sldId id="359" r:id="rId5"/>
    <p:sldId id="360" r:id="rId6"/>
    <p:sldId id="361" r:id="rId7"/>
    <p:sldId id="362" r:id="rId8"/>
    <p:sldId id="363" r:id="rId9"/>
    <p:sldId id="364" r:id="rId10"/>
    <p:sldId id="365" r:id="rId11"/>
    <p:sldId id="366" r:id="rId12"/>
    <p:sldId id="367" r:id="rId13"/>
    <p:sldId id="368" r:id="rId14"/>
    <p:sldId id="370" r:id="rId15"/>
    <p:sldId id="369" r:id="rId16"/>
    <p:sldId id="371" r:id="rId17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692" autoAdjust="0"/>
  </p:normalViewPr>
  <p:slideViewPr>
    <p:cSldViewPr>
      <p:cViewPr varScale="1">
        <p:scale>
          <a:sx n="113" d="100"/>
          <a:sy n="113" d="100"/>
        </p:scale>
        <p:origin x="155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6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24C09-D838-4A25-B9F1-B936EC0980FC}" type="datetimeFigureOut">
              <a:rPr lang="de-DE" smtClean="0"/>
              <a:t>14.05.2019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8B88D-3F7D-4F2A-8A5E-91E350B1A1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38891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D7595AB8-E504-4D28-AF82-96F8BB709C7C}" type="datetimeFigureOut">
              <a:rPr lang="de-DE" smtClean="0"/>
              <a:t>14.05.2019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F171C9C-54C7-4387-A311-A523767AD2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6403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1C9C-54C7-4387-A311-A523767AD2C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782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00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2392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1979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326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689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85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4054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65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798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28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A5CEE-B9A3-4759-99E1-AF2702E59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2967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A5CEE-B9A3-4759-99E1-AF2702E59D5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2267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Einstellungen und Programmhandling von</a:t>
            </a:r>
            <a:br>
              <a:rPr lang="de-DE" dirty="0"/>
            </a:br>
            <a:r>
              <a:rPr lang="de-DE" dirty="0"/>
              <a:t>Android Studio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5722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nhaltsplatzhalter 7">
            <a:extLst>
              <a:ext uri="{FF2B5EF4-FFF2-40B4-BE49-F238E27FC236}">
                <a16:creationId xmlns:a16="http://schemas.microsoft.com/office/drawing/2014/main" id="{C46AFBD6-CFF8-410F-B148-7941C67A01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9691061-81E8-47DE-BF0A-D30333D09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Emulator (de-)installieren</a:t>
            </a:r>
            <a:br>
              <a:rPr lang="de-DE" dirty="0"/>
            </a:br>
            <a:r>
              <a:rPr lang="de-DE" sz="1800" dirty="0"/>
              <a:t>File &gt; Settings &gt; </a:t>
            </a:r>
            <a:r>
              <a:rPr lang="de-DE" sz="1800" dirty="0" err="1"/>
              <a:t>Appearance</a:t>
            </a:r>
            <a:r>
              <a:rPr lang="de-DE" sz="1800" dirty="0"/>
              <a:t> &amp; </a:t>
            </a:r>
            <a:r>
              <a:rPr lang="de-DE" sz="1800" dirty="0" err="1"/>
              <a:t>Behavior</a:t>
            </a:r>
            <a:r>
              <a:rPr lang="de-DE" sz="1800" dirty="0"/>
              <a:t> &gt; System Settings &gt; Android SDK &gt; SDK Tools</a:t>
            </a:r>
            <a:endParaRPr lang="cs-CZ" sz="18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DE32CE-7122-44BD-A1D7-92E21C0F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45F5B0F-5A76-468B-BCE5-C95290C6CBCB}"/>
              </a:ext>
            </a:extLst>
          </p:cNvPr>
          <p:cNvSpPr txBox="1"/>
          <p:nvPr/>
        </p:nvSpPr>
        <p:spPr>
          <a:xfrm>
            <a:off x="3419872" y="2204864"/>
            <a:ext cx="576064" cy="432048"/>
          </a:xfrm>
          <a:prstGeom prst="rect">
            <a:avLst/>
          </a:prstGeom>
          <a:noFill/>
          <a:ln w="539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C991986-489E-49D5-8505-090AFBC1F1E5}"/>
              </a:ext>
            </a:extLst>
          </p:cNvPr>
          <p:cNvSpPr txBox="1"/>
          <p:nvPr/>
        </p:nvSpPr>
        <p:spPr>
          <a:xfrm>
            <a:off x="3124200" y="3212976"/>
            <a:ext cx="4184104" cy="432048"/>
          </a:xfrm>
          <a:prstGeom prst="rect">
            <a:avLst/>
          </a:prstGeom>
          <a:noFill/>
          <a:ln w="539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9165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4. Troubleshooting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7769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EF79884D-13D2-410D-AD22-22E49F6228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9691061-81E8-47DE-BF0A-D30333D09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4.1 Clean Project</a:t>
            </a:r>
            <a:br>
              <a:rPr lang="de-DE" dirty="0"/>
            </a:br>
            <a:r>
              <a:rPr lang="de-DE" sz="1800" dirty="0"/>
              <a:t>Fehler: „Session '</a:t>
            </a:r>
            <a:r>
              <a:rPr lang="de-DE" sz="1800" dirty="0" err="1"/>
              <a:t>app</a:t>
            </a:r>
            <a:r>
              <a:rPr lang="de-DE" sz="1800" dirty="0"/>
              <a:t>‘: Error </a:t>
            </a:r>
            <a:r>
              <a:rPr lang="de-DE" sz="1800" dirty="0" err="1"/>
              <a:t>Installing</a:t>
            </a:r>
            <a:r>
              <a:rPr lang="de-DE" sz="1800" dirty="0"/>
              <a:t> APKs “, vor allem beim Übertragen von Projekten</a:t>
            </a:r>
            <a:endParaRPr lang="cs-CZ" sz="18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DE32CE-7122-44BD-A1D7-92E21C0F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45F5B0F-5A76-468B-BCE5-C95290C6CBCB}"/>
              </a:ext>
            </a:extLst>
          </p:cNvPr>
          <p:cNvSpPr txBox="1"/>
          <p:nvPr/>
        </p:nvSpPr>
        <p:spPr>
          <a:xfrm>
            <a:off x="2411760" y="2132856"/>
            <a:ext cx="1440160" cy="432048"/>
          </a:xfrm>
          <a:prstGeom prst="rect">
            <a:avLst/>
          </a:prstGeom>
          <a:noFill/>
          <a:ln w="539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8931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EE3F342F-64A1-4BB2-AB5D-997699958D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9691061-81E8-47DE-BF0A-D30333D09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4.2 Instant Run deaktivieren</a:t>
            </a:r>
            <a:br>
              <a:rPr lang="de-DE" dirty="0"/>
            </a:br>
            <a:r>
              <a:rPr lang="de-DE" sz="1800" dirty="0"/>
              <a:t>File &gt; Settings &gt; </a:t>
            </a:r>
            <a:r>
              <a:rPr lang="de-DE" sz="1800" dirty="0" err="1"/>
              <a:t>Build</a:t>
            </a:r>
            <a:r>
              <a:rPr lang="de-DE" sz="1800" dirty="0"/>
              <a:t>, </a:t>
            </a:r>
            <a:r>
              <a:rPr lang="de-DE" sz="1800" dirty="0" err="1"/>
              <a:t>Execution</a:t>
            </a:r>
            <a:r>
              <a:rPr lang="de-DE" sz="1800" dirty="0"/>
              <a:t>, </a:t>
            </a:r>
            <a:r>
              <a:rPr lang="de-DE" sz="1800" dirty="0" err="1"/>
              <a:t>Deployment</a:t>
            </a:r>
            <a:r>
              <a:rPr lang="de-DE" sz="1800" dirty="0"/>
              <a:t> &gt; Instant Run</a:t>
            </a:r>
            <a:endParaRPr lang="cs-CZ" sz="18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DE32CE-7122-44BD-A1D7-92E21C0F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45F5B0F-5A76-468B-BCE5-C95290C6CBCB}"/>
              </a:ext>
            </a:extLst>
          </p:cNvPr>
          <p:cNvSpPr txBox="1"/>
          <p:nvPr/>
        </p:nvSpPr>
        <p:spPr>
          <a:xfrm>
            <a:off x="2843808" y="1772816"/>
            <a:ext cx="3024336" cy="432048"/>
          </a:xfrm>
          <a:prstGeom prst="rect">
            <a:avLst/>
          </a:prstGeom>
          <a:noFill/>
          <a:ln w="539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E3D13A9-BD8E-41F3-BF00-BC14BDE45FA0}"/>
              </a:ext>
            </a:extLst>
          </p:cNvPr>
          <p:cNvSpPr txBox="1"/>
          <p:nvPr/>
        </p:nvSpPr>
        <p:spPr>
          <a:xfrm>
            <a:off x="4310680" y="3834868"/>
            <a:ext cx="3024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Den Haken bei „</a:t>
            </a:r>
            <a:r>
              <a:rPr lang="de-DE" dirty="0" err="1">
                <a:solidFill>
                  <a:srgbClr val="FF0000"/>
                </a:solidFill>
              </a:rPr>
              <a:t>Enable</a:t>
            </a:r>
            <a:r>
              <a:rPr lang="de-DE" dirty="0">
                <a:solidFill>
                  <a:srgbClr val="FF0000"/>
                </a:solidFill>
              </a:rPr>
              <a:t> Instant Run…“ deaktivieren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8400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5. Projekt exportieren und importieren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700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691061-81E8-47DE-BF0A-D30333D09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5.1 Projekt exportieren</a:t>
            </a:r>
            <a:br>
              <a:rPr lang="de-DE" dirty="0"/>
            </a:br>
            <a:r>
              <a:rPr lang="de-DE" sz="1800" dirty="0"/>
              <a:t>File &gt; Close Project</a:t>
            </a:r>
            <a:endParaRPr lang="cs-CZ" sz="18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DE32CE-7122-44BD-A1D7-92E21C0F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de-DE" dirty="0"/>
              <a:t>Zunächst sicherstellen, dass das Projekt korrekt ausgeführt wird. Anschließend das Projekt schließen.</a:t>
            </a:r>
          </a:p>
          <a:p>
            <a:r>
              <a:rPr lang="de-DE" dirty="0"/>
              <a:t>In den Arbeitsbereich gehen und den kompletten Ordner des Projektes an die gewünschte Stelle kopieren.</a:t>
            </a:r>
          </a:p>
          <a:p>
            <a:r>
              <a:rPr lang="de-DE" dirty="0"/>
              <a:t>Dieser Ordner könnte anschließend noch gezippt werden.</a:t>
            </a:r>
          </a:p>
        </p:txBody>
      </p:sp>
    </p:spTree>
    <p:extLst>
      <p:ext uri="{BB962C8B-B14F-4D97-AF65-F5344CB8AC3E}">
        <p14:creationId xmlns:p14="http://schemas.microsoft.com/office/powerpoint/2010/main" val="762060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691061-81E8-47DE-BF0A-D30333D09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5.2 Projekt importieren</a:t>
            </a:r>
            <a:br>
              <a:rPr lang="de-DE" dirty="0"/>
            </a:br>
            <a:r>
              <a:rPr lang="de-DE" sz="1800" dirty="0"/>
              <a:t>File &gt; Open</a:t>
            </a:r>
            <a:endParaRPr lang="cs-CZ" sz="18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DE32CE-7122-44BD-A1D7-92E21C0F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de-DE" dirty="0"/>
              <a:t>In Android Studio auf File &gt; Open klicken und den gewünschten Projektordner auswählen. Dieser muss vorher aber entpackt sein.</a:t>
            </a:r>
          </a:p>
        </p:txBody>
      </p:sp>
    </p:spTree>
    <p:extLst>
      <p:ext uri="{BB962C8B-B14F-4D97-AF65-F5344CB8AC3E}">
        <p14:creationId xmlns:p14="http://schemas.microsoft.com/office/powerpoint/2010/main" val="3962586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de-DE" dirty="0"/>
              <a:t>Android SDK</a:t>
            </a:r>
          </a:p>
          <a:p>
            <a:pPr marL="514350" indent="-514350">
              <a:buAutoNum type="arabicPeriod"/>
            </a:pPr>
            <a:r>
              <a:rPr lang="de-DE" dirty="0" err="1"/>
              <a:t>Gradle</a:t>
            </a:r>
            <a:endParaRPr lang="de-DE" dirty="0"/>
          </a:p>
          <a:p>
            <a:pPr marL="514350" indent="-514350">
              <a:buAutoNum type="arabicPeriod"/>
            </a:pPr>
            <a:r>
              <a:rPr lang="de-DE" dirty="0"/>
              <a:t>Emulator</a:t>
            </a:r>
          </a:p>
          <a:p>
            <a:pPr marL="514350" indent="-514350">
              <a:buAutoNum type="arabicPeriod"/>
            </a:pPr>
            <a:r>
              <a:rPr lang="de-DE" dirty="0"/>
              <a:t>Troubleshooting</a:t>
            </a:r>
          </a:p>
          <a:p>
            <a:pPr marL="514350" indent="-514350">
              <a:buAutoNum type="arabicPeriod"/>
            </a:pPr>
            <a:r>
              <a:rPr lang="de-DE" dirty="0"/>
              <a:t>Projekte exportieren </a:t>
            </a:r>
            <a:r>
              <a:rPr lang="de-DE"/>
              <a:t>und importieren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5658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1. Android SDK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6375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691061-81E8-47DE-BF0A-D30333D09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Android SDK</a:t>
            </a:r>
            <a:br>
              <a:rPr lang="de-DE"/>
            </a:br>
            <a:r>
              <a:rPr lang="de-DE" sz="1800"/>
              <a:t>Tools &gt; SDK Manager</a:t>
            </a:r>
            <a:endParaRPr lang="cs-CZ" sz="1800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A0A6BB85-462F-40E6-8F06-6967A859E7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DE32CE-7122-44BD-A1D7-92E21C0F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45F5B0F-5A76-468B-BCE5-C95290C6CBCB}"/>
              </a:ext>
            </a:extLst>
          </p:cNvPr>
          <p:cNvSpPr txBox="1"/>
          <p:nvPr/>
        </p:nvSpPr>
        <p:spPr>
          <a:xfrm>
            <a:off x="1619672" y="2996952"/>
            <a:ext cx="1224136" cy="432048"/>
          </a:xfrm>
          <a:prstGeom prst="rect">
            <a:avLst/>
          </a:prstGeom>
          <a:noFill/>
          <a:ln w="539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9301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691061-81E8-47DE-BF0A-D30333D09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Android SDK</a:t>
            </a:r>
            <a:br>
              <a:rPr lang="de-DE" dirty="0"/>
            </a:br>
            <a:r>
              <a:rPr lang="de-DE" sz="1800" dirty="0"/>
              <a:t>In diesem Pfad liegen die SDK-Dateien.</a:t>
            </a:r>
            <a:endParaRPr lang="cs-CZ" sz="1800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A0A6BB85-462F-40E6-8F06-6967A859E7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DE32CE-7122-44BD-A1D7-92E21C0F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45F5B0F-5A76-468B-BCE5-C95290C6CBCB}"/>
              </a:ext>
            </a:extLst>
          </p:cNvPr>
          <p:cNvSpPr txBox="1"/>
          <p:nvPr/>
        </p:nvSpPr>
        <p:spPr>
          <a:xfrm>
            <a:off x="2915816" y="1916832"/>
            <a:ext cx="1872208" cy="432048"/>
          </a:xfrm>
          <a:prstGeom prst="rect">
            <a:avLst/>
          </a:prstGeom>
          <a:noFill/>
          <a:ln w="539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7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691061-81E8-47DE-BF0A-D30333D09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Android SDK</a:t>
            </a:r>
            <a:br>
              <a:rPr lang="de-DE" dirty="0"/>
            </a:br>
            <a:r>
              <a:rPr lang="de-DE" sz="1800" dirty="0"/>
              <a:t>Gewünschte Version herunterladen (Vorsicht: große Dateien, ca. 1 GB)</a:t>
            </a:r>
            <a:endParaRPr lang="cs-CZ" sz="1800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A0A6BB85-462F-40E6-8F06-6967A859E7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DE32CE-7122-44BD-A1D7-92E21C0F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45F5B0F-5A76-468B-BCE5-C95290C6CBCB}"/>
              </a:ext>
            </a:extLst>
          </p:cNvPr>
          <p:cNvSpPr txBox="1"/>
          <p:nvPr/>
        </p:nvSpPr>
        <p:spPr>
          <a:xfrm>
            <a:off x="3096776" y="2852936"/>
            <a:ext cx="4427552" cy="1296144"/>
          </a:xfrm>
          <a:prstGeom prst="rect">
            <a:avLst/>
          </a:prstGeom>
          <a:noFill/>
          <a:ln w="539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8950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2. </a:t>
            </a:r>
            <a:r>
              <a:rPr lang="de-DE" dirty="0" err="1"/>
              <a:t>Gradle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7459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01DC43CA-D019-4E1A-8E0F-6D1E3B9000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9691061-81E8-47DE-BF0A-D30333D09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Gradle</a:t>
            </a:r>
            <a:br>
              <a:rPr lang="de-DE" dirty="0"/>
            </a:br>
            <a:r>
              <a:rPr lang="de-DE" sz="1800" dirty="0"/>
              <a:t>File &gt; Settings &gt; </a:t>
            </a:r>
            <a:r>
              <a:rPr lang="de-DE" sz="1800" dirty="0" err="1"/>
              <a:t>Build</a:t>
            </a:r>
            <a:r>
              <a:rPr lang="de-DE" sz="1800" dirty="0"/>
              <a:t>, </a:t>
            </a:r>
            <a:r>
              <a:rPr lang="de-DE" sz="1800" dirty="0" err="1"/>
              <a:t>Execution</a:t>
            </a:r>
            <a:r>
              <a:rPr lang="de-DE" sz="1800" dirty="0"/>
              <a:t>, </a:t>
            </a:r>
            <a:r>
              <a:rPr lang="de-DE" sz="1800" dirty="0" err="1"/>
              <a:t>Deployment</a:t>
            </a:r>
            <a:r>
              <a:rPr lang="de-DE" sz="1800" dirty="0"/>
              <a:t> &gt; </a:t>
            </a:r>
            <a:r>
              <a:rPr lang="de-DE" sz="1800" dirty="0" err="1"/>
              <a:t>Gradle</a:t>
            </a:r>
            <a:endParaRPr lang="cs-CZ" sz="18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DE32CE-7122-44BD-A1D7-92E21C0F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45F5B0F-5A76-468B-BCE5-C95290C6CBCB}"/>
              </a:ext>
            </a:extLst>
          </p:cNvPr>
          <p:cNvSpPr txBox="1"/>
          <p:nvPr/>
        </p:nvSpPr>
        <p:spPr>
          <a:xfrm>
            <a:off x="1619672" y="4149080"/>
            <a:ext cx="1224136" cy="432048"/>
          </a:xfrm>
          <a:prstGeom prst="rect">
            <a:avLst/>
          </a:prstGeom>
          <a:noFill/>
          <a:ln w="539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B8C8599-F4E5-4D4F-9BA4-F2DE4461817D}"/>
              </a:ext>
            </a:extLst>
          </p:cNvPr>
          <p:cNvSpPr txBox="1"/>
          <p:nvPr/>
        </p:nvSpPr>
        <p:spPr>
          <a:xfrm>
            <a:off x="2987824" y="3068960"/>
            <a:ext cx="2016224" cy="1080120"/>
          </a:xfrm>
          <a:prstGeom prst="rect">
            <a:avLst/>
          </a:prstGeom>
          <a:noFill/>
          <a:ln w="539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0080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3. Emulator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687086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</Words>
  <Application>Microsoft Office PowerPoint</Application>
  <PresentationFormat>Bildschirmpräsentation (4:3)</PresentationFormat>
  <Paragraphs>27</Paragraphs>
  <Slides>16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9" baseType="lpstr">
      <vt:lpstr>Arial</vt:lpstr>
      <vt:lpstr>Calibri</vt:lpstr>
      <vt:lpstr>Larissa</vt:lpstr>
      <vt:lpstr>Einstellungen und Programmhandling von Android Studio</vt:lpstr>
      <vt:lpstr>Gliederung</vt:lpstr>
      <vt:lpstr>1. Android SDK</vt:lpstr>
      <vt:lpstr>Android SDK Tools &gt; SDK Manager</vt:lpstr>
      <vt:lpstr>Android SDK In diesem Pfad liegen die SDK-Dateien.</vt:lpstr>
      <vt:lpstr>Android SDK Gewünschte Version herunterladen (Vorsicht: große Dateien, ca. 1 GB)</vt:lpstr>
      <vt:lpstr>2. Gradle</vt:lpstr>
      <vt:lpstr>Gradle File &gt; Settings &gt; Build, Execution, Deployment &gt; Gradle</vt:lpstr>
      <vt:lpstr>3. Emulator</vt:lpstr>
      <vt:lpstr>Emulator (de-)installieren File &gt; Settings &gt; Appearance &amp; Behavior &gt; System Settings &gt; Android SDK &gt; SDK Tools</vt:lpstr>
      <vt:lpstr>4. Troubleshooting</vt:lpstr>
      <vt:lpstr>4.1 Clean Project Fehler: „Session 'app‘: Error Installing APKs “, vor allem beim Übertragen von Projekten</vt:lpstr>
      <vt:lpstr>4.2 Instant Run deaktivieren File &gt; Settings &gt; Build, Execution, Deployment &gt; Instant Run</vt:lpstr>
      <vt:lpstr>5. Projekt exportieren und importieren</vt:lpstr>
      <vt:lpstr>5.1 Projekt exportieren File &gt; Close Project</vt:lpstr>
      <vt:lpstr>5.2 Projekt importieren File &gt; Open</vt:lpstr>
    </vt:vector>
  </TitlesOfParts>
  <Company>Kreisschulen Biberach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Timmermann.Florian</dc:creator>
  <cp:lastModifiedBy>Florian Timmermann</cp:lastModifiedBy>
  <cp:revision>130</cp:revision>
  <cp:lastPrinted>2017-06-19T20:46:06Z</cp:lastPrinted>
  <dcterms:created xsi:type="dcterms:W3CDTF">2015-02-26T15:11:07Z</dcterms:created>
  <dcterms:modified xsi:type="dcterms:W3CDTF">2019-05-14T09:28:19Z</dcterms:modified>
</cp:coreProperties>
</file>