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17" r:id="rId2"/>
    <p:sldId id="303" r:id="rId3"/>
    <p:sldId id="302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47" r:id="rId17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109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56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053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776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16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103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668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872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140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924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322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408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158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55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246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1EC898B-A44F-46FE-82BC-18377CD0B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3406560"/>
            <a:ext cx="5780318" cy="54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166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6.9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Reaktion auf neue Buttons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DACFF25-4503-4C4D-83E9-D19735767E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63" t="31791" r="33463" b="28990"/>
          <a:stretch/>
        </p:blipFill>
        <p:spPr>
          <a:xfrm>
            <a:off x="2416289" y="2924944"/>
            <a:ext cx="4311421" cy="28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06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Auch Schieberegler hat </a:t>
            </a:r>
            <a:r>
              <a:rPr lang="de-DE" dirty="0" err="1"/>
              <a:t>Listener</a:t>
            </a:r>
            <a:r>
              <a:rPr lang="de-DE" dirty="0"/>
              <a:t>-Interface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F540F4E-750C-45BC-BCC1-F5438365B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996952"/>
            <a:ext cx="507682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1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Diese zwei Zeilen sind dann überflüssig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FB35BD8-685E-4D18-98B0-B2097FDD4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3418397"/>
            <a:ext cx="5834762" cy="74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01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Der Wert wird an anderer Stelle zugewiesen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dirty="0"/>
              <a:t>Zuvor muss natürlich auch weiterhin die Variable </a:t>
            </a:r>
            <a:r>
              <a:rPr lang="de-DE" sz="1600" i="1" dirty="0"/>
              <a:t>wert</a:t>
            </a:r>
            <a:r>
              <a:rPr lang="de-DE" sz="1600" dirty="0"/>
              <a:t> deklariert werden.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l="33468" t="43352" r="22039" b="42648"/>
          <a:stretch/>
        </p:blipFill>
        <p:spPr>
          <a:xfrm>
            <a:off x="683568" y="3573016"/>
            <a:ext cx="813690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58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Der Wert kann nun direkt vom Schieberegler übernommen werden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Bibliothek einbinden!</a:t>
            </a:r>
          </a:p>
          <a:p>
            <a:r>
              <a:rPr lang="de-DE" dirty="0"/>
              <a:t>Jedes </a:t>
            </a:r>
            <a:r>
              <a:rPr lang="de-DE" dirty="0" err="1"/>
              <a:t>Listener</a:t>
            </a:r>
            <a:r>
              <a:rPr lang="de-DE" dirty="0"/>
              <a:t>-Interface muss mit allen Methoden implementiert werden (macht Android Studio im Normalfall automatisch).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33468" t="43352" r="22039" b="42648"/>
          <a:stretch/>
        </p:blipFill>
        <p:spPr>
          <a:xfrm>
            <a:off x="1096588" y="2852936"/>
            <a:ext cx="6950823" cy="123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9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Programmiere das Raten-Projekt so um, dass man auf den OK-Button verzichten kann</a:t>
            </a:r>
          </a:p>
        </p:txBody>
      </p:sp>
    </p:spTree>
    <p:extLst>
      <p:ext uri="{BB962C8B-B14F-4D97-AF65-F5344CB8AC3E}">
        <p14:creationId xmlns:p14="http://schemas.microsoft.com/office/powerpoint/2010/main" val="102955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 – ein Spiel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Komponente </a:t>
            </a:r>
            <a:r>
              <a:rPr lang="de-DE" i="1" dirty="0" err="1"/>
              <a:t>SeekBar</a:t>
            </a:r>
            <a:endParaRPr lang="de-DE" i="1" dirty="0"/>
          </a:p>
          <a:p>
            <a:r>
              <a:rPr lang="de-DE" dirty="0" err="1"/>
              <a:t>OnSeekBarChangeListener</a:t>
            </a:r>
            <a:endParaRPr lang="de-DE" dirty="0"/>
          </a:p>
          <a:p>
            <a:r>
              <a:rPr lang="de-DE" dirty="0"/>
              <a:t>Methode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onProgressChanged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dirty="0"/>
              <a:t>Methoden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setProgress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getProgress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805252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Neues Projekt </a:t>
            </a:r>
            <a:r>
              <a:rPr lang="de-DE" i="1" dirty="0"/>
              <a:t>Zahlenraten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BB3C6F-1AFE-4DC8-B9BC-F1F46E189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996952"/>
            <a:ext cx="2847975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3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Ressourcen-Strings erstellen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29226"/>
              </p:ext>
            </p:extLst>
          </p:nvPr>
        </p:nvGraphicFramePr>
        <p:xfrm>
          <a:off x="1331640" y="2564904"/>
          <a:ext cx="6624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App_name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Zahlenraten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Spielstart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Ich denke mir eine Zahl zwischen 1 und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Rate_Mal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Rate mal!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Zu_gross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 groß!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Zu_klein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 klein!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Richtig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Richtig!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19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Komponenten erstellen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19150"/>
              </p:ext>
            </p:extLst>
          </p:nvPr>
        </p:nvGraphicFramePr>
        <p:xfrm>
          <a:off x="611560" y="2344585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 Spielstart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</a:t>
                      </a:r>
                      <a:r>
                        <a:rPr lang="de-DE" baseline="0" dirty="0"/>
                        <a:t> </a:t>
                      </a:r>
                      <a:r>
                        <a:rPr lang="de-DE" dirty="0" err="1"/>
                        <a:t>Rate_mal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SeekBar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seekBar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9A1FB8BB-FACC-4726-A239-B8F7AFC4B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681766"/>
            <a:ext cx="1872107" cy="15816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0A635C1-E1EB-48E5-92FB-989955158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865" y="322263"/>
            <a:ext cx="2847975" cy="20955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80569CD-BD55-468F-9FB2-82E075100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875" y="5053470"/>
            <a:ext cx="2828925" cy="8382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6"/>
          <a:srcRect l="25588" t="50000" r="61419" b="36700"/>
          <a:stretch/>
        </p:blipFill>
        <p:spPr>
          <a:xfrm>
            <a:off x="6324720" y="4552789"/>
            <a:ext cx="237626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59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5ADE70E-20DE-439C-BAE7-854DB8237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4221088"/>
            <a:ext cx="4486275" cy="8572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A3127BF-3F11-4519-B432-30F88531C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2914650"/>
            <a:ext cx="36576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73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Zufallszahl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23695D-7FF9-47CC-8274-4340389E9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260" y="3429000"/>
            <a:ext cx="4571479" cy="113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65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Reaktion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F407615-D252-4166-B052-45E15D804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284984"/>
            <a:ext cx="41910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91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 Komponenten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293679"/>
              </p:ext>
            </p:extLst>
          </p:nvPr>
        </p:nvGraphicFramePr>
        <p:xfrm>
          <a:off x="1259632" y="2636912"/>
          <a:ext cx="352839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Ressourcen-Strings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052210"/>
              </p:ext>
            </p:extLst>
          </p:nvPr>
        </p:nvGraphicFramePr>
        <p:xfrm>
          <a:off x="1115616" y="4293096"/>
          <a:ext cx="352839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Komponenten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D9F4BBAE-CAE9-4C6C-BC9F-1D8F3737F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0" y="2492896"/>
            <a:ext cx="287655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4277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Bildschirmpräsentation (4:3)</PresentationFormat>
  <Paragraphs>169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Larissa</vt:lpstr>
      <vt:lpstr>App-Projekte für den Unterricht</vt:lpstr>
      <vt:lpstr>6 – ein Spiel</vt:lpstr>
      <vt:lpstr>Schritt 6.1</vt:lpstr>
      <vt:lpstr>Schritt 6.2</vt:lpstr>
      <vt:lpstr>Schritt 6.3</vt:lpstr>
      <vt:lpstr>Schritt 6.4</vt:lpstr>
      <vt:lpstr>Schritt 6.5</vt:lpstr>
      <vt:lpstr>Schritt 6.6</vt:lpstr>
      <vt:lpstr>Schritt 6.7</vt:lpstr>
      <vt:lpstr>Schritt 6.8</vt:lpstr>
      <vt:lpstr>Schritt 6.9</vt:lpstr>
      <vt:lpstr>Schritt 6.10</vt:lpstr>
      <vt:lpstr>Schritt 6.11</vt:lpstr>
      <vt:lpstr>Schritt 6.12</vt:lpstr>
      <vt:lpstr>Schritt 6.13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2020-05-21T09:03:47Z</dcterms:modified>
</cp:coreProperties>
</file>