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7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613" autoAdjust="0"/>
  </p:normalViewPr>
  <p:slideViewPr>
    <p:cSldViewPr snapToGrid="0">
      <p:cViewPr varScale="1">
        <p:scale>
          <a:sx n="53" d="100"/>
          <a:sy n="53" d="100"/>
        </p:scale>
        <p:origin x="89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je Blennemann" userId="82ed9675-6165-426c-931b-d8751686d282" providerId="ADAL" clId="{F1B376D5-6FAE-4F66-93A1-46EE44C0CD7D}"/>
    <pc:docChg chg="modSld">
      <pc:chgData name="Antje Blennemann" userId="82ed9675-6165-426c-931b-d8751686d282" providerId="ADAL" clId="{F1B376D5-6FAE-4F66-93A1-46EE44C0CD7D}" dt="2022-04-08T07:12:47.345" v="2" actId="20577"/>
      <pc:docMkLst>
        <pc:docMk/>
      </pc:docMkLst>
      <pc:sldChg chg="modSp mod">
        <pc:chgData name="Antje Blennemann" userId="82ed9675-6165-426c-931b-d8751686d282" providerId="ADAL" clId="{F1B376D5-6FAE-4F66-93A1-46EE44C0CD7D}" dt="2022-04-08T07:12:47.345" v="2" actId="20577"/>
        <pc:sldMkLst>
          <pc:docMk/>
          <pc:sldMk cId="749430305" sldId="259"/>
        </pc:sldMkLst>
        <pc:spChg chg="mod">
          <ac:chgData name="Antje Blennemann" userId="82ed9675-6165-426c-931b-d8751686d282" providerId="ADAL" clId="{F1B376D5-6FAE-4F66-93A1-46EE44C0CD7D}" dt="2022-04-08T07:12:47.345" v="2" actId="20577"/>
          <ac:spMkLst>
            <pc:docMk/>
            <pc:sldMk cId="749430305" sldId="259"/>
            <ac:spMk id="2" creationId="{984D46E6-622A-4F0F-93DC-12210A3C07E2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8E2BD-793C-409C-871C-BEA4173BD17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38FED49-86AD-41C1-A66D-B1AFCB17C84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/>
            <a:t>Entwickelt eure eigene Theorie</a:t>
          </a:r>
          <a:endParaRPr lang="en-US"/>
        </a:p>
      </dgm:t>
    </dgm:pt>
    <dgm:pt modelId="{F7DC153D-A2F8-4D0E-84FE-16819F4269C5}" type="parTrans" cxnId="{ADDACC0B-F016-48B3-94DD-A9680A5D3460}">
      <dgm:prSet/>
      <dgm:spPr/>
      <dgm:t>
        <a:bodyPr/>
        <a:lstStyle/>
        <a:p>
          <a:endParaRPr lang="en-US"/>
        </a:p>
      </dgm:t>
    </dgm:pt>
    <dgm:pt modelId="{4769D5C0-C815-41F1-9F73-8D6EC1A8F268}" type="sibTrans" cxnId="{ADDACC0B-F016-48B3-94DD-A9680A5D3460}">
      <dgm:prSet/>
      <dgm:spPr/>
      <dgm:t>
        <a:bodyPr/>
        <a:lstStyle/>
        <a:p>
          <a:endParaRPr lang="en-US"/>
        </a:p>
      </dgm:t>
    </dgm:pt>
    <dgm:pt modelId="{F859383E-1E55-414A-AAB3-AE3550CC3A8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e-DE"/>
            <a:t>Inhalt: kreativ</a:t>
          </a:r>
          <a:br>
            <a:rPr lang="de-DE"/>
          </a:br>
          <a:endParaRPr lang="en-US"/>
        </a:p>
      </dgm:t>
    </dgm:pt>
    <dgm:pt modelId="{D33D0428-0E9A-4D36-BA22-5B5AB04A669B}" type="parTrans" cxnId="{7C506EBF-A0D2-4549-AB85-144914BE5E3C}">
      <dgm:prSet/>
      <dgm:spPr/>
      <dgm:t>
        <a:bodyPr/>
        <a:lstStyle/>
        <a:p>
          <a:endParaRPr lang="en-US"/>
        </a:p>
      </dgm:t>
    </dgm:pt>
    <dgm:pt modelId="{0ABD8856-5127-414D-96EC-9F35C1C34480}" type="sibTrans" cxnId="{7C506EBF-A0D2-4549-AB85-144914BE5E3C}">
      <dgm:prSet/>
      <dgm:spPr/>
      <dgm:t>
        <a:bodyPr/>
        <a:lstStyle/>
        <a:p>
          <a:endParaRPr lang="en-US"/>
        </a:p>
      </dgm:t>
    </dgm:pt>
    <dgm:pt modelId="{5287C44D-11A0-4129-BF92-B9683A384EF8}">
      <dgm:prSet custT="1"/>
      <dgm:spPr/>
      <dgm:t>
        <a:bodyPr/>
        <a:lstStyle/>
        <a:p>
          <a:pPr marL="531813" indent="0" algn="l">
            <a:lnSpc>
              <a:spcPct val="100000"/>
            </a:lnSpc>
            <a:buFont typeface="Wingdings" panose="05000000000000000000" pitchFamily="2" charset="2"/>
            <a:buChar char="§"/>
          </a:pPr>
          <a:r>
            <a:rPr lang="de-DE" sz="2400" b="1" dirty="0"/>
            <a:t>- </a:t>
          </a:r>
          <a:r>
            <a:rPr lang="de-DE" sz="2000" dirty="0"/>
            <a:t>Aussagekräftiger Titel </a:t>
          </a:r>
          <a:endParaRPr lang="en-US" sz="2000" dirty="0"/>
        </a:p>
      </dgm:t>
    </dgm:pt>
    <dgm:pt modelId="{BB1E46B5-5EE5-4125-BC13-B7AD4DFC95BB}" type="sibTrans" cxnId="{9A2AF2A0-0757-444C-B6F8-354CBBA0AE8F}">
      <dgm:prSet/>
      <dgm:spPr/>
      <dgm:t>
        <a:bodyPr/>
        <a:lstStyle/>
        <a:p>
          <a:endParaRPr lang="en-US"/>
        </a:p>
      </dgm:t>
    </dgm:pt>
    <dgm:pt modelId="{FC7E8A6B-6219-4A00-892E-282A43A968BB}" type="parTrans" cxnId="{9A2AF2A0-0757-444C-B6F8-354CBBA0AE8F}">
      <dgm:prSet/>
      <dgm:spPr/>
      <dgm:t>
        <a:bodyPr/>
        <a:lstStyle/>
        <a:p>
          <a:endParaRPr lang="en-US"/>
        </a:p>
      </dgm:t>
    </dgm:pt>
    <dgm:pt modelId="{C6AB4932-5E49-4E9B-831B-32E0D9F26620}">
      <dgm:prSet custT="1"/>
      <dgm:spPr/>
      <dgm:t>
        <a:bodyPr/>
        <a:lstStyle/>
        <a:p>
          <a:pPr marL="531813" indent="0" algn="l">
            <a:lnSpc>
              <a:spcPct val="100000"/>
            </a:lnSpc>
            <a:buFont typeface="Wingdings" panose="05000000000000000000" pitchFamily="2" charset="2"/>
            <a:buChar char="§"/>
          </a:pPr>
          <a:r>
            <a:rPr lang="de-DE" sz="2400" b="1" dirty="0"/>
            <a:t>- </a:t>
          </a:r>
          <a:r>
            <a:rPr lang="de-DE" sz="2000" dirty="0"/>
            <a:t>„hochwissenschaftliche“ Erklärung</a:t>
          </a:r>
        </a:p>
        <a:p>
          <a:pPr marL="531813" indent="0" algn="l">
            <a:lnSpc>
              <a:spcPct val="100000"/>
            </a:lnSpc>
            <a:buFont typeface="Wingdings" panose="05000000000000000000" pitchFamily="2" charset="2"/>
            <a:buChar char="§"/>
          </a:pPr>
          <a:r>
            <a:rPr lang="de-DE" sz="2000" dirty="0"/>
            <a:t>  für den Auslöser erster Laute</a:t>
          </a:r>
          <a:endParaRPr lang="en-US" sz="2000" dirty="0"/>
        </a:p>
      </dgm:t>
    </dgm:pt>
    <dgm:pt modelId="{DE9EA93A-06B3-4AFA-B625-D6EF4B750E03}" type="sibTrans" cxnId="{DF5CF21A-4A92-43C6-BA10-F1235B5F824C}">
      <dgm:prSet/>
      <dgm:spPr/>
      <dgm:t>
        <a:bodyPr/>
        <a:lstStyle/>
        <a:p>
          <a:endParaRPr lang="en-US"/>
        </a:p>
      </dgm:t>
    </dgm:pt>
    <dgm:pt modelId="{22C536A1-34B2-4190-8E31-116CF24B9666}" type="parTrans" cxnId="{DF5CF21A-4A92-43C6-BA10-F1235B5F824C}">
      <dgm:prSet/>
      <dgm:spPr/>
      <dgm:t>
        <a:bodyPr/>
        <a:lstStyle/>
        <a:p>
          <a:endParaRPr lang="en-US"/>
        </a:p>
      </dgm:t>
    </dgm:pt>
    <dgm:pt modelId="{B24AEB5C-ED87-4FBE-B5E8-4AA9447DC795}">
      <dgm:prSet custT="1"/>
      <dgm:spPr/>
      <dgm:t>
        <a:bodyPr/>
        <a:lstStyle/>
        <a:p>
          <a:pPr marL="531813" indent="0" algn="l">
            <a:lnSpc>
              <a:spcPct val="100000"/>
            </a:lnSpc>
            <a:buFont typeface="Wingdings" panose="05000000000000000000" pitchFamily="2" charset="2"/>
            <a:buChar char="§"/>
          </a:pPr>
          <a:r>
            <a:rPr lang="de-DE" sz="2400" b="1" dirty="0"/>
            <a:t>- </a:t>
          </a:r>
          <a:r>
            <a:rPr lang="de-DE" sz="2000" dirty="0"/>
            <a:t>Belege für eure Theorie</a:t>
          </a:r>
          <a:endParaRPr lang="en-US" sz="2000" dirty="0"/>
        </a:p>
      </dgm:t>
    </dgm:pt>
    <dgm:pt modelId="{2E0A1CF4-1F67-432D-9EF7-781B2DB22134}" type="sibTrans" cxnId="{C24156F9-5EE8-47B6-BF72-E8BA800B12D0}">
      <dgm:prSet/>
      <dgm:spPr/>
      <dgm:t>
        <a:bodyPr/>
        <a:lstStyle/>
        <a:p>
          <a:endParaRPr lang="en-US"/>
        </a:p>
      </dgm:t>
    </dgm:pt>
    <dgm:pt modelId="{C4F54F05-48BD-473A-BBB9-39F7556291BF}" type="parTrans" cxnId="{C24156F9-5EE8-47B6-BF72-E8BA800B12D0}">
      <dgm:prSet/>
      <dgm:spPr/>
      <dgm:t>
        <a:bodyPr/>
        <a:lstStyle/>
        <a:p>
          <a:endParaRPr lang="en-US"/>
        </a:p>
      </dgm:t>
    </dgm:pt>
    <dgm:pt modelId="{DCF72A1C-90F7-455E-9732-328A23A089D8}">
      <dgm:prSet custT="1"/>
      <dgm:spPr/>
      <dgm:t>
        <a:bodyPr/>
        <a:lstStyle/>
        <a:p>
          <a:pPr marL="531813" indent="0" algn="l">
            <a:lnSpc>
              <a:spcPct val="100000"/>
            </a:lnSpc>
            <a:buFont typeface="Wingdings" panose="05000000000000000000" pitchFamily="2" charset="2"/>
            <a:buChar char="§"/>
          </a:pPr>
          <a:r>
            <a:rPr lang="de-DE" sz="2400" b="1" dirty="0"/>
            <a:t>-</a:t>
          </a:r>
          <a:r>
            <a:rPr lang="de-DE" sz="2000" dirty="0"/>
            <a:t> Einschränkungen der Theorie.</a:t>
          </a:r>
          <a:endParaRPr lang="en-US" sz="1500" dirty="0"/>
        </a:p>
      </dgm:t>
    </dgm:pt>
    <dgm:pt modelId="{3A68B742-DEC2-474E-A219-600B1B47AF83}" type="sibTrans" cxnId="{3D626EBE-17DE-4618-8366-023728E9B19D}">
      <dgm:prSet/>
      <dgm:spPr/>
      <dgm:t>
        <a:bodyPr/>
        <a:lstStyle/>
        <a:p>
          <a:endParaRPr lang="en-US"/>
        </a:p>
      </dgm:t>
    </dgm:pt>
    <dgm:pt modelId="{7C8A3561-56A6-427A-9527-43C903D40EB2}" type="parTrans" cxnId="{3D626EBE-17DE-4618-8366-023728E9B19D}">
      <dgm:prSet/>
      <dgm:spPr/>
      <dgm:t>
        <a:bodyPr/>
        <a:lstStyle/>
        <a:p>
          <a:endParaRPr lang="en-US"/>
        </a:p>
      </dgm:t>
    </dgm:pt>
    <dgm:pt modelId="{CF11F58E-F308-420C-BBAB-D413322060AF}" type="pres">
      <dgm:prSet presAssocID="{6548E2BD-793C-409C-871C-BEA4173BD17F}" presName="root" presStyleCnt="0">
        <dgm:presLayoutVars>
          <dgm:dir/>
          <dgm:resizeHandles val="exact"/>
        </dgm:presLayoutVars>
      </dgm:prSet>
      <dgm:spPr/>
    </dgm:pt>
    <dgm:pt modelId="{CF3DD7D4-CE96-4145-8921-D0DB7ABAF720}" type="pres">
      <dgm:prSet presAssocID="{438FED49-86AD-41C1-A66D-B1AFCB17C849}" presName="compNode" presStyleCnt="0"/>
      <dgm:spPr/>
    </dgm:pt>
    <dgm:pt modelId="{8D2C1939-E8F5-4F7C-8969-A399271CC64B}" type="pres">
      <dgm:prSet presAssocID="{438FED49-86AD-41C1-A66D-B1AFCB17C84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ntertitel"/>
        </a:ext>
      </dgm:extLst>
    </dgm:pt>
    <dgm:pt modelId="{99348789-2AAD-4164-8112-31851B4415FB}" type="pres">
      <dgm:prSet presAssocID="{438FED49-86AD-41C1-A66D-B1AFCB17C849}" presName="iconSpace" presStyleCnt="0"/>
      <dgm:spPr/>
    </dgm:pt>
    <dgm:pt modelId="{45E39181-8338-49F7-8E8F-36A8E7BD552F}" type="pres">
      <dgm:prSet presAssocID="{438FED49-86AD-41C1-A66D-B1AFCB17C849}" presName="parTx" presStyleLbl="revTx" presStyleIdx="0" presStyleCnt="4">
        <dgm:presLayoutVars>
          <dgm:chMax val="0"/>
          <dgm:chPref val="0"/>
        </dgm:presLayoutVars>
      </dgm:prSet>
      <dgm:spPr/>
    </dgm:pt>
    <dgm:pt modelId="{627F435F-E121-429F-BD7B-540533CEAB0A}" type="pres">
      <dgm:prSet presAssocID="{438FED49-86AD-41C1-A66D-B1AFCB17C849}" presName="txSpace" presStyleCnt="0"/>
      <dgm:spPr/>
    </dgm:pt>
    <dgm:pt modelId="{70D6FC3C-6F46-423F-9F29-29B0810D6E44}" type="pres">
      <dgm:prSet presAssocID="{438FED49-86AD-41C1-A66D-B1AFCB17C849}" presName="desTx" presStyleLbl="revTx" presStyleIdx="1" presStyleCnt="4" custLinFactNeighborX="1752" custLinFactNeighborY="-14666">
        <dgm:presLayoutVars/>
      </dgm:prSet>
      <dgm:spPr/>
    </dgm:pt>
    <dgm:pt modelId="{83A76AE6-542F-4A2F-8C35-D447E38C2F34}" type="pres">
      <dgm:prSet presAssocID="{4769D5C0-C815-41F1-9F73-8D6EC1A8F268}" presName="sibTrans" presStyleCnt="0"/>
      <dgm:spPr/>
    </dgm:pt>
    <dgm:pt modelId="{08A20CE3-DE85-47F0-958A-880F1D2B1FAD}" type="pres">
      <dgm:prSet presAssocID="{F859383E-1E55-414A-AAB3-AE3550CC3A82}" presName="compNode" presStyleCnt="0"/>
      <dgm:spPr/>
    </dgm:pt>
    <dgm:pt modelId="{DC18B637-86C4-4D9F-BDB7-EAC97C716691}" type="pres">
      <dgm:prSet presAssocID="{F859383E-1E55-414A-AAB3-AE3550CC3A8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eistift"/>
        </a:ext>
      </dgm:extLst>
    </dgm:pt>
    <dgm:pt modelId="{54509262-3636-4E41-A764-1998D2C99118}" type="pres">
      <dgm:prSet presAssocID="{F859383E-1E55-414A-AAB3-AE3550CC3A82}" presName="iconSpace" presStyleCnt="0"/>
      <dgm:spPr/>
    </dgm:pt>
    <dgm:pt modelId="{2472DB83-C8A3-4E9A-B8D6-70F5DA5A4916}" type="pres">
      <dgm:prSet presAssocID="{F859383E-1E55-414A-AAB3-AE3550CC3A82}" presName="parTx" presStyleLbl="revTx" presStyleIdx="2" presStyleCnt="4">
        <dgm:presLayoutVars>
          <dgm:chMax val="0"/>
          <dgm:chPref val="0"/>
        </dgm:presLayoutVars>
      </dgm:prSet>
      <dgm:spPr/>
    </dgm:pt>
    <dgm:pt modelId="{C94B02DA-DE2C-40AB-9131-6F7C198B541D}" type="pres">
      <dgm:prSet presAssocID="{F859383E-1E55-414A-AAB3-AE3550CC3A82}" presName="txSpace" presStyleCnt="0"/>
      <dgm:spPr/>
    </dgm:pt>
    <dgm:pt modelId="{7A0519DC-4159-431F-BE8F-AB065BF21841}" type="pres">
      <dgm:prSet presAssocID="{F859383E-1E55-414A-AAB3-AE3550CC3A82}" presName="desTx" presStyleLbl="revTx" presStyleIdx="3" presStyleCnt="4">
        <dgm:presLayoutVars/>
      </dgm:prSet>
      <dgm:spPr/>
    </dgm:pt>
  </dgm:ptLst>
  <dgm:cxnLst>
    <dgm:cxn modelId="{C526C706-5BE5-4C81-A2C8-B53663ED5263}" type="presOf" srcId="{B24AEB5C-ED87-4FBE-B5E8-4AA9447DC795}" destId="{70D6FC3C-6F46-423F-9F29-29B0810D6E44}" srcOrd="0" destOrd="2" presId="urn:microsoft.com/office/officeart/2018/5/layout/CenteredIconLabelDescriptionList"/>
    <dgm:cxn modelId="{ADDACC0B-F016-48B3-94DD-A9680A5D3460}" srcId="{6548E2BD-793C-409C-871C-BEA4173BD17F}" destId="{438FED49-86AD-41C1-A66D-B1AFCB17C849}" srcOrd="0" destOrd="0" parTransId="{F7DC153D-A2F8-4D0E-84FE-16819F4269C5}" sibTransId="{4769D5C0-C815-41F1-9F73-8D6EC1A8F268}"/>
    <dgm:cxn modelId="{BA85E015-5618-4834-A6D6-5336D219D333}" type="presOf" srcId="{438FED49-86AD-41C1-A66D-B1AFCB17C849}" destId="{45E39181-8338-49F7-8E8F-36A8E7BD552F}" srcOrd="0" destOrd="0" presId="urn:microsoft.com/office/officeart/2018/5/layout/CenteredIconLabelDescriptionList"/>
    <dgm:cxn modelId="{DF5CF21A-4A92-43C6-BA10-F1235B5F824C}" srcId="{438FED49-86AD-41C1-A66D-B1AFCB17C849}" destId="{C6AB4932-5E49-4E9B-831B-32E0D9F26620}" srcOrd="1" destOrd="0" parTransId="{22C536A1-34B2-4190-8E31-116CF24B9666}" sibTransId="{DE9EA93A-06B3-4AFA-B625-D6EF4B750E03}"/>
    <dgm:cxn modelId="{A439AF1C-2A1D-4763-B572-88287DA36FF6}" type="presOf" srcId="{6548E2BD-793C-409C-871C-BEA4173BD17F}" destId="{CF11F58E-F308-420C-BBAB-D413322060AF}" srcOrd="0" destOrd="0" presId="urn:microsoft.com/office/officeart/2018/5/layout/CenteredIconLabelDescriptionList"/>
    <dgm:cxn modelId="{CE29001E-D0BE-4542-8834-FCCA75A01D26}" type="presOf" srcId="{F859383E-1E55-414A-AAB3-AE3550CC3A82}" destId="{2472DB83-C8A3-4E9A-B8D6-70F5DA5A4916}" srcOrd="0" destOrd="0" presId="urn:microsoft.com/office/officeart/2018/5/layout/CenteredIconLabelDescriptionList"/>
    <dgm:cxn modelId="{01509B21-ABBB-407E-AA0A-FC751FB72E66}" type="presOf" srcId="{5287C44D-11A0-4129-BF92-B9683A384EF8}" destId="{70D6FC3C-6F46-423F-9F29-29B0810D6E44}" srcOrd="0" destOrd="0" presId="urn:microsoft.com/office/officeart/2018/5/layout/CenteredIconLabelDescriptionList"/>
    <dgm:cxn modelId="{52ECAD33-EFFB-4D30-8079-B1FDCBE1A9F5}" type="presOf" srcId="{C6AB4932-5E49-4E9B-831B-32E0D9F26620}" destId="{70D6FC3C-6F46-423F-9F29-29B0810D6E44}" srcOrd="0" destOrd="1" presId="urn:microsoft.com/office/officeart/2018/5/layout/CenteredIconLabelDescriptionList"/>
    <dgm:cxn modelId="{9A2AF2A0-0757-444C-B6F8-354CBBA0AE8F}" srcId="{438FED49-86AD-41C1-A66D-B1AFCB17C849}" destId="{5287C44D-11A0-4129-BF92-B9683A384EF8}" srcOrd="0" destOrd="0" parTransId="{FC7E8A6B-6219-4A00-892E-282A43A968BB}" sibTransId="{BB1E46B5-5EE5-4125-BC13-B7AD4DFC95BB}"/>
    <dgm:cxn modelId="{3D626EBE-17DE-4618-8366-023728E9B19D}" srcId="{438FED49-86AD-41C1-A66D-B1AFCB17C849}" destId="{DCF72A1C-90F7-455E-9732-328A23A089D8}" srcOrd="3" destOrd="0" parTransId="{7C8A3561-56A6-427A-9527-43C903D40EB2}" sibTransId="{3A68B742-DEC2-474E-A219-600B1B47AF83}"/>
    <dgm:cxn modelId="{7C506EBF-A0D2-4549-AB85-144914BE5E3C}" srcId="{6548E2BD-793C-409C-871C-BEA4173BD17F}" destId="{F859383E-1E55-414A-AAB3-AE3550CC3A82}" srcOrd="1" destOrd="0" parTransId="{D33D0428-0E9A-4D36-BA22-5B5AB04A669B}" sibTransId="{0ABD8856-5127-414D-96EC-9F35C1C34480}"/>
    <dgm:cxn modelId="{B676BDEE-F00D-4C7C-A12C-4C4316D4F4BA}" type="presOf" srcId="{DCF72A1C-90F7-455E-9732-328A23A089D8}" destId="{70D6FC3C-6F46-423F-9F29-29B0810D6E44}" srcOrd="0" destOrd="3" presId="urn:microsoft.com/office/officeart/2018/5/layout/CenteredIconLabelDescriptionList"/>
    <dgm:cxn modelId="{C24156F9-5EE8-47B6-BF72-E8BA800B12D0}" srcId="{438FED49-86AD-41C1-A66D-B1AFCB17C849}" destId="{B24AEB5C-ED87-4FBE-B5E8-4AA9447DC795}" srcOrd="2" destOrd="0" parTransId="{C4F54F05-48BD-473A-BBB9-39F7556291BF}" sibTransId="{2E0A1CF4-1F67-432D-9EF7-781B2DB22134}"/>
    <dgm:cxn modelId="{506A7700-8704-4A83-93F6-CA2081897D74}" type="presParOf" srcId="{CF11F58E-F308-420C-BBAB-D413322060AF}" destId="{CF3DD7D4-CE96-4145-8921-D0DB7ABAF720}" srcOrd="0" destOrd="0" presId="urn:microsoft.com/office/officeart/2018/5/layout/CenteredIconLabelDescriptionList"/>
    <dgm:cxn modelId="{3E3131F9-E27B-4FEB-8661-0CD24C12BAA8}" type="presParOf" srcId="{CF3DD7D4-CE96-4145-8921-D0DB7ABAF720}" destId="{8D2C1939-E8F5-4F7C-8969-A399271CC64B}" srcOrd="0" destOrd="0" presId="urn:microsoft.com/office/officeart/2018/5/layout/CenteredIconLabelDescriptionList"/>
    <dgm:cxn modelId="{18AF1908-FE2D-4CEA-AC89-8578413D1E4C}" type="presParOf" srcId="{CF3DD7D4-CE96-4145-8921-D0DB7ABAF720}" destId="{99348789-2AAD-4164-8112-31851B4415FB}" srcOrd="1" destOrd="0" presId="urn:microsoft.com/office/officeart/2018/5/layout/CenteredIconLabelDescriptionList"/>
    <dgm:cxn modelId="{4B9A1F34-F291-453C-B729-47EA7F5A5C41}" type="presParOf" srcId="{CF3DD7D4-CE96-4145-8921-D0DB7ABAF720}" destId="{45E39181-8338-49F7-8E8F-36A8E7BD552F}" srcOrd="2" destOrd="0" presId="urn:microsoft.com/office/officeart/2018/5/layout/CenteredIconLabelDescriptionList"/>
    <dgm:cxn modelId="{13963B31-07DB-454B-872C-6FB6258DCE7B}" type="presParOf" srcId="{CF3DD7D4-CE96-4145-8921-D0DB7ABAF720}" destId="{627F435F-E121-429F-BD7B-540533CEAB0A}" srcOrd="3" destOrd="0" presId="urn:microsoft.com/office/officeart/2018/5/layout/CenteredIconLabelDescriptionList"/>
    <dgm:cxn modelId="{6782A856-CA32-4E00-8868-4C468AAAE382}" type="presParOf" srcId="{CF3DD7D4-CE96-4145-8921-D0DB7ABAF720}" destId="{70D6FC3C-6F46-423F-9F29-29B0810D6E44}" srcOrd="4" destOrd="0" presId="urn:microsoft.com/office/officeart/2018/5/layout/CenteredIconLabelDescriptionList"/>
    <dgm:cxn modelId="{1FC2CE8C-B072-436A-B999-EB8A5AABA068}" type="presParOf" srcId="{CF11F58E-F308-420C-BBAB-D413322060AF}" destId="{83A76AE6-542F-4A2F-8C35-D447E38C2F34}" srcOrd="1" destOrd="0" presId="urn:microsoft.com/office/officeart/2018/5/layout/CenteredIconLabelDescriptionList"/>
    <dgm:cxn modelId="{93C1F26B-EA29-4728-BE0F-B08885D42E52}" type="presParOf" srcId="{CF11F58E-F308-420C-BBAB-D413322060AF}" destId="{08A20CE3-DE85-47F0-958A-880F1D2B1FAD}" srcOrd="2" destOrd="0" presId="urn:microsoft.com/office/officeart/2018/5/layout/CenteredIconLabelDescriptionList"/>
    <dgm:cxn modelId="{41B64F77-AD2C-4F30-8ABB-CE5EAC69467D}" type="presParOf" srcId="{08A20CE3-DE85-47F0-958A-880F1D2B1FAD}" destId="{DC18B637-86C4-4D9F-BDB7-EAC97C716691}" srcOrd="0" destOrd="0" presId="urn:microsoft.com/office/officeart/2018/5/layout/CenteredIconLabelDescriptionList"/>
    <dgm:cxn modelId="{F0955F57-C35C-403C-96D7-5692C7F710F2}" type="presParOf" srcId="{08A20CE3-DE85-47F0-958A-880F1D2B1FAD}" destId="{54509262-3636-4E41-A764-1998D2C99118}" srcOrd="1" destOrd="0" presId="urn:microsoft.com/office/officeart/2018/5/layout/CenteredIconLabelDescriptionList"/>
    <dgm:cxn modelId="{FEEC8052-D57F-4B3A-9D1F-B82182B9817B}" type="presParOf" srcId="{08A20CE3-DE85-47F0-958A-880F1D2B1FAD}" destId="{2472DB83-C8A3-4E9A-B8D6-70F5DA5A4916}" srcOrd="2" destOrd="0" presId="urn:microsoft.com/office/officeart/2018/5/layout/CenteredIconLabelDescriptionList"/>
    <dgm:cxn modelId="{AF6E422B-0035-49FD-B005-22B8FB1A322E}" type="presParOf" srcId="{08A20CE3-DE85-47F0-958A-880F1D2B1FAD}" destId="{C94B02DA-DE2C-40AB-9131-6F7C198B541D}" srcOrd="3" destOrd="0" presId="urn:microsoft.com/office/officeart/2018/5/layout/CenteredIconLabelDescriptionList"/>
    <dgm:cxn modelId="{810738E2-457C-4B52-BDAC-95CC58CD7C85}" type="presParOf" srcId="{08A20CE3-DE85-47F0-958A-880F1D2B1FAD}" destId="{7A0519DC-4159-431F-BE8F-AB065BF2184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C1939-E8F5-4F7C-8969-A399271CC64B}">
      <dsp:nvSpPr>
        <dsp:cNvPr id="0" name=""/>
        <dsp:cNvSpPr/>
      </dsp:nvSpPr>
      <dsp:spPr>
        <a:xfrm>
          <a:off x="1967016" y="0"/>
          <a:ext cx="1510523" cy="13774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39181-8338-49F7-8E8F-36A8E7BD552F}">
      <dsp:nvSpPr>
        <dsp:cNvPr id="0" name=""/>
        <dsp:cNvSpPr/>
      </dsp:nvSpPr>
      <dsp:spPr>
        <a:xfrm>
          <a:off x="564387" y="1548269"/>
          <a:ext cx="4315781" cy="590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900" kern="1200"/>
            <a:t>Entwickelt eure eigene Theorie</a:t>
          </a:r>
          <a:endParaRPr lang="en-US" sz="1900" kern="1200"/>
        </a:p>
      </dsp:txBody>
      <dsp:txXfrm>
        <a:off x="564387" y="1548269"/>
        <a:ext cx="4315781" cy="590317"/>
      </dsp:txXfrm>
    </dsp:sp>
    <dsp:sp modelId="{70D6FC3C-6F46-423F-9F29-29B0810D6E44}">
      <dsp:nvSpPr>
        <dsp:cNvPr id="0" name=""/>
        <dsp:cNvSpPr/>
      </dsp:nvSpPr>
      <dsp:spPr>
        <a:xfrm>
          <a:off x="640000" y="1904284"/>
          <a:ext cx="4315781" cy="213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531813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de-DE" sz="2400" b="1" kern="1200" dirty="0"/>
            <a:t>- </a:t>
          </a:r>
          <a:r>
            <a:rPr lang="de-DE" sz="2000" kern="1200" dirty="0"/>
            <a:t>Aussagekräftiger Titel </a:t>
          </a:r>
          <a:endParaRPr lang="en-US" sz="2000" kern="1200" dirty="0"/>
        </a:p>
        <a:p>
          <a:pPr marL="531813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de-DE" sz="2400" b="1" kern="1200" dirty="0"/>
            <a:t>- </a:t>
          </a:r>
          <a:r>
            <a:rPr lang="de-DE" sz="2000" kern="1200" dirty="0"/>
            <a:t>„hochwissenschaftliche“ Erklärung</a:t>
          </a:r>
        </a:p>
        <a:p>
          <a:pPr marL="531813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de-DE" sz="2000" kern="1200" dirty="0"/>
            <a:t>  für den Auslöser erster Laute</a:t>
          </a:r>
          <a:endParaRPr lang="en-US" sz="2000" kern="1200" dirty="0"/>
        </a:p>
        <a:p>
          <a:pPr marL="531813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de-DE" sz="2400" b="1" kern="1200" dirty="0"/>
            <a:t>- </a:t>
          </a:r>
          <a:r>
            <a:rPr lang="de-DE" sz="2000" kern="1200" dirty="0"/>
            <a:t>Belege für eure Theorie</a:t>
          </a:r>
          <a:endParaRPr lang="en-US" sz="2000" kern="1200" dirty="0"/>
        </a:p>
        <a:p>
          <a:pPr marL="531813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de-DE" sz="2400" b="1" kern="1200" dirty="0"/>
            <a:t>-</a:t>
          </a:r>
          <a:r>
            <a:rPr lang="de-DE" sz="2000" kern="1200" dirty="0"/>
            <a:t> Einschränkungen der Theorie.</a:t>
          </a:r>
          <a:endParaRPr lang="en-US" sz="1500" kern="1200" dirty="0"/>
        </a:p>
      </dsp:txBody>
      <dsp:txXfrm>
        <a:off x="640000" y="1904284"/>
        <a:ext cx="4315781" cy="2139465"/>
      </dsp:txXfrm>
    </dsp:sp>
    <dsp:sp modelId="{DC18B637-86C4-4D9F-BDB7-EAC97C716691}">
      <dsp:nvSpPr>
        <dsp:cNvPr id="0" name=""/>
        <dsp:cNvSpPr/>
      </dsp:nvSpPr>
      <dsp:spPr>
        <a:xfrm>
          <a:off x="7038059" y="0"/>
          <a:ext cx="1510523" cy="13774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2DB83-C8A3-4E9A-B8D6-70F5DA5A4916}">
      <dsp:nvSpPr>
        <dsp:cNvPr id="0" name=""/>
        <dsp:cNvSpPr/>
      </dsp:nvSpPr>
      <dsp:spPr>
        <a:xfrm>
          <a:off x="5635430" y="1548269"/>
          <a:ext cx="4315781" cy="590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900" kern="1200"/>
            <a:t>Inhalt: kreativ</a:t>
          </a:r>
          <a:br>
            <a:rPr lang="de-DE" sz="1900" kern="1200"/>
          </a:br>
          <a:endParaRPr lang="en-US" sz="1900" kern="1200"/>
        </a:p>
      </dsp:txBody>
      <dsp:txXfrm>
        <a:off x="5635430" y="1548269"/>
        <a:ext cx="4315781" cy="590317"/>
      </dsp:txXfrm>
    </dsp:sp>
    <dsp:sp modelId="{7A0519DC-4159-431F-BE8F-AB065BF21841}">
      <dsp:nvSpPr>
        <dsp:cNvPr id="0" name=""/>
        <dsp:cNvSpPr/>
      </dsp:nvSpPr>
      <dsp:spPr>
        <a:xfrm>
          <a:off x="5635430" y="2218058"/>
          <a:ext cx="4315781" cy="213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68D9A-5276-4760-899C-92AC12250807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D8B88-D9C7-479E-B944-A794CFCF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34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5D8B88-D9C7-479E-B944-A794CFCF1D0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77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Zum Audio</a:t>
            </a:r>
          </a:p>
          <a:p>
            <a:r>
              <a:rPr lang="de-DE" dirty="0"/>
              <a:t>https://www.br.de/radio/bayern2/sendungen/radiowissen/sprache-entstehung-wauwau100.html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5D8B88-D9C7-479E-B944-A794CFCF1D0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263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Zum Audiobeitrag (</a:t>
            </a:r>
            <a:r>
              <a:rPr lang="de-DE" b="1" dirty="0"/>
              <a:t>ca. 19 Minuten)</a:t>
            </a:r>
          </a:p>
          <a:p>
            <a:r>
              <a:rPr lang="de-DE" dirty="0"/>
              <a:t>https://www.br.de/radio/bayern2/sendungen/radiowissen/sprache-entstehung-wauwau100.html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5D8B88-D9C7-479E-B944-A794CFCF1D0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598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0B79D-1C1F-4C95-9BE1-1E076E1958A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649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23DF0F-DFF2-4D52-A40E-6777767CB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BAC37A6-22D4-4A22-A23C-B81A75AC7C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A43953-2ED0-47FA-AF53-3071354D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83F27D-10F6-46BD-890F-997AFD0E2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E80EF1-C249-4754-9C8A-49D0BF1F0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89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8BB87B-EE88-4165-BF3B-81AC00B23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AE8498-E5CA-4873-AF8B-9AD32FADE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96435D-BF3E-42FC-969F-4175AB4B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58CEFC-E5E5-4540-A864-01E976D5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8B593D-64C3-4EEB-88D0-B87ECBB9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56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BF5DB84-80AC-4900-8C92-9EEF0EE6A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AEC0CC-4489-4FED-AC0E-46DBA30BD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555B0C-9770-4ACA-9668-3E236623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8F53C8-5E1D-4304-8467-769A4ABCD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DDACA-5BD4-4855-AE44-906839454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915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84C6A-4701-44FC-9F36-DD5CD6C0F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6B0A74-CBAF-4690-BA90-E648806C5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D53D1B-6AEC-41D1-9600-FA443EE5D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470DF4-7CBE-499E-BA38-6EB849E93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3C81F7-9D6A-41BB-A208-6D1E261F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32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FB522-C877-45C4-8C5F-1422A30E8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3EC205-34BF-4F66-A001-537D3A7E7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AC6A50-74A7-4663-BE9E-A6081BD6E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F52614-8381-496A-9732-3B0272D2D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2EC10E-D9EB-4D0F-91C8-F986328C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64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70ABB-05B3-48CB-85A5-768172B32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999AD2-D5EC-47A3-AD78-34A7D27A2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3E6D99-9600-4BB1-B3DD-8C252FCB8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AC7D10-7CB3-4C76-944F-B583A894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1E9BDA-5862-4B4C-9F22-D1EB26779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01DDFB-E5BD-4B7A-A214-4749EBF40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92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9B02ED-325B-4CC6-8728-71D48F81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8D5941-25CA-4709-809F-153548480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FFFAD1-DF4B-4FDA-805E-023485A6E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938667C-4F78-4323-BD62-32865CD9E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7EDA887-B1E4-4323-BC54-8CF0ACA4A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ABA2A2-9F89-457C-A3B2-E32514C6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AD24B92-5854-4703-A791-24CC4C0A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66E70ED-7887-4932-BDE1-E09463AA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715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C554B-906B-468F-906D-500E02CE6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F44A69F-A5A9-410B-8EE6-F2705B455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24CCEF2-9994-42DB-B540-C98C836CF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E024C7-0756-4A03-85B6-744580D6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6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91A8BA-2851-4481-AD2E-9AE96C277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3D062B-F242-44D1-8557-9EA21E8D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0EDD920-5458-4DD5-8CD5-A2F48AFC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25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60413-C49C-430D-AEBD-D51E7F986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AE6E6E-A063-496C-8AC5-CEF2FEA5C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93AA30-1059-46FB-B14D-BCAEA2D71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14B23AE-F50D-4ECF-AF17-E1992FE45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2E054C-3300-4A22-A161-C670015DF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139CE4-121E-4954-BB7C-84399B46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80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E80AA-1E50-4F0D-A53D-2F0DC532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62E63F8-E076-4673-97D9-B84BBE188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979E7E5-3093-4F84-AC95-CD57A02A0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145F56-0576-4648-9EF3-DD35E8CB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C54A2C-056F-4216-8302-EDB628225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02E707-A4AB-4674-88E7-F6A22B7A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906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EACA8FD-2D5C-4131-9712-C1B7FB291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E069DC-D9A8-44D3-8FE6-6BB90CAB7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E6DD85-EFED-47D4-831F-C86770C4F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D830F-60E7-42B4-B9F8-AE6A664D9726}" type="datetimeFigureOut">
              <a:rPr lang="de-DE" smtClean="0"/>
              <a:t>08.04.2022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12E062-3582-4DB7-8859-78F345A18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5FA6B0-A19A-4300-B1A4-6CAE2CDE2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1D761-9FFF-4464-A3A3-B5C2102EC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819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.de/radio/bayern2/sendungen/radiowissen/mensch-natur-umwelt/sprache-entstehung100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6A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466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830110C5-59F9-4EEF-9082-BB14CCB68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3805819"/>
            <a:ext cx="9966960" cy="1560320"/>
          </a:xfrm>
        </p:spPr>
        <p:txBody>
          <a:bodyPr>
            <a:normAutofit/>
          </a:bodyPr>
          <a:lstStyle/>
          <a:p>
            <a:r>
              <a:rPr lang="de-DE" sz="8800" b="1" dirty="0">
                <a:solidFill>
                  <a:srgbClr val="466A70"/>
                </a:solidFill>
              </a:rPr>
              <a:t>Sprachursprung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D1F7A20-A17B-442F-9266-C8D468848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799489"/>
            <a:ext cx="8767860" cy="440822"/>
          </a:xfrm>
        </p:spPr>
        <p:txBody>
          <a:bodyPr>
            <a:normAutofit/>
          </a:bodyPr>
          <a:lstStyle/>
          <a:p>
            <a:r>
              <a:rPr lang="de-DE" sz="2000" dirty="0">
                <a:solidFill>
                  <a:srgbClr val="466A70"/>
                </a:solidFill>
              </a:rPr>
              <a:t>Wie kam der Mensch zur Sprache?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9552FB7-30AA-4327-918C-72FBAC44DD20}"/>
              </a:ext>
            </a:extLst>
          </p:cNvPr>
          <p:cNvSpPr txBox="1"/>
          <p:nvPr/>
        </p:nvSpPr>
        <p:spPr>
          <a:xfrm>
            <a:off x="1556985" y="954423"/>
            <a:ext cx="1032585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43BD0A8-B436-49F8-B1B7-0902F60592D3}"/>
              </a:ext>
            </a:extLst>
          </p:cNvPr>
          <p:cNvSpPr txBox="1"/>
          <p:nvPr/>
        </p:nvSpPr>
        <p:spPr>
          <a:xfrm>
            <a:off x="2681549" y="956864"/>
            <a:ext cx="1159641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EEE9354-5178-47DB-9046-E8329AE250F9}"/>
              </a:ext>
            </a:extLst>
          </p:cNvPr>
          <p:cNvSpPr txBox="1"/>
          <p:nvPr/>
        </p:nvSpPr>
        <p:spPr>
          <a:xfrm>
            <a:off x="3925931" y="954424"/>
            <a:ext cx="1184454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077E83E-46F7-4BB3-AC62-3151AE423A1F}"/>
              </a:ext>
            </a:extLst>
          </p:cNvPr>
          <p:cNvSpPr txBox="1"/>
          <p:nvPr/>
        </p:nvSpPr>
        <p:spPr>
          <a:xfrm>
            <a:off x="5195126" y="954424"/>
            <a:ext cx="1038780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80DBFA4-9D8C-4402-A4FF-2140FDA5217A}"/>
              </a:ext>
            </a:extLst>
          </p:cNvPr>
          <p:cNvSpPr txBox="1"/>
          <p:nvPr/>
        </p:nvSpPr>
        <p:spPr>
          <a:xfrm>
            <a:off x="6325885" y="954424"/>
            <a:ext cx="1087824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421793F-7729-47BF-8617-143DD104E73D}"/>
              </a:ext>
            </a:extLst>
          </p:cNvPr>
          <p:cNvSpPr txBox="1"/>
          <p:nvPr/>
        </p:nvSpPr>
        <p:spPr>
          <a:xfrm>
            <a:off x="7502069" y="954423"/>
            <a:ext cx="1038780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2DBA94B-537D-4B01-AE08-FF4700FFDB9E}"/>
              </a:ext>
            </a:extLst>
          </p:cNvPr>
          <p:cNvSpPr txBox="1"/>
          <p:nvPr/>
        </p:nvSpPr>
        <p:spPr>
          <a:xfrm>
            <a:off x="8629209" y="954423"/>
            <a:ext cx="1038780" cy="1107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scene3d>
            <a:camera prst="obliqueTopLef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6600" dirty="0">
                <a:solidFill>
                  <a:schemeClr val="bg1"/>
                </a:solidFill>
              </a:rPr>
              <a:t>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BB6F642-D7C0-467A-A8A4-810BA2F14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868" y="560280"/>
            <a:ext cx="11188034" cy="300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8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" name="Group 10">
            <a:extLst>
              <a:ext uri="{FF2B5EF4-FFF2-40B4-BE49-F238E27FC236}">
                <a16:creationId xmlns:a16="http://schemas.microsoft.com/office/drawing/2014/main" id="{108BB4D4-D71A-48F5-B2D2-45D2D78F4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F287CCC2-896F-4F04-A017-737FB703FD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821DD70C-9C59-4A01-BF0B-C027B5BCA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Grafik 3">
            <a:extLst>
              <a:ext uri="{FF2B5EF4-FFF2-40B4-BE49-F238E27FC236}">
                <a16:creationId xmlns:a16="http://schemas.microsoft.com/office/drawing/2014/main" id="{8DBC74D2-BC33-4451-AEB6-C6451F2E2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79" y="3940707"/>
            <a:ext cx="10893346" cy="2913969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F8CC9F6-E7BD-4BD1-BAAA-26C63BD85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576072"/>
            <a:ext cx="5430250" cy="2751749"/>
          </a:xfrm>
        </p:spPr>
        <p:txBody>
          <a:bodyPr anchor="ctr">
            <a:normAutofit/>
          </a:bodyPr>
          <a:lstStyle/>
          <a:p>
            <a:r>
              <a:rPr lang="de-DE" sz="4800">
                <a:solidFill>
                  <a:schemeClr val="bg1"/>
                </a:solidFill>
              </a:rPr>
              <a:t>Wie lernte der Mensch sprechen?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BFFAEF-AED9-4502-9CDA-F236DE235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409" y="576072"/>
            <a:ext cx="4699459" cy="2778231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de-DE" sz="3500" b="1" dirty="0">
                <a:solidFill>
                  <a:schemeClr val="bg1"/>
                </a:solidFill>
              </a:rPr>
              <a:t>Sprachursprung</a:t>
            </a:r>
          </a:p>
          <a:p>
            <a:pPr marL="0" indent="0">
              <a:buNone/>
            </a:pPr>
            <a:r>
              <a:rPr lang="de-DE" sz="3500" dirty="0">
                <a:solidFill>
                  <a:schemeClr val="bg1"/>
                </a:solidFill>
              </a:rPr>
              <a:t>Der nicht datierbare Zeitraum, in dem der Mensch lernte, sich sprachlich zu artikulieren.</a:t>
            </a:r>
          </a:p>
          <a:p>
            <a:pPr marL="0" indent="0">
              <a:buNone/>
            </a:pPr>
            <a:endParaRPr lang="de-DE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68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D46E6-622A-4F0F-93DC-12210A3C0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wisst ihr schon?</a:t>
            </a:r>
            <a:br>
              <a:rPr lang="de-DE" dirty="0"/>
            </a:br>
            <a:r>
              <a:rPr lang="de-DE" dirty="0"/>
              <a:t>Stellt </a:t>
            </a:r>
            <a:r>
              <a:rPr lang="de-DE"/>
              <a:t>Vermutungen an.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6DC2A7-7E87-4066-9422-30BB392DF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339" y="2145757"/>
            <a:ext cx="6781800" cy="41827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b="1" dirty="0"/>
              <a:t>Warum</a:t>
            </a:r>
            <a:r>
              <a:rPr lang="de-DE" dirty="0"/>
              <a:t> hat sich Sprache entwickelt?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Seit</a:t>
            </a:r>
            <a:r>
              <a:rPr lang="de-DE" dirty="0"/>
              <a:t> </a:t>
            </a:r>
            <a:r>
              <a:rPr lang="de-DE" b="1" dirty="0"/>
              <a:t>wann</a:t>
            </a:r>
            <a:r>
              <a:rPr lang="de-DE" dirty="0"/>
              <a:t> können Menschen mit Hilfe von Lauten miteinander kommunizieren?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Welche Voraussetzungen </a:t>
            </a:r>
            <a:r>
              <a:rPr lang="de-DE" dirty="0"/>
              <a:t>waren dafür nötig?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Wie</a:t>
            </a:r>
            <a:r>
              <a:rPr lang="de-DE" dirty="0"/>
              <a:t> kam der Mensch zum Sprechen und Verstehen? 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Welche Theorien </a:t>
            </a:r>
            <a:r>
              <a:rPr lang="de-DE" dirty="0"/>
              <a:t>zur Sprachentwicklung gab es früher?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6927455-CF9C-496E-96BA-E2ED653E1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4990" y="230188"/>
            <a:ext cx="5438953" cy="1460500"/>
          </a:xfrm>
          <a:prstGeom prst="rect">
            <a:avLst/>
          </a:prstGeom>
        </p:spPr>
      </p:pic>
      <p:pic>
        <p:nvPicPr>
          <p:cNvPr id="10" name="Grafik 9" descr="Zwei Sprechblasen">
            <a:extLst>
              <a:ext uri="{FF2B5EF4-FFF2-40B4-BE49-F238E27FC236}">
                <a16:creationId xmlns:a16="http://schemas.microsoft.com/office/drawing/2014/main" id="{F6ED0622-40E9-439A-9ADE-A9CE1F25B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40278" y="1571263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43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D46E6-622A-4F0F-93DC-12210A3C0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Höre den Radiobeitrag </a:t>
            </a:r>
            <a:br>
              <a:rPr lang="de-DE" dirty="0"/>
            </a:br>
            <a:r>
              <a:rPr lang="de-DE" dirty="0"/>
              <a:t>und finde heraus: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6DC2A7-7E87-4066-9422-30BB392DF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77" y="1825625"/>
            <a:ext cx="6781800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b="1" dirty="0"/>
              <a:t>Warum</a:t>
            </a:r>
            <a:r>
              <a:rPr lang="de-DE" dirty="0"/>
              <a:t> hat sich Sprache entwickelt?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Seit</a:t>
            </a:r>
            <a:r>
              <a:rPr lang="de-DE" dirty="0"/>
              <a:t> </a:t>
            </a:r>
            <a:r>
              <a:rPr lang="de-DE" b="1" dirty="0"/>
              <a:t>wann</a:t>
            </a:r>
            <a:r>
              <a:rPr lang="de-DE" dirty="0"/>
              <a:t> können Menschen mit Hilfe von Lauten miteinander kommunizieren?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Welche Voraussetzungen </a:t>
            </a:r>
            <a:r>
              <a:rPr lang="de-DE" dirty="0"/>
              <a:t>waren dafür nötig?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Wie</a:t>
            </a:r>
            <a:r>
              <a:rPr lang="de-DE" dirty="0"/>
              <a:t> kam der Mensch zum Sprechen und Verstehen? </a:t>
            </a:r>
          </a:p>
          <a:p>
            <a:pPr marL="514350" indent="-514350">
              <a:buFont typeface="+mj-lt"/>
              <a:buAutoNum type="arabicPeriod"/>
            </a:pPr>
            <a:r>
              <a:rPr lang="de-DE" b="1" dirty="0"/>
              <a:t>Welche Theorien </a:t>
            </a:r>
            <a:r>
              <a:rPr lang="de-DE" dirty="0"/>
              <a:t>zur Sprachentwicklung gab es früher?</a:t>
            </a:r>
          </a:p>
          <a:p>
            <a:pPr marL="0" indent="0">
              <a:buNone/>
            </a:pPr>
            <a:r>
              <a:rPr lang="de-DE" sz="1400" dirty="0"/>
              <a:t>Quelle: </a:t>
            </a:r>
            <a:r>
              <a:rPr lang="de-DE" sz="1400" dirty="0">
                <a:hlinkClick r:id="rId3"/>
              </a:rPr>
              <a:t>https://www.br.de/radio/bayern2/sendungen/radiowissen/mensch-natur-umwelt/sprache-entstehung100.html</a:t>
            </a:r>
            <a:r>
              <a:rPr lang="de-DE" sz="1400" dirty="0"/>
              <a:t> (Stand 29.03.22)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6927455-CF9C-496E-96BA-E2ED653E1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4990" y="230188"/>
            <a:ext cx="5438953" cy="14605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8DD2298-9D53-4C60-9833-FF0CBFF91A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7274" y="1992773"/>
            <a:ext cx="3609975" cy="135255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954E367-A66E-4594-9FF6-C2FAEB2501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06524" y="3851788"/>
            <a:ext cx="19907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7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8CD788-9CBA-4CC2-ADA4-D4B1E4790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Theorie über den Ursprung der Sprache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F665DD2F-32D7-6C0C-803A-EC12749539D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86224026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A29640B1-9CA1-4F2F-9C3E-26D0B4AB6E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34797" y="5144898"/>
            <a:ext cx="5438103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992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Breitbild</PresentationFormat>
  <Paragraphs>41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</vt:lpstr>
      <vt:lpstr>Sprachursprung</vt:lpstr>
      <vt:lpstr>Wie lernte der Mensch sprechen?</vt:lpstr>
      <vt:lpstr>Was wisst ihr schon? Stellt Vermutungen an.</vt:lpstr>
      <vt:lpstr>Höre den Radiobeitrag  und finde heraus:</vt:lpstr>
      <vt:lpstr>Theorie über den Ursprung der Sprache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Sprachursprung</dc:title>
  <dc:creator>Antje Blennemann</dc:creator>
  <cp:lastModifiedBy>Antje Blennemann</cp:lastModifiedBy>
  <cp:revision>3</cp:revision>
  <dcterms:created xsi:type="dcterms:W3CDTF">2022-03-29T13:28:48Z</dcterms:created>
  <dcterms:modified xsi:type="dcterms:W3CDTF">2022-04-08T07:12:52Z</dcterms:modified>
</cp:coreProperties>
</file>