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6" name="Google Shape;48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1" name="Google Shape;55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3" name="Google Shape;62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gif"/><Relationship Id="rId4" Type="http://schemas.openxmlformats.org/officeDocument/2006/relationships/image" Target="../media/image4.gif"/><Relationship Id="rId5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0125" y="337500"/>
            <a:ext cx="8520600" cy="169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Ports zyklisch abfragen</a:t>
            </a:r>
            <a:br>
              <a:rPr lang="de-DE"/>
            </a:br>
            <a:r>
              <a:rPr lang="de-DE"/>
              <a:t>Polling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70500" y="2175450"/>
            <a:ext cx="8520600" cy="11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Wie kann der Mikrocontroller auf Eingaben reagieren?</a:t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22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89" name="Google Shape;489;p22"/>
          <p:cNvCxnSpPr>
            <a:stCxn id="490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91" name="Google Shape;491;p22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92" name="Google Shape;492;p22"/>
          <p:cNvCxnSpPr>
            <a:stCxn id="493" idx="2"/>
            <a:endCxn id="490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94" name="Google Shape;494;p22"/>
          <p:cNvCxnSpPr/>
          <p:nvPr/>
        </p:nvCxnSpPr>
        <p:spPr>
          <a:xfrm>
            <a:off x="8127200" y="3202625"/>
            <a:ext cx="0" cy="33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95" name="Google Shape;495;p22"/>
          <p:cNvSpPr/>
          <p:nvPr/>
        </p:nvSpPr>
        <p:spPr>
          <a:xfrm>
            <a:off x="771108" y="38030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Taste offen =&gt; Rückkehr in die Endlosschleife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6" name="Google Shape;49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22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8" name="Google Shape;498;p22"/>
          <p:cNvCxnSpPr>
            <a:endCxn id="499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9" name="Google Shape;499;p22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0" name="Google Shape;500;p22"/>
          <p:cNvCxnSpPr>
            <a:stCxn id="499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1" name="Google Shape;501;p22"/>
          <p:cNvCxnSpPr>
            <a:stCxn id="499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02" name="Google Shape;502;p22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3" name="Google Shape;503;p22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04" name="Google Shape;504;p22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5" name="Google Shape;505;p22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06" name="Google Shape;506;p22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22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8" name="Google Shape;508;p22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9" name="Google Shape;509;p22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0" name="Google Shape;510;p22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1" name="Google Shape;511;p22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2" name="Google Shape;512;p22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513" name="Google Shape;513;p2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14" name="Google Shape;514;p2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5" name="Google Shape;515;p22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6" name="Google Shape;516;p22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517" name="Google Shape;517;p2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18" name="Google Shape;518;p2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9" name="Google Shape;519;p22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520" name="Google Shape;520;p2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21" name="Google Shape;521;p2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2" name="Google Shape;522;p22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523" name="Google Shape;523;p2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24" name="Google Shape;524;p2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5" name="Google Shape;525;p22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526" name="Google Shape;526;p2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27" name="Google Shape;527;p2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8" name="Google Shape;528;p22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529" name="Google Shape;529;p2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30" name="Google Shape;530;p2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1" name="Google Shape;531;p22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532" name="Google Shape;532;p2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33" name="Google Shape;533;p2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4" name="Google Shape;534;p22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535" name="Google Shape;535;p2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36" name="Google Shape;536;p2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7" name="Google Shape;537;p22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=0</a:t>
            </a:r>
            <a:endParaRPr b="1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8" name="Google Shape;538;p22"/>
          <p:cNvCxnSpPr/>
          <p:nvPr/>
        </p:nvCxnSpPr>
        <p:spPr>
          <a:xfrm rot="10800000">
            <a:off x="6765250" y="3543850"/>
            <a:ext cx="13572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39" name="Google Shape;539;p22"/>
          <p:cNvCxnSpPr>
            <a:stCxn id="540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41" name="Google Shape;541;p22"/>
          <p:cNvCxnSpPr>
            <a:endCxn id="493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42" name="Google Shape;542;p22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22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PA1=1?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22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22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while(1)  //Endlosschleife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22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22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GPIOC-&gt;ODR++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22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PA1=1?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6" name="Google Shape;546;p22"/>
          <p:cNvCxnSpPr/>
          <p:nvPr/>
        </p:nvCxnSpPr>
        <p:spPr>
          <a:xfrm rot="10800000">
            <a:off x="6748425" y="3545500"/>
            <a:ext cx="1376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47" name="Google Shape;547;p22"/>
          <p:cNvCxnSpPr/>
          <p:nvPr/>
        </p:nvCxnSpPr>
        <p:spPr>
          <a:xfrm>
            <a:off x="8124825" y="3191075"/>
            <a:ext cx="0" cy="352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48" name="Google Shape;548;p22"/>
          <p:cNvSpPr txBox="1"/>
          <p:nvPr/>
        </p:nvSpPr>
        <p:spPr>
          <a:xfrm>
            <a:off x="8139175" y="32027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3" name="Google Shape;553;p23"/>
          <p:cNvCxnSpPr/>
          <p:nvPr/>
        </p:nvCxnSpPr>
        <p:spPr>
          <a:xfrm>
            <a:off x="8124825" y="3191075"/>
            <a:ext cx="0" cy="352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54" name="Google Shape;554;p23"/>
          <p:cNvSpPr txBox="1"/>
          <p:nvPr/>
        </p:nvSpPr>
        <p:spPr>
          <a:xfrm>
            <a:off x="8139175" y="32027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5" name="Google Shape;555;p23"/>
          <p:cNvCxnSpPr/>
          <p:nvPr/>
        </p:nvCxnSpPr>
        <p:spPr>
          <a:xfrm rot="10800000">
            <a:off x="6748425" y="3545500"/>
            <a:ext cx="1376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56" name="Google Shape;556;p23"/>
          <p:cNvSpPr/>
          <p:nvPr/>
        </p:nvSpPr>
        <p:spPr>
          <a:xfrm>
            <a:off x="6076950" y="847725"/>
            <a:ext cx="577500" cy="3810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23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8" name="Google Shape;558;p23"/>
          <p:cNvCxnSpPr>
            <a:endCxn id="559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59" name="Google Shape;559;p23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0" name="Google Shape;560;p23"/>
          <p:cNvCxnSpPr>
            <a:stCxn id="559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1" name="Google Shape;561;p23"/>
          <p:cNvCxnSpPr>
            <a:stCxn id="559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2" name="Google Shape;562;p23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3" name="Google Shape;563;p23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4" name="Google Shape;564;p23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5" name="Google Shape;565;p23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6" name="Google Shape;566;p23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23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8" name="Google Shape;568;p23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9" name="Google Shape;569;p23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0" name="Google Shape;570;p23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71" name="Google Shape;571;p23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2" name="Google Shape;572;p23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573" name="Google Shape;573;p23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74" name="Google Shape;574;p23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5" name="Google Shape;575;p23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6" name="Google Shape;576;p23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577" name="Google Shape;577;p23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78" name="Google Shape;578;p23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9" name="Google Shape;579;p23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580" name="Google Shape;580;p23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81" name="Google Shape;581;p23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2" name="Google Shape;582;p23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583" name="Google Shape;583;p23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84" name="Google Shape;584;p23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5" name="Google Shape;585;p23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586" name="Google Shape;586;p23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87" name="Google Shape;587;p23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8" name="Google Shape;588;p23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589" name="Google Shape;589;p23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90" name="Google Shape;590;p23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1" name="Google Shape;591;p23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592" name="Google Shape;592;p23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93" name="Google Shape;593;p23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4" name="Google Shape;594;p23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595" name="Google Shape;595;p23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96" name="Google Shape;596;p23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7" name="Google Shape;597;p23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=0</a:t>
            </a:r>
            <a:endParaRPr b="1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23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23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PA1=1?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23"/>
          <p:cNvSpPr txBox="1"/>
          <p:nvPr/>
        </p:nvSpPr>
        <p:spPr>
          <a:xfrm>
            <a:off x="6819900" y="16936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23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while(1)  //Endlosschleife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2" name="Google Shape;602;p23"/>
          <p:cNvCxnSpPr>
            <a:stCxn id="599" idx="3"/>
          </p:cNvCxnSpPr>
          <p:nvPr/>
        </p:nvCxnSpPr>
        <p:spPr>
          <a:xfrm>
            <a:off x="7301775" y="1351775"/>
            <a:ext cx="718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03" name="Google Shape;603;p23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4" name="Google Shape;604;p23"/>
          <p:cNvCxnSpPr/>
          <p:nvPr/>
        </p:nvCxnSpPr>
        <p:spPr>
          <a:xfrm flipH="1">
            <a:off x="6657900" y="207645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05" name="Google Shape;605;p23"/>
          <p:cNvCxnSpPr/>
          <p:nvPr/>
        </p:nvCxnSpPr>
        <p:spPr>
          <a:xfrm flipH="1">
            <a:off x="6657900" y="3667125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06" name="Google Shape;606;p23"/>
          <p:cNvCxnSpPr/>
          <p:nvPr/>
        </p:nvCxnSpPr>
        <p:spPr>
          <a:xfrm rot="10800000">
            <a:off x="6213300" y="4657725"/>
            <a:ext cx="3048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07" name="Google Shape;607;p23"/>
          <p:cNvCxnSpPr/>
          <p:nvPr/>
        </p:nvCxnSpPr>
        <p:spPr>
          <a:xfrm rot="10800000">
            <a:off x="6073350" y="2319900"/>
            <a:ext cx="3600" cy="880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08" name="Google Shape;608;p23"/>
          <p:cNvCxnSpPr/>
          <p:nvPr/>
        </p:nvCxnSpPr>
        <p:spPr>
          <a:xfrm flipH="1" rot="10800000">
            <a:off x="6257925" y="847650"/>
            <a:ext cx="2763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09" name="Google Shape;609;p23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10" name="Google Shape;610;p23"/>
          <p:cNvCxnSpPr>
            <a:stCxn id="611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12" name="Google Shape;612;p23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13" name="Google Shape;613;p23"/>
          <p:cNvCxnSpPr>
            <a:stCxn id="614" idx="2"/>
            <a:endCxn id="611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15" name="Google Shape;615;p23"/>
          <p:cNvCxnSpPr/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16" name="Google Shape;616;p23"/>
          <p:cNvCxnSpPr>
            <a:endCxn id="614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17" name="Google Shape;617;p23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23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GPIOC-&gt;ODR++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23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PA1=1?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23"/>
          <p:cNvSpPr txBox="1"/>
          <p:nvPr/>
        </p:nvSpPr>
        <p:spPr>
          <a:xfrm>
            <a:off x="101400" y="92200"/>
            <a:ext cx="5480400" cy="35628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while (1)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{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//Polling = Taste zyklisch abfragen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if (HAL_GPIO_ReadPin(GPIOA,GPIO_PIN_1)==1)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{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	   GPIOC-&gt;ODR++;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	   while(HAL_GPIO_ReadPin(GPIOA,GPIO_PIN_1)==1){}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}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/* USER CODE END WHILE */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/* USER CODE BEGIN 3 */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}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23"/>
          <p:cNvSpPr/>
          <p:nvPr/>
        </p:nvSpPr>
        <p:spPr>
          <a:xfrm>
            <a:off x="731108" y="40577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So sieht das dann im Programm aus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0" name="Google Shape;62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24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6" name="Google Shape;62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21749" y="3084498"/>
            <a:ext cx="1159903" cy="170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8" name="Google Shape;628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6700" y="12226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2827958" y="3481588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Immer wenn die Taste gedrückt wird soll GPIOC-&gt;ODR um 1 hochgezählt werden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9204" y="2180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" name="Google Shape;65;p14"/>
          <p:cNvCxnSpPr>
            <a:endCxn id="6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6" name="Google Shape;66;p14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14"/>
          <p:cNvCxnSpPr>
            <a:stCxn id="66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8" name="Google Shape;68;p14"/>
          <p:cNvCxnSpPr>
            <a:stCxn id="6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" name="Google Shape;69;p14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14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" name="Google Shape;71;p14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" name="Google Shape;72;p14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3" name="Google Shape;73;p14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14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6" name="Google Shape;76;p14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7" name="Google Shape;77;p14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" name="Google Shape;78;p14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9" name="Google Shape;79;p14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80" name="Google Shape;80;p14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1" name="Google Shape;81;p14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" name="Google Shape;82;p14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" name="Google Shape;83;p14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84" name="Google Shape;84;p14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5" name="Google Shape;85;p14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6" name="Google Shape;86;p14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87" name="Google Shape;87;p14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8" name="Google Shape;88;p14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" name="Google Shape;89;p14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90" name="Google Shape;90;p14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1" name="Google Shape;91;p14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" name="Google Shape;92;p14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93" name="Google Shape;93;p14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4" name="Google Shape;94;p14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5" name="Google Shape;95;p14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96" name="Google Shape;96;p14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7" name="Google Shape;97;p14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" name="Google Shape;98;p14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99" name="Google Shape;99;p14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0" name="Google Shape;100;p14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" name="Google Shape;101;p14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02" name="Google Shape;102;p14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3" name="Google Shape;103;p14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/>
          <p:nvPr/>
        </p:nvSpPr>
        <p:spPr>
          <a:xfrm>
            <a:off x="3543358" y="31652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Taste wurde an PA1 angeschlossen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5667" y="20515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1" name="Google Shape;111;p15"/>
          <p:cNvCxnSpPr>
            <a:endCxn id="112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2" name="Google Shape;112;p15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" name="Google Shape;113;p15"/>
          <p:cNvCxnSpPr>
            <a:stCxn id="112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4" name="Google Shape;114;p15"/>
          <p:cNvCxnSpPr>
            <a:stCxn id="112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5" name="Google Shape;115;p15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" name="Google Shape;116;p15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7" name="Google Shape;117;p15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8" name="Google Shape;118;p15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9" name="Google Shape;119;p15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1" name="Google Shape;121;p15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2" name="Google Shape;122;p15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3" name="Google Shape;123;p15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" name="Google Shape;124;p15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5" name="Google Shape;125;p15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126" name="Google Shape;126;p1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7" name="Google Shape;127;p1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8" name="Google Shape;128;p15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15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130" name="Google Shape;130;p1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1" name="Google Shape;131;p1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" name="Google Shape;132;p15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133" name="Google Shape;133;p1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4" name="Google Shape;134;p1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" name="Google Shape;135;p15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136" name="Google Shape;136;p1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7" name="Google Shape;137;p1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8" name="Google Shape;138;p15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139" name="Google Shape;139;p1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0" name="Google Shape;140;p1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1" name="Google Shape;141;p15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142" name="Google Shape;142;p1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3" name="Google Shape;143;p1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4" name="Google Shape;144;p15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145" name="Google Shape;145;p1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6" name="Google Shape;146;p1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" name="Google Shape;147;p15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48" name="Google Shape;148;p1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9" name="Google Shape;149;p1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/>
          <p:nvPr/>
        </p:nvSpPr>
        <p:spPr>
          <a:xfrm>
            <a:off x="771108" y="4070088"/>
            <a:ext cx="3168000" cy="864300"/>
          </a:xfrm>
          <a:prstGeom prst="wedgeRoundRectCallout">
            <a:avLst>
              <a:gd fmla="val -3083" name="adj1"/>
              <a:gd fmla="val -9221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PA1 wurde als Input mit Pulldown konfiguriert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6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6" name="Google Shape;156;p16"/>
          <p:cNvCxnSpPr>
            <a:endCxn id="157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7" name="Google Shape;157;p16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8" name="Google Shape;158;p16"/>
          <p:cNvCxnSpPr>
            <a:stCxn id="157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9" name="Google Shape;159;p16"/>
          <p:cNvCxnSpPr>
            <a:stCxn id="157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0" name="Google Shape;160;p16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1" name="Google Shape;161;p16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2" name="Google Shape;162;p16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3" name="Google Shape;163;p16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4" name="Google Shape;164;p16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6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" name="Google Shape;166;p16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" name="Google Shape;167;p16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8" name="Google Shape;168;p16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9" name="Google Shape;169;p16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" name="Google Shape;170;p16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171" name="Google Shape;171;p1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2" name="Google Shape;172;p1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3" name="Google Shape;173;p16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4" name="Google Shape;174;p16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175" name="Google Shape;175;p1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6" name="Google Shape;176;p1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16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178" name="Google Shape;178;p1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9" name="Google Shape;179;p1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0" name="Google Shape;180;p16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181" name="Google Shape;181;p1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2" name="Google Shape;182;p1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3" name="Google Shape;183;p16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184" name="Google Shape;184;p1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5" name="Google Shape;185;p1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" name="Google Shape;186;p16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187" name="Google Shape;187;p1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8" name="Google Shape;188;p1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9" name="Google Shape;189;p16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190" name="Google Shape;190;p1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1" name="Google Shape;191;p1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2" name="Google Shape;192;p16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93" name="Google Shape;193;p1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4" name="Google Shape;194;p1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95" name="Google Shape;195;p16"/>
          <p:cNvPicPr preferRelativeResize="0"/>
          <p:nvPr/>
        </p:nvPicPr>
        <p:blipFill rotWithShape="1">
          <a:blip r:embed="rId3">
            <a:alphaModFix/>
          </a:blip>
          <a:srcRect b="-1839" l="1201" r="49968" t="1840"/>
          <a:stretch/>
        </p:blipFill>
        <p:spPr>
          <a:xfrm>
            <a:off x="4924475" y="209400"/>
            <a:ext cx="2800000" cy="347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6"/>
          <p:cNvSpPr/>
          <p:nvPr/>
        </p:nvSpPr>
        <p:spPr>
          <a:xfrm>
            <a:off x="6877050" y="3352800"/>
            <a:ext cx="857400" cy="238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6"/>
          <p:cNvSpPr/>
          <p:nvPr/>
        </p:nvSpPr>
        <p:spPr>
          <a:xfrm>
            <a:off x="3255750" y="1724575"/>
            <a:ext cx="558900" cy="9312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3042" y="17443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7"/>
          <p:cNvSpPr/>
          <p:nvPr/>
        </p:nvSpPr>
        <p:spPr>
          <a:xfrm>
            <a:off x="3543358" y="3165213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Deshalb ist PA1 schwach mit 0 verbunden. Wenn die Taste nicht gedrückt wird ist PA1=0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4" name="Google Shape;20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5467" y="22617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7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6" name="Google Shape;206;p17"/>
          <p:cNvCxnSpPr>
            <a:endCxn id="207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7" name="Google Shape;207;p17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8" name="Google Shape;208;p17"/>
          <p:cNvCxnSpPr>
            <a:stCxn id="207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9" name="Google Shape;209;p17"/>
          <p:cNvCxnSpPr>
            <a:stCxn id="207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0" name="Google Shape;210;p17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1" name="Google Shape;211;p17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2" name="Google Shape;212;p17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17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4" name="Google Shape;214;p17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7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" name="Google Shape;216;p17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" name="Google Shape;217;p17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8" name="Google Shape;218;p17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9" name="Google Shape;219;p17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0" name="Google Shape;220;p17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221" name="Google Shape;221;p1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2" name="Google Shape;222;p1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3" name="Google Shape;223;p17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4" name="Google Shape;224;p17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225" name="Google Shape;225;p1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6" name="Google Shape;226;p1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7" name="Google Shape;227;p17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228" name="Google Shape;228;p1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9" name="Google Shape;229;p1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0" name="Google Shape;230;p17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231" name="Google Shape;231;p1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2" name="Google Shape;232;p1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3" name="Google Shape;233;p17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234" name="Google Shape;234;p1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5" name="Google Shape;235;p1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6" name="Google Shape;236;p17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237" name="Google Shape;237;p1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8" name="Google Shape;238;p1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" name="Google Shape;239;p17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240" name="Google Shape;240;p1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1" name="Google Shape;241;p1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2" name="Google Shape;242;p17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243" name="Google Shape;243;p1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4" name="Google Shape;244;p1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5" name="Google Shape;245;p17"/>
          <p:cNvSpPr/>
          <p:nvPr/>
        </p:nvSpPr>
        <p:spPr>
          <a:xfrm>
            <a:off x="3565482" y="1727591"/>
            <a:ext cx="220875" cy="618000"/>
          </a:xfrm>
          <a:custGeom>
            <a:rect b="b" l="l" r="r" t="t"/>
            <a:pathLst>
              <a:path extrusionOk="0" h="24720" w="8835">
                <a:moveTo>
                  <a:pt x="8835" y="145"/>
                </a:moveTo>
                <a:cubicBezTo>
                  <a:pt x="6599" y="178"/>
                  <a:pt x="3443" y="-594"/>
                  <a:pt x="2224" y="1281"/>
                </a:cubicBezTo>
                <a:cubicBezTo>
                  <a:pt x="-2049" y="7854"/>
                  <a:pt x="1399" y="16960"/>
                  <a:pt x="287" y="24720"/>
                </a:cubicBezTo>
              </a:path>
            </a:pathLst>
          </a:cu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7"/>
          <p:cNvSpPr/>
          <p:nvPr/>
        </p:nvSpPr>
        <p:spPr>
          <a:xfrm>
            <a:off x="3560500" y="2273800"/>
            <a:ext cx="220800" cy="282900"/>
          </a:xfrm>
          <a:prstGeom prst="ellipse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7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=0</a:t>
            </a:r>
            <a:endParaRPr b="1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8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gedrückte Taste verbindet PA1 mit 1 =&gt;  PA1=1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Google Shape;25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642" y="19950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8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5" name="Google Shape;255;p18"/>
          <p:cNvCxnSpPr>
            <a:endCxn id="25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6" name="Google Shape;256;p18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7" name="Google Shape;257;p18"/>
          <p:cNvCxnSpPr>
            <a:stCxn id="256" idx="1"/>
            <a:endCxn id="256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8" name="Google Shape;258;p18"/>
          <p:cNvCxnSpPr>
            <a:stCxn id="25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9" name="Google Shape;259;p18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0" name="Google Shape;260;p18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1" name="Google Shape;261;p18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2" name="Google Shape;262;p18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3" name="Google Shape;263;p18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8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" name="Google Shape;265;p18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6" name="Google Shape;266;p18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7" name="Google Shape;267;p18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8" name="Google Shape;268;p18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 gedrückt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9" name="Google Shape;269;p18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270" name="Google Shape;270;p1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1" name="Google Shape;271;p1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2" name="Google Shape;272;p18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3" name="Google Shape;273;p18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274" name="Google Shape;274;p1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5" name="Google Shape;275;p1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6" name="Google Shape;276;p18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277" name="Google Shape;277;p1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8" name="Google Shape;278;p1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9" name="Google Shape;279;p18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280" name="Google Shape;280;p1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1" name="Google Shape;281;p1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2" name="Google Shape;282;p18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283" name="Google Shape;283;p1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4" name="Google Shape;284;p1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5" name="Google Shape;285;p18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286" name="Google Shape;286;p1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7" name="Google Shape;287;p1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8" name="Google Shape;288;p18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289" name="Google Shape;289;p1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0" name="Google Shape;290;p1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1" name="Google Shape;291;p18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292" name="Google Shape;292;p1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3" name="Google Shape;293;p1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4" name="Google Shape;294;p18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=1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5" name="Google Shape;295;p18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sm" w="sm" type="none"/>
          </a:ln>
        </p:spPr>
      </p:cxnSp>
      <p:sp>
        <p:nvSpPr>
          <p:cNvPr id="296" name="Google Shape;296;p18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9"/>
          <p:cNvSpPr/>
          <p:nvPr/>
        </p:nvSpPr>
        <p:spPr>
          <a:xfrm>
            <a:off x="6076950" y="847725"/>
            <a:ext cx="577500" cy="3810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19"/>
          <p:cNvSpPr/>
          <p:nvPr/>
        </p:nvSpPr>
        <p:spPr>
          <a:xfrm>
            <a:off x="771108" y="38030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Solange die Taste offen ist, läuft einfach die Endlosschleife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3" name="Google Shape;30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19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5" name="Google Shape;305;p19"/>
          <p:cNvCxnSpPr>
            <a:endCxn id="30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6" name="Google Shape;306;p19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7" name="Google Shape;307;p19"/>
          <p:cNvCxnSpPr>
            <a:stCxn id="306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8" name="Google Shape;308;p19"/>
          <p:cNvCxnSpPr>
            <a:stCxn id="30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9" name="Google Shape;309;p19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19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1" name="Google Shape;311;p19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2" name="Google Shape;312;p19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3" name="Google Shape;313;p19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19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5" name="Google Shape;315;p19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6" name="Google Shape;316;p19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7" name="Google Shape;317;p19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8" name="Google Shape;318;p19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9" name="Google Shape;319;p19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320" name="Google Shape;320;p1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1" name="Google Shape;321;p1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2" name="Google Shape;322;p19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3" name="Google Shape;323;p19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324" name="Google Shape;324;p1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5" name="Google Shape;325;p1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6" name="Google Shape;326;p19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327" name="Google Shape;327;p1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8" name="Google Shape;328;p1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9" name="Google Shape;329;p19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330" name="Google Shape;330;p1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1" name="Google Shape;331;p1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2" name="Google Shape;332;p19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333" name="Google Shape;333;p1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4" name="Google Shape;334;p1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5" name="Google Shape;335;p19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336" name="Google Shape;336;p1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7" name="Google Shape;337;p1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8" name="Google Shape;338;p19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339" name="Google Shape;339;p1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40" name="Google Shape;340;p1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1" name="Google Shape;341;p19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342" name="Google Shape;342;p1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43" name="Google Shape;343;p1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4" name="Google Shape;344;p19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=0</a:t>
            </a:r>
            <a:endParaRPr b="1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9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19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PA1=1?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19"/>
          <p:cNvSpPr txBox="1"/>
          <p:nvPr/>
        </p:nvSpPr>
        <p:spPr>
          <a:xfrm>
            <a:off x="6819900" y="16936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19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while(1)  //Endlosschleife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19"/>
          <p:cNvCxnSpPr>
            <a:stCxn id="346" idx="3"/>
          </p:cNvCxnSpPr>
          <p:nvPr/>
        </p:nvCxnSpPr>
        <p:spPr>
          <a:xfrm>
            <a:off x="7301775" y="1351775"/>
            <a:ext cx="718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50" name="Google Shape;350;p19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1" name="Google Shape;351;p19"/>
          <p:cNvCxnSpPr/>
          <p:nvPr/>
        </p:nvCxnSpPr>
        <p:spPr>
          <a:xfrm flipH="1">
            <a:off x="6657900" y="207645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52" name="Google Shape;352;p19"/>
          <p:cNvCxnSpPr/>
          <p:nvPr/>
        </p:nvCxnSpPr>
        <p:spPr>
          <a:xfrm flipH="1">
            <a:off x="6657900" y="3667125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53" name="Google Shape;353;p19"/>
          <p:cNvCxnSpPr/>
          <p:nvPr/>
        </p:nvCxnSpPr>
        <p:spPr>
          <a:xfrm rot="10800000">
            <a:off x="6213300" y="4657725"/>
            <a:ext cx="3048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54" name="Google Shape;354;p19"/>
          <p:cNvCxnSpPr/>
          <p:nvPr/>
        </p:nvCxnSpPr>
        <p:spPr>
          <a:xfrm rot="10800000">
            <a:off x="6073350" y="2319900"/>
            <a:ext cx="3600" cy="880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55" name="Google Shape;355;p19"/>
          <p:cNvCxnSpPr/>
          <p:nvPr/>
        </p:nvCxnSpPr>
        <p:spPr>
          <a:xfrm flipH="1" rot="10800000">
            <a:off x="6257925" y="847650"/>
            <a:ext cx="2763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0" name="Google Shape;360;p20"/>
          <p:cNvCxnSpPr/>
          <p:nvPr/>
        </p:nvCxnSpPr>
        <p:spPr>
          <a:xfrm>
            <a:off x="7341975" y="1351775"/>
            <a:ext cx="779400" cy="12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61" name="Google Shape;361;p20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20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if-Verzweigung verzweigt zu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GPIOC-&gt;ODR++; //Zählen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PC0 wird 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3" name="Google Shape;36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642" y="19950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0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5" name="Google Shape;365;p20"/>
          <p:cNvCxnSpPr>
            <a:endCxn id="36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6" name="Google Shape;366;p20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7" name="Google Shape;367;p20"/>
          <p:cNvCxnSpPr>
            <a:stCxn id="366" idx="1"/>
            <a:endCxn id="366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8" name="Google Shape;368;p20"/>
          <p:cNvCxnSpPr>
            <a:stCxn id="36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9" name="Google Shape;369;p20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0" name="Google Shape;370;p20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1" name="Google Shape;371;p20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2" name="Google Shape;372;p20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3" name="Google Shape;373;p20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20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5" name="Google Shape;375;p20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6" name="Google Shape;376;p20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7" name="Google Shape;377;p20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8" name="Google Shape;378;p20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 gedrückt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9" name="Google Shape;379;p20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380" name="Google Shape;380;p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81" name="Google Shape;381;p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2" name="Google Shape;382;p20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3" name="Google Shape;383;p20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384" name="Google Shape;384;p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85" name="Google Shape;385;p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6" name="Google Shape;386;p20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387" name="Google Shape;387;p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88" name="Google Shape;388;p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9" name="Google Shape;389;p20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390" name="Google Shape;390;p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1" name="Google Shape;391;p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2" name="Google Shape;392;p20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393" name="Google Shape;393;p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4" name="Google Shape;394;p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5" name="Google Shape;395;p20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396" name="Google Shape;396;p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7" name="Google Shape;397;p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8" name="Google Shape;398;p20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399" name="Google Shape;399;p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00" name="Google Shape;400;p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1" name="Google Shape;401;p20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402" name="Google Shape;402;p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03" name="Google Shape;403;p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4" name="Google Shape;404;p20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=1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5" name="Google Shape;405;p20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sm" w="sm" type="none"/>
          </a:ln>
        </p:spPr>
      </p:cxnSp>
      <p:sp>
        <p:nvSpPr>
          <p:cNvPr id="406" name="Google Shape;406;p20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20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PA1=1?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20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20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while(1)  //Endlosschleife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0" name="Google Shape;410;p20"/>
          <p:cNvCxnSpPr>
            <a:stCxn id="407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11" name="Google Shape;411;p20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20"/>
          <p:cNvCxnSpPr>
            <a:stCxn id="407" idx="0"/>
          </p:cNvCxnSpPr>
          <p:nvPr/>
        </p:nvCxnSpPr>
        <p:spPr>
          <a:xfrm>
            <a:off x="6770325" y="1043075"/>
            <a:ext cx="564000" cy="338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13" name="Google Shape;413;p20"/>
          <p:cNvCxnSpPr/>
          <p:nvPr/>
        </p:nvCxnSpPr>
        <p:spPr>
          <a:xfrm flipH="1">
            <a:off x="6765525" y="73380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14" name="Google Shape;414;p20"/>
          <p:cNvCxnSpPr>
            <a:endCxn id="415" idx="0"/>
          </p:cNvCxnSpPr>
          <p:nvPr/>
        </p:nvCxnSpPr>
        <p:spPr>
          <a:xfrm flipH="1">
            <a:off x="8124825" y="1359425"/>
            <a:ext cx="9900" cy="334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15" name="Google Shape;415;p20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GPIOC-&gt;ODR++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6" name="Google Shape;416;p20"/>
          <p:cNvCxnSpPr>
            <a:endCxn id="415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1" name="Google Shape;421;p21"/>
          <p:cNvCxnSpPr/>
          <p:nvPr/>
        </p:nvCxnSpPr>
        <p:spPr>
          <a:xfrm flipH="1">
            <a:off x="8124750" y="2414375"/>
            <a:ext cx="859800" cy="3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22" name="Google Shape;422;p21"/>
          <p:cNvCxnSpPr>
            <a:stCxn id="423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24" name="Google Shape;424;p21"/>
          <p:cNvCxnSpPr>
            <a:endCxn id="425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26" name="Google Shape;426;p21"/>
          <p:cNvCxnSpPr>
            <a:stCxn id="425" idx="2"/>
          </p:cNvCxnSpPr>
          <p:nvPr/>
        </p:nvCxnSpPr>
        <p:spPr>
          <a:xfrm flipH="1">
            <a:off x="8120025" y="2311025"/>
            <a:ext cx="4800" cy="256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27" name="Google Shape;427;p21"/>
          <p:cNvCxnSpPr>
            <a:stCxn id="428" idx="3"/>
          </p:cNvCxnSpPr>
          <p:nvPr/>
        </p:nvCxnSpPr>
        <p:spPr>
          <a:xfrm>
            <a:off x="8656275" y="2882375"/>
            <a:ext cx="361500" cy="2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29" name="Google Shape;429;p21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21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100528" name="adj1"/>
              <a:gd fmla="val -6907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While-Schleife: Warten solange die Taste gedrückt bleibt, um mehrfachzählungen zu vermeiden.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1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p21"/>
          <p:cNvCxnSpPr>
            <a:endCxn id="433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3" name="Google Shape;433;p21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4" name="Google Shape;434;p21"/>
          <p:cNvCxnSpPr>
            <a:stCxn id="433" idx="1"/>
            <a:endCxn id="433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5" name="Google Shape;435;p21"/>
          <p:cNvCxnSpPr>
            <a:stCxn id="433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6" name="Google Shape;436;p21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7" name="Google Shape;437;p21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8" name="Google Shape;438;p21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9" name="Google Shape;439;p21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0" name="Google Shape;440;p21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21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2" name="Google Shape;442;p21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3" name="Google Shape;443;p21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4" name="Google Shape;444;p21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5" name="Google Shape;445;p21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 gedrückt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6" name="Google Shape;446;p21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447" name="Google Shape;447;p21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48" name="Google Shape;448;p21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9" name="Google Shape;449;p21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PC0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PC1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PC2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PC3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PC4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PC5</a:t>
            </a:r>
            <a:b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0" name="Google Shape;450;p21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451" name="Google Shape;451;p21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52" name="Google Shape;452;p21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3" name="Google Shape;453;p21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454" name="Google Shape;454;p21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55" name="Google Shape;455;p21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6" name="Google Shape;456;p21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457" name="Google Shape;457;p21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58" name="Google Shape;458;p21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9" name="Google Shape;459;p21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460" name="Google Shape;460;p21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61" name="Google Shape;461;p21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2" name="Google Shape;462;p21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463" name="Google Shape;463;p21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64" name="Google Shape;464;p21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5" name="Google Shape;465;p21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466" name="Google Shape;466;p21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67" name="Google Shape;467;p21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8" name="Google Shape;468;p21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469" name="Google Shape;469;p21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70" name="Google Shape;470;p21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1" name="Google Shape;471;p21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=1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2" name="Google Shape;472;p21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sm" w="sm" type="none"/>
          </a:ln>
        </p:spPr>
      </p:cxnSp>
      <p:sp>
        <p:nvSpPr>
          <p:cNvPr id="473" name="Google Shape;473;p21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21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PA1=1?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21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21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while(1)  //Endlosschleife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21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7" name="Google Shape;477;p21"/>
          <p:cNvCxnSpPr/>
          <p:nvPr/>
        </p:nvCxnSpPr>
        <p:spPr>
          <a:xfrm rot="10800000">
            <a:off x="8984425" y="2410200"/>
            <a:ext cx="10500" cy="468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25" name="Google Shape;425;p21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GPIOC-&gt;ODR++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21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PA1=1?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8" name="Google Shape;478;p21"/>
          <p:cNvCxnSpPr>
            <a:stCxn id="425" idx="2"/>
            <a:endCxn id="428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79" name="Google Shape;479;p21"/>
          <p:cNvCxnSpPr>
            <a:stCxn id="428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80" name="Google Shape;480;p21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81" name="Google Shape;481;p21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82" name="Google Shape;482;p21"/>
          <p:cNvCxnSpPr/>
          <p:nvPr/>
        </p:nvCxnSpPr>
        <p:spPr>
          <a:xfrm>
            <a:off x="8134425" y="2577775"/>
            <a:ext cx="564000" cy="338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483" name="Google Shape;48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1992" y="27216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