
<file path=[Content_Types].xml><?xml version="1.0" encoding="utf-8"?>
<Types xmlns="http://schemas.openxmlformats.org/package/2006/content-types">
  <Default ContentType="image/gif" Extension="gif"/>
  <Default ContentType="image/png" Extension="png"/>
  <Default ContentType="application/vnd.openxmlformats-package.relationships+xml" Extension="rels"/>
  <Default ContentType="application/xml" Extension="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notesSlide+xml" PartName="/ppt/notesSlides/notesSlide10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9.xml"/>
  <Override ContentType="application/vnd.openxmlformats-officedocument.presentationml.presProps+xml" PartName="/ppt/presProps.xml"/>
  <Override ContentType="application/vnd.openxmlformats-officedocument.presentationml.presentation.main+xml" PartName="/ppt/presentation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19">
          <p15:clr>
            <a:srgbClr val="A4A3A4"/>
          </p15:clr>
        </p15:guide>
        <p15:guide id="2" pos="2879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18" roundtripDataSignature="AMtx7mi4hlKaCaAlYUEOEdDPOg+FQxayu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19" orient="horz"/>
        <p:guide pos="2879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18" Type="http://customschemas.google.com/relationships/presentationmetadata" Target="meta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" name="Google Shape;5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84" name="Shape 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Google Shape;485;g7e4624efbd_0_4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86" name="Google Shape;486;g7e4624efbd_0_4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49" name="Shape 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Google Shape;550;g7e4624efbd_0_5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51" name="Google Shape;551;g7e4624efbd_0_5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21" name="Shape 6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2" name="Google Shape;622;g6fe11b773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23" name="Google Shape;623;g6fe11b773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7e4624efb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0" name="Google Shape;60;g7e4624efb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7e4624efbd_0_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6" name="Google Shape;106;g7e4624efbd_0_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7e4624efbd_0_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2" name="Google Shape;152;g7e4624efbd_0_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7e4624efbd_0_1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1" name="Google Shape;201;g7e4624efbd_0_1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g7e4624efbd_0_1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0" name="Google Shape;250;g7e4624efbd_0_1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g7e4624efbd_0_2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9" name="Google Shape;299;g7e4624efbd_0_2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g7e4624efbd_0_3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8" name="Google Shape;358;g7e4624efbd_0_3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17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g7e4624efbd_0_4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19" name="Google Shape;419;g7e4624efbd_0_4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elfoli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34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Untertitel">
  <p:cSld name="CAPTION_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43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5" name="Google Shape;45;p4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Große Zahl">
  <p:cSld name="BIG_NUMBER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44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8" name="Google Shape;48;p44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4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Leer" type="blank">
  <p:cSld name="BLANK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Abschnittsüberschrift" type="secHead">
  <p:cSld name="SECTION_HEADER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6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7" name="Google Shape;17;p3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el und Textkorpus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0" name="Google Shape;20;p3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1" name="Google Shape;21;p3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el und zwei Spalten" type="twoColTx">
  <p:cSld name="TITLE_AND_TWO_COLUMNS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4" name="Google Shape;24;p38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5" name="Google Shape;25;p38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" name="Google Shape;26;p3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Nur Titel" type="titleOnly">
  <p:cSld name="TITLE_ONLY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3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9" name="Google Shape;29;p3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Einspaltiger Text">
  <p:cSld name="ONE_COLUMN_TEXT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0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2" name="Google Shape;32;p4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Hauptpunkt">
  <p:cSld name="MAIN_POIN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41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6" name="Google Shape;36;p4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Abschnittsüberschrift und -beschreibung">
  <p:cSld name="SECTION_TITLE_AND_DESCRIPTION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42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Google Shape;39;p42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0" name="Google Shape;40;p42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1" name="Google Shape;41;p42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2" name="Google Shape;42;p4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3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3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gif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gif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.gif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.gif"/><Relationship Id="rId4" Type="http://schemas.openxmlformats.org/officeDocument/2006/relationships/image" Target="../media/image4.gif"/><Relationship Id="rId5" Type="http://schemas.openxmlformats.org/officeDocument/2006/relationships/image" Target="../media/image3.gif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gif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gif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2.gif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gif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gif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gif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gif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gi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/>
          <p:nvPr>
            <p:ph type="ctrTitle"/>
          </p:nvPr>
        </p:nvSpPr>
        <p:spPr>
          <a:xfrm>
            <a:off x="310125" y="337500"/>
            <a:ext cx="8520600" cy="1690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/>
              <a:t>Ports zyklisch abfragen</a:t>
            </a:r>
            <a:br>
              <a:rPr lang="de-DE"/>
            </a:br>
            <a:r>
              <a:rPr lang="de-DE"/>
              <a:t>Polling</a:t>
            </a:r>
            <a:endParaRPr/>
          </a:p>
        </p:txBody>
      </p:sp>
      <p:sp>
        <p:nvSpPr>
          <p:cNvPr id="55" name="Google Shape;55;p1"/>
          <p:cNvSpPr txBox="1"/>
          <p:nvPr>
            <p:ph idx="1" type="subTitle"/>
          </p:nvPr>
        </p:nvSpPr>
        <p:spPr>
          <a:xfrm>
            <a:off x="370500" y="2175450"/>
            <a:ext cx="8520600" cy="119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de-DE"/>
              <a:t>Wie kann der Mikrocontroller auf Eingaben reagieren?</a:t>
            </a:r>
            <a:endParaRPr/>
          </a:p>
        </p:txBody>
      </p:sp>
      <p:sp>
        <p:nvSpPr>
          <p:cNvPr id="56" name="Google Shape;56;p1"/>
          <p:cNvSpPr/>
          <p:nvPr/>
        </p:nvSpPr>
        <p:spPr>
          <a:xfrm>
            <a:off x="2418383" y="4148338"/>
            <a:ext cx="3168000" cy="864300"/>
          </a:xfrm>
          <a:prstGeom prst="wedgeRoundRectCallout">
            <a:avLst>
              <a:gd fmla="val -62710" name="adj1"/>
              <a:gd fmla="val -90442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Ich bin Mik, Dein Mikrocontroller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7" name="Google Shape;57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6329" y="3238048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87" name="Shape 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88" name="Google Shape;488;g7e4624efbd_0_486"/>
          <p:cNvCxnSpPr/>
          <p:nvPr/>
        </p:nvCxnSpPr>
        <p:spPr>
          <a:xfrm rot="10800000">
            <a:off x="8988700" y="2409950"/>
            <a:ext cx="0" cy="4764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89" name="Google Shape;489;g7e4624efbd_0_486"/>
          <p:cNvCxnSpPr>
            <a:stCxn id="490" idx="3"/>
          </p:cNvCxnSpPr>
          <p:nvPr/>
        </p:nvCxnSpPr>
        <p:spPr>
          <a:xfrm>
            <a:off x="8656275" y="2882375"/>
            <a:ext cx="336600" cy="39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91" name="Google Shape;491;g7e4624efbd_0_486"/>
          <p:cNvCxnSpPr/>
          <p:nvPr/>
        </p:nvCxnSpPr>
        <p:spPr>
          <a:xfrm rot="10800000">
            <a:off x="8127350" y="2408000"/>
            <a:ext cx="865500" cy="21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92" name="Google Shape;492;g7e4624efbd_0_486"/>
          <p:cNvCxnSpPr>
            <a:stCxn id="493" idx="2"/>
            <a:endCxn id="490" idx="0"/>
          </p:cNvCxnSpPr>
          <p:nvPr/>
        </p:nvCxnSpPr>
        <p:spPr>
          <a:xfrm>
            <a:off x="8124825" y="2311025"/>
            <a:ext cx="0" cy="2628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94" name="Google Shape;494;g7e4624efbd_0_486"/>
          <p:cNvCxnSpPr/>
          <p:nvPr/>
        </p:nvCxnSpPr>
        <p:spPr>
          <a:xfrm>
            <a:off x="8127200" y="3202625"/>
            <a:ext cx="0" cy="3357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95" name="Google Shape;495;g7e4624efbd_0_486"/>
          <p:cNvSpPr/>
          <p:nvPr/>
        </p:nvSpPr>
        <p:spPr>
          <a:xfrm>
            <a:off x="771108" y="3803013"/>
            <a:ext cx="3168000" cy="864300"/>
          </a:xfrm>
          <a:prstGeom prst="wedgeRoundRectCallout">
            <a:avLst>
              <a:gd fmla="val 58020" name="adj1"/>
              <a:gd fmla="val -117510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Taste offen =&gt; Rückkehr in die Endlosschleife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96" name="Google Shape;496;g7e4624efbd_0_48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10804" y="2749923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497" name="Google Shape;497;g7e4624efbd_0_486"/>
          <p:cNvSpPr/>
          <p:nvPr/>
        </p:nvSpPr>
        <p:spPr>
          <a:xfrm>
            <a:off x="3277150" y="712750"/>
            <a:ext cx="1844400" cy="1925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98" name="Google Shape;498;g7e4624efbd_0_486"/>
          <p:cNvCxnSpPr>
            <a:endCxn id="499" idx="3"/>
          </p:cNvCxnSpPr>
          <p:nvPr/>
        </p:nvCxnSpPr>
        <p:spPr>
          <a:xfrm rot="10800000">
            <a:off x="2645425" y="1667875"/>
            <a:ext cx="10629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99" name="Google Shape;499;g7e4624efbd_0_486"/>
          <p:cNvSpPr/>
          <p:nvPr/>
        </p:nvSpPr>
        <p:spPr>
          <a:xfrm>
            <a:off x="1983925" y="1487875"/>
            <a:ext cx="6615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500" name="Google Shape;500;g7e4624efbd_0_486"/>
          <p:cNvCxnSpPr>
            <a:stCxn id="499" idx="1"/>
          </p:cNvCxnSpPr>
          <p:nvPr/>
        </p:nvCxnSpPr>
        <p:spPr>
          <a:xfrm flipH="1" rot="10800000">
            <a:off x="1983925" y="1506175"/>
            <a:ext cx="661200" cy="1617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01" name="Google Shape;501;g7e4624efbd_0_486"/>
          <p:cNvCxnSpPr>
            <a:stCxn id="499" idx="1"/>
          </p:cNvCxnSpPr>
          <p:nvPr/>
        </p:nvCxnSpPr>
        <p:spPr>
          <a:xfrm rot="10800000">
            <a:off x="1660525" y="1667875"/>
            <a:ext cx="3234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02" name="Google Shape;502;g7e4624efbd_0_486"/>
          <p:cNvSpPr txBox="1"/>
          <p:nvPr/>
        </p:nvSpPr>
        <p:spPr>
          <a:xfrm>
            <a:off x="1425325" y="1487875"/>
            <a:ext cx="235200" cy="42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cxnSp>
        <p:nvCxnSpPr>
          <p:cNvPr id="503" name="Google Shape;503;g7e4624efbd_0_486"/>
          <p:cNvCxnSpPr/>
          <p:nvPr/>
        </p:nvCxnSpPr>
        <p:spPr>
          <a:xfrm>
            <a:off x="3454200" y="1667875"/>
            <a:ext cx="0" cy="7299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04" name="Google Shape;504;g7e4624efbd_0_486"/>
          <p:cNvSpPr/>
          <p:nvPr/>
        </p:nvSpPr>
        <p:spPr>
          <a:xfrm>
            <a:off x="3384450" y="1847875"/>
            <a:ext cx="139500" cy="429900"/>
          </a:xfrm>
          <a:prstGeom prst="rect">
            <a:avLst/>
          </a:prstGeom>
          <a:solidFill>
            <a:schemeClr val="lt2"/>
          </a:solidFill>
          <a:ln cap="flat" cmpd="sng" w="2857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505" name="Google Shape;505;g7e4624efbd_0_486"/>
          <p:cNvCxnSpPr/>
          <p:nvPr/>
        </p:nvCxnSpPr>
        <p:spPr>
          <a:xfrm rot="10800000">
            <a:off x="3369375" y="2397775"/>
            <a:ext cx="1626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06" name="Google Shape;506;g7e4624efbd_0_486"/>
          <p:cNvSpPr txBox="1"/>
          <p:nvPr/>
        </p:nvSpPr>
        <p:spPr>
          <a:xfrm>
            <a:off x="3543350" y="2217775"/>
            <a:ext cx="3015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507" name="Google Shape;507;g7e4624efbd_0_486"/>
          <p:cNvSpPr txBox="1"/>
          <p:nvPr/>
        </p:nvSpPr>
        <p:spPr>
          <a:xfrm>
            <a:off x="3737475" y="1495300"/>
            <a:ext cx="5076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PA1</a:t>
            </a:r>
            <a:endParaRPr/>
          </a:p>
        </p:txBody>
      </p:sp>
      <p:cxnSp>
        <p:nvCxnSpPr>
          <p:cNvPr id="508" name="Google Shape;508;g7e4624efbd_0_486"/>
          <p:cNvCxnSpPr/>
          <p:nvPr/>
        </p:nvCxnSpPr>
        <p:spPr>
          <a:xfrm rot="10800000">
            <a:off x="2288075" y="1437925"/>
            <a:ext cx="0" cy="1491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09" name="Google Shape;509;g7e4624efbd_0_486"/>
          <p:cNvCxnSpPr/>
          <p:nvPr/>
        </p:nvCxnSpPr>
        <p:spPr>
          <a:xfrm rot="10800000">
            <a:off x="2355100" y="1449300"/>
            <a:ext cx="0" cy="1194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10" name="Google Shape;510;g7e4624efbd_0_486"/>
          <p:cNvCxnSpPr/>
          <p:nvPr/>
        </p:nvCxnSpPr>
        <p:spPr>
          <a:xfrm rot="10800000">
            <a:off x="2177550" y="1449300"/>
            <a:ext cx="275100" cy="18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11" name="Google Shape;511;g7e4624efbd_0_486"/>
          <p:cNvSpPr txBox="1"/>
          <p:nvPr/>
        </p:nvSpPr>
        <p:spPr>
          <a:xfrm>
            <a:off x="1997400" y="1744400"/>
            <a:ext cx="6756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Taste</a:t>
            </a:r>
            <a:endParaRPr/>
          </a:p>
        </p:txBody>
      </p:sp>
      <p:grpSp>
        <p:nvGrpSpPr>
          <p:cNvPr id="512" name="Google Shape;512;g7e4624efbd_0_486"/>
          <p:cNvGrpSpPr/>
          <p:nvPr/>
        </p:nvGrpSpPr>
        <p:grpSpPr>
          <a:xfrm>
            <a:off x="5121625" y="848250"/>
            <a:ext cx="523800" cy="161700"/>
            <a:chOff x="5121625" y="813725"/>
            <a:chExt cx="523800" cy="161700"/>
          </a:xfrm>
        </p:grpSpPr>
        <p:cxnSp>
          <p:nvCxnSpPr>
            <p:cNvPr id="513" name="Google Shape;513;g7e4624efbd_0_486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514" name="Google Shape;514;g7e4624efbd_0_486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rgbClr val="FF00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15" name="Google Shape;515;g7e4624efbd_0_486"/>
          <p:cNvSpPr txBox="1"/>
          <p:nvPr/>
        </p:nvSpPr>
        <p:spPr>
          <a:xfrm>
            <a:off x="4458600" y="739850"/>
            <a:ext cx="647400" cy="187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PC0</a:t>
            </a:r>
            <a:br>
              <a:rPr lang="de-DE"/>
            </a:br>
            <a:r>
              <a:rPr lang="de-DE"/>
              <a:t>PC1</a:t>
            </a:r>
            <a:br>
              <a:rPr lang="de-DE"/>
            </a:br>
            <a:r>
              <a:rPr lang="de-DE"/>
              <a:t>PC2</a:t>
            </a:r>
            <a:br>
              <a:rPr lang="de-DE"/>
            </a:br>
            <a:r>
              <a:rPr lang="de-DE"/>
              <a:t>PC3</a:t>
            </a:r>
            <a:br>
              <a:rPr lang="de-DE"/>
            </a:br>
            <a:r>
              <a:rPr lang="de-DE"/>
              <a:t>PC4</a:t>
            </a:r>
            <a:br>
              <a:rPr lang="de-DE"/>
            </a:br>
            <a:r>
              <a:rPr lang="de-DE"/>
              <a:t>PC5</a:t>
            </a:r>
            <a:br>
              <a:rPr lang="de-DE"/>
            </a:br>
            <a:r>
              <a:rPr lang="de-DE"/>
              <a:t>PC6</a:t>
            </a:r>
            <a:endParaRPr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PC7</a:t>
            </a:r>
            <a:endParaRPr/>
          </a:p>
        </p:txBody>
      </p:sp>
      <p:grpSp>
        <p:nvGrpSpPr>
          <p:cNvPr id="516" name="Google Shape;516;g7e4624efbd_0_486"/>
          <p:cNvGrpSpPr/>
          <p:nvPr/>
        </p:nvGrpSpPr>
        <p:grpSpPr>
          <a:xfrm>
            <a:off x="5121625" y="1067325"/>
            <a:ext cx="523800" cy="161700"/>
            <a:chOff x="5121625" y="813725"/>
            <a:chExt cx="523800" cy="161700"/>
          </a:xfrm>
        </p:grpSpPr>
        <p:cxnSp>
          <p:nvCxnSpPr>
            <p:cNvPr id="517" name="Google Shape;517;g7e4624efbd_0_486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518" name="Google Shape;518;g7e4624efbd_0_486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19" name="Google Shape;519;g7e4624efbd_0_486"/>
          <p:cNvGrpSpPr/>
          <p:nvPr/>
        </p:nvGrpSpPr>
        <p:grpSpPr>
          <a:xfrm>
            <a:off x="5121625" y="1270925"/>
            <a:ext cx="523800" cy="161700"/>
            <a:chOff x="5121625" y="813725"/>
            <a:chExt cx="523800" cy="161700"/>
          </a:xfrm>
        </p:grpSpPr>
        <p:cxnSp>
          <p:nvCxnSpPr>
            <p:cNvPr id="520" name="Google Shape;520;g7e4624efbd_0_486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521" name="Google Shape;521;g7e4624efbd_0_486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22" name="Google Shape;522;g7e4624efbd_0_486"/>
          <p:cNvGrpSpPr/>
          <p:nvPr/>
        </p:nvGrpSpPr>
        <p:grpSpPr>
          <a:xfrm>
            <a:off x="5121625" y="1693600"/>
            <a:ext cx="523800" cy="161700"/>
            <a:chOff x="5121625" y="813725"/>
            <a:chExt cx="523800" cy="161700"/>
          </a:xfrm>
        </p:grpSpPr>
        <p:cxnSp>
          <p:nvCxnSpPr>
            <p:cNvPr id="523" name="Google Shape;523;g7e4624efbd_0_486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524" name="Google Shape;524;g7e4624efbd_0_486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25" name="Google Shape;525;g7e4624efbd_0_486"/>
          <p:cNvGrpSpPr/>
          <p:nvPr/>
        </p:nvGrpSpPr>
        <p:grpSpPr>
          <a:xfrm>
            <a:off x="5121625" y="1474525"/>
            <a:ext cx="523800" cy="161700"/>
            <a:chOff x="5121625" y="813725"/>
            <a:chExt cx="523800" cy="161700"/>
          </a:xfrm>
        </p:grpSpPr>
        <p:cxnSp>
          <p:nvCxnSpPr>
            <p:cNvPr id="526" name="Google Shape;526;g7e4624efbd_0_486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527" name="Google Shape;527;g7e4624efbd_0_486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28" name="Google Shape;528;g7e4624efbd_0_486"/>
          <p:cNvGrpSpPr/>
          <p:nvPr/>
        </p:nvGrpSpPr>
        <p:grpSpPr>
          <a:xfrm>
            <a:off x="5121625" y="1889825"/>
            <a:ext cx="523800" cy="161700"/>
            <a:chOff x="5121625" y="813725"/>
            <a:chExt cx="523800" cy="161700"/>
          </a:xfrm>
        </p:grpSpPr>
        <p:cxnSp>
          <p:nvCxnSpPr>
            <p:cNvPr id="529" name="Google Shape;529;g7e4624efbd_0_486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530" name="Google Shape;530;g7e4624efbd_0_486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31" name="Google Shape;531;g7e4624efbd_0_486"/>
          <p:cNvGrpSpPr/>
          <p:nvPr/>
        </p:nvGrpSpPr>
        <p:grpSpPr>
          <a:xfrm>
            <a:off x="5121625" y="2116275"/>
            <a:ext cx="523800" cy="161700"/>
            <a:chOff x="5121625" y="813725"/>
            <a:chExt cx="523800" cy="161700"/>
          </a:xfrm>
        </p:grpSpPr>
        <p:cxnSp>
          <p:nvCxnSpPr>
            <p:cNvPr id="532" name="Google Shape;532;g7e4624efbd_0_486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533" name="Google Shape;533;g7e4624efbd_0_486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34" name="Google Shape;534;g7e4624efbd_0_486"/>
          <p:cNvGrpSpPr/>
          <p:nvPr/>
        </p:nvGrpSpPr>
        <p:grpSpPr>
          <a:xfrm>
            <a:off x="5121625" y="2319875"/>
            <a:ext cx="523800" cy="161700"/>
            <a:chOff x="5121625" y="813725"/>
            <a:chExt cx="523800" cy="161700"/>
          </a:xfrm>
        </p:grpSpPr>
        <p:cxnSp>
          <p:nvCxnSpPr>
            <p:cNvPr id="535" name="Google Shape;535;g7e4624efbd_0_486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536" name="Google Shape;536;g7e4624efbd_0_486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37" name="Google Shape;537;g7e4624efbd_0_486"/>
          <p:cNvSpPr txBox="1"/>
          <p:nvPr/>
        </p:nvSpPr>
        <p:spPr>
          <a:xfrm>
            <a:off x="4126900" y="1494625"/>
            <a:ext cx="403500" cy="3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-DE">
                <a:solidFill>
                  <a:srgbClr val="0000FF"/>
                </a:solidFill>
              </a:rPr>
              <a:t>=0</a:t>
            </a:r>
            <a:endParaRPr b="1">
              <a:solidFill>
                <a:srgbClr val="0000FF"/>
              </a:solidFill>
            </a:endParaRPr>
          </a:p>
        </p:txBody>
      </p:sp>
      <p:cxnSp>
        <p:nvCxnSpPr>
          <p:cNvPr id="538" name="Google Shape;538;g7e4624efbd_0_486"/>
          <p:cNvCxnSpPr/>
          <p:nvPr/>
        </p:nvCxnSpPr>
        <p:spPr>
          <a:xfrm rot="10800000">
            <a:off x="6765250" y="3543850"/>
            <a:ext cx="1357200" cy="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539" name="Google Shape;539;g7e4624efbd_0_486"/>
          <p:cNvCxnSpPr>
            <a:stCxn id="540" idx="3"/>
          </p:cNvCxnSpPr>
          <p:nvPr/>
        </p:nvCxnSpPr>
        <p:spPr>
          <a:xfrm>
            <a:off x="7301775" y="1351775"/>
            <a:ext cx="832500" cy="102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541" name="Google Shape;541;g7e4624efbd_0_486"/>
          <p:cNvCxnSpPr>
            <a:endCxn id="493" idx="0"/>
          </p:cNvCxnSpPr>
          <p:nvPr/>
        </p:nvCxnSpPr>
        <p:spPr>
          <a:xfrm flipH="1">
            <a:off x="8124825" y="1371725"/>
            <a:ext cx="9600" cy="3219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542" name="Google Shape;542;g7e4624efbd_0_486"/>
          <p:cNvSpPr/>
          <p:nvPr/>
        </p:nvSpPr>
        <p:spPr>
          <a:xfrm>
            <a:off x="5972175" y="723900"/>
            <a:ext cx="790500" cy="41052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0" name="Google Shape;540;g7e4624efbd_0_486"/>
          <p:cNvSpPr/>
          <p:nvPr/>
        </p:nvSpPr>
        <p:spPr>
          <a:xfrm>
            <a:off x="6238875" y="1043075"/>
            <a:ext cx="1062900" cy="617400"/>
          </a:xfrm>
          <a:prstGeom prst="diamond">
            <a:avLst/>
          </a:prstGeom>
          <a:solidFill>
            <a:schemeClr val="lt1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PA1=1?</a:t>
            </a:r>
            <a:endParaRPr/>
          </a:p>
        </p:txBody>
      </p:sp>
      <p:sp>
        <p:nvSpPr>
          <p:cNvPr id="543" name="Google Shape;543;g7e4624efbd_0_486"/>
          <p:cNvSpPr txBox="1"/>
          <p:nvPr/>
        </p:nvSpPr>
        <p:spPr>
          <a:xfrm>
            <a:off x="6277575" y="1594450"/>
            <a:ext cx="6756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nein</a:t>
            </a:r>
            <a:endParaRPr/>
          </a:p>
        </p:txBody>
      </p:sp>
      <p:sp>
        <p:nvSpPr>
          <p:cNvPr id="544" name="Google Shape;544;g7e4624efbd_0_486"/>
          <p:cNvSpPr txBox="1"/>
          <p:nvPr/>
        </p:nvSpPr>
        <p:spPr>
          <a:xfrm>
            <a:off x="5800725" y="287625"/>
            <a:ext cx="29814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while(1)  //Endlosschleife </a:t>
            </a:r>
            <a:endParaRPr/>
          </a:p>
        </p:txBody>
      </p:sp>
      <p:sp>
        <p:nvSpPr>
          <p:cNvPr id="545" name="Google Shape;545;g7e4624efbd_0_486"/>
          <p:cNvSpPr txBox="1"/>
          <p:nvPr/>
        </p:nvSpPr>
        <p:spPr>
          <a:xfrm>
            <a:off x="8468400" y="2886088"/>
            <a:ext cx="6756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ja</a:t>
            </a:r>
            <a:endParaRPr/>
          </a:p>
        </p:txBody>
      </p:sp>
      <p:sp>
        <p:nvSpPr>
          <p:cNvPr id="493" name="Google Shape;493;g7e4624efbd_0_486"/>
          <p:cNvSpPr/>
          <p:nvPr/>
        </p:nvSpPr>
        <p:spPr>
          <a:xfrm>
            <a:off x="7248525" y="1693625"/>
            <a:ext cx="1752600" cy="6174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GPIOC-&gt;ODR++</a:t>
            </a:r>
            <a:endParaRPr/>
          </a:p>
        </p:txBody>
      </p:sp>
      <p:sp>
        <p:nvSpPr>
          <p:cNvPr id="490" name="Google Shape;490;g7e4624efbd_0_486"/>
          <p:cNvSpPr/>
          <p:nvPr/>
        </p:nvSpPr>
        <p:spPr>
          <a:xfrm>
            <a:off x="7593375" y="2573675"/>
            <a:ext cx="1062900" cy="617400"/>
          </a:xfrm>
          <a:prstGeom prst="diamond">
            <a:avLst/>
          </a:prstGeom>
          <a:solidFill>
            <a:schemeClr val="lt1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PA1=1?</a:t>
            </a:r>
            <a:endParaRPr/>
          </a:p>
        </p:txBody>
      </p:sp>
      <p:cxnSp>
        <p:nvCxnSpPr>
          <p:cNvPr id="546" name="Google Shape;546;g7e4624efbd_0_486"/>
          <p:cNvCxnSpPr/>
          <p:nvPr/>
        </p:nvCxnSpPr>
        <p:spPr>
          <a:xfrm rot="10800000">
            <a:off x="6748425" y="3545500"/>
            <a:ext cx="1376400" cy="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547" name="Google Shape;547;g7e4624efbd_0_486"/>
          <p:cNvCxnSpPr/>
          <p:nvPr/>
        </p:nvCxnSpPr>
        <p:spPr>
          <a:xfrm>
            <a:off x="8124825" y="3191075"/>
            <a:ext cx="0" cy="3522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548" name="Google Shape;548;g7e4624efbd_0_486"/>
          <p:cNvSpPr txBox="1"/>
          <p:nvPr/>
        </p:nvSpPr>
        <p:spPr>
          <a:xfrm>
            <a:off x="8139175" y="3202788"/>
            <a:ext cx="6756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nein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52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53" name="Google Shape;553;g7e4624efbd_0_565"/>
          <p:cNvCxnSpPr/>
          <p:nvPr/>
        </p:nvCxnSpPr>
        <p:spPr>
          <a:xfrm>
            <a:off x="8124825" y="3191075"/>
            <a:ext cx="0" cy="3522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554" name="Google Shape;554;g7e4624efbd_0_565"/>
          <p:cNvSpPr txBox="1"/>
          <p:nvPr/>
        </p:nvSpPr>
        <p:spPr>
          <a:xfrm>
            <a:off x="8139175" y="3202788"/>
            <a:ext cx="6756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nein</a:t>
            </a:r>
            <a:endParaRPr/>
          </a:p>
        </p:txBody>
      </p:sp>
      <p:cxnSp>
        <p:nvCxnSpPr>
          <p:cNvPr id="555" name="Google Shape;555;g7e4624efbd_0_565"/>
          <p:cNvCxnSpPr/>
          <p:nvPr/>
        </p:nvCxnSpPr>
        <p:spPr>
          <a:xfrm rot="10800000">
            <a:off x="6748425" y="3545500"/>
            <a:ext cx="1376400" cy="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556" name="Google Shape;556;g7e4624efbd_0_565"/>
          <p:cNvSpPr/>
          <p:nvPr/>
        </p:nvSpPr>
        <p:spPr>
          <a:xfrm>
            <a:off x="6076950" y="847725"/>
            <a:ext cx="577500" cy="38100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7" name="Google Shape;557;g7e4624efbd_0_565"/>
          <p:cNvSpPr/>
          <p:nvPr/>
        </p:nvSpPr>
        <p:spPr>
          <a:xfrm>
            <a:off x="3277150" y="712750"/>
            <a:ext cx="1844400" cy="1925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558" name="Google Shape;558;g7e4624efbd_0_565"/>
          <p:cNvCxnSpPr>
            <a:endCxn id="559" idx="3"/>
          </p:cNvCxnSpPr>
          <p:nvPr/>
        </p:nvCxnSpPr>
        <p:spPr>
          <a:xfrm rot="10800000">
            <a:off x="2645425" y="1667875"/>
            <a:ext cx="10629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59" name="Google Shape;559;g7e4624efbd_0_565"/>
          <p:cNvSpPr/>
          <p:nvPr/>
        </p:nvSpPr>
        <p:spPr>
          <a:xfrm>
            <a:off x="1983925" y="1487875"/>
            <a:ext cx="6615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560" name="Google Shape;560;g7e4624efbd_0_565"/>
          <p:cNvCxnSpPr>
            <a:stCxn id="559" idx="1"/>
          </p:cNvCxnSpPr>
          <p:nvPr/>
        </p:nvCxnSpPr>
        <p:spPr>
          <a:xfrm flipH="1" rot="10800000">
            <a:off x="1983925" y="1506175"/>
            <a:ext cx="661200" cy="1617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61" name="Google Shape;561;g7e4624efbd_0_565"/>
          <p:cNvCxnSpPr>
            <a:stCxn id="559" idx="1"/>
          </p:cNvCxnSpPr>
          <p:nvPr/>
        </p:nvCxnSpPr>
        <p:spPr>
          <a:xfrm rot="10800000">
            <a:off x="1660525" y="1667875"/>
            <a:ext cx="3234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62" name="Google Shape;562;g7e4624efbd_0_565"/>
          <p:cNvSpPr txBox="1"/>
          <p:nvPr/>
        </p:nvSpPr>
        <p:spPr>
          <a:xfrm>
            <a:off x="1425325" y="1487875"/>
            <a:ext cx="235200" cy="42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cxnSp>
        <p:nvCxnSpPr>
          <p:cNvPr id="563" name="Google Shape;563;g7e4624efbd_0_565"/>
          <p:cNvCxnSpPr/>
          <p:nvPr/>
        </p:nvCxnSpPr>
        <p:spPr>
          <a:xfrm>
            <a:off x="3454200" y="1667875"/>
            <a:ext cx="0" cy="7299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64" name="Google Shape;564;g7e4624efbd_0_565"/>
          <p:cNvSpPr/>
          <p:nvPr/>
        </p:nvSpPr>
        <p:spPr>
          <a:xfrm>
            <a:off x="3384450" y="1847875"/>
            <a:ext cx="139500" cy="429900"/>
          </a:xfrm>
          <a:prstGeom prst="rect">
            <a:avLst/>
          </a:prstGeom>
          <a:solidFill>
            <a:schemeClr val="lt2"/>
          </a:solidFill>
          <a:ln cap="flat" cmpd="sng" w="2857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565" name="Google Shape;565;g7e4624efbd_0_565"/>
          <p:cNvCxnSpPr/>
          <p:nvPr/>
        </p:nvCxnSpPr>
        <p:spPr>
          <a:xfrm rot="10800000">
            <a:off x="3369375" y="2397775"/>
            <a:ext cx="1626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66" name="Google Shape;566;g7e4624efbd_0_565"/>
          <p:cNvSpPr txBox="1"/>
          <p:nvPr/>
        </p:nvSpPr>
        <p:spPr>
          <a:xfrm>
            <a:off x="3543350" y="2217775"/>
            <a:ext cx="3015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567" name="Google Shape;567;g7e4624efbd_0_565"/>
          <p:cNvSpPr txBox="1"/>
          <p:nvPr/>
        </p:nvSpPr>
        <p:spPr>
          <a:xfrm>
            <a:off x="3737475" y="1495300"/>
            <a:ext cx="5076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PA1</a:t>
            </a:r>
            <a:endParaRPr/>
          </a:p>
        </p:txBody>
      </p:sp>
      <p:cxnSp>
        <p:nvCxnSpPr>
          <p:cNvPr id="568" name="Google Shape;568;g7e4624efbd_0_565"/>
          <p:cNvCxnSpPr/>
          <p:nvPr/>
        </p:nvCxnSpPr>
        <p:spPr>
          <a:xfrm rot="10800000">
            <a:off x="2288075" y="1437925"/>
            <a:ext cx="0" cy="1491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69" name="Google Shape;569;g7e4624efbd_0_565"/>
          <p:cNvCxnSpPr/>
          <p:nvPr/>
        </p:nvCxnSpPr>
        <p:spPr>
          <a:xfrm rot="10800000">
            <a:off x="2355100" y="1449300"/>
            <a:ext cx="0" cy="1194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70" name="Google Shape;570;g7e4624efbd_0_565"/>
          <p:cNvCxnSpPr/>
          <p:nvPr/>
        </p:nvCxnSpPr>
        <p:spPr>
          <a:xfrm rot="10800000">
            <a:off x="2177550" y="1449300"/>
            <a:ext cx="275100" cy="18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71" name="Google Shape;571;g7e4624efbd_0_565"/>
          <p:cNvSpPr txBox="1"/>
          <p:nvPr/>
        </p:nvSpPr>
        <p:spPr>
          <a:xfrm>
            <a:off x="1997400" y="1744400"/>
            <a:ext cx="6756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Taste</a:t>
            </a:r>
            <a:endParaRPr/>
          </a:p>
        </p:txBody>
      </p:sp>
      <p:grpSp>
        <p:nvGrpSpPr>
          <p:cNvPr id="572" name="Google Shape;572;g7e4624efbd_0_565"/>
          <p:cNvGrpSpPr/>
          <p:nvPr/>
        </p:nvGrpSpPr>
        <p:grpSpPr>
          <a:xfrm>
            <a:off x="5121625" y="848250"/>
            <a:ext cx="523800" cy="161700"/>
            <a:chOff x="5121625" y="813725"/>
            <a:chExt cx="523800" cy="161700"/>
          </a:xfrm>
        </p:grpSpPr>
        <p:cxnSp>
          <p:nvCxnSpPr>
            <p:cNvPr id="573" name="Google Shape;573;g7e4624efbd_0_565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574" name="Google Shape;574;g7e4624efbd_0_565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rgbClr val="FF00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75" name="Google Shape;575;g7e4624efbd_0_565"/>
          <p:cNvSpPr txBox="1"/>
          <p:nvPr/>
        </p:nvSpPr>
        <p:spPr>
          <a:xfrm>
            <a:off x="4458600" y="739850"/>
            <a:ext cx="647400" cy="187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PC0</a:t>
            </a:r>
            <a:br>
              <a:rPr lang="de-DE"/>
            </a:br>
            <a:r>
              <a:rPr lang="de-DE"/>
              <a:t>PC1</a:t>
            </a:r>
            <a:br>
              <a:rPr lang="de-DE"/>
            </a:br>
            <a:r>
              <a:rPr lang="de-DE"/>
              <a:t>PC2</a:t>
            </a:r>
            <a:br>
              <a:rPr lang="de-DE"/>
            </a:br>
            <a:r>
              <a:rPr lang="de-DE"/>
              <a:t>PC3</a:t>
            </a:r>
            <a:br>
              <a:rPr lang="de-DE"/>
            </a:br>
            <a:r>
              <a:rPr lang="de-DE"/>
              <a:t>PC4</a:t>
            </a:r>
            <a:br>
              <a:rPr lang="de-DE"/>
            </a:br>
            <a:r>
              <a:rPr lang="de-DE"/>
              <a:t>PC5</a:t>
            </a:r>
            <a:br>
              <a:rPr lang="de-DE"/>
            </a:br>
            <a:r>
              <a:rPr lang="de-DE"/>
              <a:t>PC6</a:t>
            </a:r>
            <a:endParaRPr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PC7</a:t>
            </a:r>
            <a:endParaRPr/>
          </a:p>
        </p:txBody>
      </p:sp>
      <p:grpSp>
        <p:nvGrpSpPr>
          <p:cNvPr id="576" name="Google Shape;576;g7e4624efbd_0_565"/>
          <p:cNvGrpSpPr/>
          <p:nvPr/>
        </p:nvGrpSpPr>
        <p:grpSpPr>
          <a:xfrm>
            <a:off x="5121625" y="1067325"/>
            <a:ext cx="523800" cy="161700"/>
            <a:chOff x="5121625" y="813725"/>
            <a:chExt cx="523800" cy="161700"/>
          </a:xfrm>
        </p:grpSpPr>
        <p:cxnSp>
          <p:nvCxnSpPr>
            <p:cNvPr id="577" name="Google Shape;577;g7e4624efbd_0_565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578" name="Google Shape;578;g7e4624efbd_0_565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79" name="Google Shape;579;g7e4624efbd_0_565"/>
          <p:cNvGrpSpPr/>
          <p:nvPr/>
        </p:nvGrpSpPr>
        <p:grpSpPr>
          <a:xfrm>
            <a:off x="5121625" y="1270925"/>
            <a:ext cx="523800" cy="161700"/>
            <a:chOff x="5121625" y="813725"/>
            <a:chExt cx="523800" cy="161700"/>
          </a:xfrm>
        </p:grpSpPr>
        <p:cxnSp>
          <p:nvCxnSpPr>
            <p:cNvPr id="580" name="Google Shape;580;g7e4624efbd_0_565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581" name="Google Shape;581;g7e4624efbd_0_565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82" name="Google Shape;582;g7e4624efbd_0_565"/>
          <p:cNvGrpSpPr/>
          <p:nvPr/>
        </p:nvGrpSpPr>
        <p:grpSpPr>
          <a:xfrm>
            <a:off x="5121625" y="1693600"/>
            <a:ext cx="523800" cy="161700"/>
            <a:chOff x="5121625" y="813725"/>
            <a:chExt cx="523800" cy="161700"/>
          </a:xfrm>
        </p:grpSpPr>
        <p:cxnSp>
          <p:nvCxnSpPr>
            <p:cNvPr id="583" name="Google Shape;583;g7e4624efbd_0_565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584" name="Google Shape;584;g7e4624efbd_0_565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85" name="Google Shape;585;g7e4624efbd_0_565"/>
          <p:cNvGrpSpPr/>
          <p:nvPr/>
        </p:nvGrpSpPr>
        <p:grpSpPr>
          <a:xfrm>
            <a:off x="5121625" y="1474525"/>
            <a:ext cx="523800" cy="161700"/>
            <a:chOff x="5121625" y="813725"/>
            <a:chExt cx="523800" cy="161700"/>
          </a:xfrm>
        </p:grpSpPr>
        <p:cxnSp>
          <p:nvCxnSpPr>
            <p:cNvPr id="586" name="Google Shape;586;g7e4624efbd_0_565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587" name="Google Shape;587;g7e4624efbd_0_565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88" name="Google Shape;588;g7e4624efbd_0_565"/>
          <p:cNvGrpSpPr/>
          <p:nvPr/>
        </p:nvGrpSpPr>
        <p:grpSpPr>
          <a:xfrm>
            <a:off x="5121625" y="1889825"/>
            <a:ext cx="523800" cy="161700"/>
            <a:chOff x="5121625" y="813725"/>
            <a:chExt cx="523800" cy="161700"/>
          </a:xfrm>
        </p:grpSpPr>
        <p:cxnSp>
          <p:nvCxnSpPr>
            <p:cNvPr id="589" name="Google Shape;589;g7e4624efbd_0_565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590" name="Google Shape;590;g7e4624efbd_0_565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91" name="Google Shape;591;g7e4624efbd_0_565"/>
          <p:cNvGrpSpPr/>
          <p:nvPr/>
        </p:nvGrpSpPr>
        <p:grpSpPr>
          <a:xfrm>
            <a:off x="5121625" y="2116275"/>
            <a:ext cx="523800" cy="161700"/>
            <a:chOff x="5121625" y="813725"/>
            <a:chExt cx="523800" cy="161700"/>
          </a:xfrm>
        </p:grpSpPr>
        <p:cxnSp>
          <p:nvCxnSpPr>
            <p:cNvPr id="592" name="Google Shape;592;g7e4624efbd_0_565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593" name="Google Shape;593;g7e4624efbd_0_565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94" name="Google Shape;594;g7e4624efbd_0_565"/>
          <p:cNvGrpSpPr/>
          <p:nvPr/>
        </p:nvGrpSpPr>
        <p:grpSpPr>
          <a:xfrm>
            <a:off x="5121625" y="2319875"/>
            <a:ext cx="523800" cy="161700"/>
            <a:chOff x="5121625" y="813725"/>
            <a:chExt cx="523800" cy="161700"/>
          </a:xfrm>
        </p:grpSpPr>
        <p:cxnSp>
          <p:nvCxnSpPr>
            <p:cNvPr id="595" name="Google Shape;595;g7e4624efbd_0_565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596" name="Google Shape;596;g7e4624efbd_0_565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97" name="Google Shape;597;g7e4624efbd_0_565"/>
          <p:cNvSpPr txBox="1"/>
          <p:nvPr/>
        </p:nvSpPr>
        <p:spPr>
          <a:xfrm>
            <a:off x="4126900" y="1494625"/>
            <a:ext cx="403500" cy="3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-DE">
                <a:solidFill>
                  <a:srgbClr val="0000FF"/>
                </a:solidFill>
              </a:rPr>
              <a:t>=0</a:t>
            </a:r>
            <a:endParaRPr b="1">
              <a:solidFill>
                <a:srgbClr val="0000FF"/>
              </a:solidFill>
            </a:endParaRPr>
          </a:p>
        </p:txBody>
      </p:sp>
      <p:sp>
        <p:nvSpPr>
          <p:cNvPr id="598" name="Google Shape;598;g7e4624efbd_0_565"/>
          <p:cNvSpPr/>
          <p:nvPr/>
        </p:nvSpPr>
        <p:spPr>
          <a:xfrm>
            <a:off x="5972175" y="723900"/>
            <a:ext cx="790500" cy="41052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9" name="Google Shape;599;g7e4624efbd_0_565"/>
          <p:cNvSpPr/>
          <p:nvPr/>
        </p:nvSpPr>
        <p:spPr>
          <a:xfrm>
            <a:off x="6238875" y="1043075"/>
            <a:ext cx="1062900" cy="617400"/>
          </a:xfrm>
          <a:prstGeom prst="diamond">
            <a:avLst/>
          </a:prstGeom>
          <a:solidFill>
            <a:schemeClr val="lt1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PA1=1?</a:t>
            </a:r>
            <a:endParaRPr/>
          </a:p>
        </p:txBody>
      </p:sp>
      <p:sp>
        <p:nvSpPr>
          <p:cNvPr id="600" name="Google Shape;600;g7e4624efbd_0_565"/>
          <p:cNvSpPr txBox="1"/>
          <p:nvPr/>
        </p:nvSpPr>
        <p:spPr>
          <a:xfrm>
            <a:off x="6819900" y="1693600"/>
            <a:ext cx="6756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nein</a:t>
            </a:r>
            <a:endParaRPr/>
          </a:p>
        </p:txBody>
      </p:sp>
      <p:sp>
        <p:nvSpPr>
          <p:cNvPr id="601" name="Google Shape;601;g7e4624efbd_0_565"/>
          <p:cNvSpPr txBox="1"/>
          <p:nvPr/>
        </p:nvSpPr>
        <p:spPr>
          <a:xfrm>
            <a:off x="5800725" y="287625"/>
            <a:ext cx="29814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while(1)  //Endlosschleife </a:t>
            </a:r>
            <a:endParaRPr/>
          </a:p>
        </p:txBody>
      </p:sp>
      <p:cxnSp>
        <p:nvCxnSpPr>
          <p:cNvPr id="602" name="Google Shape;602;g7e4624efbd_0_565"/>
          <p:cNvCxnSpPr>
            <a:stCxn id="599" idx="3"/>
          </p:cNvCxnSpPr>
          <p:nvPr/>
        </p:nvCxnSpPr>
        <p:spPr>
          <a:xfrm>
            <a:off x="7301775" y="1351775"/>
            <a:ext cx="718200" cy="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603" name="Google Shape;603;g7e4624efbd_0_565"/>
          <p:cNvSpPr txBox="1"/>
          <p:nvPr/>
        </p:nvSpPr>
        <p:spPr>
          <a:xfrm>
            <a:off x="7248525" y="990613"/>
            <a:ext cx="6756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ja</a:t>
            </a:r>
            <a:endParaRPr/>
          </a:p>
        </p:txBody>
      </p:sp>
      <p:cxnSp>
        <p:nvCxnSpPr>
          <p:cNvPr id="604" name="Google Shape;604;g7e4624efbd_0_565"/>
          <p:cNvCxnSpPr/>
          <p:nvPr/>
        </p:nvCxnSpPr>
        <p:spPr>
          <a:xfrm flipH="1">
            <a:off x="6657900" y="2076450"/>
            <a:ext cx="9600" cy="3906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605" name="Google Shape;605;g7e4624efbd_0_565"/>
          <p:cNvCxnSpPr/>
          <p:nvPr/>
        </p:nvCxnSpPr>
        <p:spPr>
          <a:xfrm flipH="1">
            <a:off x="6657900" y="3667125"/>
            <a:ext cx="9600" cy="3906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606" name="Google Shape;606;g7e4624efbd_0_565"/>
          <p:cNvCxnSpPr/>
          <p:nvPr/>
        </p:nvCxnSpPr>
        <p:spPr>
          <a:xfrm rot="10800000">
            <a:off x="6213300" y="4657725"/>
            <a:ext cx="304800" cy="96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607" name="Google Shape;607;g7e4624efbd_0_565"/>
          <p:cNvCxnSpPr/>
          <p:nvPr/>
        </p:nvCxnSpPr>
        <p:spPr>
          <a:xfrm rot="10800000">
            <a:off x="6073350" y="2319900"/>
            <a:ext cx="3600" cy="8805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608" name="Google Shape;608;g7e4624efbd_0_565"/>
          <p:cNvCxnSpPr/>
          <p:nvPr/>
        </p:nvCxnSpPr>
        <p:spPr>
          <a:xfrm flipH="1" rot="10800000">
            <a:off x="6257925" y="847650"/>
            <a:ext cx="276300" cy="96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609" name="Google Shape;609;g7e4624efbd_0_565"/>
          <p:cNvCxnSpPr/>
          <p:nvPr/>
        </p:nvCxnSpPr>
        <p:spPr>
          <a:xfrm rot="10800000">
            <a:off x="8988700" y="2409950"/>
            <a:ext cx="0" cy="4764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610" name="Google Shape;610;g7e4624efbd_0_565"/>
          <p:cNvCxnSpPr>
            <a:stCxn id="611" idx="3"/>
          </p:cNvCxnSpPr>
          <p:nvPr/>
        </p:nvCxnSpPr>
        <p:spPr>
          <a:xfrm>
            <a:off x="8656275" y="2882375"/>
            <a:ext cx="336600" cy="39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612" name="Google Shape;612;g7e4624efbd_0_565"/>
          <p:cNvCxnSpPr/>
          <p:nvPr/>
        </p:nvCxnSpPr>
        <p:spPr>
          <a:xfrm rot="10800000">
            <a:off x="8127350" y="2408000"/>
            <a:ext cx="865500" cy="21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613" name="Google Shape;613;g7e4624efbd_0_565"/>
          <p:cNvCxnSpPr>
            <a:stCxn id="614" idx="2"/>
            <a:endCxn id="611" idx="0"/>
          </p:cNvCxnSpPr>
          <p:nvPr/>
        </p:nvCxnSpPr>
        <p:spPr>
          <a:xfrm>
            <a:off x="8124825" y="2311025"/>
            <a:ext cx="0" cy="2628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615" name="Google Shape;615;g7e4624efbd_0_565"/>
          <p:cNvCxnSpPr/>
          <p:nvPr/>
        </p:nvCxnSpPr>
        <p:spPr>
          <a:xfrm>
            <a:off x="7301775" y="1351775"/>
            <a:ext cx="832500" cy="102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616" name="Google Shape;616;g7e4624efbd_0_565"/>
          <p:cNvCxnSpPr>
            <a:endCxn id="614" idx="0"/>
          </p:cNvCxnSpPr>
          <p:nvPr/>
        </p:nvCxnSpPr>
        <p:spPr>
          <a:xfrm flipH="1">
            <a:off x="8124825" y="1371725"/>
            <a:ext cx="9600" cy="3219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617" name="Google Shape;617;g7e4624efbd_0_565"/>
          <p:cNvSpPr txBox="1"/>
          <p:nvPr/>
        </p:nvSpPr>
        <p:spPr>
          <a:xfrm>
            <a:off x="8468400" y="2886088"/>
            <a:ext cx="6756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ja</a:t>
            </a:r>
            <a:endParaRPr/>
          </a:p>
        </p:txBody>
      </p:sp>
      <p:sp>
        <p:nvSpPr>
          <p:cNvPr id="614" name="Google Shape;614;g7e4624efbd_0_565"/>
          <p:cNvSpPr/>
          <p:nvPr/>
        </p:nvSpPr>
        <p:spPr>
          <a:xfrm>
            <a:off x="7248525" y="1693625"/>
            <a:ext cx="1752600" cy="6174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GPIOC-&gt;ODR++</a:t>
            </a:r>
            <a:endParaRPr/>
          </a:p>
        </p:txBody>
      </p:sp>
      <p:sp>
        <p:nvSpPr>
          <p:cNvPr id="611" name="Google Shape;611;g7e4624efbd_0_565"/>
          <p:cNvSpPr/>
          <p:nvPr/>
        </p:nvSpPr>
        <p:spPr>
          <a:xfrm>
            <a:off x="7593375" y="2573675"/>
            <a:ext cx="1062900" cy="617400"/>
          </a:xfrm>
          <a:prstGeom prst="diamond">
            <a:avLst/>
          </a:prstGeom>
          <a:solidFill>
            <a:schemeClr val="lt1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PA1=1?</a:t>
            </a:r>
            <a:endParaRPr/>
          </a:p>
        </p:txBody>
      </p:sp>
      <p:sp>
        <p:nvSpPr>
          <p:cNvPr id="618" name="Google Shape;618;g7e4624efbd_0_565"/>
          <p:cNvSpPr txBox="1"/>
          <p:nvPr/>
        </p:nvSpPr>
        <p:spPr>
          <a:xfrm>
            <a:off x="101400" y="92200"/>
            <a:ext cx="5480400" cy="3562800"/>
          </a:xfrm>
          <a:prstGeom prst="rect">
            <a:avLst/>
          </a:prstGeom>
          <a:solidFill>
            <a:srgbClr val="FFE599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 while (1)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  {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      //Polling = Taste zyklisch abfragen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      if (HAL_GPIO_ReadPin(GPIOA,GPIO_PIN_1)==1)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      {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   	   GPIOC-&gt;ODR++;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   	   while(HAL_GPIO_ReadPin(GPIOA,GPIO_PIN_1)==1){}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      }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	/* USER CODE END WHILE */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	/* USER CODE BEGIN 3 */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  }</a:t>
            </a:r>
            <a:endParaRPr/>
          </a:p>
        </p:txBody>
      </p:sp>
      <p:sp>
        <p:nvSpPr>
          <p:cNvPr id="619" name="Google Shape;619;g7e4624efbd_0_565"/>
          <p:cNvSpPr/>
          <p:nvPr/>
        </p:nvSpPr>
        <p:spPr>
          <a:xfrm>
            <a:off x="731108" y="4057713"/>
            <a:ext cx="3168000" cy="864300"/>
          </a:xfrm>
          <a:prstGeom prst="wedgeRoundRectCallout">
            <a:avLst>
              <a:gd fmla="val 58020" name="adj1"/>
              <a:gd fmla="val -117510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So sieht das dann im Programm aus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20" name="Google Shape;620;g7e4624efbd_0_56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10804" y="2749923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="0">
  <p:cSld>
    <p:spTree>
      <p:nvGrpSpPr>
        <p:cNvPr id="624" name="Shape 6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5" name="Google Shape;625;g6fe11b7731_0_0"/>
          <p:cNvSpPr/>
          <p:nvPr/>
        </p:nvSpPr>
        <p:spPr>
          <a:xfrm>
            <a:off x="2580033" y="3626713"/>
            <a:ext cx="3168000" cy="864300"/>
          </a:xfrm>
          <a:prstGeom prst="wedgeRoundRectCallout">
            <a:avLst>
              <a:gd fmla="val -62710" name="adj1"/>
              <a:gd fmla="val -90442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Ich bin Mik, Dein Mikrocontroller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26" name="Google Shape;626;g6fe11b7731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41729" y="2797173"/>
            <a:ext cx="1258875" cy="1774608"/>
          </a:xfrm>
          <a:prstGeom prst="rect">
            <a:avLst/>
          </a:prstGeom>
          <a:noFill/>
          <a:ln>
            <a:noFill/>
          </a:ln>
        </p:spPr>
      </p:pic>
      <p:pic>
        <p:nvPicPr>
          <p:cNvPr id="627" name="Google Shape;627;g6fe11b7731_0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221749" y="3084498"/>
            <a:ext cx="1159903" cy="1707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28" name="Google Shape;628;g6fe11b7731_0_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656700" y="1222682"/>
            <a:ext cx="1258875" cy="170709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7e4624efbd_0_0"/>
          <p:cNvSpPr/>
          <p:nvPr/>
        </p:nvSpPr>
        <p:spPr>
          <a:xfrm>
            <a:off x="2827958" y="3481588"/>
            <a:ext cx="3168000" cy="864300"/>
          </a:xfrm>
          <a:prstGeom prst="wedgeRoundRectCallout">
            <a:avLst>
              <a:gd fmla="val -62710" name="adj1"/>
              <a:gd fmla="val -90442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Immer wenn die Taste gedrückt wird soll GPIOC-&gt;ODR um 1 hochgezählt werden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3" name="Google Shape;63;g7e4624efbd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29204" y="2180923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g7e4624efbd_0_0"/>
          <p:cNvSpPr/>
          <p:nvPr/>
        </p:nvSpPr>
        <p:spPr>
          <a:xfrm>
            <a:off x="3277150" y="712750"/>
            <a:ext cx="1844400" cy="1925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65" name="Google Shape;65;g7e4624efbd_0_0"/>
          <p:cNvCxnSpPr>
            <a:endCxn id="66" idx="3"/>
          </p:cNvCxnSpPr>
          <p:nvPr/>
        </p:nvCxnSpPr>
        <p:spPr>
          <a:xfrm rot="10800000">
            <a:off x="2645425" y="1667875"/>
            <a:ext cx="10629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6" name="Google Shape;66;g7e4624efbd_0_0"/>
          <p:cNvSpPr/>
          <p:nvPr/>
        </p:nvSpPr>
        <p:spPr>
          <a:xfrm>
            <a:off x="1983925" y="1487875"/>
            <a:ext cx="6615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67" name="Google Shape;67;g7e4624efbd_0_0"/>
          <p:cNvCxnSpPr>
            <a:stCxn id="66" idx="1"/>
          </p:cNvCxnSpPr>
          <p:nvPr/>
        </p:nvCxnSpPr>
        <p:spPr>
          <a:xfrm flipH="1" rot="10800000">
            <a:off x="1983925" y="1506175"/>
            <a:ext cx="661200" cy="1617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8" name="Google Shape;68;g7e4624efbd_0_0"/>
          <p:cNvCxnSpPr>
            <a:stCxn id="66" idx="1"/>
          </p:cNvCxnSpPr>
          <p:nvPr/>
        </p:nvCxnSpPr>
        <p:spPr>
          <a:xfrm rot="10800000">
            <a:off x="1660525" y="1667875"/>
            <a:ext cx="3234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9" name="Google Shape;69;g7e4624efbd_0_0"/>
          <p:cNvSpPr txBox="1"/>
          <p:nvPr/>
        </p:nvSpPr>
        <p:spPr>
          <a:xfrm>
            <a:off x="1425325" y="1487875"/>
            <a:ext cx="235200" cy="42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cxnSp>
        <p:nvCxnSpPr>
          <p:cNvPr id="70" name="Google Shape;70;g7e4624efbd_0_0"/>
          <p:cNvCxnSpPr/>
          <p:nvPr/>
        </p:nvCxnSpPr>
        <p:spPr>
          <a:xfrm>
            <a:off x="3454200" y="1667875"/>
            <a:ext cx="0" cy="7299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71" name="Google Shape;71;g7e4624efbd_0_0"/>
          <p:cNvSpPr/>
          <p:nvPr/>
        </p:nvSpPr>
        <p:spPr>
          <a:xfrm>
            <a:off x="3384450" y="1847875"/>
            <a:ext cx="139500" cy="429900"/>
          </a:xfrm>
          <a:prstGeom prst="rect">
            <a:avLst/>
          </a:prstGeom>
          <a:solidFill>
            <a:schemeClr val="lt2"/>
          </a:solidFill>
          <a:ln cap="flat" cmpd="sng" w="2857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72" name="Google Shape;72;g7e4624efbd_0_0"/>
          <p:cNvCxnSpPr/>
          <p:nvPr/>
        </p:nvCxnSpPr>
        <p:spPr>
          <a:xfrm rot="10800000">
            <a:off x="3369375" y="2397775"/>
            <a:ext cx="1626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73" name="Google Shape;73;g7e4624efbd_0_0"/>
          <p:cNvSpPr txBox="1"/>
          <p:nvPr/>
        </p:nvSpPr>
        <p:spPr>
          <a:xfrm>
            <a:off x="3543350" y="2217775"/>
            <a:ext cx="3015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74" name="Google Shape;74;g7e4624efbd_0_0"/>
          <p:cNvSpPr txBox="1"/>
          <p:nvPr/>
        </p:nvSpPr>
        <p:spPr>
          <a:xfrm>
            <a:off x="3737475" y="1495300"/>
            <a:ext cx="5076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PA1</a:t>
            </a:r>
            <a:endParaRPr/>
          </a:p>
        </p:txBody>
      </p:sp>
      <p:cxnSp>
        <p:nvCxnSpPr>
          <p:cNvPr id="75" name="Google Shape;75;g7e4624efbd_0_0"/>
          <p:cNvCxnSpPr/>
          <p:nvPr/>
        </p:nvCxnSpPr>
        <p:spPr>
          <a:xfrm rot="10800000">
            <a:off x="2288075" y="1437925"/>
            <a:ext cx="0" cy="1491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76" name="Google Shape;76;g7e4624efbd_0_0"/>
          <p:cNvCxnSpPr/>
          <p:nvPr/>
        </p:nvCxnSpPr>
        <p:spPr>
          <a:xfrm rot="10800000">
            <a:off x="2355100" y="1449300"/>
            <a:ext cx="0" cy="1194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77" name="Google Shape;77;g7e4624efbd_0_0"/>
          <p:cNvCxnSpPr/>
          <p:nvPr/>
        </p:nvCxnSpPr>
        <p:spPr>
          <a:xfrm rot="10800000">
            <a:off x="2177550" y="1449300"/>
            <a:ext cx="275100" cy="18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78" name="Google Shape;78;g7e4624efbd_0_0"/>
          <p:cNvSpPr txBox="1"/>
          <p:nvPr/>
        </p:nvSpPr>
        <p:spPr>
          <a:xfrm>
            <a:off x="1997400" y="1744400"/>
            <a:ext cx="6756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Taste</a:t>
            </a:r>
            <a:endParaRPr/>
          </a:p>
        </p:txBody>
      </p:sp>
      <p:grpSp>
        <p:nvGrpSpPr>
          <p:cNvPr id="79" name="Google Shape;79;g7e4624efbd_0_0"/>
          <p:cNvGrpSpPr/>
          <p:nvPr/>
        </p:nvGrpSpPr>
        <p:grpSpPr>
          <a:xfrm>
            <a:off x="5121625" y="848250"/>
            <a:ext cx="523800" cy="161700"/>
            <a:chOff x="5121625" y="813725"/>
            <a:chExt cx="523800" cy="161700"/>
          </a:xfrm>
        </p:grpSpPr>
        <p:cxnSp>
          <p:nvCxnSpPr>
            <p:cNvPr id="80" name="Google Shape;80;g7e4624efbd_0_0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81" name="Google Shape;81;g7e4624efbd_0_0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2" name="Google Shape;82;g7e4624efbd_0_0"/>
          <p:cNvSpPr txBox="1"/>
          <p:nvPr/>
        </p:nvSpPr>
        <p:spPr>
          <a:xfrm>
            <a:off x="4458600" y="739850"/>
            <a:ext cx="647400" cy="187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PC0</a:t>
            </a:r>
            <a:br>
              <a:rPr lang="de-DE"/>
            </a:br>
            <a:r>
              <a:rPr lang="de-DE"/>
              <a:t>PC1</a:t>
            </a:r>
            <a:br>
              <a:rPr lang="de-DE"/>
            </a:br>
            <a:r>
              <a:rPr lang="de-DE"/>
              <a:t>PC2</a:t>
            </a:r>
            <a:br>
              <a:rPr lang="de-DE"/>
            </a:br>
            <a:r>
              <a:rPr lang="de-DE"/>
              <a:t>PC3</a:t>
            </a:r>
            <a:br>
              <a:rPr lang="de-DE"/>
            </a:br>
            <a:r>
              <a:rPr lang="de-DE"/>
              <a:t>PC4</a:t>
            </a:r>
            <a:br>
              <a:rPr lang="de-DE"/>
            </a:br>
            <a:r>
              <a:rPr lang="de-DE"/>
              <a:t>PC5</a:t>
            </a:r>
            <a:br>
              <a:rPr lang="de-DE"/>
            </a:br>
            <a:r>
              <a:rPr lang="de-DE"/>
              <a:t>PC6</a:t>
            </a:r>
            <a:endParaRPr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PC7</a:t>
            </a:r>
            <a:endParaRPr/>
          </a:p>
        </p:txBody>
      </p:sp>
      <p:grpSp>
        <p:nvGrpSpPr>
          <p:cNvPr id="83" name="Google Shape;83;g7e4624efbd_0_0"/>
          <p:cNvGrpSpPr/>
          <p:nvPr/>
        </p:nvGrpSpPr>
        <p:grpSpPr>
          <a:xfrm>
            <a:off x="5121625" y="1067325"/>
            <a:ext cx="523800" cy="161700"/>
            <a:chOff x="5121625" y="813725"/>
            <a:chExt cx="523800" cy="161700"/>
          </a:xfrm>
        </p:grpSpPr>
        <p:cxnSp>
          <p:nvCxnSpPr>
            <p:cNvPr id="84" name="Google Shape;84;g7e4624efbd_0_0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85" name="Google Shape;85;g7e4624efbd_0_0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6" name="Google Shape;86;g7e4624efbd_0_0"/>
          <p:cNvGrpSpPr/>
          <p:nvPr/>
        </p:nvGrpSpPr>
        <p:grpSpPr>
          <a:xfrm>
            <a:off x="5121625" y="1270925"/>
            <a:ext cx="523800" cy="161700"/>
            <a:chOff x="5121625" y="813725"/>
            <a:chExt cx="523800" cy="161700"/>
          </a:xfrm>
        </p:grpSpPr>
        <p:cxnSp>
          <p:nvCxnSpPr>
            <p:cNvPr id="87" name="Google Shape;87;g7e4624efbd_0_0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88" name="Google Shape;88;g7e4624efbd_0_0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9" name="Google Shape;89;g7e4624efbd_0_0"/>
          <p:cNvGrpSpPr/>
          <p:nvPr/>
        </p:nvGrpSpPr>
        <p:grpSpPr>
          <a:xfrm>
            <a:off x="5121625" y="1693600"/>
            <a:ext cx="523800" cy="161700"/>
            <a:chOff x="5121625" y="813725"/>
            <a:chExt cx="523800" cy="161700"/>
          </a:xfrm>
        </p:grpSpPr>
        <p:cxnSp>
          <p:nvCxnSpPr>
            <p:cNvPr id="90" name="Google Shape;90;g7e4624efbd_0_0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91" name="Google Shape;91;g7e4624efbd_0_0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92" name="Google Shape;92;g7e4624efbd_0_0"/>
          <p:cNvGrpSpPr/>
          <p:nvPr/>
        </p:nvGrpSpPr>
        <p:grpSpPr>
          <a:xfrm>
            <a:off x="5121625" y="1474525"/>
            <a:ext cx="523800" cy="161700"/>
            <a:chOff x="5121625" y="813725"/>
            <a:chExt cx="523800" cy="161700"/>
          </a:xfrm>
        </p:grpSpPr>
        <p:cxnSp>
          <p:nvCxnSpPr>
            <p:cNvPr id="93" name="Google Shape;93;g7e4624efbd_0_0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94" name="Google Shape;94;g7e4624efbd_0_0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95" name="Google Shape;95;g7e4624efbd_0_0"/>
          <p:cNvGrpSpPr/>
          <p:nvPr/>
        </p:nvGrpSpPr>
        <p:grpSpPr>
          <a:xfrm>
            <a:off x="5121625" y="1889825"/>
            <a:ext cx="523800" cy="161700"/>
            <a:chOff x="5121625" y="813725"/>
            <a:chExt cx="523800" cy="161700"/>
          </a:xfrm>
        </p:grpSpPr>
        <p:cxnSp>
          <p:nvCxnSpPr>
            <p:cNvPr id="96" name="Google Shape;96;g7e4624efbd_0_0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97" name="Google Shape;97;g7e4624efbd_0_0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98" name="Google Shape;98;g7e4624efbd_0_0"/>
          <p:cNvGrpSpPr/>
          <p:nvPr/>
        </p:nvGrpSpPr>
        <p:grpSpPr>
          <a:xfrm>
            <a:off x="5121625" y="2116275"/>
            <a:ext cx="523800" cy="161700"/>
            <a:chOff x="5121625" y="813725"/>
            <a:chExt cx="523800" cy="161700"/>
          </a:xfrm>
        </p:grpSpPr>
        <p:cxnSp>
          <p:nvCxnSpPr>
            <p:cNvPr id="99" name="Google Shape;99;g7e4624efbd_0_0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00" name="Google Shape;100;g7e4624efbd_0_0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01" name="Google Shape;101;g7e4624efbd_0_0"/>
          <p:cNvGrpSpPr/>
          <p:nvPr/>
        </p:nvGrpSpPr>
        <p:grpSpPr>
          <a:xfrm>
            <a:off x="5121625" y="2319875"/>
            <a:ext cx="523800" cy="161700"/>
            <a:chOff x="5121625" y="813725"/>
            <a:chExt cx="523800" cy="161700"/>
          </a:xfrm>
        </p:grpSpPr>
        <p:cxnSp>
          <p:nvCxnSpPr>
            <p:cNvPr id="102" name="Google Shape;102;g7e4624efbd_0_0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03" name="Google Shape;103;g7e4624efbd_0_0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7e4624efbd_0_47"/>
          <p:cNvSpPr/>
          <p:nvPr/>
        </p:nvSpPr>
        <p:spPr>
          <a:xfrm>
            <a:off x="3543358" y="3165213"/>
            <a:ext cx="3168000" cy="864300"/>
          </a:xfrm>
          <a:prstGeom prst="wedgeRoundRectCallout">
            <a:avLst>
              <a:gd fmla="val -62710" name="adj1"/>
              <a:gd fmla="val -90442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Die Taste wurde an PA1 angeschlossen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9" name="Google Shape;109;g7e4624efbd_0_4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25667" y="2051523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g7e4624efbd_0_47"/>
          <p:cNvSpPr/>
          <p:nvPr/>
        </p:nvSpPr>
        <p:spPr>
          <a:xfrm>
            <a:off x="3277150" y="712750"/>
            <a:ext cx="1844400" cy="1925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11" name="Google Shape;111;g7e4624efbd_0_47"/>
          <p:cNvCxnSpPr>
            <a:endCxn id="112" idx="3"/>
          </p:cNvCxnSpPr>
          <p:nvPr/>
        </p:nvCxnSpPr>
        <p:spPr>
          <a:xfrm rot="10800000">
            <a:off x="2645425" y="1667875"/>
            <a:ext cx="10629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12" name="Google Shape;112;g7e4624efbd_0_47"/>
          <p:cNvSpPr/>
          <p:nvPr/>
        </p:nvSpPr>
        <p:spPr>
          <a:xfrm>
            <a:off x="1983925" y="1487875"/>
            <a:ext cx="6615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13" name="Google Shape;113;g7e4624efbd_0_47"/>
          <p:cNvCxnSpPr>
            <a:stCxn id="112" idx="1"/>
          </p:cNvCxnSpPr>
          <p:nvPr/>
        </p:nvCxnSpPr>
        <p:spPr>
          <a:xfrm flipH="1" rot="10800000">
            <a:off x="1983925" y="1506175"/>
            <a:ext cx="661200" cy="1617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4" name="Google Shape;114;g7e4624efbd_0_47"/>
          <p:cNvCxnSpPr>
            <a:stCxn id="112" idx="1"/>
          </p:cNvCxnSpPr>
          <p:nvPr/>
        </p:nvCxnSpPr>
        <p:spPr>
          <a:xfrm rot="10800000">
            <a:off x="1660525" y="1667875"/>
            <a:ext cx="3234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15" name="Google Shape;115;g7e4624efbd_0_47"/>
          <p:cNvSpPr txBox="1"/>
          <p:nvPr/>
        </p:nvSpPr>
        <p:spPr>
          <a:xfrm>
            <a:off x="1425325" y="1487875"/>
            <a:ext cx="235200" cy="42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cxnSp>
        <p:nvCxnSpPr>
          <p:cNvPr id="116" name="Google Shape;116;g7e4624efbd_0_47"/>
          <p:cNvCxnSpPr/>
          <p:nvPr/>
        </p:nvCxnSpPr>
        <p:spPr>
          <a:xfrm>
            <a:off x="3454200" y="1667875"/>
            <a:ext cx="0" cy="7299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17" name="Google Shape;117;g7e4624efbd_0_47"/>
          <p:cNvSpPr/>
          <p:nvPr/>
        </p:nvSpPr>
        <p:spPr>
          <a:xfrm>
            <a:off x="3384450" y="1847875"/>
            <a:ext cx="139500" cy="429900"/>
          </a:xfrm>
          <a:prstGeom prst="rect">
            <a:avLst/>
          </a:prstGeom>
          <a:solidFill>
            <a:schemeClr val="lt2"/>
          </a:solidFill>
          <a:ln cap="flat" cmpd="sng" w="2857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18" name="Google Shape;118;g7e4624efbd_0_47"/>
          <p:cNvCxnSpPr/>
          <p:nvPr/>
        </p:nvCxnSpPr>
        <p:spPr>
          <a:xfrm rot="10800000">
            <a:off x="3369375" y="2397775"/>
            <a:ext cx="1626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19" name="Google Shape;119;g7e4624efbd_0_47"/>
          <p:cNvSpPr txBox="1"/>
          <p:nvPr/>
        </p:nvSpPr>
        <p:spPr>
          <a:xfrm>
            <a:off x="3543350" y="2217775"/>
            <a:ext cx="3015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120" name="Google Shape;120;g7e4624efbd_0_47"/>
          <p:cNvSpPr txBox="1"/>
          <p:nvPr/>
        </p:nvSpPr>
        <p:spPr>
          <a:xfrm>
            <a:off x="3737475" y="1495300"/>
            <a:ext cx="5076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PA1</a:t>
            </a:r>
            <a:endParaRPr/>
          </a:p>
        </p:txBody>
      </p:sp>
      <p:cxnSp>
        <p:nvCxnSpPr>
          <p:cNvPr id="121" name="Google Shape;121;g7e4624efbd_0_47"/>
          <p:cNvCxnSpPr/>
          <p:nvPr/>
        </p:nvCxnSpPr>
        <p:spPr>
          <a:xfrm rot="10800000">
            <a:off x="2288075" y="1437925"/>
            <a:ext cx="0" cy="1491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2" name="Google Shape;122;g7e4624efbd_0_47"/>
          <p:cNvCxnSpPr/>
          <p:nvPr/>
        </p:nvCxnSpPr>
        <p:spPr>
          <a:xfrm rot="10800000">
            <a:off x="2355100" y="1449300"/>
            <a:ext cx="0" cy="1194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3" name="Google Shape;123;g7e4624efbd_0_47"/>
          <p:cNvCxnSpPr/>
          <p:nvPr/>
        </p:nvCxnSpPr>
        <p:spPr>
          <a:xfrm rot="10800000">
            <a:off x="2177550" y="1449300"/>
            <a:ext cx="275100" cy="18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24" name="Google Shape;124;g7e4624efbd_0_47"/>
          <p:cNvSpPr txBox="1"/>
          <p:nvPr/>
        </p:nvSpPr>
        <p:spPr>
          <a:xfrm>
            <a:off x="1997400" y="1744400"/>
            <a:ext cx="6756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Taste</a:t>
            </a:r>
            <a:endParaRPr/>
          </a:p>
        </p:txBody>
      </p:sp>
      <p:grpSp>
        <p:nvGrpSpPr>
          <p:cNvPr id="125" name="Google Shape;125;g7e4624efbd_0_47"/>
          <p:cNvGrpSpPr/>
          <p:nvPr/>
        </p:nvGrpSpPr>
        <p:grpSpPr>
          <a:xfrm>
            <a:off x="5121625" y="848250"/>
            <a:ext cx="523800" cy="161700"/>
            <a:chOff x="5121625" y="813725"/>
            <a:chExt cx="523800" cy="161700"/>
          </a:xfrm>
        </p:grpSpPr>
        <p:cxnSp>
          <p:nvCxnSpPr>
            <p:cNvPr id="126" name="Google Shape;126;g7e4624efbd_0_47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27" name="Google Shape;127;g7e4624efbd_0_47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28" name="Google Shape;128;g7e4624efbd_0_47"/>
          <p:cNvSpPr txBox="1"/>
          <p:nvPr/>
        </p:nvSpPr>
        <p:spPr>
          <a:xfrm>
            <a:off x="4458600" y="739850"/>
            <a:ext cx="647400" cy="187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PC0</a:t>
            </a:r>
            <a:br>
              <a:rPr lang="de-DE"/>
            </a:br>
            <a:r>
              <a:rPr lang="de-DE"/>
              <a:t>PC1</a:t>
            </a:r>
            <a:br>
              <a:rPr lang="de-DE"/>
            </a:br>
            <a:r>
              <a:rPr lang="de-DE"/>
              <a:t>PC2</a:t>
            </a:r>
            <a:br>
              <a:rPr lang="de-DE"/>
            </a:br>
            <a:r>
              <a:rPr lang="de-DE"/>
              <a:t>PC3</a:t>
            </a:r>
            <a:br>
              <a:rPr lang="de-DE"/>
            </a:br>
            <a:r>
              <a:rPr lang="de-DE"/>
              <a:t>PC4</a:t>
            </a:r>
            <a:br>
              <a:rPr lang="de-DE"/>
            </a:br>
            <a:r>
              <a:rPr lang="de-DE"/>
              <a:t>PC5</a:t>
            </a:r>
            <a:br>
              <a:rPr lang="de-DE"/>
            </a:br>
            <a:r>
              <a:rPr lang="de-DE"/>
              <a:t>PC6</a:t>
            </a:r>
            <a:endParaRPr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PC7</a:t>
            </a:r>
            <a:endParaRPr/>
          </a:p>
        </p:txBody>
      </p:sp>
      <p:grpSp>
        <p:nvGrpSpPr>
          <p:cNvPr id="129" name="Google Shape;129;g7e4624efbd_0_47"/>
          <p:cNvGrpSpPr/>
          <p:nvPr/>
        </p:nvGrpSpPr>
        <p:grpSpPr>
          <a:xfrm>
            <a:off x="5121625" y="1067325"/>
            <a:ext cx="523800" cy="161700"/>
            <a:chOff x="5121625" y="813725"/>
            <a:chExt cx="523800" cy="161700"/>
          </a:xfrm>
        </p:grpSpPr>
        <p:cxnSp>
          <p:nvCxnSpPr>
            <p:cNvPr id="130" name="Google Shape;130;g7e4624efbd_0_47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31" name="Google Shape;131;g7e4624efbd_0_47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32" name="Google Shape;132;g7e4624efbd_0_47"/>
          <p:cNvGrpSpPr/>
          <p:nvPr/>
        </p:nvGrpSpPr>
        <p:grpSpPr>
          <a:xfrm>
            <a:off x="5121625" y="1270925"/>
            <a:ext cx="523800" cy="161700"/>
            <a:chOff x="5121625" y="813725"/>
            <a:chExt cx="523800" cy="161700"/>
          </a:xfrm>
        </p:grpSpPr>
        <p:cxnSp>
          <p:nvCxnSpPr>
            <p:cNvPr id="133" name="Google Shape;133;g7e4624efbd_0_47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34" name="Google Shape;134;g7e4624efbd_0_47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35" name="Google Shape;135;g7e4624efbd_0_47"/>
          <p:cNvGrpSpPr/>
          <p:nvPr/>
        </p:nvGrpSpPr>
        <p:grpSpPr>
          <a:xfrm>
            <a:off x="5121625" y="1693600"/>
            <a:ext cx="523800" cy="161700"/>
            <a:chOff x="5121625" y="813725"/>
            <a:chExt cx="523800" cy="161700"/>
          </a:xfrm>
        </p:grpSpPr>
        <p:cxnSp>
          <p:nvCxnSpPr>
            <p:cNvPr id="136" name="Google Shape;136;g7e4624efbd_0_47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37" name="Google Shape;137;g7e4624efbd_0_47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38" name="Google Shape;138;g7e4624efbd_0_47"/>
          <p:cNvGrpSpPr/>
          <p:nvPr/>
        </p:nvGrpSpPr>
        <p:grpSpPr>
          <a:xfrm>
            <a:off x="5121625" y="1474525"/>
            <a:ext cx="523800" cy="161700"/>
            <a:chOff x="5121625" y="813725"/>
            <a:chExt cx="523800" cy="161700"/>
          </a:xfrm>
        </p:grpSpPr>
        <p:cxnSp>
          <p:nvCxnSpPr>
            <p:cNvPr id="139" name="Google Shape;139;g7e4624efbd_0_47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40" name="Google Shape;140;g7e4624efbd_0_47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41" name="Google Shape;141;g7e4624efbd_0_47"/>
          <p:cNvGrpSpPr/>
          <p:nvPr/>
        </p:nvGrpSpPr>
        <p:grpSpPr>
          <a:xfrm>
            <a:off x="5121625" y="1889825"/>
            <a:ext cx="523800" cy="161700"/>
            <a:chOff x="5121625" y="813725"/>
            <a:chExt cx="523800" cy="161700"/>
          </a:xfrm>
        </p:grpSpPr>
        <p:cxnSp>
          <p:nvCxnSpPr>
            <p:cNvPr id="142" name="Google Shape;142;g7e4624efbd_0_47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43" name="Google Shape;143;g7e4624efbd_0_47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44" name="Google Shape;144;g7e4624efbd_0_47"/>
          <p:cNvGrpSpPr/>
          <p:nvPr/>
        </p:nvGrpSpPr>
        <p:grpSpPr>
          <a:xfrm>
            <a:off x="5121625" y="2116275"/>
            <a:ext cx="523800" cy="161700"/>
            <a:chOff x="5121625" y="813725"/>
            <a:chExt cx="523800" cy="161700"/>
          </a:xfrm>
        </p:grpSpPr>
        <p:cxnSp>
          <p:nvCxnSpPr>
            <p:cNvPr id="145" name="Google Shape;145;g7e4624efbd_0_47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46" name="Google Shape;146;g7e4624efbd_0_47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47" name="Google Shape;147;g7e4624efbd_0_47"/>
          <p:cNvGrpSpPr/>
          <p:nvPr/>
        </p:nvGrpSpPr>
        <p:grpSpPr>
          <a:xfrm>
            <a:off x="5121625" y="2319875"/>
            <a:ext cx="523800" cy="161700"/>
            <a:chOff x="5121625" y="813725"/>
            <a:chExt cx="523800" cy="161700"/>
          </a:xfrm>
        </p:grpSpPr>
        <p:cxnSp>
          <p:nvCxnSpPr>
            <p:cNvPr id="148" name="Google Shape;148;g7e4624efbd_0_47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49" name="Google Shape;149;g7e4624efbd_0_47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7e4624efbd_0_92"/>
          <p:cNvSpPr/>
          <p:nvPr/>
        </p:nvSpPr>
        <p:spPr>
          <a:xfrm>
            <a:off x="771108" y="4070088"/>
            <a:ext cx="3168000" cy="864300"/>
          </a:xfrm>
          <a:prstGeom prst="wedgeRoundRectCallout">
            <a:avLst>
              <a:gd fmla="val -3083" name="adj1"/>
              <a:gd fmla="val -92215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PA1 wurde als Input mit Pulldown konfiguriert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" name="Google Shape;155;g7e4624efbd_0_92"/>
          <p:cNvSpPr/>
          <p:nvPr/>
        </p:nvSpPr>
        <p:spPr>
          <a:xfrm>
            <a:off x="3277150" y="712750"/>
            <a:ext cx="1844400" cy="1925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56" name="Google Shape;156;g7e4624efbd_0_92"/>
          <p:cNvCxnSpPr>
            <a:endCxn id="157" idx="3"/>
          </p:cNvCxnSpPr>
          <p:nvPr/>
        </p:nvCxnSpPr>
        <p:spPr>
          <a:xfrm rot="10800000">
            <a:off x="2645425" y="1667875"/>
            <a:ext cx="10629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57" name="Google Shape;157;g7e4624efbd_0_92"/>
          <p:cNvSpPr/>
          <p:nvPr/>
        </p:nvSpPr>
        <p:spPr>
          <a:xfrm>
            <a:off x="1983925" y="1487875"/>
            <a:ext cx="6615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58" name="Google Shape;158;g7e4624efbd_0_92"/>
          <p:cNvCxnSpPr>
            <a:stCxn id="157" idx="1"/>
          </p:cNvCxnSpPr>
          <p:nvPr/>
        </p:nvCxnSpPr>
        <p:spPr>
          <a:xfrm flipH="1" rot="10800000">
            <a:off x="1983925" y="1506175"/>
            <a:ext cx="661200" cy="1617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59" name="Google Shape;159;g7e4624efbd_0_92"/>
          <p:cNvCxnSpPr>
            <a:stCxn id="157" idx="1"/>
          </p:cNvCxnSpPr>
          <p:nvPr/>
        </p:nvCxnSpPr>
        <p:spPr>
          <a:xfrm rot="10800000">
            <a:off x="1660525" y="1667875"/>
            <a:ext cx="3234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60" name="Google Shape;160;g7e4624efbd_0_92"/>
          <p:cNvSpPr txBox="1"/>
          <p:nvPr/>
        </p:nvSpPr>
        <p:spPr>
          <a:xfrm>
            <a:off x="1425325" y="1487875"/>
            <a:ext cx="235200" cy="42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cxnSp>
        <p:nvCxnSpPr>
          <p:cNvPr id="161" name="Google Shape;161;g7e4624efbd_0_92"/>
          <p:cNvCxnSpPr/>
          <p:nvPr/>
        </p:nvCxnSpPr>
        <p:spPr>
          <a:xfrm>
            <a:off x="3454200" y="1667875"/>
            <a:ext cx="0" cy="7299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62" name="Google Shape;162;g7e4624efbd_0_92"/>
          <p:cNvSpPr/>
          <p:nvPr/>
        </p:nvSpPr>
        <p:spPr>
          <a:xfrm>
            <a:off x="3384450" y="1847875"/>
            <a:ext cx="139500" cy="429900"/>
          </a:xfrm>
          <a:prstGeom prst="rect">
            <a:avLst/>
          </a:prstGeom>
          <a:solidFill>
            <a:schemeClr val="lt2"/>
          </a:solidFill>
          <a:ln cap="flat" cmpd="sng" w="2857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63" name="Google Shape;163;g7e4624efbd_0_92"/>
          <p:cNvCxnSpPr/>
          <p:nvPr/>
        </p:nvCxnSpPr>
        <p:spPr>
          <a:xfrm rot="10800000">
            <a:off x="3369375" y="2397775"/>
            <a:ext cx="1626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64" name="Google Shape;164;g7e4624efbd_0_92"/>
          <p:cNvSpPr txBox="1"/>
          <p:nvPr/>
        </p:nvSpPr>
        <p:spPr>
          <a:xfrm>
            <a:off x="3543350" y="2217775"/>
            <a:ext cx="3015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165" name="Google Shape;165;g7e4624efbd_0_92"/>
          <p:cNvSpPr txBox="1"/>
          <p:nvPr/>
        </p:nvSpPr>
        <p:spPr>
          <a:xfrm>
            <a:off x="3737475" y="1495300"/>
            <a:ext cx="5076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PA1</a:t>
            </a:r>
            <a:endParaRPr/>
          </a:p>
        </p:txBody>
      </p:sp>
      <p:cxnSp>
        <p:nvCxnSpPr>
          <p:cNvPr id="166" name="Google Shape;166;g7e4624efbd_0_92"/>
          <p:cNvCxnSpPr/>
          <p:nvPr/>
        </p:nvCxnSpPr>
        <p:spPr>
          <a:xfrm rot="10800000">
            <a:off x="2288075" y="1437925"/>
            <a:ext cx="0" cy="1491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67" name="Google Shape;167;g7e4624efbd_0_92"/>
          <p:cNvCxnSpPr/>
          <p:nvPr/>
        </p:nvCxnSpPr>
        <p:spPr>
          <a:xfrm rot="10800000">
            <a:off x="2355100" y="1449300"/>
            <a:ext cx="0" cy="1194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68" name="Google Shape;168;g7e4624efbd_0_92"/>
          <p:cNvCxnSpPr/>
          <p:nvPr/>
        </p:nvCxnSpPr>
        <p:spPr>
          <a:xfrm rot="10800000">
            <a:off x="2177550" y="1449300"/>
            <a:ext cx="275100" cy="18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69" name="Google Shape;169;g7e4624efbd_0_92"/>
          <p:cNvSpPr txBox="1"/>
          <p:nvPr/>
        </p:nvSpPr>
        <p:spPr>
          <a:xfrm>
            <a:off x="1997400" y="1744400"/>
            <a:ext cx="6756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Taste</a:t>
            </a:r>
            <a:endParaRPr/>
          </a:p>
        </p:txBody>
      </p:sp>
      <p:grpSp>
        <p:nvGrpSpPr>
          <p:cNvPr id="170" name="Google Shape;170;g7e4624efbd_0_92"/>
          <p:cNvGrpSpPr/>
          <p:nvPr/>
        </p:nvGrpSpPr>
        <p:grpSpPr>
          <a:xfrm>
            <a:off x="5121625" y="848250"/>
            <a:ext cx="523800" cy="161700"/>
            <a:chOff x="5121625" y="813725"/>
            <a:chExt cx="523800" cy="161700"/>
          </a:xfrm>
        </p:grpSpPr>
        <p:cxnSp>
          <p:nvCxnSpPr>
            <p:cNvPr id="171" name="Google Shape;171;g7e4624efbd_0_92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72" name="Google Shape;172;g7e4624efbd_0_92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73" name="Google Shape;173;g7e4624efbd_0_92"/>
          <p:cNvSpPr txBox="1"/>
          <p:nvPr/>
        </p:nvSpPr>
        <p:spPr>
          <a:xfrm>
            <a:off x="4458600" y="739850"/>
            <a:ext cx="647400" cy="187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PC0</a:t>
            </a:r>
            <a:br>
              <a:rPr lang="de-DE"/>
            </a:br>
            <a:r>
              <a:rPr lang="de-DE"/>
              <a:t>PC1</a:t>
            </a:r>
            <a:br>
              <a:rPr lang="de-DE"/>
            </a:br>
            <a:r>
              <a:rPr lang="de-DE"/>
              <a:t>PC2</a:t>
            </a:r>
            <a:br>
              <a:rPr lang="de-DE"/>
            </a:br>
            <a:r>
              <a:rPr lang="de-DE"/>
              <a:t>PC3</a:t>
            </a:r>
            <a:br>
              <a:rPr lang="de-DE"/>
            </a:br>
            <a:r>
              <a:rPr lang="de-DE"/>
              <a:t>PC4</a:t>
            </a:r>
            <a:br>
              <a:rPr lang="de-DE"/>
            </a:br>
            <a:r>
              <a:rPr lang="de-DE"/>
              <a:t>PC5</a:t>
            </a:r>
            <a:br>
              <a:rPr lang="de-DE"/>
            </a:br>
            <a:r>
              <a:rPr lang="de-DE"/>
              <a:t>PC6</a:t>
            </a:r>
            <a:endParaRPr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PC7</a:t>
            </a:r>
            <a:endParaRPr/>
          </a:p>
        </p:txBody>
      </p:sp>
      <p:grpSp>
        <p:nvGrpSpPr>
          <p:cNvPr id="174" name="Google Shape;174;g7e4624efbd_0_92"/>
          <p:cNvGrpSpPr/>
          <p:nvPr/>
        </p:nvGrpSpPr>
        <p:grpSpPr>
          <a:xfrm>
            <a:off x="5121625" y="1067325"/>
            <a:ext cx="523800" cy="161700"/>
            <a:chOff x="5121625" y="813725"/>
            <a:chExt cx="523800" cy="161700"/>
          </a:xfrm>
        </p:grpSpPr>
        <p:cxnSp>
          <p:nvCxnSpPr>
            <p:cNvPr id="175" name="Google Shape;175;g7e4624efbd_0_92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76" name="Google Shape;176;g7e4624efbd_0_92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77" name="Google Shape;177;g7e4624efbd_0_92"/>
          <p:cNvGrpSpPr/>
          <p:nvPr/>
        </p:nvGrpSpPr>
        <p:grpSpPr>
          <a:xfrm>
            <a:off x="5121625" y="1270925"/>
            <a:ext cx="523800" cy="161700"/>
            <a:chOff x="5121625" y="813725"/>
            <a:chExt cx="523800" cy="161700"/>
          </a:xfrm>
        </p:grpSpPr>
        <p:cxnSp>
          <p:nvCxnSpPr>
            <p:cNvPr id="178" name="Google Shape;178;g7e4624efbd_0_92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79" name="Google Shape;179;g7e4624efbd_0_92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80" name="Google Shape;180;g7e4624efbd_0_92"/>
          <p:cNvGrpSpPr/>
          <p:nvPr/>
        </p:nvGrpSpPr>
        <p:grpSpPr>
          <a:xfrm>
            <a:off x="5121625" y="1693600"/>
            <a:ext cx="523800" cy="161700"/>
            <a:chOff x="5121625" y="813725"/>
            <a:chExt cx="523800" cy="161700"/>
          </a:xfrm>
        </p:grpSpPr>
        <p:cxnSp>
          <p:nvCxnSpPr>
            <p:cNvPr id="181" name="Google Shape;181;g7e4624efbd_0_92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82" name="Google Shape;182;g7e4624efbd_0_92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83" name="Google Shape;183;g7e4624efbd_0_92"/>
          <p:cNvGrpSpPr/>
          <p:nvPr/>
        </p:nvGrpSpPr>
        <p:grpSpPr>
          <a:xfrm>
            <a:off x="5121625" y="1474525"/>
            <a:ext cx="523800" cy="161700"/>
            <a:chOff x="5121625" y="813725"/>
            <a:chExt cx="523800" cy="161700"/>
          </a:xfrm>
        </p:grpSpPr>
        <p:cxnSp>
          <p:nvCxnSpPr>
            <p:cNvPr id="184" name="Google Shape;184;g7e4624efbd_0_92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85" name="Google Shape;185;g7e4624efbd_0_92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86" name="Google Shape;186;g7e4624efbd_0_92"/>
          <p:cNvGrpSpPr/>
          <p:nvPr/>
        </p:nvGrpSpPr>
        <p:grpSpPr>
          <a:xfrm>
            <a:off x="5121625" y="1889825"/>
            <a:ext cx="523800" cy="161700"/>
            <a:chOff x="5121625" y="813725"/>
            <a:chExt cx="523800" cy="161700"/>
          </a:xfrm>
        </p:grpSpPr>
        <p:cxnSp>
          <p:nvCxnSpPr>
            <p:cNvPr id="187" name="Google Shape;187;g7e4624efbd_0_92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88" name="Google Shape;188;g7e4624efbd_0_92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89" name="Google Shape;189;g7e4624efbd_0_92"/>
          <p:cNvGrpSpPr/>
          <p:nvPr/>
        </p:nvGrpSpPr>
        <p:grpSpPr>
          <a:xfrm>
            <a:off x="5121625" y="2116275"/>
            <a:ext cx="523800" cy="161700"/>
            <a:chOff x="5121625" y="813725"/>
            <a:chExt cx="523800" cy="161700"/>
          </a:xfrm>
        </p:grpSpPr>
        <p:cxnSp>
          <p:nvCxnSpPr>
            <p:cNvPr id="190" name="Google Shape;190;g7e4624efbd_0_92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91" name="Google Shape;191;g7e4624efbd_0_92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92" name="Google Shape;192;g7e4624efbd_0_92"/>
          <p:cNvGrpSpPr/>
          <p:nvPr/>
        </p:nvGrpSpPr>
        <p:grpSpPr>
          <a:xfrm>
            <a:off x="5121625" y="2319875"/>
            <a:ext cx="523800" cy="161700"/>
            <a:chOff x="5121625" y="813725"/>
            <a:chExt cx="523800" cy="161700"/>
          </a:xfrm>
        </p:grpSpPr>
        <p:cxnSp>
          <p:nvCxnSpPr>
            <p:cNvPr id="193" name="Google Shape;193;g7e4624efbd_0_92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94" name="Google Shape;194;g7e4624efbd_0_92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pic>
        <p:nvPicPr>
          <p:cNvPr id="195" name="Google Shape;195;g7e4624efbd_0_92"/>
          <p:cNvPicPr preferRelativeResize="0"/>
          <p:nvPr/>
        </p:nvPicPr>
        <p:blipFill rotWithShape="1">
          <a:blip r:embed="rId3">
            <a:alphaModFix/>
          </a:blip>
          <a:srcRect b="-1840" l="1201" r="49968" t="1840"/>
          <a:stretch/>
        </p:blipFill>
        <p:spPr>
          <a:xfrm>
            <a:off x="4924475" y="209400"/>
            <a:ext cx="2800000" cy="3476775"/>
          </a:xfrm>
          <a:prstGeom prst="rect">
            <a:avLst/>
          </a:prstGeom>
          <a:noFill/>
          <a:ln>
            <a:noFill/>
          </a:ln>
        </p:spPr>
      </p:pic>
      <p:sp>
        <p:nvSpPr>
          <p:cNvPr id="196" name="Google Shape;196;g7e4624efbd_0_92"/>
          <p:cNvSpPr/>
          <p:nvPr/>
        </p:nvSpPr>
        <p:spPr>
          <a:xfrm>
            <a:off x="6877050" y="3352800"/>
            <a:ext cx="857400" cy="2382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7" name="Google Shape;197;g7e4624efbd_0_92"/>
          <p:cNvSpPr/>
          <p:nvPr/>
        </p:nvSpPr>
        <p:spPr>
          <a:xfrm>
            <a:off x="3255750" y="1724575"/>
            <a:ext cx="558900" cy="931200"/>
          </a:xfrm>
          <a:prstGeom prst="ellipse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98" name="Google Shape;198;g7e4624efbd_0_9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893042" y="1744398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7e4624efbd_0_138"/>
          <p:cNvSpPr/>
          <p:nvPr/>
        </p:nvSpPr>
        <p:spPr>
          <a:xfrm>
            <a:off x="3543358" y="3165213"/>
            <a:ext cx="3168000" cy="864300"/>
          </a:xfrm>
          <a:prstGeom prst="wedgeRoundRectCallout">
            <a:avLst>
              <a:gd fmla="val -50603" name="adj1"/>
              <a:gd fmla="val -94419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Deshalb ist PA1 schwach mit 0 verbunden. Wenn die Taste nicht gedrückt wird ist PA1=0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4" name="Google Shape;204;g7e4624efbd_0_13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35467" y="2261773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205" name="Google Shape;205;g7e4624efbd_0_138"/>
          <p:cNvSpPr/>
          <p:nvPr/>
        </p:nvSpPr>
        <p:spPr>
          <a:xfrm>
            <a:off x="3277150" y="712750"/>
            <a:ext cx="1844400" cy="1925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06" name="Google Shape;206;g7e4624efbd_0_138"/>
          <p:cNvCxnSpPr>
            <a:endCxn id="207" idx="3"/>
          </p:cNvCxnSpPr>
          <p:nvPr/>
        </p:nvCxnSpPr>
        <p:spPr>
          <a:xfrm rot="10800000">
            <a:off x="2645425" y="1667875"/>
            <a:ext cx="10629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07" name="Google Shape;207;g7e4624efbd_0_138"/>
          <p:cNvSpPr/>
          <p:nvPr/>
        </p:nvSpPr>
        <p:spPr>
          <a:xfrm>
            <a:off x="1983925" y="1487875"/>
            <a:ext cx="6615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08" name="Google Shape;208;g7e4624efbd_0_138"/>
          <p:cNvCxnSpPr>
            <a:stCxn id="207" idx="1"/>
          </p:cNvCxnSpPr>
          <p:nvPr/>
        </p:nvCxnSpPr>
        <p:spPr>
          <a:xfrm flipH="1" rot="10800000">
            <a:off x="1983925" y="1506175"/>
            <a:ext cx="661200" cy="1617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09" name="Google Shape;209;g7e4624efbd_0_138"/>
          <p:cNvCxnSpPr>
            <a:stCxn id="207" idx="1"/>
          </p:cNvCxnSpPr>
          <p:nvPr/>
        </p:nvCxnSpPr>
        <p:spPr>
          <a:xfrm rot="10800000">
            <a:off x="1660525" y="1667875"/>
            <a:ext cx="3234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10" name="Google Shape;210;g7e4624efbd_0_138"/>
          <p:cNvSpPr txBox="1"/>
          <p:nvPr/>
        </p:nvSpPr>
        <p:spPr>
          <a:xfrm>
            <a:off x="1425325" y="1487875"/>
            <a:ext cx="235200" cy="42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cxnSp>
        <p:nvCxnSpPr>
          <p:cNvPr id="211" name="Google Shape;211;g7e4624efbd_0_138"/>
          <p:cNvCxnSpPr/>
          <p:nvPr/>
        </p:nvCxnSpPr>
        <p:spPr>
          <a:xfrm>
            <a:off x="3454200" y="1667875"/>
            <a:ext cx="0" cy="7299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12" name="Google Shape;212;g7e4624efbd_0_138"/>
          <p:cNvSpPr/>
          <p:nvPr/>
        </p:nvSpPr>
        <p:spPr>
          <a:xfrm>
            <a:off x="3384450" y="1847875"/>
            <a:ext cx="139500" cy="429900"/>
          </a:xfrm>
          <a:prstGeom prst="rect">
            <a:avLst/>
          </a:prstGeom>
          <a:solidFill>
            <a:schemeClr val="lt2"/>
          </a:solidFill>
          <a:ln cap="flat" cmpd="sng" w="2857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13" name="Google Shape;213;g7e4624efbd_0_138"/>
          <p:cNvCxnSpPr/>
          <p:nvPr/>
        </p:nvCxnSpPr>
        <p:spPr>
          <a:xfrm rot="10800000">
            <a:off x="3369375" y="2397775"/>
            <a:ext cx="1626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14" name="Google Shape;214;g7e4624efbd_0_138"/>
          <p:cNvSpPr txBox="1"/>
          <p:nvPr/>
        </p:nvSpPr>
        <p:spPr>
          <a:xfrm>
            <a:off x="3543350" y="2217775"/>
            <a:ext cx="3015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215" name="Google Shape;215;g7e4624efbd_0_138"/>
          <p:cNvSpPr txBox="1"/>
          <p:nvPr/>
        </p:nvSpPr>
        <p:spPr>
          <a:xfrm>
            <a:off x="3737475" y="1495300"/>
            <a:ext cx="5076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PA1</a:t>
            </a:r>
            <a:endParaRPr/>
          </a:p>
        </p:txBody>
      </p:sp>
      <p:cxnSp>
        <p:nvCxnSpPr>
          <p:cNvPr id="216" name="Google Shape;216;g7e4624efbd_0_138"/>
          <p:cNvCxnSpPr/>
          <p:nvPr/>
        </p:nvCxnSpPr>
        <p:spPr>
          <a:xfrm rot="10800000">
            <a:off x="2288075" y="1437925"/>
            <a:ext cx="0" cy="1491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17" name="Google Shape;217;g7e4624efbd_0_138"/>
          <p:cNvCxnSpPr/>
          <p:nvPr/>
        </p:nvCxnSpPr>
        <p:spPr>
          <a:xfrm rot="10800000">
            <a:off x="2355100" y="1449300"/>
            <a:ext cx="0" cy="1194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18" name="Google Shape;218;g7e4624efbd_0_138"/>
          <p:cNvCxnSpPr/>
          <p:nvPr/>
        </p:nvCxnSpPr>
        <p:spPr>
          <a:xfrm rot="10800000">
            <a:off x="2177550" y="1449300"/>
            <a:ext cx="275100" cy="18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19" name="Google Shape;219;g7e4624efbd_0_138"/>
          <p:cNvSpPr txBox="1"/>
          <p:nvPr/>
        </p:nvSpPr>
        <p:spPr>
          <a:xfrm>
            <a:off x="1997400" y="1744400"/>
            <a:ext cx="6756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Taste</a:t>
            </a:r>
            <a:endParaRPr/>
          </a:p>
        </p:txBody>
      </p:sp>
      <p:grpSp>
        <p:nvGrpSpPr>
          <p:cNvPr id="220" name="Google Shape;220;g7e4624efbd_0_138"/>
          <p:cNvGrpSpPr/>
          <p:nvPr/>
        </p:nvGrpSpPr>
        <p:grpSpPr>
          <a:xfrm>
            <a:off x="5121625" y="848250"/>
            <a:ext cx="523800" cy="161700"/>
            <a:chOff x="5121625" y="813725"/>
            <a:chExt cx="523800" cy="161700"/>
          </a:xfrm>
        </p:grpSpPr>
        <p:cxnSp>
          <p:nvCxnSpPr>
            <p:cNvPr id="221" name="Google Shape;221;g7e4624efbd_0_138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22" name="Google Shape;222;g7e4624efbd_0_138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23" name="Google Shape;223;g7e4624efbd_0_138"/>
          <p:cNvSpPr txBox="1"/>
          <p:nvPr/>
        </p:nvSpPr>
        <p:spPr>
          <a:xfrm>
            <a:off x="4458600" y="739850"/>
            <a:ext cx="647400" cy="187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PC0</a:t>
            </a:r>
            <a:br>
              <a:rPr lang="de-DE"/>
            </a:br>
            <a:r>
              <a:rPr lang="de-DE"/>
              <a:t>PC1</a:t>
            </a:r>
            <a:br>
              <a:rPr lang="de-DE"/>
            </a:br>
            <a:r>
              <a:rPr lang="de-DE"/>
              <a:t>PC2</a:t>
            </a:r>
            <a:br>
              <a:rPr lang="de-DE"/>
            </a:br>
            <a:r>
              <a:rPr lang="de-DE"/>
              <a:t>PC3</a:t>
            </a:r>
            <a:br>
              <a:rPr lang="de-DE"/>
            </a:br>
            <a:r>
              <a:rPr lang="de-DE"/>
              <a:t>PC4</a:t>
            </a:r>
            <a:br>
              <a:rPr lang="de-DE"/>
            </a:br>
            <a:r>
              <a:rPr lang="de-DE"/>
              <a:t>PC5</a:t>
            </a:r>
            <a:br>
              <a:rPr lang="de-DE"/>
            </a:br>
            <a:r>
              <a:rPr lang="de-DE"/>
              <a:t>PC6</a:t>
            </a:r>
            <a:endParaRPr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PC7</a:t>
            </a:r>
            <a:endParaRPr/>
          </a:p>
        </p:txBody>
      </p:sp>
      <p:grpSp>
        <p:nvGrpSpPr>
          <p:cNvPr id="224" name="Google Shape;224;g7e4624efbd_0_138"/>
          <p:cNvGrpSpPr/>
          <p:nvPr/>
        </p:nvGrpSpPr>
        <p:grpSpPr>
          <a:xfrm>
            <a:off x="5121625" y="1067325"/>
            <a:ext cx="523800" cy="161700"/>
            <a:chOff x="5121625" y="813725"/>
            <a:chExt cx="523800" cy="161700"/>
          </a:xfrm>
        </p:grpSpPr>
        <p:cxnSp>
          <p:nvCxnSpPr>
            <p:cNvPr id="225" name="Google Shape;225;g7e4624efbd_0_138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26" name="Google Shape;226;g7e4624efbd_0_138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7" name="Google Shape;227;g7e4624efbd_0_138"/>
          <p:cNvGrpSpPr/>
          <p:nvPr/>
        </p:nvGrpSpPr>
        <p:grpSpPr>
          <a:xfrm>
            <a:off x="5121625" y="1270925"/>
            <a:ext cx="523800" cy="161700"/>
            <a:chOff x="5121625" y="813725"/>
            <a:chExt cx="523800" cy="161700"/>
          </a:xfrm>
        </p:grpSpPr>
        <p:cxnSp>
          <p:nvCxnSpPr>
            <p:cNvPr id="228" name="Google Shape;228;g7e4624efbd_0_138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29" name="Google Shape;229;g7e4624efbd_0_138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30" name="Google Shape;230;g7e4624efbd_0_138"/>
          <p:cNvGrpSpPr/>
          <p:nvPr/>
        </p:nvGrpSpPr>
        <p:grpSpPr>
          <a:xfrm>
            <a:off x="5121625" y="1693600"/>
            <a:ext cx="523800" cy="161700"/>
            <a:chOff x="5121625" y="813725"/>
            <a:chExt cx="523800" cy="161700"/>
          </a:xfrm>
        </p:grpSpPr>
        <p:cxnSp>
          <p:nvCxnSpPr>
            <p:cNvPr id="231" name="Google Shape;231;g7e4624efbd_0_138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32" name="Google Shape;232;g7e4624efbd_0_138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33" name="Google Shape;233;g7e4624efbd_0_138"/>
          <p:cNvGrpSpPr/>
          <p:nvPr/>
        </p:nvGrpSpPr>
        <p:grpSpPr>
          <a:xfrm>
            <a:off x="5121625" y="1474525"/>
            <a:ext cx="523800" cy="161700"/>
            <a:chOff x="5121625" y="813725"/>
            <a:chExt cx="523800" cy="161700"/>
          </a:xfrm>
        </p:grpSpPr>
        <p:cxnSp>
          <p:nvCxnSpPr>
            <p:cNvPr id="234" name="Google Shape;234;g7e4624efbd_0_138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35" name="Google Shape;235;g7e4624efbd_0_138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36" name="Google Shape;236;g7e4624efbd_0_138"/>
          <p:cNvGrpSpPr/>
          <p:nvPr/>
        </p:nvGrpSpPr>
        <p:grpSpPr>
          <a:xfrm>
            <a:off x="5121625" y="1889825"/>
            <a:ext cx="523800" cy="161700"/>
            <a:chOff x="5121625" y="813725"/>
            <a:chExt cx="523800" cy="161700"/>
          </a:xfrm>
        </p:grpSpPr>
        <p:cxnSp>
          <p:nvCxnSpPr>
            <p:cNvPr id="237" name="Google Shape;237;g7e4624efbd_0_138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38" name="Google Shape;238;g7e4624efbd_0_138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39" name="Google Shape;239;g7e4624efbd_0_138"/>
          <p:cNvGrpSpPr/>
          <p:nvPr/>
        </p:nvGrpSpPr>
        <p:grpSpPr>
          <a:xfrm>
            <a:off x="5121625" y="2116275"/>
            <a:ext cx="523800" cy="161700"/>
            <a:chOff x="5121625" y="813725"/>
            <a:chExt cx="523800" cy="161700"/>
          </a:xfrm>
        </p:grpSpPr>
        <p:cxnSp>
          <p:nvCxnSpPr>
            <p:cNvPr id="240" name="Google Shape;240;g7e4624efbd_0_138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41" name="Google Shape;241;g7e4624efbd_0_138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42" name="Google Shape;242;g7e4624efbd_0_138"/>
          <p:cNvGrpSpPr/>
          <p:nvPr/>
        </p:nvGrpSpPr>
        <p:grpSpPr>
          <a:xfrm>
            <a:off x="5121625" y="2319875"/>
            <a:ext cx="523800" cy="161700"/>
            <a:chOff x="5121625" y="813725"/>
            <a:chExt cx="523800" cy="161700"/>
          </a:xfrm>
        </p:grpSpPr>
        <p:cxnSp>
          <p:nvCxnSpPr>
            <p:cNvPr id="243" name="Google Shape;243;g7e4624efbd_0_138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44" name="Google Shape;244;g7e4624efbd_0_138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45" name="Google Shape;245;g7e4624efbd_0_138"/>
          <p:cNvSpPr/>
          <p:nvPr/>
        </p:nvSpPr>
        <p:spPr>
          <a:xfrm>
            <a:off x="3565482" y="1727591"/>
            <a:ext cx="220875" cy="618000"/>
          </a:xfrm>
          <a:custGeom>
            <a:rect b="b" l="l" r="r" t="t"/>
            <a:pathLst>
              <a:path extrusionOk="0" h="24720" w="8835">
                <a:moveTo>
                  <a:pt x="8835" y="145"/>
                </a:moveTo>
                <a:cubicBezTo>
                  <a:pt x="6599" y="178"/>
                  <a:pt x="3443" y="-594"/>
                  <a:pt x="2224" y="1281"/>
                </a:cubicBezTo>
                <a:cubicBezTo>
                  <a:pt x="-2049" y="7854"/>
                  <a:pt x="1399" y="16960"/>
                  <a:pt x="287" y="24720"/>
                </a:cubicBezTo>
              </a:path>
            </a:pathLst>
          </a:custGeom>
          <a:noFill/>
          <a:ln cap="flat" cmpd="sng" w="38100">
            <a:solidFill>
              <a:srgbClr val="0000FF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46" name="Google Shape;246;g7e4624efbd_0_138"/>
          <p:cNvSpPr/>
          <p:nvPr/>
        </p:nvSpPr>
        <p:spPr>
          <a:xfrm>
            <a:off x="3560500" y="2273800"/>
            <a:ext cx="220800" cy="282900"/>
          </a:xfrm>
          <a:prstGeom prst="ellipse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7" name="Google Shape;247;g7e4624efbd_0_138"/>
          <p:cNvSpPr txBox="1"/>
          <p:nvPr/>
        </p:nvSpPr>
        <p:spPr>
          <a:xfrm>
            <a:off x="4126900" y="1494625"/>
            <a:ext cx="403500" cy="3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-DE">
                <a:solidFill>
                  <a:srgbClr val="0000FF"/>
                </a:solidFill>
              </a:rPr>
              <a:t>=0</a:t>
            </a:r>
            <a:endParaRPr b="1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7e4624efbd_0_189"/>
          <p:cNvSpPr/>
          <p:nvPr/>
        </p:nvSpPr>
        <p:spPr>
          <a:xfrm>
            <a:off x="1870208" y="3631938"/>
            <a:ext cx="3168000" cy="864300"/>
          </a:xfrm>
          <a:prstGeom prst="wedgeRoundRectCallout">
            <a:avLst>
              <a:gd fmla="val -50603" name="adj1"/>
              <a:gd fmla="val -94419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Die gedrückte Taste verbindet PA1 mit 1 =&gt; </a:t>
            </a:r>
            <a:r>
              <a:rPr lang="de-DE">
                <a:solidFill>
                  <a:srgbClr val="0000FF"/>
                </a:solidFill>
              </a:rPr>
              <a:t> PA1=1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53" name="Google Shape;253;g7e4624efbd_0_18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8642" y="1995073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254" name="Google Shape;254;g7e4624efbd_0_189"/>
          <p:cNvSpPr/>
          <p:nvPr/>
        </p:nvSpPr>
        <p:spPr>
          <a:xfrm>
            <a:off x="3277150" y="712750"/>
            <a:ext cx="1844400" cy="1925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55" name="Google Shape;255;g7e4624efbd_0_189"/>
          <p:cNvCxnSpPr>
            <a:endCxn id="256" idx="3"/>
          </p:cNvCxnSpPr>
          <p:nvPr/>
        </p:nvCxnSpPr>
        <p:spPr>
          <a:xfrm rot="10800000">
            <a:off x="2645425" y="1667875"/>
            <a:ext cx="10629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56" name="Google Shape;256;g7e4624efbd_0_189"/>
          <p:cNvSpPr/>
          <p:nvPr/>
        </p:nvSpPr>
        <p:spPr>
          <a:xfrm>
            <a:off x="1983925" y="1487875"/>
            <a:ext cx="6615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57" name="Google Shape;257;g7e4624efbd_0_189"/>
          <p:cNvCxnSpPr>
            <a:stCxn id="256" idx="1"/>
            <a:endCxn id="256" idx="3"/>
          </p:cNvCxnSpPr>
          <p:nvPr/>
        </p:nvCxnSpPr>
        <p:spPr>
          <a:xfrm>
            <a:off x="1983925" y="1667875"/>
            <a:ext cx="6615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58" name="Google Shape;258;g7e4624efbd_0_189"/>
          <p:cNvCxnSpPr>
            <a:stCxn id="256" idx="1"/>
          </p:cNvCxnSpPr>
          <p:nvPr/>
        </p:nvCxnSpPr>
        <p:spPr>
          <a:xfrm rot="10800000">
            <a:off x="1660525" y="1667875"/>
            <a:ext cx="3234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59" name="Google Shape;259;g7e4624efbd_0_189"/>
          <p:cNvSpPr txBox="1"/>
          <p:nvPr/>
        </p:nvSpPr>
        <p:spPr>
          <a:xfrm>
            <a:off x="1425325" y="1487875"/>
            <a:ext cx="235200" cy="42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rgbClr val="FF0000"/>
                </a:solidFill>
              </a:rPr>
              <a:t>1</a:t>
            </a:r>
            <a:endParaRPr>
              <a:solidFill>
                <a:srgbClr val="FF0000"/>
              </a:solidFill>
            </a:endParaRPr>
          </a:p>
        </p:txBody>
      </p:sp>
      <p:cxnSp>
        <p:nvCxnSpPr>
          <p:cNvPr id="260" name="Google Shape;260;g7e4624efbd_0_189"/>
          <p:cNvCxnSpPr/>
          <p:nvPr/>
        </p:nvCxnSpPr>
        <p:spPr>
          <a:xfrm>
            <a:off x="3454200" y="1667875"/>
            <a:ext cx="0" cy="7299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61" name="Google Shape;261;g7e4624efbd_0_189"/>
          <p:cNvSpPr/>
          <p:nvPr/>
        </p:nvSpPr>
        <p:spPr>
          <a:xfrm>
            <a:off x="3384450" y="1847875"/>
            <a:ext cx="139500" cy="429900"/>
          </a:xfrm>
          <a:prstGeom prst="rect">
            <a:avLst/>
          </a:prstGeom>
          <a:solidFill>
            <a:schemeClr val="lt2"/>
          </a:solidFill>
          <a:ln cap="flat" cmpd="sng" w="2857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62" name="Google Shape;262;g7e4624efbd_0_189"/>
          <p:cNvCxnSpPr/>
          <p:nvPr/>
        </p:nvCxnSpPr>
        <p:spPr>
          <a:xfrm rot="10800000">
            <a:off x="3369375" y="2397775"/>
            <a:ext cx="1626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63" name="Google Shape;263;g7e4624efbd_0_189"/>
          <p:cNvSpPr txBox="1"/>
          <p:nvPr/>
        </p:nvSpPr>
        <p:spPr>
          <a:xfrm>
            <a:off x="3543350" y="2217775"/>
            <a:ext cx="3015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264" name="Google Shape;264;g7e4624efbd_0_189"/>
          <p:cNvSpPr txBox="1"/>
          <p:nvPr/>
        </p:nvSpPr>
        <p:spPr>
          <a:xfrm>
            <a:off x="3737475" y="1495300"/>
            <a:ext cx="5076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PA1</a:t>
            </a:r>
            <a:endParaRPr/>
          </a:p>
        </p:txBody>
      </p:sp>
      <p:cxnSp>
        <p:nvCxnSpPr>
          <p:cNvPr id="265" name="Google Shape;265;g7e4624efbd_0_189"/>
          <p:cNvCxnSpPr/>
          <p:nvPr/>
        </p:nvCxnSpPr>
        <p:spPr>
          <a:xfrm rot="10800000">
            <a:off x="2287650" y="1527525"/>
            <a:ext cx="0" cy="1491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66" name="Google Shape;266;g7e4624efbd_0_189"/>
          <p:cNvCxnSpPr/>
          <p:nvPr/>
        </p:nvCxnSpPr>
        <p:spPr>
          <a:xfrm rot="10800000">
            <a:off x="2354675" y="1538900"/>
            <a:ext cx="0" cy="1194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67" name="Google Shape;267;g7e4624efbd_0_189"/>
          <p:cNvCxnSpPr/>
          <p:nvPr/>
        </p:nvCxnSpPr>
        <p:spPr>
          <a:xfrm rot="10800000">
            <a:off x="2177125" y="1538900"/>
            <a:ext cx="275100" cy="18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68" name="Google Shape;268;g7e4624efbd_0_189"/>
          <p:cNvSpPr txBox="1"/>
          <p:nvPr/>
        </p:nvSpPr>
        <p:spPr>
          <a:xfrm>
            <a:off x="1739800" y="1744400"/>
            <a:ext cx="14001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Taste gedrückt</a:t>
            </a:r>
            <a:endParaRPr/>
          </a:p>
        </p:txBody>
      </p:sp>
      <p:grpSp>
        <p:nvGrpSpPr>
          <p:cNvPr id="269" name="Google Shape;269;g7e4624efbd_0_189"/>
          <p:cNvGrpSpPr/>
          <p:nvPr/>
        </p:nvGrpSpPr>
        <p:grpSpPr>
          <a:xfrm>
            <a:off x="5121625" y="848250"/>
            <a:ext cx="523800" cy="161700"/>
            <a:chOff x="5121625" y="813725"/>
            <a:chExt cx="523800" cy="161700"/>
          </a:xfrm>
        </p:grpSpPr>
        <p:cxnSp>
          <p:nvCxnSpPr>
            <p:cNvPr id="270" name="Google Shape;270;g7e4624efbd_0_189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71" name="Google Shape;271;g7e4624efbd_0_189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72" name="Google Shape;272;g7e4624efbd_0_189"/>
          <p:cNvSpPr txBox="1"/>
          <p:nvPr/>
        </p:nvSpPr>
        <p:spPr>
          <a:xfrm>
            <a:off x="4458600" y="739850"/>
            <a:ext cx="647400" cy="187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PC0</a:t>
            </a:r>
            <a:br>
              <a:rPr lang="de-DE"/>
            </a:br>
            <a:r>
              <a:rPr lang="de-DE"/>
              <a:t>PC1</a:t>
            </a:r>
            <a:br>
              <a:rPr lang="de-DE"/>
            </a:br>
            <a:r>
              <a:rPr lang="de-DE"/>
              <a:t>PC2</a:t>
            </a:r>
            <a:br>
              <a:rPr lang="de-DE"/>
            </a:br>
            <a:r>
              <a:rPr lang="de-DE"/>
              <a:t>PC3</a:t>
            </a:r>
            <a:br>
              <a:rPr lang="de-DE"/>
            </a:br>
            <a:r>
              <a:rPr lang="de-DE"/>
              <a:t>PC4</a:t>
            </a:r>
            <a:br>
              <a:rPr lang="de-DE"/>
            </a:br>
            <a:r>
              <a:rPr lang="de-DE"/>
              <a:t>PC5</a:t>
            </a:r>
            <a:br>
              <a:rPr lang="de-DE"/>
            </a:br>
            <a:r>
              <a:rPr lang="de-DE"/>
              <a:t>PC6</a:t>
            </a:r>
            <a:endParaRPr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PC7</a:t>
            </a:r>
            <a:endParaRPr/>
          </a:p>
        </p:txBody>
      </p:sp>
      <p:grpSp>
        <p:nvGrpSpPr>
          <p:cNvPr id="273" name="Google Shape;273;g7e4624efbd_0_189"/>
          <p:cNvGrpSpPr/>
          <p:nvPr/>
        </p:nvGrpSpPr>
        <p:grpSpPr>
          <a:xfrm>
            <a:off x="5121625" y="1067325"/>
            <a:ext cx="523800" cy="161700"/>
            <a:chOff x="5121625" y="813725"/>
            <a:chExt cx="523800" cy="161700"/>
          </a:xfrm>
        </p:grpSpPr>
        <p:cxnSp>
          <p:nvCxnSpPr>
            <p:cNvPr id="274" name="Google Shape;274;g7e4624efbd_0_189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75" name="Google Shape;275;g7e4624efbd_0_189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76" name="Google Shape;276;g7e4624efbd_0_189"/>
          <p:cNvGrpSpPr/>
          <p:nvPr/>
        </p:nvGrpSpPr>
        <p:grpSpPr>
          <a:xfrm>
            <a:off x="5121625" y="1270925"/>
            <a:ext cx="523800" cy="161700"/>
            <a:chOff x="5121625" y="813725"/>
            <a:chExt cx="523800" cy="161700"/>
          </a:xfrm>
        </p:grpSpPr>
        <p:cxnSp>
          <p:nvCxnSpPr>
            <p:cNvPr id="277" name="Google Shape;277;g7e4624efbd_0_189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78" name="Google Shape;278;g7e4624efbd_0_189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79" name="Google Shape;279;g7e4624efbd_0_189"/>
          <p:cNvGrpSpPr/>
          <p:nvPr/>
        </p:nvGrpSpPr>
        <p:grpSpPr>
          <a:xfrm>
            <a:off x="5121625" y="1693600"/>
            <a:ext cx="523800" cy="161700"/>
            <a:chOff x="5121625" y="813725"/>
            <a:chExt cx="523800" cy="161700"/>
          </a:xfrm>
        </p:grpSpPr>
        <p:cxnSp>
          <p:nvCxnSpPr>
            <p:cNvPr id="280" name="Google Shape;280;g7e4624efbd_0_189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81" name="Google Shape;281;g7e4624efbd_0_189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82" name="Google Shape;282;g7e4624efbd_0_189"/>
          <p:cNvGrpSpPr/>
          <p:nvPr/>
        </p:nvGrpSpPr>
        <p:grpSpPr>
          <a:xfrm>
            <a:off x="5121625" y="1474525"/>
            <a:ext cx="523800" cy="161700"/>
            <a:chOff x="5121625" y="813725"/>
            <a:chExt cx="523800" cy="161700"/>
          </a:xfrm>
        </p:grpSpPr>
        <p:cxnSp>
          <p:nvCxnSpPr>
            <p:cNvPr id="283" name="Google Shape;283;g7e4624efbd_0_189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84" name="Google Shape;284;g7e4624efbd_0_189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85" name="Google Shape;285;g7e4624efbd_0_189"/>
          <p:cNvGrpSpPr/>
          <p:nvPr/>
        </p:nvGrpSpPr>
        <p:grpSpPr>
          <a:xfrm>
            <a:off x="5121625" y="1889825"/>
            <a:ext cx="523800" cy="161700"/>
            <a:chOff x="5121625" y="813725"/>
            <a:chExt cx="523800" cy="161700"/>
          </a:xfrm>
        </p:grpSpPr>
        <p:cxnSp>
          <p:nvCxnSpPr>
            <p:cNvPr id="286" name="Google Shape;286;g7e4624efbd_0_189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87" name="Google Shape;287;g7e4624efbd_0_189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88" name="Google Shape;288;g7e4624efbd_0_189"/>
          <p:cNvGrpSpPr/>
          <p:nvPr/>
        </p:nvGrpSpPr>
        <p:grpSpPr>
          <a:xfrm>
            <a:off x="5121625" y="2116275"/>
            <a:ext cx="523800" cy="161700"/>
            <a:chOff x="5121625" y="813725"/>
            <a:chExt cx="523800" cy="161700"/>
          </a:xfrm>
        </p:grpSpPr>
        <p:cxnSp>
          <p:nvCxnSpPr>
            <p:cNvPr id="289" name="Google Shape;289;g7e4624efbd_0_189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90" name="Google Shape;290;g7e4624efbd_0_189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91" name="Google Shape;291;g7e4624efbd_0_189"/>
          <p:cNvGrpSpPr/>
          <p:nvPr/>
        </p:nvGrpSpPr>
        <p:grpSpPr>
          <a:xfrm>
            <a:off x="5121625" y="2319875"/>
            <a:ext cx="523800" cy="161700"/>
            <a:chOff x="5121625" y="813725"/>
            <a:chExt cx="523800" cy="161700"/>
          </a:xfrm>
        </p:grpSpPr>
        <p:cxnSp>
          <p:nvCxnSpPr>
            <p:cNvPr id="292" name="Google Shape;292;g7e4624efbd_0_189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93" name="Google Shape;293;g7e4624efbd_0_189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94" name="Google Shape;294;g7e4624efbd_0_189"/>
          <p:cNvSpPr txBox="1"/>
          <p:nvPr/>
        </p:nvSpPr>
        <p:spPr>
          <a:xfrm>
            <a:off x="4126900" y="1494625"/>
            <a:ext cx="403500" cy="3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-DE">
                <a:solidFill>
                  <a:srgbClr val="FF0000"/>
                </a:solidFill>
              </a:rPr>
              <a:t>=1</a:t>
            </a:r>
            <a:endParaRPr b="1">
              <a:solidFill>
                <a:srgbClr val="FF0000"/>
              </a:solidFill>
            </a:endParaRPr>
          </a:p>
        </p:txBody>
      </p:sp>
      <p:cxnSp>
        <p:nvCxnSpPr>
          <p:cNvPr id="295" name="Google Shape;295;g7e4624efbd_0_189"/>
          <p:cNvCxnSpPr/>
          <p:nvPr/>
        </p:nvCxnSpPr>
        <p:spPr>
          <a:xfrm flipH="1">
            <a:off x="1693475" y="1768825"/>
            <a:ext cx="2082000" cy="57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stealth"/>
            <a:tailEnd len="med" w="med" type="none"/>
          </a:ln>
        </p:spPr>
      </p:cxnSp>
      <p:sp>
        <p:nvSpPr>
          <p:cNvPr id="296" name="Google Shape;296;g7e4624efbd_0_189"/>
          <p:cNvSpPr/>
          <p:nvPr/>
        </p:nvSpPr>
        <p:spPr>
          <a:xfrm>
            <a:off x="1402250" y="1452125"/>
            <a:ext cx="323400" cy="437700"/>
          </a:xfrm>
          <a:prstGeom prst="ellipse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g7e4624efbd_0_239"/>
          <p:cNvSpPr/>
          <p:nvPr/>
        </p:nvSpPr>
        <p:spPr>
          <a:xfrm>
            <a:off x="6076950" y="847725"/>
            <a:ext cx="577500" cy="38100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2" name="Google Shape;302;g7e4624efbd_0_239"/>
          <p:cNvSpPr/>
          <p:nvPr/>
        </p:nvSpPr>
        <p:spPr>
          <a:xfrm>
            <a:off x="771108" y="3803013"/>
            <a:ext cx="3168000" cy="864300"/>
          </a:xfrm>
          <a:prstGeom prst="wedgeRoundRectCallout">
            <a:avLst>
              <a:gd fmla="val 58020" name="adj1"/>
              <a:gd fmla="val -117510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Solange die Taste offen ist, läuft einfach die Endlosschleife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03" name="Google Shape;303;g7e4624efbd_0_23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10804" y="2749923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304" name="Google Shape;304;g7e4624efbd_0_239"/>
          <p:cNvSpPr/>
          <p:nvPr/>
        </p:nvSpPr>
        <p:spPr>
          <a:xfrm>
            <a:off x="3277150" y="712750"/>
            <a:ext cx="1844400" cy="1925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05" name="Google Shape;305;g7e4624efbd_0_239"/>
          <p:cNvCxnSpPr>
            <a:endCxn id="306" idx="3"/>
          </p:cNvCxnSpPr>
          <p:nvPr/>
        </p:nvCxnSpPr>
        <p:spPr>
          <a:xfrm rot="10800000">
            <a:off x="2645425" y="1667875"/>
            <a:ext cx="10629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06" name="Google Shape;306;g7e4624efbd_0_239"/>
          <p:cNvSpPr/>
          <p:nvPr/>
        </p:nvSpPr>
        <p:spPr>
          <a:xfrm>
            <a:off x="1983925" y="1487875"/>
            <a:ext cx="6615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07" name="Google Shape;307;g7e4624efbd_0_239"/>
          <p:cNvCxnSpPr>
            <a:stCxn id="306" idx="1"/>
          </p:cNvCxnSpPr>
          <p:nvPr/>
        </p:nvCxnSpPr>
        <p:spPr>
          <a:xfrm flipH="1" rot="10800000">
            <a:off x="1983925" y="1506175"/>
            <a:ext cx="661200" cy="1617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08" name="Google Shape;308;g7e4624efbd_0_239"/>
          <p:cNvCxnSpPr>
            <a:stCxn id="306" idx="1"/>
          </p:cNvCxnSpPr>
          <p:nvPr/>
        </p:nvCxnSpPr>
        <p:spPr>
          <a:xfrm rot="10800000">
            <a:off x="1660525" y="1667875"/>
            <a:ext cx="3234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09" name="Google Shape;309;g7e4624efbd_0_239"/>
          <p:cNvSpPr txBox="1"/>
          <p:nvPr/>
        </p:nvSpPr>
        <p:spPr>
          <a:xfrm>
            <a:off x="1425325" y="1487875"/>
            <a:ext cx="235200" cy="42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cxnSp>
        <p:nvCxnSpPr>
          <p:cNvPr id="310" name="Google Shape;310;g7e4624efbd_0_239"/>
          <p:cNvCxnSpPr/>
          <p:nvPr/>
        </p:nvCxnSpPr>
        <p:spPr>
          <a:xfrm>
            <a:off x="3454200" y="1667875"/>
            <a:ext cx="0" cy="7299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11" name="Google Shape;311;g7e4624efbd_0_239"/>
          <p:cNvSpPr/>
          <p:nvPr/>
        </p:nvSpPr>
        <p:spPr>
          <a:xfrm>
            <a:off x="3384450" y="1847875"/>
            <a:ext cx="139500" cy="429900"/>
          </a:xfrm>
          <a:prstGeom prst="rect">
            <a:avLst/>
          </a:prstGeom>
          <a:solidFill>
            <a:schemeClr val="lt2"/>
          </a:solidFill>
          <a:ln cap="flat" cmpd="sng" w="2857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12" name="Google Shape;312;g7e4624efbd_0_239"/>
          <p:cNvCxnSpPr/>
          <p:nvPr/>
        </p:nvCxnSpPr>
        <p:spPr>
          <a:xfrm rot="10800000">
            <a:off x="3369375" y="2397775"/>
            <a:ext cx="1626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13" name="Google Shape;313;g7e4624efbd_0_239"/>
          <p:cNvSpPr txBox="1"/>
          <p:nvPr/>
        </p:nvSpPr>
        <p:spPr>
          <a:xfrm>
            <a:off x="3543350" y="2217775"/>
            <a:ext cx="3015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314" name="Google Shape;314;g7e4624efbd_0_239"/>
          <p:cNvSpPr txBox="1"/>
          <p:nvPr/>
        </p:nvSpPr>
        <p:spPr>
          <a:xfrm>
            <a:off x="3737475" y="1495300"/>
            <a:ext cx="5076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PA1</a:t>
            </a:r>
            <a:endParaRPr/>
          </a:p>
        </p:txBody>
      </p:sp>
      <p:cxnSp>
        <p:nvCxnSpPr>
          <p:cNvPr id="315" name="Google Shape;315;g7e4624efbd_0_239"/>
          <p:cNvCxnSpPr/>
          <p:nvPr/>
        </p:nvCxnSpPr>
        <p:spPr>
          <a:xfrm rot="10800000">
            <a:off x="2288075" y="1437925"/>
            <a:ext cx="0" cy="1491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16" name="Google Shape;316;g7e4624efbd_0_239"/>
          <p:cNvCxnSpPr/>
          <p:nvPr/>
        </p:nvCxnSpPr>
        <p:spPr>
          <a:xfrm rot="10800000">
            <a:off x="2355100" y="1449300"/>
            <a:ext cx="0" cy="1194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17" name="Google Shape;317;g7e4624efbd_0_239"/>
          <p:cNvCxnSpPr/>
          <p:nvPr/>
        </p:nvCxnSpPr>
        <p:spPr>
          <a:xfrm rot="10800000">
            <a:off x="2177550" y="1449300"/>
            <a:ext cx="275100" cy="18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18" name="Google Shape;318;g7e4624efbd_0_239"/>
          <p:cNvSpPr txBox="1"/>
          <p:nvPr/>
        </p:nvSpPr>
        <p:spPr>
          <a:xfrm>
            <a:off x="1997400" y="1744400"/>
            <a:ext cx="6756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Taste</a:t>
            </a:r>
            <a:endParaRPr/>
          </a:p>
        </p:txBody>
      </p:sp>
      <p:grpSp>
        <p:nvGrpSpPr>
          <p:cNvPr id="319" name="Google Shape;319;g7e4624efbd_0_239"/>
          <p:cNvGrpSpPr/>
          <p:nvPr/>
        </p:nvGrpSpPr>
        <p:grpSpPr>
          <a:xfrm>
            <a:off x="5121625" y="848250"/>
            <a:ext cx="523800" cy="161700"/>
            <a:chOff x="5121625" y="813725"/>
            <a:chExt cx="523800" cy="161700"/>
          </a:xfrm>
        </p:grpSpPr>
        <p:cxnSp>
          <p:nvCxnSpPr>
            <p:cNvPr id="320" name="Google Shape;320;g7e4624efbd_0_239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321" name="Google Shape;321;g7e4624efbd_0_239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22" name="Google Shape;322;g7e4624efbd_0_239"/>
          <p:cNvSpPr txBox="1"/>
          <p:nvPr/>
        </p:nvSpPr>
        <p:spPr>
          <a:xfrm>
            <a:off x="4458600" y="739850"/>
            <a:ext cx="647400" cy="187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PC0</a:t>
            </a:r>
            <a:br>
              <a:rPr lang="de-DE"/>
            </a:br>
            <a:r>
              <a:rPr lang="de-DE"/>
              <a:t>PC1</a:t>
            </a:r>
            <a:br>
              <a:rPr lang="de-DE"/>
            </a:br>
            <a:r>
              <a:rPr lang="de-DE"/>
              <a:t>PC2</a:t>
            </a:r>
            <a:br>
              <a:rPr lang="de-DE"/>
            </a:br>
            <a:r>
              <a:rPr lang="de-DE"/>
              <a:t>PC3</a:t>
            </a:r>
            <a:br>
              <a:rPr lang="de-DE"/>
            </a:br>
            <a:r>
              <a:rPr lang="de-DE"/>
              <a:t>PC4</a:t>
            </a:r>
            <a:br>
              <a:rPr lang="de-DE"/>
            </a:br>
            <a:r>
              <a:rPr lang="de-DE"/>
              <a:t>PC5</a:t>
            </a:r>
            <a:br>
              <a:rPr lang="de-DE"/>
            </a:br>
            <a:r>
              <a:rPr lang="de-DE"/>
              <a:t>PC6</a:t>
            </a:r>
            <a:endParaRPr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PC7</a:t>
            </a:r>
            <a:endParaRPr/>
          </a:p>
        </p:txBody>
      </p:sp>
      <p:grpSp>
        <p:nvGrpSpPr>
          <p:cNvPr id="323" name="Google Shape;323;g7e4624efbd_0_239"/>
          <p:cNvGrpSpPr/>
          <p:nvPr/>
        </p:nvGrpSpPr>
        <p:grpSpPr>
          <a:xfrm>
            <a:off x="5121625" y="1067325"/>
            <a:ext cx="523800" cy="161700"/>
            <a:chOff x="5121625" y="813725"/>
            <a:chExt cx="523800" cy="161700"/>
          </a:xfrm>
        </p:grpSpPr>
        <p:cxnSp>
          <p:nvCxnSpPr>
            <p:cNvPr id="324" name="Google Shape;324;g7e4624efbd_0_239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325" name="Google Shape;325;g7e4624efbd_0_239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26" name="Google Shape;326;g7e4624efbd_0_239"/>
          <p:cNvGrpSpPr/>
          <p:nvPr/>
        </p:nvGrpSpPr>
        <p:grpSpPr>
          <a:xfrm>
            <a:off x="5121625" y="1270925"/>
            <a:ext cx="523800" cy="161700"/>
            <a:chOff x="5121625" y="813725"/>
            <a:chExt cx="523800" cy="161700"/>
          </a:xfrm>
        </p:grpSpPr>
        <p:cxnSp>
          <p:nvCxnSpPr>
            <p:cNvPr id="327" name="Google Shape;327;g7e4624efbd_0_239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328" name="Google Shape;328;g7e4624efbd_0_239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29" name="Google Shape;329;g7e4624efbd_0_239"/>
          <p:cNvGrpSpPr/>
          <p:nvPr/>
        </p:nvGrpSpPr>
        <p:grpSpPr>
          <a:xfrm>
            <a:off x="5121625" y="1693600"/>
            <a:ext cx="523800" cy="161700"/>
            <a:chOff x="5121625" y="813725"/>
            <a:chExt cx="523800" cy="161700"/>
          </a:xfrm>
        </p:grpSpPr>
        <p:cxnSp>
          <p:nvCxnSpPr>
            <p:cNvPr id="330" name="Google Shape;330;g7e4624efbd_0_239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331" name="Google Shape;331;g7e4624efbd_0_239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32" name="Google Shape;332;g7e4624efbd_0_239"/>
          <p:cNvGrpSpPr/>
          <p:nvPr/>
        </p:nvGrpSpPr>
        <p:grpSpPr>
          <a:xfrm>
            <a:off x="5121625" y="1474525"/>
            <a:ext cx="523800" cy="161700"/>
            <a:chOff x="5121625" y="813725"/>
            <a:chExt cx="523800" cy="161700"/>
          </a:xfrm>
        </p:grpSpPr>
        <p:cxnSp>
          <p:nvCxnSpPr>
            <p:cNvPr id="333" name="Google Shape;333;g7e4624efbd_0_239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334" name="Google Shape;334;g7e4624efbd_0_239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35" name="Google Shape;335;g7e4624efbd_0_239"/>
          <p:cNvGrpSpPr/>
          <p:nvPr/>
        </p:nvGrpSpPr>
        <p:grpSpPr>
          <a:xfrm>
            <a:off x="5121625" y="1889825"/>
            <a:ext cx="523800" cy="161700"/>
            <a:chOff x="5121625" y="813725"/>
            <a:chExt cx="523800" cy="161700"/>
          </a:xfrm>
        </p:grpSpPr>
        <p:cxnSp>
          <p:nvCxnSpPr>
            <p:cNvPr id="336" name="Google Shape;336;g7e4624efbd_0_239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337" name="Google Shape;337;g7e4624efbd_0_239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38" name="Google Shape;338;g7e4624efbd_0_239"/>
          <p:cNvGrpSpPr/>
          <p:nvPr/>
        </p:nvGrpSpPr>
        <p:grpSpPr>
          <a:xfrm>
            <a:off x="5121625" y="2116275"/>
            <a:ext cx="523800" cy="161700"/>
            <a:chOff x="5121625" y="813725"/>
            <a:chExt cx="523800" cy="161700"/>
          </a:xfrm>
        </p:grpSpPr>
        <p:cxnSp>
          <p:nvCxnSpPr>
            <p:cNvPr id="339" name="Google Shape;339;g7e4624efbd_0_239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340" name="Google Shape;340;g7e4624efbd_0_239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41" name="Google Shape;341;g7e4624efbd_0_239"/>
          <p:cNvGrpSpPr/>
          <p:nvPr/>
        </p:nvGrpSpPr>
        <p:grpSpPr>
          <a:xfrm>
            <a:off x="5121625" y="2319875"/>
            <a:ext cx="523800" cy="161700"/>
            <a:chOff x="5121625" y="813725"/>
            <a:chExt cx="523800" cy="161700"/>
          </a:xfrm>
        </p:grpSpPr>
        <p:cxnSp>
          <p:nvCxnSpPr>
            <p:cNvPr id="342" name="Google Shape;342;g7e4624efbd_0_239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343" name="Google Shape;343;g7e4624efbd_0_239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44" name="Google Shape;344;g7e4624efbd_0_239"/>
          <p:cNvSpPr txBox="1"/>
          <p:nvPr/>
        </p:nvSpPr>
        <p:spPr>
          <a:xfrm>
            <a:off x="4126900" y="1494625"/>
            <a:ext cx="403500" cy="3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-DE">
                <a:solidFill>
                  <a:srgbClr val="0000FF"/>
                </a:solidFill>
              </a:rPr>
              <a:t>=0</a:t>
            </a:r>
            <a:endParaRPr b="1">
              <a:solidFill>
                <a:srgbClr val="0000FF"/>
              </a:solidFill>
            </a:endParaRPr>
          </a:p>
        </p:txBody>
      </p:sp>
      <p:sp>
        <p:nvSpPr>
          <p:cNvPr id="345" name="Google Shape;345;g7e4624efbd_0_239"/>
          <p:cNvSpPr/>
          <p:nvPr/>
        </p:nvSpPr>
        <p:spPr>
          <a:xfrm>
            <a:off x="5972175" y="723900"/>
            <a:ext cx="790500" cy="41052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6" name="Google Shape;346;g7e4624efbd_0_239"/>
          <p:cNvSpPr/>
          <p:nvPr/>
        </p:nvSpPr>
        <p:spPr>
          <a:xfrm>
            <a:off x="6238875" y="1043075"/>
            <a:ext cx="1062900" cy="617400"/>
          </a:xfrm>
          <a:prstGeom prst="diamond">
            <a:avLst/>
          </a:prstGeom>
          <a:solidFill>
            <a:schemeClr val="lt1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PA1=1?</a:t>
            </a:r>
            <a:endParaRPr/>
          </a:p>
        </p:txBody>
      </p:sp>
      <p:sp>
        <p:nvSpPr>
          <p:cNvPr id="347" name="Google Shape;347;g7e4624efbd_0_239"/>
          <p:cNvSpPr txBox="1"/>
          <p:nvPr/>
        </p:nvSpPr>
        <p:spPr>
          <a:xfrm>
            <a:off x="6819900" y="1693600"/>
            <a:ext cx="6756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nein</a:t>
            </a:r>
            <a:endParaRPr/>
          </a:p>
        </p:txBody>
      </p:sp>
      <p:sp>
        <p:nvSpPr>
          <p:cNvPr id="348" name="Google Shape;348;g7e4624efbd_0_239"/>
          <p:cNvSpPr txBox="1"/>
          <p:nvPr/>
        </p:nvSpPr>
        <p:spPr>
          <a:xfrm>
            <a:off x="5800725" y="287625"/>
            <a:ext cx="29814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while(1)  //Endlosschleife </a:t>
            </a:r>
            <a:endParaRPr/>
          </a:p>
        </p:txBody>
      </p:sp>
      <p:cxnSp>
        <p:nvCxnSpPr>
          <p:cNvPr id="349" name="Google Shape;349;g7e4624efbd_0_239"/>
          <p:cNvCxnSpPr>
            <a:stCxn id="346" idx="3"/>
          </p:cNvCxnSpPr>
          <p:nvPr/>
        </p:nvCxnSpPr>
        <p:spPr>
          <a:xfrm>
            <a:off x="7301775" y="1351775"/>
            <a:ext cx="718200" cy="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50" name="Google Shape;350;g7e4624efbd_0_239"/>
          <p:cNvSpPr txBox="1"/>
          <p:nvPr/>
        </p:nvSpPr>
        <p:spPr>
          <a:xfrm>
            <a:off x="7248525" y="990613"/>
            <a:ext cx="6756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ja</a:t>
            </a:r>
            <a:endParaRPr/>
          </a:p>
        </p:txBody>
      </p:sp>
      <p:cxnSp>
        <p:nvCxnSpPr>
          <p:cNvPr id="351" name="Google Shape;351;g7e4624efbd_0_239"/>
          <p:cNvCxnSpPr/>
          <p:nvPr/>
        </p:nvCxnSpPr>
        <p:spPr>
          <a:xfrm flipH="1">
            <a:off x="6657900" y="2076450"/>
            <a:ext cx="9600" cy="3906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52" name="Google Shape;352;g7e4624efbd_0_239"/>
          <p:cNvCxnSpPr/>
          <p:nvPr/>
        </p:nvCxnSpPr>
        <p:spPr>
          <a:xfrm flipH="1">
            <a:off x="6657900" y="3667125"/>
            <a:ext cx="9600" cy="3906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53" name="Google Shape;353;g7e4624efbd_0_239"/>
          <p:cNvCxnSpPr/>
          <p:nvPr/>
        </p:nvCxnSpPr>
        <p:spPr>
          <a:xfrm rot="10800000">
            <a:off x="6213300" y="4657725"/>
            <a:ext cx="304800" cy="96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54" name="Google Shape;354;g7e4624efbd_0_239"/>
          <p:cNvCxnSpPr/>
          <p:nvPr/>
        </p:nvCxnSpPr>
        <p:spPr>
          <a:xfrm rot="10800000">
            <a:off x="6073350" y="2319900"/>
            <a:ext cx="3600" cy="8805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55" name="Google Shape;355;g7e4624efbd_0_239"/>
          <p:cNvCxnSpPr/>
          <p:nvPr/>
        </p:nvCxnSpPr>
        <p:spPr>
          <a:xfrm flipH="1" rot="10800000">
            <a:off x="6257925" y="847650"/>
            <a:ext cx="276300" cy="96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0" name="Google Shape;360;g7e4624efbd_0_357"/>
          <p:cNvCxnSpPr/>
          <p:nvPr/>
        </p:nvCxnSpPr>
        <p:spPr>
          <a:xfrm>
            <a:off x="7341975" y="1351775"/>
            <a:ext cx="779400" cy="129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61" name="Google Shape;361;g7e4624efbd_0_357"/>
          <p:cNvSpPr/>
          <p:nvPr/>
        </p:nvSpPr>
        <p:spPr>
          <a:xfrm>
            <a:off x="5972175" y="723900"/>
            <a:ext cx="790500" cy="41052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2" name="Google Shape;362;g7e4624efbd_0_357"/>
          <p:cNvSpPr/>
          <p:nvPr/>
        </p:nvSpPr>
        <p:spPr>
          <a:xfrm>
            <a:off x="1870208" y="3631938"/>
            <a:ext cx="3168000" cy="864300"/>
          </a:xfrm>
          <a:prstGeom prst="wedgeRoundRectCallout">
            <a:avLst>
              <a:gd fmla="val -50603" name="adj1"/>
              <a:gd fmla="val -94419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Die if-Verzweigung verzweigt zu 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GPIOC-&gt;ODR++; //Zählen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PC0 wird 1</a:t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363" name="Google Shape;363;g7e4624efbd_0_35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8642" y="1995073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364" name="Google Shape;364;g7e4624efbd_0_357"/>
          <p:cNvSpPr/>
          <p:nvPr/>
        </p:nvSpPr>
        <p:spPr>
          <a:xfrm>
            <a:off x="3277150" y="712750"/>
            <a:ext cx="1844400" cy="1925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65" name="Google Shape;365;g7e4624efbd_0_357"/>
          <p:cNvCxnSpPr>
            <a:endCxn id="366" idx="3"/>
          </p:cNvCxnSpPr>
          <p:nvPr/>
        </p:nvCxnSpPr>
        <p:spPr>
          <a:xfrm rot="10800000">
            <a:off x="2645425" y="1667875"/>
            <a:ext cx="10629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66" name="Google Shape;366;g7e4624efbd_0_357"/>
          <p:cNvSpPr/>
          <p:nvPr/>
        </p:nvSpPr>
        <p:spPr>
          <a:xfrm>
            <a:off x="1983925" y="1487875"/>
            <a:ext cx="6615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67" name="Google Shape;367;g7e4624efbd_0_357"/>
          <p:cNvCxnSpPr>
            <a:stCxn id="366" idx="1"/>
            <a:endCxn id="366" idx="3"/>
          </p:cNvCxnSpPr>
          <p:nvPr/>
        </p:nvCxnSpPr>
        <p:spPr>
          <a:xfrm>
            <a:off x="1983925" y="1667875"/>
            <a:ext cx="6615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68" name="Google Shape;368;g7e4624efbd_0_357"/>
          <p:cNvCxnSpPr>
            <a:stCxn id="366" idx="1"/>
          </p:cNvCxnSpPr>
          <p:nvPr/>
        </p:nvCxnSpPr>
        <p:spPr>
          <a:xfrm rot="10800000">
            <a:off x="1660525" y="1667875"/>
            <a:ext cx="3234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69" name="Google Shape;369;g7e4624efbd_0_357"/>
          <p:cNvSpPr txBox="1"/>
          <p:nvPr/>
        </p:nvSpPr>
        <p:spPr>
          <a:xfrm>
            <a:off x="1425325" y="1487875"/>
            <a:ext cx="235200" cy="42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rgbClr val="FF0000"/>
                </a:solidFill>
              </a:rPr>
              <a:t>1</a:t>
            </a:r>
            <a:endParaRPr>
              <a:solidFill>
                <a:srgbClr val="FF0000"/>
              </a:solidFill>
            </a:endParaRPr>
          </a:p>
        </p:txBody>
      </p:sp>
      <p:cxnSp>
        <p:nvCxnSpPr>
          <p:cNvPr id="370" name="Google Shape;370;g7e4624efbd_0_357"/>
          <p:cNvCxnSpPr/>
          <p:nvPr/>
        </p:nvCxnSpPr>
        <p:spPr>
          <a:xfrm>
            <a:off x="3454200" y="1667875"/>
            <a:ext cx="0" cy="7299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71" name="Google Shape;371;g7e4624efbd_0_357"/>
          <p:cNvSpPr/>
          <p:nvPr/>
        </p:nvSpPr>
        <p:spPr>
          <a:xfrm>
            <a:off x="3384450" y="1847875"/>
            <a:ext cx="139500" cy="429900"/>
          </a:xfrm>
          <a:prstGeom prst="rect">
            <a:avLst/>
          </a:prstGeom>
          <a:solidFill>
            <a:schemeClr val="lt2"/>
          </a:solidFill>
          <a:ln cap="flat" cmpd="sng" w="2857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72" name="Google Shape;372;g7e4624efbd_0_357"/>
          <p:cNvCxnSpPr/>
          <p:nvPr/>
        </p:nvCxnSpPr>
        <p:spPr>
          <a:xfrm rot="10800000">
            <a:off x="3369375" y="2397775"/>
            <a:ext cx="1626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73" name="Google Shape;373;g7e4624efbd_0_357"/>
          <p:cNvSpPr txBox="1"/>
          <p:nvPr/>
        </p:nvSpPr>
        <p:spPr>
          <a:xfrm>
            <a:off x="3543350" y="2217775"/>
            <a:ext cx="3015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374" name="Google Shape;374;g7e4624efbd_0_357"/>
          <p:cNvSpPr txBox="1"/>
          <p:nvPr/>
        </p:nvSpPr>
        <p:spPr>
          <a:xfrm>
            <a:off x="3737475" y="1495300"/>
            <a:ext cx="5076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PA1</a:t>
            </a:r>
            <a:endParaRPr/>
          </a:p>
        </p:txBody>
      </p:sp>
      <p:cxnSp>
        <p:nvCxnSpPr>
          <p:cNvPr id="375" name="Google Shape;375;g7e4624efbd_0_357"/>
          <p:cNvCxnSpPr/>
          <p:nvPr/>
        </p:nvCxnSpPr>
        <p:spPr>
          <a:xfrm rot="10800000">
            <a:off x="2287650" y="1527525"/>
            <a:ext cx="0" cy="1491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76" name="Google Shape;376;g7e4624efbd_0_357"/>
          <p:cNvCxnSpPr/>
          <p:nvPr/>
        </p:nvCxnSpPr>
        <p:spPr>
          <a:xfrm rot="10800000">
            <a:off x="2354675" y="1538900"/>
            <a:ext cx="0" cy="1194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77" name="Google Shape;377;g7e4624efbd_0_357"/>
          <p:cNvCxnSpPr/>
          <p:nvPr/>
        </p:nvCxnSpPr>
        <p:spPr>
          <a:xfrm rot="10800000">
            <a:off x="2177125" y="1538900"/>
            <a:ext cx="275100" cy="18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78" name="Google Shape;378;g7e4624efbd_0_357"/>
          <p:cNvSpPr txBox="1"/>
          <p:nvPr/>
        </p:nvSpPr>
        <p:spPr>
          <a:xfrm>
            <a:off x="1739800" y="1744400"/>
            <a:ext cx="14001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Taste gedrückt</a:t>
            </a:r>
            <a:endParaRPr/>
          </a:p>
        </p:txBody>
      </p:sp>
      <p:grpSp>
        <p:nvGrpSpPr>
          <p:cNvPr id="379" name="Google Shape;379;g7e4624efbd_0_357"/>
          <p:cNvGrpSpPr/>
          <p:nvPr/>
        </p:nvGrpSpPr>
        <p:grpSpPr>
          <a:xfrm>
            <a:off x="5121625" y="848250"/>
            <a:ext cx="523800" cy="161700"/>
            <a:chOff x="5121625" y="813725"/>
            <a:chExt cx="523800" cy="161700"/>
          </a:xfrm>
        </p:grpSpPr>
        <p:cxnSp>
          <p:nvCxnSpPr>
            <p:cNvPr id="380" name="Google Shape;380;g7e4624efbd_0_357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381" name="Google Shape;381;g7e4624efbd_0_357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rgbClr val="FF00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82" name="Google Shape;382;g7e4624efbd_0_357"/>
          <p:cNvSpPr txBox="1"/>
          <p:nvPr/>
        </p:nvSpPr>
        <p:spPr>
          <a:xfrm>
            <a:off x="4458600" y="739850"/>
            <a:ext cx="647400" cy="187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PC0</a:t>
            </a:r>
            <a:br>
              <a:rPr lang="de-DE"/>
            </a:br>
            <a:r>
              <a:rPr lang="de-DE"/>
              <a:t>PC1</a:t>
            </a:r>
            <a:br>
              <a:rPr lang="de-DE"/>
            </a:br>
            <a:r>
              <a:rPr lang="de-DE"/>
              <a:t>PC2</a:t>
            </a:r>
            <a:br>
              <a:rPr lang="de-DE"/>
            </a:br>
            <a:r>
              <a:rPr lang="de-DE"/>
              <a:t>PC3</a:t>
            </a:r>
            <a:br>
              <a:rPr lang="de-DE"/>
            </a:br>
            <a:r>
              <a:rPr lang="de-DE"/>
              <a:t>PC4</a:t>
            </a:r>
            <a:br>
              <a:rPr lang="de-DE"/>
            </a:br>
            <a:r>
              <a:rPr lang="de-DE"/>
              <a:t>PC5</a:t>
            </a:r>
            <a:br>
              <a:rPr lang="de-DE"/>
            </a:br>
            <a:r>
              <a:rPr lang="de-DE"/>
              <a:t>PC6</a:t>
            </a:r>
            <a:endParaRPr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PC7</a:t>
            </a:r>
            <a:endParaRPr/>
          </a:p>
        </p:txBody>
      </p:sp>
      <p:grpSp>
        <p:nvGrpSpPr>
          <p:cNvPr id="383" name="Google Shape;383;g7e4624efbd_0_357"/>
          <p:cNvGrpSpPr/>
          <p:nvPr/>
        </p:nvGrpSpPr>
        <p:grpSpPr>
          <a:xfrm>
            <a:off x="5121625" y="1067325"/>
            <a:ext cx="523800" cy="161700"/>
            <a:chOff x="5121625" y="813725"/>
            <a:chExt cx="523800" cy="161700"/>
          </a:xfrm>
        </p:grpSpPr>
        <p:cxnSp>
          <p:nvCxnSpPr>
            <p:cNvPr id="384" name="Google Shape;384;g7e4624efbd_0_357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385" name="Google Shape;385;g7e4624efbd_0_357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86" name="Google Shape;386;g7e4624efbd_0_357"/>
          <p:cNvGrpSpPr/>
          <p:nvPr/>
        </p:nvGrpSpPr>
        <p:grpSpPr>
          <a:xfrm>
            <a:off x="5121625" y="1270925"/>
            <a:ext cx="523800" cy="161700"/>
            <a:chOff x="5121625" y="813725"/>
            <a:chExt cx="523800" cy="161700"/>
          </a:xfrm>
        </p:grpSpPr>
        <p:cxnSp>
          <p:nvCxnSpPr>
            <p:cNvPr id="387" name="Google Shape;387;g7e4624efbd_0_357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388" name="Google Shape;388;g7e4624efbd_0_357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89" name="Google Shape;389;g7e4624efbd_0_357"/>
          <p:cNvGrpSpPr/>
          <p:nvPr/>
        </p:nvGrpSpPr>
        <p:grpSpPr>
          <a:xfrm>
            <a:off x="5121625" y="1693600"/>
            <a:ext cx="523800" cy="161700"/>
            <a:chOff x="5121625" y="813725"/>
            <a:chExt cx="523800" cy="161700"/>
          </a:xfrm>
        </p:grpSpPr>
        <p:cxnSp>
          <p:nvCxnSpPr>
            <p:cNvPr id="390" name="Google Shape;390;g7e4624efbd_0_357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391" name="Google Shape;391;g7e4624efbd_0_357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92" name="Google Shape;392;g7e4624efbd_0_357"/>
          <p:cNvGrpSpPr/>
          <p:nvPr/>
        </p:nvGrpSpPr>
        <p:grpSpPr>
          <a:xfrm>
            <a:off x="5121625" y="1474525"/>
            <a:ext cx="523800" cy="161700"/>
            <a:chOff x="5121625" y="813725"/>
            <a:chExt cx="523800" cy="161700"/>
          </a:xfrm>
        </p:grpSpPr>
        <p:cxnSp>
          <p:nvCxnSpPr>
            <p:cNvPr id="393" name="Google Shape;393;g7e4624efbd_0_357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394" name="Google Shape;394;g7e4624efbd_0_357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95" name="Google Shape;395;g7e4624efbd_0_357"/>
          <p:cNvGrpSpPr/>
          <p:nvPr/>
        </p:nvGrpSpPr>
        <p:grpSpPr>
          <a:xfrm>
            <a:off x="5121625" y="1889825"/>
            <a:ext cx="523800" cy="161700"/>
            <a:chOff x="5121625" y="813725"/>
            <a:chExt cx="523800" cy="161700"/>
          </a:xfrm>
        </p:grpSpPr>
        <p:cxnSp>
          <p:nvCxnSpPr>
            <p:cNvPr id="396" name="Google Shape;396;g7e4624efbd_0_357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397" name="Google Shape;397;g7e4624efbd_0_357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98" name="Google Shape;398;g7e4624efbd_0_357"/>
          <p:cNvGrpSpPr/>
          <p:nvPr/>
        </p:nvGrpSpPr>
        <p:grpSpPr>
          <a:xfrm>
            <a:off x="5121625" y="2116275"/>
            <a:ext cx="523800" cy="161700"/>
            <a:chOff x="5121625" y="813725"/>
            <a:chExt cx="523800" cy="161700"/>
          </a:xfrm>
        </p:grpSpPr>
        <p:cxnSp>
          <p:nvCxnSpPr>
            <p:cNvPr id="399" name="Google Shape;399;g7e4624efbd_0_357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400" name="Google Shape;400;g7e4624efbd_0_357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01" name="Google Shape;401;g7e4624efbd_0_357"/>
          <p:cNvGrpSpPr/>
          <p:nvPr/>
        </p:nvGrpSpPr>
        <p:grpSpPr>
          <a:xfrm>
            <a:off x="5121625" y="2319875"/>
            <a:ext cx="523800" cy="161700"/>
            <a:chOff x="5121625" y="813725"/>
            <a:chExt cx="523800" cy="161700"/>
          </a:xfrm>
        </p:grpSpPr>
        <p:cxnSp>
          <p:nvCxnSpPr>
            <p:cNvPr id="402" name="Google Shape;402;g7e4624efbd_0_357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403" name="Google Shape;403;g7e4624efbd_0_357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04" name="Google Shape;404;g7e4624efbd_0_357"/>
          <p:cNvSpPr txBox="1"/>
          <p:nvPr/>
        </p:nvSpPr>
        <p:spPr>
          <a:xfrm>
            <a:off x="4126900" y="1494625"/>
            <a:ext cx="403500" cy="3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-DE">
                <a:solidFill>
                  <a:srgbClr val="FF0000"/>
                </a:solidFill>
              </a:rPr>
              <a:t>=1</a:t>
            </a:r>
            <a:endParaRPr b="1">
              <a:solidFill>
                <a:srgbClr val="FF0000"/>
              </a:solidFill>
            </a:endParaRPr>
          </a:p>
        </p:txBody>
      </p:sp>
      <p:cxnSp>
        <p:nvCxnSpPr>
          <p:cNvPr id="405" name="Google Shape;405;g7e4624efbd_0_357"/>
          <p:cNvCxnSpPr/>
          <p:nvPr/>
        </p:nvCxnSpPr>
        <p:spPr>
          <a:xfrm flipH="1">
            <a:off x="1693475" y="1768825"/>
            <a:ext cx="2082000" cy="57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stealth"/>
            <a:tailEnd len="med" w="med" type="none"/>
          </a:ln>
        </p:spPr>
      </p:cxnSp>
      <p:sp>
        <p:nvSpPr>
          <p:cNvPr id="406" name="Google Shape;406;g7e4624efbd_0_357"/>
          <p:cNvSpPr/>
          <p:nvPr/>
        </p:nvSpPr>
        <p:spPr>
          <a:xfrm>
            <a:off x="1402250" y="1452125"/>
            <a:ext cx="323400" cy="437700"/>
          </a:xfrm>
          <a:prstGeom prst="ellipse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7" name="Google Shape;407;g7e4624efbd_0_357"/>
          <p:cNvSpPr/>
          <p:nvPr/>
        </p:nvSpPr>
        <p:spPr>
          <a:xfrm>
            <a:off x="6238875" y="1043075"/>
            <a:ext cx="1062900" cy="617400"/>
          </a:xfrm>
          <a:prstGeom prst="diamond">
            <a:avLst/>
          </a:prstGeom>
          <a:solidFill>
            <a:schemeClr val="lt1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PA1=1?</a:t>
            </a:r>
            <a:endParaRPr/>
          </a:p>
        </p:txBody>
      </p:sp>
      <p:sp>
        <p:nvSpPr>
          <p:cNvPr id="408" name="Google Shape;408;g7e4624efbd_0_357"/>
          <p:cNvSpPr txBox="1"/>
          <p:nvPr/>
        </p:nvSpPr>
        <p:spPr>
          <a:xfrm>
            <a:off x="6277575" y="1594450"/>
            <a:ext cx="6756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nein</a:t>
            </a:r>
            <a:endParaRPr/>
          </a:p>
        </p:txBody>
      </p:sp>
      <p:sp>
        <p:nvSpPr>
          <p:cNvPr id="409" name="Google Shape;409;g7e4624efbd_0_357"/>
          <p:cNvSpPr txBox="1"/>
          <p:nvPr/>
        </p:nvSpPr>
        <p:spPr>
          <a:xfrm>
            <a:off x="5800725" y="287625"/>
            <a:ext cx="29814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while(1)  //Endlosschleife </a:t>
            </a:r>
            <a:endParaRPr/>
          </a:p>
        </p:txBody>
      </p:sp>
      <p:cxnSp>
        <p:nvCxnSpPr>
          <p:cNvPr id="410" name="Google Shape;410;g7e4624efbd_0_357"/>
          <p:cNvCxnSpPr>
            <a:stCxn id="407" idx="3"/>
          </p:cNvCxnSpPr>
          <p:nvPr/>
        </p:nvCxnSpPr>
        <p:spPr>
          <a:xfrm>
            <a:off x="7301775" y="1351775"/>
            <a:ext cx="832500" cy="102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11" name="Google Shape;411;g7e4624efbd_0_357"/>
          <p:cNvSpPr txBox="1"/>
          <p:nvPr/>
        </p:nvSpPr>
        <p:spPr>
          <a:xfrm>
            <a:off x="7248525" y="990613"/>
            <a:ext cx="6756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ja</a:t>
            </a:r>
            <a:endParaRPr/>
          </a:p>
        </p:txBody>
      </p:sp>
      <p:cxnSp>
        <p:nvCxnSpPr>
          <p:cNvPr id="412" name="Google Shape;412;g7e4624efbd_0_357"/>
          <p:cNvCxnSpPr>
            <a:stCxn id="407" idx="0"/>
          </p:cNvCxnSpPr>
          <p:nvPr/>
        </p:nvCxnSpPr>
        <p:spPr>
          <a:xfrm>
            <a:off x="6770325" y="1043075"/>
            <a:ext cx="564000" cy="3381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13" name="Google Shape;413;g7e4624efbd_0_357"/>
          <p:cNvCxnSpPr/>
          <p:nvPr/>
        </p:nvCxnSpPr>
        <p:spPr>
          <a:xfrm flipH="1">
            <a:off x="6765525" y="733800"/>
            <a:ext cx="9600" cy="3906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14" name="Google Shape;414;g7e4624efbd_0_357"/>
          <p:cNvCxnSpPr>
            <a:endCxn id="415" idx="0"/>
          </p:cNvCxnSpPr>
          <p:nvPr/>
        </p:nvCxnSpPr>
        <p:spPr>
          <a:xfrm flipH="1">
            <a:off x="8124825" y="1359425"/>
            <a:ext cx="9900" cy="3342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15" name="Google Shape;415;g7e4624efbd_0_357"/>
          <p:cNvSpPr/>
          <p:nvPr/>
        </p:nvSpPr>
        <p:spPr>
          <a:xfrm>
            <a:off x="7248525" y="1693625"/>
            <a:ext cx="1752600" cy="6174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GPIOC-&gt;ODR++</a:t>
            </a:r>
            <a:endParaRPr/>
          </a:p>
        </p:txBody>
      </p:sp>
      <p:cxnSp>
        <p:nvCxnSpPr>
          <p:cNvPr id="416" name="Google Shape;416;g7e4624efbd_0_357"/>
          <p:cNvCxnSpPr>
            <a:endCxn id="415" idx="0"/>
          </p:cNvCxnSpPr>
          <p:nvPr/>
        </p:nvCxnSpPr>
        <p:spPr>
          <a:xfrm flipH="1">
            <a:off x="8124825" y="1371725"/>
            <a:ext cx="9600" cy="3219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20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21" name="Google Shape;421;g7e4624efbd_0_420"/>
          <p:cNvCxnSpPr/>
          <p:nvPr/>
        </p:nvCxnSpPr>
        <p:spPr>
          <a:xfrm flipH="1">
            <a:off x="8124750" y="2414375"/>
            <a:ext cx="859800" cy="33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22" name="Google Shape;422;g7e4624efbd_0_420"/>
          <p:cNvCxnSpPr>
            <a:stCxn id="423" idx="3"/>
          </p:cNvCxnSpPr>
          <p:nvPr/>
        </p:nvCxnSpPr>
        <p:spPr>
          <a:xfrm>
            <a:off x="7301775" y="1351775"/>
            <a:ext cx="832500" cy="102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24" name="Google Shape;424;g7e4624efbd_0_420"/>
          <p:cNvCxnSpPr>
            <a:endCxn id="425" idx="0"/>
          </p:cNvCxnSpPr>
          <p:nvPr/>
        </p:nvCxnSpPr>
        <p:spPr>
          <a:xfrm flipH="1">
            <a:off x="8124825" y="1371725"/>
            <a:ext cx="9600" cy="3219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26" name="Google Shape;426;g7e4624efbd_0_420"/>
          <p:cNvCxnSpPr>
            <a:stCxn id="425" idx="2"/>
          </p:cNvCxnSpPr>
          <p:nvPr/>
        </p:nvCxnSpPr>
        <p:spPr>
          <a:xfrm flipH="1">
            <a:off x="8120025" y="2311025"/>
            <a:ext cx="4800" cy="2568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27" name="Google Shape;427;g7e4624efbd_0_420"/>
          <p:cNvCxnSpPr>
            <a:stCxn id="428" idx="3"/>
          </p:cNvCxnSpPr>
          <p:nvPr/>
        </p:nvCxnSpPr>
        <p:spPr>
          <a:xfrm>
            <a:off x="8656275" y="2882375"/>
            <a:ext cx="361500" cy="21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29" name="Google Shape;429;g7e4624efbd_0_420"/>
          <p:cNvSpPr/>
          <p:nvPr/>
        </p:nvSpPr>
        <p:spPr>
          <a:xfrm>
            <a:off x="5972175" y="723900"/>
            <a:ext cx="790500" cy="41052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0" name="Google Shape;430;g7e4624efbd_0_420"/>
          <p:cNvSpPr/>
          <p:nvPr/>
        </p:nvSpPr>
        <p:spPr>
          <a:xfrm>
            <a:off x="1870208" y="3631938"/>
            <a:ext cx="3168000" cy="864300"/>
          </a:xfrm>
          <a:prstGeom prst="wedgeRoundRectCallout">
            <a:avLst>
              <a:gd fmla="val 100528" name="adj1"/>
              <a:gd fmla="val -69072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While-Schleife: Warten solange die Taste gedrückt bleibt, um mehrfachzählungen zu vermeiden.</a:t>
            </a:r>
            <a:endParaRPr>
              <a:solidFill>
                <a:srgbClr val="0000FF"/>
              </a:solidFill>
            </a:endParaRPr>
          </a:p>
        </p:txBody>
      </p:sp>
      <p:sp>
        <p:nvSpPr>
          <p:cNvPr id="431" name="Google Shape;431;g7e4624efbd_0_420"/>
          <p:cNvSpPr/>
          <p:nvPr/>
        </p:nvSpPr>
        <p:spPr>
          <a:xfrm>
            <a:off x="3277150" y="712750"/>
            <a:ext cx="1844400" cy="1925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32" name="Google Shape;432;g7e4624efbd_0_420"/>
          <p:cNvCxnSpPr>
            <a:endCxn id="433" idx="3"/>
          </p:cNvCxnSpPr>
          <p:nvPr/>
        </p:nvCxnSpPr>
        <p:spPr>
          <a:xfrm rot="10800000">
            <a:off x="2645425" y="1667875"/>
            <a:ext cx="10629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33" name="Google Shape;433;g7e4624efbd_0_420"/>
          <p:cNvSpPr/>
          <p:nvPr/>
        </p:nvSpPr>
        <p:spPr>
          <a:xfrm>
            <a:off x="1983925" y="1487875"/>
            <a:ext cx="6615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34" name="Google Shape;434;g7e4624efbd_0_420"/>
          <p:cNvCxnSpPr>
            <a:stCxn id="433" idx="1"/>
            <a:endCxn id="433" idx="3"/>
          </p:cNvCxnSpPr>
          <p:nvPr/>
        </p:nvCxnSpPr>
        <p:spPr>
          <a:xfrm>
            <a:off x="1983925" y="1667875"/>
            <a:ext cx="6615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35" name="Google Shape;435;g7e4624efbd_0_420"/>
          <p:cNvCxnSpPr>
            <a:stCxn id="433" idx="1"/>
          </p:cNvCxnSpPr>
          <p:nvPr/>
        </p:nvCxnSpPr>
        <p:spPr>
          <a:xfrm rot="10800000">
            <a:off x="1660525" y="1667875"/>
            <a:ext cx="3234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36" name="Google Shape;436;g7e4624efbd_0_420"/>
          <p:cNvSpPr txBox="1"/>
          <p:nvPr/>
        </p:nvSpPr>
        <p:spPr>
          <a:xfrm>
            <a:off x="1425325" y="1487875"/>
            <a:ext cx="235200" cy="42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rgbClr val="FF0000"/>
                </a:solidFill>
              </a:rPr>
              <a:t>1</a:t>
            </a:r>
            <a:endParaRPr>
              <a:solidFill>
                <a:srgbClr val="FF0000"/>
              </a:solidFill>
            </a:endParaRPr>
          </a:p>
        </p:txBody>
      </p:sp>
      <p:cxnSp>
        <p:nvCxnSpPr>
          <p:cNvPr id="437" name="Google Shape;437;g7e4624efbd_0_420"/>
          <p:cNvCxnSpPr/>
          <p:nvPr/>
        </p:nvCxnSpPr>
        <p:spPr>
          <a:xfrm>
            <a:off x="3454200" y="1667875"/>
            <a:ext cx="0" cy="7299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38" name="Google Shape;438;g7e4624efbd_0_420"/>
          <p:cNvSpPr/>
          <p:nvPr/>
        </p:nvSpPr>
        <p:spPr>
          <a:xfrm>
            <a:off x="3384450" y="1847875"/>
            <a:ext cx="139500" cy="429900"/>
          </a:xfrm>
          <a:prstGeom prst="rect">
            <a:avLst/>
          </a:prstGeom>
          <a:solidFill>
            <a:schemeClr val="lt2"/>
          </a:solidFill>
          <a:ln cap="flat" cmpd="sng" w="2857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39" name="Google Shape;439;g7e4624efbd_0_420"/>
          <p:cNvCxnSpPr/>
          <p:nvPr/>
        </p:nvCxnSpPr>
        <p:spPr>
          <a:xfrm rot="10800000">
            <a:off x="3369375" y="2397775"/>
            <a:ext cx="1626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40" name="Google Shape;440;g7e4624efbd_0_420"/>
          <p:cNvSpPr txBox="1"/>
          <p:nvPr/>
        </p:nvSpPr>
        <p:spPr>
          <a:xfrm>
            <a:off x="3543350" y="2217775"/>
            <a:ext cx="3015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441" name="Google Shape;441;g7e4624efbd_0_420"/>
          <p:cNvSpPr txBox="1"/>
          <p:nvPr/>
        </p:nvSpPr>
        <p:spPr>
          <a:xfrm>
            <a:off x="3737475" y="1495300"/>
            <a:ext cx="5076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PA1</a:t>
            </a:r>
            <a:endParaRPr/>
          </a:p>
        </p:txBody>
      </p:sp>
      <p:cxnSp>
        <p:nvCxnSpPr>
          <p:cNvPr id="442" name="Google Shape;442;g7e4624efbd_0_420"/>
          <p:cNvCxnSpPr/>
          <p:nvPr/>
        </p:nvCxnSpPr>
        <p:spPr>
          <a:xfrm rot="10800000">
            <a:off x="2287650" y="1527525"/>
            <a:ext cx="0" cy="1491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43" name="Google Shape;443;g7e4624efbd_0_420"/>
          <p:cNvCxnSpPr/>
          <p:nvPr/>
        </p:nvCxnSpPr>
        <p:spPr>
          <a:xfrm rot="10800000">
            <a:off x="2354675" y="1538900"/>
            <a:ext cx="0" cy="1194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44" name="Google Shape;444;g7e4624efbd_0_420"/>
          <p:cNvCxnSpPr/>
          <p:nvPr/>
        </p:nvCxnSpPr>
        <p:spPr>
          <a:xfrm rot="10800000">
            <a:off x="2177125" y="1538900"/>
            <a:ext cx="275100" cy="18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45" name="Google Shape;445;g7e4624efbd_0_420"/>
          <p:cNvSpPr txBox="1"/>
          <p:nvPr/>
        </p:nvSpPr>
        <p:spPr>
          <a:xfrm>
            <a:off x="1739800" y="1744400"/>
            <a:ext cx="14001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Taste gedrückt</a:t>
            </a:r>
            <a:endParaRPr/>
          </a:p>
        </p:txBody>
      </p:sp>
      <p:grpSp>
        <p:nvGrpSpPr>
          <p:cNvPr id="446" name="Google Shape;446;g7e4624efbd_0_420"/>
          <p:cNvGrpSpPr/>
          <p:nvPr/>
        </p:nvGrpSpPr>
        <p:grpSpPr>
          <a:xfrm>
            <a:off x="5121625" y="848250"/>
            <a:ext cx="523800" cy="161700"/>
            <a:chOff x="5121625" y="813725"/>
            <a:chExt cx="523800" cy="161700"/>
          </a:xfrm>
        </p:grpSpPr>
        <p:cxnSp>
          <p:nvCxnSpPr>
            <p:cNvPr id="447" name="Google Shape;447;g7e4624efbd_0_420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448" name="Google Shape;448;g7e4624efbd_0_420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rgbClr val="FF00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49" name="Google Shape;449;g7e4624efbd_0_420"/>
          <p:cNvSpPr txBox="1"/>
          <p:nvPr/>
        </p:nvSpPr>
        <p:spPr>
          <a:xfrm>
            <a:off x="4458600" y="739850"/>
            <a:ext cx="647400" cy="187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PC0</a:t>
            </a:r>
            <a:br>
              <a:rPr lang="de-DE"/>
            </a:br>
            <a:r>
              <a:rPr lang="de-DE"/>
              <a:t>PC1</a:t>
            </a:r>
            <a:br>
              <a:rPr lang="de-DE"/>
            </a:br>
            <a:r>
              <a:rPr lang="de-DE"/>
              <a:t>PC2</a:t>
            </a:r>
            <a:br>
              <a:rPr lang="de-DE"/>
            </a:br>
            <a:r>
              <a:rPr lang="de-DE"/>
              <a:t>PC3</a:t>
            </a:r>
            <a:br>
              <a:rPr lang="de-DE"/>
            </a:br>
            <a:r>
              <a:rPr lang="de-DE"/>
              <a:t>PC4</a:t>
            </a:r>
            <a:br>
              <a:rPr lang="de-DE"/>
            </a:br>
            <a:r>
              <a:rPr lang="de-DE"/>
              <a:t>PC5</a:t>
            </a:r>
            <a:br>
              <a:rPr lang="de-DE"/>
            </a:br>
            <a:r>
              <a:rPr lang="de-DE"/>
              <a:t>PC6</a:t>
            </a:r>
            <a:endParaRPr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PC7</a:t>
            </a:r>
            <a:endParaRPr/>
          </a:p>
        </p:txBody>
      </p:sp>
      <p:grpSp>
        <p:nvGrpSpPr>
          <p:cNvPr id="450" name="Google Shape;450;g7e4624efbd_0_420"/>
          <p:cNvGrpSpPr/>
          <p:nvPr/>
        </p:nvGrpSpPr>
        <p:grpSpPr>
          <a:xfrm>
            <a:off x="5121625" y="1067325"/>
            <a:ext cx="523800" cy="161700"/>
            <a:chOff x="5121625" y="813725"/>
            <a:chExt cx="523800" cy="161700"/>
          </a:xfrm>
        </p:grpSpPr>
        <p:cxnSp>
          <p:nvCxnSpPr>
            <p:cNvPr id="451" name="Google Shape;451;g7e4624efbd_0_420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452" name="Google Shape;452;g7e4624efbd_0_420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53" name="Google Shape;453;g7e4624efbd_0_420"/>
          <p:cNvGrpSpPr/>
          <p:nvPr/>
        </p:nvGrpSpPr>
        <p:grpSpPr>
          <a:xfrm>
            <a:off x="5121625" y="1270925"/>
            <a:ext cx="523800" cy="161700"/>
            <a:chOff x="5121625" y="813725"/>
            <a:chExt cx="523800" cy="161700"/>
          </a:xfrm>
        </p:grpSpPr>
        <p:cxnSp>
          <p:nvCxnSpPr>
            <p:cNvPr id="454" name="Google Shape;454;g7e4624efbd_0_420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455" name="Google Shape;455;g7e4624efbd_0_420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56" name="Google Shape;456;g7e4624efbd_0_420"/>
          <p:cNvGrpSpPr/>
          <p:nvPr/>
        </p:nvGrpSpPr>
        <p:grpSpPr>
          <a:xfrm>
            <a:off x="5121625" y="1693600"/>
            <a:ext cx="523800" cy="161700"/>
            <a:chOff x="5121625" y="813725"/>
            <a:chExt cx="523800" cy="161700"/>
          </a:xfrm>
        </p:grpSpPr>
        <p:cxnSp>
          <p:nvCxnSpPr>
            <p:cNvPr id="457" name="Google Shape;457;g7e4624efbd_0_420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458" name="Google Shape;458;g7e4624efbd_0_420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59" name="Google Shape;459;g7e4624efbd_0_420"/>
          <p:cNvGrpSpPr/>
          <p:nvPr/>
        </p:nvGrpSpPr>
        <p:grpSpPr>
          <a:xfrm>
            <a:off x="5121625" y="1474525"/>
            <a:ext cx="523800" cy="161700"/>
            <a:chOff x="5121625" y="813725"/>
            <a:chExt cx="523800" cy="161700"/>
          </a:xfrm>
        </p:grpSpPr>
        <p:cxnSp>
          <p:nvCxnSpPr>
            <p:cNvPr id="460" name="Google Shape;460;g7e4624efbd_0_420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461" name="Google Shape;461;g7e4624efbd_0_420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62" name="Google Shape;462;g7e4624efbd_0_420"/>
          <p:cNvGrpSpPr/>
          <p:nvPr/>
        </p:nvGrpSpPr>
        <p:grpSpPr>
          <a:xfrm>
            <a:off x="5121625" y="1889825"/>
            <a:ext cx="523800" cy="161700"/>
            <a:chOff x="5121625" y="813725"/>
            <a:chExt cx="523800" cy="161700"/>
          </a:xfrm>
        </p:grpSpPr>
        <p:cxnSp>
          <p:nvCxnSpPr>
            <p:cNvPr id="463" name="Google Shape;463;g7e4624efbd_0_420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464" name="Google Shape;464;g7e4624efbd_0_420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65" name="Google Shape;465;g7e4624efbd_0_420"/>
          <p:cNvGrpSpPr/>
          <p:nvPr/>
        </p:nvGrpSpPr>
        <p:grpSpPr>
          <a:xfrm>
            <a:off x="5121625" y="2116275"/>
            <a:ext cx="523800" cy="161700"/>
            <a:chOff x="5121625" y="813725"/>
            <a:chExt cx="523800" cy="161700"/>
          </a:xfrm>
        </p:grpSpPr>
        <p:cxnSp>
          <p:nvCxnSpPr>
            <p:cNvPr id="466" name="Google Shape;466;g7e4624efbd_0_420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467" name="Google Shape;467;g7e4624efbd_0_420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68" name="Google Shape;468;g7e4624efbd_0_420"/>
          <p:cNvGrpSpPr/>
          <p:nvPr/>
        </p:nvGrpSpPr>
        <p:grpSpPr>
          <a:xfrm>
            <a:off x="5121625" y="2319875"/>
            <a:ext cx="523800" cy="161700"/>
            <a:chOff x="5121625" y="813725"/>
            <a:chExt cx="523800" cy="161700"/>
          </a:xfrm>
        </p:grpSpPr>
        <p:cxnSp>
          <p:nvCxnSpPr>
            <p:cNvPr id="469" name="Google Shape;469;g7e4624efbd_0_420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470" name="Google Shape;470;g7e4624efbd_0_420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71" name="Google Shape;471;g7e4624efbd_0_420"/>
          <p:cNvSpPr txBox="1"/>
          <p:nvPr/>
        </p:nvSpPr>
        <p:spPr>
          <a:xfrm>
            <a:off x="4126900" y="1494625"/>
            <a:ext cx="403500" cy="3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-DE">
                <a:solidFill>
                  <a:srgbClr val="FF0000"/>
                </a:solidFill>
              </a:rPr>
              <a:t>=1</a:t>
            </a:r>
            <a:endParaRPr b="1">
              <a:solidFill>
                <a:srgbClr val="FF0000"/>
              </a:solidFill>
            </a:endParaRPr>
          </a:p>
        </p:txBody>
      </p:sp>
      <p:cxnSp>
        <p:nvCxnSpPr>
          <p:cNvPr id="472" name="Google Shape;472;g7e4624efbd_0_420"/>
          <p:cNvCxnSpPr/>
          <p:nvPr/>
        </p:nvCxnSpPr>
        <p:spPr>
          <a:xfrm flipH="1">
            <a:off x="1693475" y="1768825"/>
            <a:ext cx="2082000" cy="57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stealth"/>
            <a:tailEnd len="med" w="med" type="none"/>
          </a:ln>
        </p:spPr>
      </p:cxnSp>
      <p:sp>
        <p:nvSpPr>
          <p:cNvPr id="473" name="Google Shape;473;g7e4624efbd_0_420"/>
          <p:cNvSpPr/>
          <p:nvPr/>
        </p:nvSpPr>
        <p:spPr>
          <a:xfrm>
            <a:off x="1402250" y="1452125"/>
            <a:ext cx="323400" cy="437700"/>
          </a:xfrm>
          <a:prstGeom prst="ellipse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3" name="Google Shape;423;g7e4624efbd_0_420"/>
          <p:cNvSpPr/>
          <p:nvPr/>
        </p:nvSpPr>
        <p:spPr>
          <a:xfrm>
            <a:off x="6238875" y="1043075"/>
            <a:ext cx="1062900" cy="617400"/>
          </a:xfrm>
          <a:prstGeom prst="diamond">
            <a:avLst/>
          </a:prstGeom>
          <a:solidFill>
            <a:schemeClr val="lt1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PA1=1?</a:t>
            </a:r>
            <a:endParaRPr/>
          </a:p>
        </p:txBody>
      </p:sp>
      <p:sp>
        <p:nvSpPr>
          <p:cNvPr id="474" name="Google Shape;474;g7e4624efbd_0_420"/>
          <p:cNvSpPr txBox="1"/>
          <p:nvPr/>
        </p:nvSpPr>
        <p:spPr>
          <a:xfrm>
            <a:off x="6277575" y="1594450"/>
            <a:ext cx="6756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nein</a:t>
            </a:r>
            <a:endParaRPr/>
          </a:p>
        </p:txBody>
      </p:sp>
      <p:sp>
        <p:nvSpPr>
          <p:cNvPr id="475" name="Google Shape;475;g7e4624efbd_0_420"/>
          <p:cNvSpPr txBox="1"/>
          <p:nvPr/>
        </p:nvSpPr>
        <p:spPr>
          <a:xfrm>
            <a:off x="5800725" y="287625"/>
            <a:ext cx="29814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while(1)  //Endlosschleife </a:t>
            </a:r>
            <a:endParaRPr/>
          </a:p>
        </p:txBody>
      </p:sp>
      <p:sp>
        <p:nvSpPr>
          <p:cNvPr id="476" name="Google Shape;476;g7e4624efbd_0_420"/>
          <p:cNvSpPr txBox="1"/>
          <p:nvPr/>
        </p:nvSpPr>
        <p:spPr>
          <a:xfrm>
            <a:off x="8468400" y="2886088"/>
            <a:ext cx="6756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ja</a:t>
            </a:r>
            <a:endParaRPr/>
          </a:p>
        </p:txBody>
      </p:sp>
      <p:cxnSp>
        <p:nvCxnSpPr>
          <p:cNvPr id="477" name="Google Shape;477;g7e4624efbd_0_420"/>
          <p:cNvCxnSpPr/>
          <p:nvPr/>
        </p:nvCxnSpPr>
        <p:spPr>
          <a:xfrm rot="10800000">
            <a:off x="8984425" y="2410200"/>
            <a:ext cx="10500" cy="4680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25" name="Google Shape;425;g7e4624efbd_0_420"/>
          <p:cNvSpPr/>
          <p:nvPr/>
        </p:nvSpPr>
        <p:spPr>
          <a:xfrm>
            <a:off x="7248525" y="1693625"/>
            <a:ext cx="1752600" cy="6174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GPIOC-&gt;ODR++</a:t>
            </a:r>
            <a:endParaRPr/>
          </a:p>
        </p:txBody>
      </p:sp>
      <p:sp>
        <p:nvSpPr>
          <p:cNvPr id="428" name="Google Shape;428;g7e4624efbd_0_420"/>
          <p:cNvSpPr/>
          <p:nvPr/>
        </p:nvSpPr>
        <p:spPr>
          <a:xfrm>
            <a:off x="7593375" y="2573675"/>
            <a:ext cx="1062900" cy="617400"/>
          </a:xfrm>
          <a:prstGeom prst="diamond">
            <a:avLst/>
          </a:prstGeom>
          <a:solidFill>
            <a:schemeClr val="lt1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PA1=1?</a:t>
            </a:r>
            <a:endParaRPr/>
          </a:p>
        </p:txBody>
      </p:sp>
      <p:cxnSp>
        <p:nvCxnSpPr>
          <p:cNvPr id="478" name="Google Shape;478;g7e4624efbd_0_420"/>
          <p:cNvCxnSpPr>
            <a:stCxn id="425" idx="2"/>
            <a:endCxn id="428" idx="0"/>
          </p:cNvCxnSpPr>
          <p:nvPr/>
        </p:nvCxnSpPr>
        <p:spPr>
          <a:xfrm>
            <a:off x="8124825" y="2311025"/>
            <a:ext cx="0" cy="2628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79" name="Google Shape;479;g7e4624efbd_0_420"/>
          <p:cNvCxnSpPr>
            <a:stCxn id="428" idx="3"/>
          </p:cNvCxnSpPr>
          <p:nvPr/>
        </p:nvCxnSpPr>
        <p:spPr>
          <a:xfrm>
            <a:off x="8656275" y="2882375"/>
            <a:ext cx="336600" cy="39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80" name="Google Shape;480;g7e4624efbd_0_420"/>
          <p:cNvCxnSpPr/>
          <p:nvPr/>
        </p:nvCxnSpPr>
        <p:spPr>
          <a:xfrm rot="10800000">
            <a:off x="8988700" y="2409950"/>
            <a:ext cx="0" cy="4764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81" name="Google Shape;481;g7e4624efbd_0_420"/>
          <p:cNvCxnSpPr/>
          <p:nvPr/>
        </p:nvCxnSpPr>
        <p:spPr>
          <a:xfrm rot="10800000">
            <a:off x="8127350" y="2408000"/>
            <a:ext cx="865500" cy="21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82" name="Google Shape;482;g7e4624efbd_0_420"/>
          <p:cNvCxnSpPr/>
          <p:nvPr/>
        </p:nvCxnSpPr>
        <p:spPr>
          <a:xfrm>
            <a:off x="8134425" y="2577775"/>
            <a:ext cx="564000" cy="3381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id="483" name="Google Shape;483;g7e4624efbd_0_4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661992" y="2721648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