
<file path=[Content_Types].xml><?xml version="1.0" encoding="utf-8"?>
<Types xmlns="http://schemas.openxmlformats.org/package/2006/content-types">
  <Default ContentType="image/gif" Extension="gif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19">
          <p15:clr>
            <a:srgbClr val="A4A3A4"/>
          </p15:clr>
        </p15:guide>
        <p15:guide id="2" pos="287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19" orient="horz"/>
        <p:guide pos="2879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gif>
</file>

<file path=ppt/media/image3.gif>
</file>

<file path=ppt/media/image4.gif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86" name="Google Shape;486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51" name="Google Shape;551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1" name="Shape 6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2" name="Google Shape;622;p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23" name="Google Shape;623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0" name="Google Shape;60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6" name="Google Shape;106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p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52" name="Google Shape;152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01" name="Google Shape;201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48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p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50" name="Google Shape;250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99" name="Google Shape;299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p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58" name="Google Shape;358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p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19" name="Google Shape;419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elfoli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Untertitel">
  <p:cSld name="CAPTION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1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5" name="Google Shape;45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Große Zahl">
  <p:cSld name="BIG_NUMBER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2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8" name="Google Shape;48;p12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Leer" type="blank">
  <p:cSld name="BLANK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Abschnittsüberschrift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7" name="Google Shape;17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el und Textkorpus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0" name="Google Shape;20;p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1" name="Google Shape;21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el und zwei Spalten" type="twoColTx">
  <p:cSld name="TITLE_AND_TWO_COLUMNS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4" name="Google Shape;24;p6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5" name="Google Shape;25;p6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Nur Titel" type="titleOnly">
  <p:cSld name="TITLE_ONLY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9" name="Google Shape;29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Einspaltiger Text">
  <p:cSld name="ONE_COLUMN_TEXT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8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2" name="Google Shape;32;p8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Hauptpunkt">
  <p:cSld name="MAIN_POIN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9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6" name="Google Shape;36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Abschnittsüberschrift und -beschreibung">
  <p:cSld name="SECTION_TITLE_AND_DESCRI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10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" name="Google Shape;39;p10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0" name="Google Shape;40;p10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1" name="Google Shape;41;p10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2" name="Google Shape;42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gif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Relationship Id="rId3" Type="http://schemas.openxmlformats.org/officeDocument/2006/relationships/image" Target="../media/image2.gif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Relationship Id="rId3" Type="http://schemas.openxmlformats.org/officeDocument/2006/relationships/image" Target="../media/image2.gif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Relationship Id="rId3" Type="http://schemas.openxmlformats.org/officeDocument/2006/relationships/image" Target="../media/image2.gif"/><Relationship Id="rId4" Type="http://schemas.openxmlformats.org/officeDocument/2006/relationships/image" Target="../media/image4.gif"/><Relationship Id="rId5" Type="http://schemas.openxmlformats.org/officeDocument/2006/relationships/image" Target="../media/image3.gif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gif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2.gif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Relationship Id="rId4" Type="http://schemas.openxmlformats.org/officeDocument/2006/relationships/image" Target="../media/image2.gif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2.gif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2.gif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Relationship Id="rId3" Type="http://schemas.openxmlformats.org/officeDocument/2006/relationships/image" Target="../media/image2.gif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Relationship Id="rId3" Type="http://schemas.openxmlformats.org/officeDocument/2006/relationships/image" Target="../media/image2.gif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Relationship Id="rId3" Type="http://schemas.openxmlformats.org/officeDocument/2006/relationships/image" Target="../media/image2.gif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0125" y="337500"/>
            <a:ext cx="8520600" cy="1690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/>
              <a:t>Ports zyklisch abfragen</a:t>
            </a:r>
            <a:br>
              <a:rPr lang="de-DE"/>
            </a:br>
            <a:r>
              <a:rPr lang="de-DE"/>
              <a:t>Polling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70500" y="2175450"/>
            <a:ext cx="8520600" cy="1196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</a:pPr>
            <a:r>
              <a:rPr lang="de-DE"/>
              <a:t>Wie kann der Mikrocontroller auf Eingaben reagieren?</a:t>
            </a:r>
            <a:endParaRPr/>
          </a:p>
        </p:txBody>
      </p:sp>
      <p:sp>
        <p:nvSpPr>
          <p:cNvPr id="56" name="Google Shape;56;p13"/>
          <p:cNvSpPr/>
          <p:nvPr/>
        </p:nvSpPr>
        <p:spPr>
          <a:xfrm>
            <a:off x="2418383" y="4148338"/>
            <a:ext cx="3168000" cy="864300"/>
          </a:xfrm>
          <a:prstGeom prst="wedgeRoundRectCallout">
            <a:avLst>
              <a:gd fmla="val -62710" name="adj1"/>
              <a:gd fmla="val -90442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Ich bin Mik, Dein Mikrocontroller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57" name="Google Shape;57;p13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36329" y="3238048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87" name="Shape 4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88" name="Google Shape;488;p22"/>
          <p:cNvCxnSpPr/>
          <p:nvPr/>
        </p:nvCxnSpPr>
        <p:spPr>
          <a:xfrm rot="10800000">
            <a:off x="8988700" y="2409950"/>
            <a:ext cx="0" cy="4764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89" name="Google Shape;489;p22"/>
          <p:cNvCxnSpPr>
            <a:stCxn id="490" idx="3"/>
          </p:cNvCxnSpPr>
          <p:nvPr/>
        </p:nvCxnSpPr>
        <p:spPr>
          <a:xfrm>
            <a:off x="8656275" y="2882375"/>
            <a:ext cx="336600" cy="39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91" name="Google Shape;491;p22"/>
          <p:cNvCxnSpPr/>
          <p:nvPr/>
        </p:nvCxnSpPr>
        <p:spPr>
          <a:xfrm rot="10800000">
            <a:off x="8127350" y="2408000"/>
            <a:ext cx="865500" cy="21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92" name="Google Shape;492;p22"/>
          <p:cNvCxnSpPr>
            <a:stCxn id="493" idx="2"/>
            <a:endCxn id="490" idx="0"/>
          </p:cNvCxnSpPr>
          <p:nvPr/>
        </p:nvCxnSpPr>
        <p:spPr>
          <a:xfrm>
            <a:off x="8124825" y="2311025"/>
            <a:ext cx="0" cy="2628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94" name="Google Shape;494;p22"/>
          <p:cNvCxnSpPr/>
          <p:nvPr/>
        </p:nvCxnSpPr>
        <p:spPr>
          <a:xfrm>
            <a:off x="8127200" y="3202625"/>
            <a:ext cx="0" cy="3357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495" name="Google Shape;495;p22"/>
          <p:cNvSpPr/>
          <p:nvPr/>
        </p:nvSpPr>
        <p:spPr>
          <a:xfrm>
            <a:off x="771108" y="3803013"/>
            <a:ext cx="3168000" cy="864300"/>
          </a:xfrm>
          <a:prstGeom prst="wedgeRoundRectCallout">
            <a:avLst>
              <a:gd fmla="val 58020" name="adj1"/>
              <a:gd fmla="val -117510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Taste offen =&gt; Rückkehr in die Endlosschleife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496" name="Google Shape;496;p22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4210804" y="274992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497" name="Google Shape;497;p22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98" name="Google Shape;498;p22"/>
          <p:cNvCxnSpPr>
            <a:endCxn id="499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99" name="Google Shape;499;p22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00" name="Google Shape;500;p22"/>
          <p:cNvCxnSpPr>
            <a:stCxn id="499" idx="1"/>
          </p:cNvCxnSpPr>
          <p:nvPr/>
        </p:nvCxnSpPr>
        <p:spPr>
          <a:xfrm flipH="1" rot="10800000">
            <a:off x="1983925" y="1506175"/>
            <a:ext cx="661200" cy="1617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01" name="Google Shape;501;p22"/>
          <p:cNvCxnSpPr>
            <a:stCxn id="499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02" name="Google Shape;502;p22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03" name="Google Shape;503;p22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04" name="Google Shape;504;p22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05" name="Google Shape;505;p22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06" name="Google Shape;506;p22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7" name="Google Shape;507;p22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08" name="Google Shape;508;p22"/>
          <p:cNvCxnSpPr/>
          <p:nvPr/>
        </p:nvCxnSpPr>
        <p:spPr>
          <a:xfrm rot="10800000">
            <a:off x="2288075" y="14379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09" name="Google Shape;509;p22"/>
          <p:cNvCxnSpPr/>
          <p:nvPr/>
        </p:nvCxnSpPr>
        <p:spPr>
          <a:xfrm rot="10800000">
            <a:off x="2355100" y="14493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10" name="Google Shape;510;p22"/>
          <p:cNvCxnSpPr/>
          <p:nvPr/>
        </p:nvCxnSpPr>
        <p:spPr>
          <a:xfrm rot="10800000">
            <a:off x="2177550" y="14493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11" name="Google Shape;511;p22"/>
          <p:cNvSpPr txBox="1"/>
          <p:nvPr/>
        </p:nvSpPr>
        <p:spPr>
          <a:xfrm>
            <a:off x="1997400" y="174440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12" name="Google Shape;512;p22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513" name="Google Shape;513;p22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14" name="Google Shape;514;p22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rgbClr val="FF0000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15" name="Google Shape;515;p22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16" name="Google Shape;516;p22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517" name="Google Shape;517;p22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18" name="Google Shape;518;p22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19" name="Google Shape;519;p22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520" name="Google Shape;520;p22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21" name="Google Shape;521;p22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22" name="Google Shape;522;p22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523" name="Google Shape;523;p22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24" name="Google Shape;524;p22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25" name="Google Shape;525;p22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526" name="Google Shape;526;p22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27" name="Google Shape;527;p22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28" name="Google Shape;528;p22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529" name="Google Shape;529;p22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30" name="Google Shape;530;p22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31" name="Google Shape;531;p22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532" name="Google Shape;532;p22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33" name="Google Shape;533;p22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34" name="Google Shape;534;p22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535" name="Google Shape;535;p22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36" name="Google Shape;536;p22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37" name="Google Shape;537;p22"/>
          <p:cNvSpPr txBox="1"/>
          <p:nvPr/>
        </p:nvSpPr>
        <p:spPr>
          <a:xfrm>
            <a:off x="4126900" y="1494625"/>
            <a:ext cx="403500" cy="3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=0</a:t>
            </a:r>
            <a:endParaRPr b="1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38" name="Google Shape;538;p22"/>
          <p:cNvCxnSpPr/>
          <p:nvPr/>
        </p:nvCxnSpPr>
        <p:spPr>
          <a:xfrm rot="10800000">
            <a:off x="6765250" y="3543850"/>
            <a:ext cx="1357200" cy="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539" name="Google Shape;539;p22"/>
          <p:cNvCxnSpPr>
            <a:stCxn id="540" idx="3"/>
          </p:cNvCxnSpPr>
          <p:nvPr/>
        </p:nvCxnSpPr>
        <p:spPr>
          <a:xfrm>
            <a:off x="7301775" y="1351775"/>
            <a:ext cx="832500" cy="102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541" name="Google Shape;541;p22"/>
          <p:cNvCxnSpPr>
            <a:endCxn id="493" idx="0"/>
          </p:cNvCxnSpPr>
          <p:nvPr/>
        </p:nvCxnSpPr>
        <p:spPr>
          <a:xfrm flipH="1">
            <a:off x="8124825" y="1371725"/>
            <a:ext cx="9600" cy="3219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542" name="Google Shape;542;p22"/>
          <p:cNvSpPr/>
          <p:nvPr/>
        </p:nvSpPr>
        <p:spPr>
          <a:xfrm>
            <a:off x="5972175" y="723900"/>
            <a:ext cx="790500" cy="4105200"/>
          </a:xfrm>
          <a:prstGeom prst="rect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0" name="Google Shape;540;p22"/>
          <p:cNvSpPr/>
          <p:nvPr/>
        </p:nvSpPr>
        <p:spPr>
          <a:xfrm>
            <a:off x="6238875" y="1043075"/>
            <a:ext cx="1062900" cy="617400"/>
          </a:xfrm>
          <a:prstGeom prst="diamond">
            <a:avLst/>
          </a:prstGeom>
          <a:solidFill>
            <a:schemeClr val="lt1"/>
          </a:solidFill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PA1=1?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3" name="Google Shape;543;p22"/>
          <p:cNvSpPr txBox="1"/>
          <p:nvPr/>
        </p:nvSpPr>
        <p:spPr>
          <a:xfrm>
            <a:off x="6277575" y="159445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nein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4" name="Google Shape;544;p22"/>
          <p:cNvSpPr txBox="1"/>
          <p:nvPr/>
        </p:nvSpPr>
        <p:spPr>
          <a:xfrm>
            <a:off x="5800725" y="287625"/>
            <a:ext cx="29814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while(1)  //Endlosschleife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5" name="Google Shape;545;p22"/>
          <p:cNvSpPr txBox="1"/>
          <p:nvPr/>
        </p:nvSpPr>
        <p:spPr>
          <a:xfrm>
            <a:off x="8468400" y="2886088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ja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3" name="Google Shape;493;p22"/>
          <p:cNvSpPr/>
          <p:nvPr/>
        </p:nvSpPr>
        <p:spPr>
          <a:xfrm>
            <a:off x="7248525" y="1693625"/>
            <a:ext cx="1752600" cy="617400"/>
          </a:xfrm>
          <a:prstGeom prst="rect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GPIOC-&gt;ODR++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0" name="Google Shape;490;p22"/>
          <p:cNvSpPr/>
          <p:nvPr/>
        </p:nvSpPr>
        <p:spPr>
          <a:xfrm>
            <a:off x="7593375" y="2573675"/>
            <a:ext cx="1062900" cy="617400"/>
          </a:xfrm>
          <a:prstGeom prst="diamond">
            <a:avLst/>
          </a:prstGeom>
          <a:solidFill>
            <a:schemeClr val="lt1"/>
          </a:solidFill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PA1=1?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46" name="Google Shape;546;p22"/>
          <p:cNvCxnSpPr/>
          <p:nvPr/>
        </p:nvCxnSpPr>
        <p:spPr>
          <a:xfrm rot="10800000">
            <a:off x="6748425" y="3545500"/>
            <a:ext cx="1376400" cy="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547" name="Google Shape;547;p22"/>
          <p:cNvCxnSpPr/>
          <p:nvPr/>
        </p:nvCxnSpPr>
        <p:spPr>
          <a:xfrm>
            <a:off x="8124825" y="3191075"/>
            <a:ext cx="0" cy="3522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548" name="Google Shape;548;p22"/>
          <p:cNvSpPr txBox="1"/>
          <p:nvPr/>
        </p:nvSpPr>
        <p:spPr>
          <a:xfrm>
            <a:off x="8139175" y="3202788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nein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52" name="Shape 5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53" name="Google Shape;553;p23"/>
          <p:cNvCxnSpPr/>
          <p:nvPr/>
        </p:nvCxnSpPr>
        <p:spPr>
          <a:xfrm>
            <a:off x="8124825" y="3191075"/>
            <a:ext cx="0" cy="3522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554" name="Google Shape;554;p23"/>
          <p:cNvSpPr txBox="1"/>
          <p:nvPr/>
        </p:nvSpPr>
        <p:spPr>
          <a:xfrm>
            <a:off x="8139175" y="3202788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nein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55" name="Google Shape;555;p23"/>
          <p:cNvCxnSpPr/>
          <p:nvPr/>
        </p:nvCxnSpPr>
        <p:spPr>
          <a:xfrm rot="10800000">
            <a:off x="6748425" y="3545500"/>
            <a:ext cx="1376400" cy="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556" name="Google Shape;556;p23"/>
          <p:cNvSpPr/>
          <p:nvPr/>
        </p:nvSpPr>
        <p:spPr>
          <a:xfrm>
            <a:off x="6076950" y="847725"/>
            <a:ext cx="577500" cy="3810000"/>
          </a:xfrm>
          <a:prstGeom prst="roundRect">
            <a:avLst>
              <a:gd fmla="val 16667" name="adj"/>
            </a:avLst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7" name="Google Shape;557;p23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58" name="Google Shape;558;p23"/>
          <p:cNvCxnSpPr>
            <a:endCxn id="559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59" name="Google Shape;559;p23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0" name="Google Shape;560;p23"/>
          <p:cNvCxnSpPr>
            <a:stCxn id="559" idx="1"/>
          </p:cNvCxnSpPr>
          <p:nvPr/>
        </p:nvCxnSpPr>
        <p:spPr>
          <a:xfrm flipH="1" rot="10800000">
            <a:off x="1983925" y="1506175"/>
            <a:ext cx="661200" cy="1617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61" name="Google Shape;561;p23"/>
          <p:cNvCxnSpPr>
            <a:stCxn id="559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62" name="Google Shape;562;p23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3" name="Google Shape;563;p23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64" name="Google Shape;564;p23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5" name="Google Shape;565;p23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66" name="Google Shape;566;p23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7" name="Google Shape;567;p23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8" name="Google Shape;568;p23"/>
          <p:cNvCxnSpPr/>
          <p:nvPr/>
        </p:nvCxnSpPr>
        <p:spPr>
          <a:xfrm rot="10800000">
            <a:off x="2288075" y="14379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69" name="Google Shape;569;p23"/>
          <p:cNvCxnSpPr/>
          <p:nvPr/>
        </p:nvCxnSpPr>
        <p:spPr>
          <a:xfrm rot="10800000">
            <a:off x="2355100" y="14493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70" name="Google Shape;570;p23"/>
          <p:cNvCxnSpPr/>
          <p:nvPr/>
        </p:nvCxnSpPr>
        <p:spPr>
          <a:xfrm rot="10800000">
            <a:off x="2177550" y="14493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71" name="Google Shape;571;p23"/>
          <p:cNvSpPr txBox="1"/>
          <p:nvPr/>
        </p:nvSpPr>
        <p:spPr>
          <a:xfrm>
            <a:off x="1997400" y="174440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72" name="Google Shape;572;p23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573" name="Google Shape;573;p23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74" name="Google Shape;574;p23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rgbClr val="FF0000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75" name="Google Shape;575;p23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76" name="Google Shape;576;p23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577" name="Google Shape;577;p23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78" name="Google Shape;578;p23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79" name="Google Shape;579;p23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580" name="Google Shape;580;p23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81" name="Google Shape;581;p23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82" name="Google Shape;582;p23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583" name="Google Shape;583;p23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84" name="Google Shape;584;p23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85" name="Google Shape;585;p23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586" name="Google Shape;586;p23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87" name="Google Shape;587;p23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88" name="Google Shape;588;p23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589" name="Google Shape;589;p23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90" name="Google Shape;590;p23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91" name="Google Shape;591;p23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592" name="Google Shape;592;p23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93" name="Google Shape;593;p23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94" name="Google Shape;594;p23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595" name="Google Shape;595;p23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596" name="Google Shape;596;p23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97" name="Google Shape;597;p23"/>
          <p:cNvSpPr txBox="1"/>
          <p:nvPr/>
        </p:nvSpPr>
        <p:spPr>
          <a:xfrm>
            <a:off x="4126900" y="1494625"/>
            <a:ext cx="403500" cy="3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=0</a:t>
            </a:r>
            <a:endParaRPr b="1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8" name="Google Shape;598;p23"/>
          <p:cNvSpPr/>
          <p:nvPr/>
        </p:nvSpPr>
        <p:spPr>
          <a:xfrm>
            <a:off x="5972175" y="723900"/>
            <a:ext cx="790500" cy="4105200"/>
          </a:xfrm>
          <a:prstGeom prst="rect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9" name="Google Shape;599;p23"/>
          <p:cNvSpPr/>
          <p:nvPr/>
        </p:nvSpPr>
        <p:spPr>
          <a:xfrm>
            <a:off x="6238875" y="1043075"/>
            <a:ext cx="1062900" cy="617400"/>
          </a:xfrm>
          <a:prstGeom prst="diamond">
            <a:avLst/>
          </a:prstGeom>
          <a:solidFill>
            <a:schemeClr val="lt1"/>
          </a:solidFill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PA1=1?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0" name="Google Shape;600;p23"/>
          <p:cNvSpPr txBox="1"/>
          <p:nvPr/>
        </p:nvSpPr>
        <p:spPr>
          <a:xfrm>
            <a:off x="6819900" y="169360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nein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1" name="Google Shape;601;p23"/>
          <p:cNvSpPr txBox="1"/>
          <p:nvPr/>
        </p:nvSpPr>
        <p:spPr>
          <a:xfrm>
            <a:off x="5800725" y="287625"/>
            <a:ext cx="29814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while(1)  //Endlosschleife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02" name="Google Shape;602;p23"/>
          <p:cNvCxnSpPr>
            <a:stCxn id="599" idx="3"/>
          </p:cNvCxnSpPr>
          <p:nvPr/>
        </p:nvCxnSpPr>
        <p:spPr>
          <a:xfrm>
            <a:off x="7301775" y="1351775"/>
            <a:ext cx="718200" cy="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603" name="Google Shape;603;p23"/>
          <p:cNvSpPr txBox="1"/>
          <p:nvPr/>
        </p:nvSpPr>
        <p:spPr>
          <a:xfrm>
            <a:off x="7248525" y="990613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ja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04" name="Google Shape;604;p23"/>
          <p:cNvCxnSpPr/>
          <p:nvPr/>
        </p:nvCxnSpPr>
        <p:spPr>
          <a:xfrm flipH="1">
            <a:off x="6657900" y="2076450"/>
            <a:ext cx="9600" cy="3906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05" name="Google Shape;605;p23"/>
          <p:cNvCxnSpPr/>
          <p:nvPr/>
        </p:nvCxnSpPr>
        <p:spPr>
          <a:xfrm flipH="1">
            <a:off x="6657900" y="3667125"/>
            <a:ext cx="9600" cy="3906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06" name="Google Shape;606;p23"/>
          <p:cNvCxnSpPr/>
          <p:nvPr/>
        </p:nvCxnSpPr>
        <p:spPr>
          <a:xfrm rot="10800000">
            <a:off x="6213300" y="4657725"/>
            <a:ext cx="304800" cy="96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07" name="Google Shape;607;p23"/>
          <p:cNvCxnSpPr/>
          <p:nvPr/>
        </p:nvCxnSpPr>
        <p:spPr>
          <a:xfrm rot="10800000">
            <a:off x="6073350" y="2319900"/>
            <a:ext cx="3600" cy="8805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08" name="Google Shape;608;p23"/>
          <p:cNvCxnSpPr/>
          <p:nvPr/>
        </p:nvCxnSpPr>
        <p:spPr>
          <a:xfrm flipH="1" rot="10800000">
            <a:off x="6257925" y="847650"/>
            <a:ext cx="276300" cy="96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09" name="Google Shape;609;p23"/>
          <p:cNvCxnSpPr/>
          <p:nvPr/>
        </p:nvCxnSpPr>
        <p:spPr>
          <a:xfrm rot="10800000">
            <a:off x="8988700" y="2409950"/>
            <a:ext cx="0" cy="4764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10" name="Google Shape;610;p23"/>
          <p:cNvCxnSpPr>
            <a:stCxn id="611" idx="3"/>
          </p:cNvCxnSpPr>
          <p:nvPr/>
        </p:nvCxnSpPr>
        <p:spPr>
          <a:xfrm>
            <a:off x="8656275" y="2882375"/>
            <a:ext cx="336600" cy="39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12" name="Google Shape;612;p23"/>
          <p:cNvCxnSpPr/>
          <p:nvPr/>
        </p:nvCxnSpPr>
        <p:spPr>
          <a:xfrm rot="10800000">
            <a:off x="8127350" y="2408000"/>
            <a:ext cx="865500" cy="21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13" name="Google Shape;613;p23"/>
          <p:cNvCxnSpPr>
            <a:stCxn id="614" idx="2"/>
            <a:endCxn id="611" idx="0"/>
          </p:cNvCxnSpPr>
          <p:nvPr/>
        </p:nvCxnSpPr>
        <p:spPr>
          <a:xfrm>
            <a:off x="8124825" y="2311025"/>
            <a:ext cx="0" cy="2628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15" name="Google Shape;615;p23"/>
          <p:cNvCxnSpPr/>
          <p:nvPr/>
        </p:nvCxnSpPr>
        <p:spPr>
          <a:xfrm>
            <a:off x="7301775" y="1351775"/>
            <a:ext cx="832500" cy="102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616" name="Google Shape;616;p23"/>
          <p:cNvCxnSpPr>
            <a:endCxn id="614" idx="0"/>
          </p:cNvCxnSpPr>
          <p:nvPr/>
        </p:nvCxnSpPr>
        <p:spPr>
          <a:xfrm flipH="1">
            <a:off x="8124825" y="1371725"/>
            <a:ext cx="9600" cy="3219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617" name="Google Shape;617;p23"/>
          <p:cNvSpPr txBox="1"/>
          <p:nvPr/>
        </p:nvSpPr>
        <p:spPr>
          <a:xfrm>
            <a:off x="8468400" y="2886088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ja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4" name="Google Shape;614;p23"/>
          <p:cNvSpPr/>
          <p:nvPr/>
        </p:nvSpPr>
        <p:spPr>
          <a:xfrm>
            <a:off x="7248525" y="1693625"/>
            <a:ext cx="1752600" cy="617400"/>
          </a:xfrm>
          <a:prstGeom prst="rect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GPIOC-&gt;ODR++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1" name="Google Shape;611;p23"/>
          <p:cNvSpPr/>
          <p:nvPr/>
        </p:nvSpPr>
        <p:spPr>
          <a:xfrm>
            <a:off x="7593375" y="2573675"/>
            <a:ext cx="1062900" cy="617400"/>
          </a:xfrm>
          <a:prstGeom prst="diamond">
            <a:avLst/>
          </a:prstGeom>
          <a:solidFill>
            <a:schemeClr val="lt1"/>
          </a:solidFill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PA1=1?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8" name="Google Shape;618;p23"/>
          <p:cNvSpPr txBox="1"/>
          <p:nvPr/>
        </p:nvSpPr>
        <p:spPr>
          <a:xfrm>
            <a:off x="101400" y="92200"/>
            <a:ext cx="5480400" cy="3562800"/>
          </a:xfrm>
          <a:prstGeom prst="rect">
            <a:avLst/>
          </a:prstGeom>
          <a:solidFill>
            <a:srgbClr val="FFE599"/>
          </a:solidFill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while (1)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 {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     //Polling = Taste zyklisch abfragen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     if (HAL_GPIO_ReadPin(GPIOA,GPIO_PIN_1)==1)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     {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  	   GPIOC-&gt;ODR++;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  	   while(HAL_GPIO_ReadPin(GPIOA,GPIO_PIN_1)==1){}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     }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	/* USER CODE END WHILE */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	/* USER CODE BEGIN 3 */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 }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9" name="Google Shape;619;p23"/>
          <p:cNvSpPr/>
          <p:nvPr/>
        </p:nvSpPr>
        <p:spPr>
          <a:xfrm>
            <a:off x="731108" y="4057713"/>
            <a:ext cx="3168000" cy="864300"/>
          </a:xfrm>
          <a:prstGeom prst="wedgeRoundRectCallout">
            <a:avLst>
              <a:gd fmla="val 58020" name="adj1"/>
              <a:gd fmla="val -117510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So sieht das dann im Programm aus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620" name="Google Shape;620;p23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4210804" y="2749923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="0">
  <p:cSld>
    <p:spTree>
      <p:nvGrpSpPr>
        <p:cNvPr id="624" name="Shape 6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5" name="Google Shape;625;p24"/>
          <p:cNvSpPr/>
          <p:nvPr/>
        </p:nvSpPr>
        <p:spPr>
          <a:xfrm>
            <a:off x="2580033" y="3626713"/>
            <a:ext cx="3168000" cy="864300"/>
          </a:xfrm>
          <a:prstGeom prst="wedgeRoundRectCallout">
            <a:avLst>
              <a:gd fmla="val -62710" name="adj1"/>
              <a:gd fmla="val -90442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Ich bin Mik, Dein Mikrocontroller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626" name="Google Shape;626;p2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41729" y="2797173"/>
            <a:ext cx="1258875" cy="1774608"/>
          </a:xfrm>
          <a:prstGeom prst="rect">
            <a:avLst/>
          </a:prstGeom>
          <a:noFill/>
          <a:ln>
            <a:noFill/>
          </a:ln>
        </p:spPr>
      </p:pic>
      <p:pic>
        <p:nvPicPr>
          <p:cNvPr id="627" name="Google Shape;627;p24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7221749" y="3084498"/>
            <a:ext cx="1159903" cy="1707100"/>
          </a:xfrm>
          <a:prstGeom prst="rect">
            <a:avLst/>
          </a:prstGeom>
          <a:noFill/>
          <a:ln>
            <a:noFill/>
          </a:ln>
        </p:spPr>
      </p:pic>
      <p:pic>
        <p:nvPicPr>
          <p:cNvPr id="628" name="Google Shape;628;p24"/>
          <p:cNvPicPr preferRelativeResize="0"/>
          <p:nvPr/>
        </p:nvPicPr>
        <p:blipFill rotWithShape="1">
          <a:blip r:embed="rId5">
            <a:alphaModFix/>
          </a:blip>
          <a:srcRect b="0" l="0" r="0" t="0"/>
          <a:stretch/>
        </p:blipFill>
        <p:spPr>
          <a:xfrm>
            <a:off x="7656700" y="1222682"/>
            <a:ext cx="1258875" cy="1707093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4"/>
          <p:cNvSpPr/>
          <p:nvPr/>
        </p:nvSpPr>
        <p:spPr>
          <a:xfrm>
            <a:off x="2827958" y="3481588"/>
            <a:ext cx="3168000" cy="864300"/>
          </a:xfrm>
          <a:prstGeom prst="wedgeRoundRectCallout">
            <a:avLst>
              <a:gd fmla="val -62710" name="adj1"/>
              <a:gd fmla="val -90442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Immer wenn die Taste gedrückt wird soll GPIOC-&gt;ODR um 1 hochgezählt werden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63" name="Google Shape;63;p1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029204" y="218092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64" name="Google Shape;64;p14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5" name="Google Shape;65;p14"/>
          <p:cNvCxnSpPr>
            <a:endCxn id="66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6" name="Google Shape;66;p14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7" name="Google Shape;67;p14"/>
          <p:cNvCxnSpPr>
            <a:stCxn id="66" idx="1"/>
          </p:cNvCxnSpPr>
          <p:nvPr/>
        </p:nvCxnSpPr>
        <p:spPr>
          <a:xfrm flipH="1" rot="10800000">
            <a:off x="1983925" y="1506175"/>
            <a:ext cx="661200" cy="1617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68" name="Google Shape;68;p14"/>
          <p:cNvCxnSpPr>
            <a:stCxn id="66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9" name="Google Shape;69;p14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0" name="Google Shape;70;p14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1" name="Google Shape;71;p14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2" name="Google Shape;72;p14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3" name="Google Shape;73;p14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" name="Google Shape;74;p14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5" name="Google Shape;75;p14"/>
          <p:cNvCxnSpPr/>
          <p:nvPr/>
        </p:nvCxnSpPr>
        <p:spPr>
          <a:xfrm rot="10800000">
            <a:off x="2288075" y="14379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6" name="Google Shape;76;p14"/>
          <p:cNvCxnSpPr/>
          <p:nvPr/>
        </p:nvCxnSpPr>
        <p:spPr>
          <a:xfrm rot="10800000">
            <a:off x="2355100" y="14493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7" name="Google Shape;77;p14"/>
          <p:cNvCxnSpPr/>
          <p:nvPr/>
        </p:nvCxnSpPr>
        <p:spPr>
          <a:xfrm rot="10800000">
            <a:off x="2177550" y="14493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8" name="Google Shape;78;p14"/>
          <p:cNvSpPr txBox="1"/>
          <p:nvPr/>
        </p:nvSpPr>
        <p:spPr>
          <a:xfrm>
            <a:off x="1997400" y="174440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9" name="Google Shape;79;p14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80" name="Google Shape;80;p14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81" name="Google Shape;81;p14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2" name="Google Shape;82;p14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3" name="Google Shape;83;p14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84" name="Google Shape;84;p14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85" name="Google Shape;85;p14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86" name="Google Shape;86;p14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87" name="Google Shape;87;p14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88" name="Google Shape;88;p14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89" name="Google Shape;89;p14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90" name="Google Shape;90;p14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91" name="Google Shape;91;p14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92" name="Google Shape;92;p14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93" name="Google Shape;93;p14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94" name="Google Shape;94;p14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95" name="Google Shape;95;p14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96" name="Google Shape;96;p14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97" name="Google Shape;97;p14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98" name="Google Shape;98;p14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99" name="Google Shape;99;p14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00" name="Google Shape;100;p14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01" name="Google Shape;101;p14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102" name="Google Shape;102;p14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03" name="Google Shape;103;p14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5"/>
          <p:cNvSpPr/>
          <p:nvPr/>
        </p:nvSpPr>
        <p:spPr>
          <a:xfrm>
            <a:off x="3543358" y="3165213"/>
            <a:ext cx="3168000" cy="864300"/>
          </a:xfrm>
          <a:prstGeom prst="wedgeRoundRectCallout">
            <a:avLst>
              <a:gd fmla="val -62710" name="adj1"/>
              <a:gd fmla="val -90442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Die Taste wurde an PA1 angeschlossen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109" name="Google Shape;109;p15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725667" y="205152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110" name="Google Shape;110;p15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1" name="Google Shape;111;p15"/>
          <p:cNvCxnSpPr>
            <a:endCxn id="112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2" name="Google Shape;112;p15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3" name="Google Shape;113;p15"/>
          <p:cNvCxnSpPr>
            <a:stCxn id="112" idx="1"/>
          </p:cNvCxnSpPr>
          <p:nvPr/>
        </p:nvCxnSpPr>
        <p:spPr>
          <a:xfrm flipH="1" rot="10800000">
            <a:off x="1983925" y="1506175"/>
            <a:ext cx="661200" cy="1617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14" name="Google Shape;114;p15"/>
          <p:cNvCxnSpPr>
            <a:stCxn id="112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5" name="Google Shape;115;p15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6" name="Google Shape;116;p15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7" name="Google Shape;117;p15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8" name="Google Shape;118;p15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9" name="Google Shape;119;p15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" name="Google Shape;120;p15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1" name="Google Shape;121;p15"/>
          <p:cNvCxnSpPr/>
          <p:nvPr/>
        </p:nvCxnSpPr>
        <p:spPr>
          <a:xfrm rot="10800000">
            <a:off x="2288075" y="14379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2" name="Google Shape;122;p15"/>
          <p:cNvCxnSpPr/>
          <p:nvPr/>
        </p:nvCxnSpPr>
        <p:spPr>
          <a:xfrm rot="10800000">
            <a:off x="2355100" y="14493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3" name="Google Shape;123;p15"/>
          <p:cNvCxnSpPr/>
          <p:nvPr/>
        </p:nvCxnSpPr>
        <p:spPr>
          <a:xfrm rot="10800000">
            <a:off x="2177550" y="14493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24" name="Google Shape;124;p15"/>
          <p:cNvSpPr txBox="1"/>
          <p:nvPr/>
        </p:nvSpPr>
        <p:spPr>
          <a:xfrm>
            <a:off x="1997400" y="174440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5" name="Google Shape;125;p15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126" name="Google Shape;126;p15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27" name="Google Shape;127;p15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28" name="Google Shape;128;p15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9" name="Google Shape;129;p15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130" name="Google Shape;130;p15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31" name="Google Shape;131;p15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32" name="Google Shape;132;p15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133" name="Google Shape;133;p15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34" name="Google Shape;134;p15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35" name="Google Shape;135;p15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136" name="Google Shape;136;p15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37" name="Google Shape;137;p15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38" name="Google Shape;138;p15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139" name="Google Shape;139;p15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40" name="Google Shape;140;p15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41" name="Google Shape;141;p15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142" name="Google Shape;142;p15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43" name="Google Shape;143;p15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44" name="Google Shape;144;p15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145" name="Google Shape;145;p15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46" name="Google Shape;146;p15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47" name="Google Shape;147;p15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148" name="Google Shape;148;p15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49" name="Google Shape;149;p15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3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16"/>
          <p:cNvSpPr/>
          <p:nvPr/>
        </p:nvSpPr>
        <p:spPr>
          <a:xfrm>
            <a:off x="771108" y="4070088"/>
            <a:ext cx="3168000" cy="864300"/>
          </a:xfrm>
          <a:prstGeom prst="wedgeRoundRectCallout">
            <a:avLst>
              <a:gd fmla="val -3083" name="adj1"/>
              <a:gd fmla="val -92215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PA1 wurde als Input mit Pulldown konfiguriert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5" name="Google Shape;155;p16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56" name="Google Shape;156;p16"/>
          <p:cNvCxnSpPr>
            <a:endCxn id="157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57" name="Google Shape;157;p16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58" name="Google Shape;158;p16"/>
          <p:cNvCxnSpPr>
            <a:stCxn id="157" idx="1"/>
          </p:cNvCxnSpPr>
          <p:nvPr/>
        </p:nvCxnSpPr>
        <p:spPr>
          <a:xfrm flipH="1" rot="10800000">
            <a:off x="1983925" y="1506175"/>
            <a:ext cx="661200" cy="1617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59" name="Google Shape;159;p16"/>
          <p:cNvCxnSpPr>
            <a:stCxn id="157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60" name="Google Shape;160;p16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61" name="Google Shape;161;p16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62" name="Google Shape;162;p16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63" name="Google Shape;163;p16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64" name="Google Shape;164;p16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5" name="Google Shape;165;p16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66" name="Google Shape;166;p16"/>
          <p:cNvCxnSpPr/>
          <p:nvPr/>
        </p:nvCxnSpPr>
        <p:spPr>
          <a:xfrm rot="10800000">
            <a:off x="2288075" y="14379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67" name="Google Shape;167;p16"/>
          <p:cNvCxnSpPr/>
          <p:nvPr/>
        </p:nvCxnSpPr>
        <p:spPr>
          <a:xfrm rot="10800000">
            <a:off x="2355100" y="14493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68" name="Google Shape;168;p16"/>
          <p:cNvCxnSpPr/>
          <p:nvPr/>
        </p:nvCxnSpPr>
        <p:spPr>
          <a:xfrm rot="10800000">
            <a:off x="2177550" y="14493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69" name="Google Shape;169;p16"/>
          <p:cNvSpPr txBox="1"/>
          <p:nvPr/>
        </p:nvSpPr>
        <p:spPr>
          <a:xfrm>
            <a:off x="1997400" y="174440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70" name="Google Shape;170;p16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171" name="Google Shape;171;p16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72" name="Google Shape;172;p16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73" name="Google Shape;173;p16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74" name="Google Shape;174;p16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175" name="Google Shape;175;p16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76" name="Google Shape;176;p16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77" name="Google Shape;177;p16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178" name="Google Shape;178;p16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79" name="Google Shape;179;p16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80" name="Google Shape;180;p16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181" name="Google Shape;181;p16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82" name="Google Shape;182;p16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83" name="Google Shape;183;p16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184" name="Google Shape;184;p16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85" name="Google Shape;185;p16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86" name="Google Shape;186;p16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187" name="Google Shape;187;p16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88" name="Google Shape;188;p16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89" name="Google Shape;189;p16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190" name="Google Shape;190;p16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91" name="Google Shape;191;p16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92" name="Google Shape;192;p16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193" name="Google Shape;193;p16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94" name="Google Shape;194;p16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pic>
        <p:nvPicPr>
          <p:cNvPr id="195" name="Google Shape;195;p16"/>
          <p:cNvPicPr preferRelativeResize="0"/>
          <p:nvPr/>
        </p:nvPicPr>
        <p:blipFill rotWithShape="1">
          <a:blip r:embed="rId3">
            <a:alphaModFix/>
          </a:blip>
          <a:srcRect b="-1839" l="1201" r="49968" t="1840"/>
          <a:stretch/>
        </p:blipFill>
        <p:spPr>
          <a:xfrm>
            <a:off x="4924475" y="209400"/>
            <a:ext cx="2800000" cy="3476775"/>
          </a:xfrm>
          <a:prstGeom prst="rect">
            <a:avLst/>
          </a:prstGeom>
          <a:noFill/>
          <a:ln>
            <a:noFill/>
          </a:ln>
        </p:spPr>
      </p:pic>
      <p:sp>
        <p:nvSpPr>
          <p:cNvPr id="196" name="Google Shape;196;p16"/>
          <p:cNvSpPr/>
          <p:nvPr/>
        </p:nvSpPr>
        <p:spPr>
          <a:xfrm>
            <a:off x="6877050" y="3352800"/>
            <a:ext cx="857400" cy="238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7" name="Google Shape;197;p16"/>
          <p:cNvSpPr/>
          <p:nvPr/>
        </p:nvSpPr>
        <p:spPr>
          <a:xfrm>
            <a:off x="3255750" y="1724575"/>
            <a:ext cx="558900" cy="931200"/>
          </a:xfrm>
          <a:prstGeom prst="ellipse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198" name="Google Shape;198;p16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1893042" y="1744398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17"/>
          <p:cNvSpPr/>
          <p:nvPr/>
        </p:nvSpPr>
        <p:spPr>
          <a:xfrm>
            <a:off x="3543358" y="3165213"/>
            <a:ext cx="3168000" cy="864300"/>
          </a:xfrm>
          <a:prstGeom prst="wedgeRoundRectCallout">
            <a:avLst>
              <a:gd fmla="val -50603" name="adj1"/>
              <a:gd fmla="val -94419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Deshalb ist PA1 schwach mit 0 verbunden. Wenn die Taste nicht gedrückt wird ist PA1=0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204" name="Google Shape;204;p17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835467" y="22617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205" name="Google Shape;205;p17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06" name="Google Shape;206;p17"/>
          <p:cNvCxnSpPr>
            <a:endCxn id="207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07" name="Google Shape;207;p17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08" name="Google Shape;208;p17"/>
          <p:cNvCxnSpPr>
            <a:stCxn id="207" idx="1"/>
          </p:cNvCxnSpPr>
          <p:nvPr/>
        </p:nvCxnSpPr>
        <p:spPr>
          <a:xfrm flipH="1" rot="10800000">
            <a:off x="1983925" y="1506175"/>
            <a:ext cx="661200" cy="1617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09" name="Google Shape;209;p17"/>
          <p:cNvCxnSpPr>
            <a:stCxn id="207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0" name="Google Shape;210;p17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1" name="Google Shape;211;p17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2" name="Google Shape;212;p17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3" name="Google Shape;213;p17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4" name="Google Shape;214;p17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" name="Google Shape;215;p17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6" name="Google Shape;216;p17"/>
          <p:cNvCxnSpPr/>
          <p:nvPr/>
        </p:nvCxnSpPr>
        <p:spPr>
          <a:xfrm rot="10800000">
            <a:off x="2288075" y="14379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7" name="Google Shape;217;p17"/>
          <p:cNvCxnSpPr/>
          <p:nvPr/>
        </p:nvCxnSpPr>
        <p:spPr>
          <a:xfrm rot="10800000">
            <a:off x="2355100" y="14493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8" name="Google Shape;218;p17"/>
          <p:cNvCxnSpPr/>
          <p:nvPr/>
        </p:nvCxnSpPr>
        <p:spPr>
          <a:xfrm rot="10800000">
            <a:off x="2177550" y="14493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9" name="Google Shape;219;p17"/>
          <p:cNvSpPr txBox="1"/>
          <p:nvPr/>
        </p:nvSpPr>
        <p:spPr>
          <a:xfrm>
            <a:off x="1997400" y="174440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20" name="Google Shape;220;p17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221" name="Google Shape;221;p17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22" name="Google Shape;222;p17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23" name="Google Shape;223;p17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24" name="Google Shape;224;p17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225" name="Google Shape;225;p17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26" name="Google Shape;226;p17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27" name="Google Shape;227;p17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228" name="Google Shape;228;p17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29" name="Google Shape;229;p17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30" name="Google Shape;230;p17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231" name="Google Shape;231;p17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32" name="Google Shape;232;p17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33" name="Google Shape;233;p17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234" name="Google Shape;234;p17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35" name="Google Shape;235;p17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36" name="Google Shape;236;p17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237" name="Google Shape;237;p17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38" name="Google Shape;238;p17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39" name="Google Shape;239;p17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240" name="Google Shape;240;p17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41" name="Google Shape;241;p17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42" name="Google Shape;242;p17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243" name="Google Shape;243;p17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44" name="Google Shape;244;p17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45" name="Google Shape;245;p17"/>
          <p:cNvSpPr/>
          <p:nvPr/>
        </p:nvSpPr>
        <p:spPr>
          <a:xfrm>
            <a:off x="3565482" y="1727591"/>
            <a:ext cx="220875" cy="618000"/>
          </a:xfrm>
          <a:custGeom>
            <a:rect b="b" l="l" r="r" t="t"/>
            <a:pathLst>
              <a:path extrusionOk="0" h="24720" w="8835">
                <a:moveTo>
                  <a:pt x="8835" y="145"/>
                </a:moveTo>
                <a:cubicBezTo>
                  <a:pt x="6599" y="178"/>
                  <a:pt x="3443" y="-594"/>
                  <a:pt x="2224" y="1281"/>
                </a:cubicBezTo>
                <a:cubicBezTo>
                  <a:pt x="-2049" y="7854"/>
                  <a:pt x="1399" y="16960"/>
                  <a:pt x="287" y="24720"/>
                </a:cubicBezTo>
              </a:path>
            </a:pathLst>
          </a:custGeom>
          <a:noFill/>
          <a:ln cap="flat" cmpd="sng" w="3810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6" name="Google Shape;246;p17"/>
          <p:cNvSpPr/>
          <p:nvPr/>
        </p:nvSpPr>
        <p:spPr>
          <a:xfrm>
            <a:off x="3560500" y="2273800"/>
            <a:ext cx="220800" cy="282900"/>
          </a:xfrm>
          <a:prstGeom prst="ellipse">
            <a:avLst/>
          </a:prstGeom>
          <a:noFill/>
          <a:ln cap="flat" cmpd="sng" w="3810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7" name="Google Shape;247;p17"/>
          <p:cNvSpPr txBox="1"/>
          <p:nvPr/>
        </p:nvSpPr>
        <p:spPr>
          <a:xfrm>
            <a:off x="4126900" y="1494625"/>
            <a:ext cx="403500" cy="3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=0</a:t>
            </a:r>
            <a:endParaRPr b="1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p18"/>
          <p:cNvSpPr/>
          <p:nvPr/>
        </p:nvSpPr>
        <p:spPr>
          <a:xfrm>
            <a:off x="1870208" y="3631938"/>
            <a:ext cx="3168000" cy="864300"/>
          </a:xfrm>
          <a:prstGeom prst="wedgeRoundRectCallout">
            <a:avLst>
              <a:gd fmla="val -50603" name="adj1"/>
              <a:gd fmla="val -94419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Die gedrückte Taste verbindet PA1 mit 1 =&gt;  PA1=1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253" name="Google Shape;253;p18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68642" y="19950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254" name="Google Shape;254;p18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5" name="Google Shape;255;p18"/>
          <p:cNvCxnSpPr>
            <a:endCxn id="256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56" name="Google Shape;256;p18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7" name="Google Shape;257;p18"/>
          <p:cNvCxnSpPr>
            <a:stCxn id="256" idx="1"/>
            <a:endCxn id="256" idx="3"/>
          </p:cNvCxnSpPr>
          <p:nvPr/>
        </p:nvCxnSpPr>
        <p:spPr>
          <a:xfrm>
            <a:off x="1983925" y="1667875"/>
            <a:ext cx="6615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58" name="Google Shape;258;p18"/>
          <p:cNvCxnSpPr>
            <a:stCxn id="256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59" name="Google Shape;259;p18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60" name="Google Shape;260;p18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61" name="Google Shape;261;p18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62" name="Google Shape;262;p18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63" name="Google Shape;263;p18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4" name="Google Shape;264;p18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65" name="Google Shape;265;p18"/>
          <p:cNvCxnSpPr/>
          <p:nvPr/>
        </p:nvCxnSpPr>
        <p:spPr>
          <a:xfrm rot="10800000">
            <a:off x="2287650" y="15275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66" name="Google Shape;266;p18"/>
          <p:cNvCxnSpPr/>
          <p:nvPr/>
        </p:nvCxnSpPr>
        <p:spPr>
          <a:xfrm rot="10800000">
            <a:off x="2354675" y="15389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67" name="Google Shape;267;p18"/>
          <p:cNvCxnSpPr/>
          <p:nvPr/>
        </p:nvCxnSpPr>
        <p:spPr>
          <a:xfrm rot="10800000">
            <a:off x="2177125" y="15389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68" name="Google Shape;268;p18"/>
          <p:cNvSpPr txBox="1"/>
          <p:nvPr/>
        </p:nvSpPr>
        <p:spPr>
          <a:xfrm>
            <a:off x="1739800" y="1744400"/>
            <a:ext cx="14001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 gedrückt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69" name="Google Shape;269;p18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270" name="Google Shape;270;p18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71" name="Google Shape;271;p18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72" name="Google Shape;272;p18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73" name="Google Shape;273;p18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274" name="Google Shape;274;p18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75" name="Google Shape;275;p18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76" name="Google Shape;276;p18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277" name="Google Shape;277;p18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78" name="Google Shape;278;p18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79" name="Google Shape;279;p18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280" name="Google Shape;280;p18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81" name="Google Shape;281;p18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82" name="Google Shape;282;p18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283" name="Google Shape;283;p18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84" name="Google Shape;284;p18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85" name="Google Shape;285;p18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286" name="Google Shape;286;p18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87" name="Google Shape;287;p18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88" name="Google Shape;288;p18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289" name="Google Shape;289;p18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90" name="Google Shape;290;p18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91" name="Google Shape;291;p18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292" name="Google Shape;292;p18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93" name="Google Shape;293;p18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94" name="Google Shape;294;p18"/>
          <p:cNvSpPr txBox="1"/>
          <p:nvPr/>
        </p:nvSpPr>
        <p:spPr>
          <a:xfrm>
            <a:off x="4126900" y="1494625"/>
            <a:ext cx="403500" cy="3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=1</a:t>
            </a:r>
            <a:endParaRPr b="1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95" name="Google Shape;295;p18"/>
          <p:cNvCxnSpPr/>
          <p:nvPr/>
        </p:nvCxnSpPr>
        <p:spPr>
          <a:xfrm flipH="1">
            <a:off x="1693475" y="1768825"/>
            <a:ext cx="2082000" cy="57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med" w="med" type="stealth"/>
            <a:tailEnd len="sm" w="sm" type="none"/>
          </a:ln>
        </p:spPr>
      </p:cxnSp>
      <p:sp>
        <p:nvSpPr>
          <p:cNvPr id="296" name="Google Shape;296;p18"/>
          <p:cNvSpPr/>
          <p:nvPr/>
        </p:nvSpPr>
        <p:spPr>
          <a:xfrm>
            <a:off x="1402250" y="1452125"/>
            <a:ext cx="323400" cy="437700"/>
          </a:xfrm>
          <a:prstGeom prst="ellipse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00" name="Shape 3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1" name="Google Shape;301;p19"/>
          <p:cNvSpPr/>
          <p:nvPr/>
        </p:nvSpPr>
        <p:spPr>
          <a:xfrm>
            <a:off x="6076950" y="847725"/>
            <a:ext cx="577500" cy="3810000"/>
          </a:xfrm>
          <a:prstGeom prst="roundRect">
            <a:avLst>
              <a:gd fmla="val 16667" name="adj"/>
            </a:avLst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" name="Google Shape;302;p19"/>
          <p:cNvSpPr/>
          <p:nvPr/>
        </p:nvSpPr>
        <p:spPr>
          <a:xfrm>
            <a:off x="771108" y="3803013"/>
            <a:ext cx="3168000" cy="864300"/>
          </a:xfrm>
          <a:prstGeom prst="wedgeRoundRectCallout">
            <a:avLst>
              <a:gd fmla="val 58020" name="adj1"/>
              <a:gd fmla="val -117510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Solange die Taste offen ist, läuft einfach die Endlosschleife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303" name="Google Shape;303;p19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4210804" y="274992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304" name="Google Shape;304;p19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05" name="Google Shape;305;p19"/>
          <p:cNvCxnSpPr>
            <a:endCxn id="306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06" name="Google Shape;306;p19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07" name="Google Shape;307;p19"/>
          <p:cNvCxnSpPr>
            <a:stCxn id="306" idx="1"/>
          </p:cNvCxnSpPr>
          <p:nvPr/>
        </p:nvCxnSpPr>
        <p:spPr>
          <a:xfrm flipH="1" rot="10800000">
            <a:off x="1983925" y="1506175"/>
            <a:ext cx="661200" cy="1617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08" name="Google Shape;308;p19"/>
          <p:cNvCxnSpPr>
            <a:stCxn id="306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09" name="Google Shape;309;p19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10" name="Google Shape;310;p19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11" name="Google Shape;311;p19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12" name="Google Shape;312;p19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13" name="Google Shape;313;p19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4" name="Google Shape;314;p19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15" name="Google Shape;315;p19"/>
          <p:cNvCxnSpPr/>
          <p:nvPr/>
        </p:nvCxnSpPr>
        <p:spPr>
          <a:xfrm rot="10800000">
            <a:off x="2288075" y="14379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16" name="Google Shape;316;p19"/>
          <p:cNvCxnSpPr/>
          <p:nvPr/>
        </p:nvCxnSpPr>
        <p:spPr>
          <a:xfrm rot="10800000">
            <a:off x="2355100" y="14493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17" name="Google Shape;317;p19"/>
          <p:cNvCxnSpPr/>
          <p:nvPr/>
        </p:nvCxnSpPr>
        <p:spPr>
          <a:xfrm rot="10800000">
            <a:off x="2177550" y="14493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18" name="Google Shape;318;p19"/>
          <p:cNvSpPr txBox="1"/>
          <p:nvPr/>
        </p:nvSpPr>
        <p:spPr>
          <a:xfrm>
            <a:off x="1997400" y="174440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19" name="Google Shape;319;p19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320" name="Google Shape;320;p19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21" name="Google Shape;321;p19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22" name="Google Shape;322;p19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23" name="Google Shape;323;p19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324" name="Google Shape;324;p19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25" name="Google Shape;325;p19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26" name="Google Shape;326;p19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327" name="Google Shape;327;p19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28" name="Google Shape;328;p19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29" name="Google Shape;329;p19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330" name="Google Shape;330;p19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31" name="Google Shape;331;p19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32" name="Google Shape;332;p19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333" name="Google Shape;333;p19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34" name="Google Shape;334;p19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35" name="Google Shape;335;p19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336" name="Google Shape;336;p19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37" name="Google Shape;337;p19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38" name="Google Shape;338;p19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339" name="Google Shape;339;p19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40" name="Google Shape;340;p19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41" name="Google Shape;341;p19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342" name="Google Shape;342;p19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43" name="Google Shape;343;p19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44" name="Google Shape;344;p19"/>
          <p:cNvSpPr txBox="1"/>
          <p:nvPr/>
        </p:nvSpPr>
        <p:spPr>
          <a:xfrm>
            <a:off x="4126900" y="1494625"/>
            <a:ext cx="403500" cy="3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=0</a:t>
            </a:r>
            <a:endParaRPr b="1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5" name="Google Shape;345;p19"/>
          <p:cNvSpPr/>
          <p:nvPr/>
        </p:nvSpPr>
        <p:spPr>
          <a:xfrm>
            <a:off x="5972175" y="723900"/>
            <a:ext cx="790500" cy="4105200"/>
          </a:xfrm>
          <a:prstGeom prst="rect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" name="Google Shape;346;p19"/>
          <p:cNvSpPr/>
          <p:nvPr/>
        </p:nvSpPr>
        <p:spPr>
          <a:xfrm>
            <a:off x="6238875" y="1043075"/>
            <a:ext cx="1062900" cy="617400"/>
          </a:xfrm>
          <a:prstGeom prst="diamond">
            <a:avLst/>
          </a:prstGeom>
          <a:solidFill>
            <a:schemeClr val="lt1"/>
          </a:solidFill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PA1=1?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7" name="Google Shape;347;p19"/>
          <p:cNvSpPr txBox="1"/>
          <p:nvPr/>
        </p:nvSpPr>
        <p:spPr>
          <a:xfrm>
            <a:off x="6819900" y="169360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nein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8" name="Google Shape;348;p19"/>
          <p:cNvSpPr txBox="1"/>
          <p:nvPr/>
        </p:nvSpPr>
        <p:spPr>
          <a:xfrm>
            <a:off x="5800725" y="287625"/>
            <a:ext cx="29814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while(1)  //Endlosschleife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49" name="Google Shape;349;p19"/>
          <p:cNvCxnSpPr>
            <a:stCxn id="346" idx="3"/>
          </p:cNvCxnSpPr>
          <p:nvPr/>
        </p:nvCxnSpPr>
        <p:spPr>
          <a:xfrm>
            <a:off x="7301775" y="1351775"/>
            <a:ext cx="718200" cy="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350" name="Google Shape;350;p19"/>
          <p:cNvSpPr txBox="1"/>
          <p:nvPr/>
        </p:nvSpPr>
        <p:spPr>
          <a:xfrm>
            <a:off x="7248525" y="990613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ja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51" name="Google Shape;351;p19"/>
          <p:cNvCxnSpPr/>
          <p:nvPr/>
        </p:nvCxnSpPr>
        <p:spPr>
          <a:xfrm flipH="1">
            <a:off x="6657900" y="2076450"/>
            <a:ext cx="9600" cy="3906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352" name="Google Shape;352;p19"/>
          <p:cNvCxnSpPr/>
          <p:nvPr/>
        </p:nvCxnSpPr>
        <p:spPr>
          <a:xfrm flipH="1">
            <a:off x="6657900" y="3667125"/>
            <a:ext cx="9600" cy="3906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353" name="Google Shape;353;p19"/>
          <p:cNvCxnSpPr/>
          <p:nvPr/>
        </p:nvCxnSpPr>
        <p:spPr>
          <a:xfrm rot="10800000">
            <a:off x="6213300" y="4657725"/>
            <a:ext cx="304800" cy="96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354" name="Google Shape;354;p19"/>
          <p:cNvCxnSpPr/>
          <p:nvPr/>
        </p:nvCxnSpPr>
        <p:spPr>
          <a:xfrm rot="10800000">
            <a:off x="6073350" y="2319900"/>
            <a:ext cx="3600" cy="8805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355" name="Google Shape;355;p19"/>
          <p:cNvCxnSpPr/>
          <p:nvPr/>
        </p:nvCxnSpPr>
        <p:spPr>
          <a:xfrm flipH="1" rot="10800000">
            <a:off x="6257925" y="847650"/>
            <a:ext cx="276300" cy="96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60" name="Google Shape;360;p20"/>
          <p:cNvCxnSpPr/>
          <p:nvPr/>
        </p:nvCxnSpPr>
        <p:spPr>
          <a:xfrm>
            <a:off x="7341975" y="1351775"/>
            <a:ext cx="779400" cy="129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361" name="Google Shape;361;p20"/>
          <p:cNvSpPr/>
          <p:nvPr/>
        </p:nvSpPr>
        <p:spPr>
          <a:xfrm>
            <a:off x="5972175" y="723900"/>
            <a:ext cx="790500" cy="4105200"/>
          </a:xfrm>
          <a:prstGeom prst="rect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2" name="Google Shape;362;p20"/>
          <p:cNvSpPr/>
          <p:nvPr/>
        </p:nvSpPr>
        <p:spPr>
          <a:xfrm>
            <a:off x="1870208" y="3631938"/>
            <a:ext cx="3168000" cy="864300"/>
          </a:xfrm>
          <a:prstGeom prst="wedgeRoundRectCallout">
            <a:avLst>
              <a:gd fmla="val -50603" name="adj1"/>
              <a:gd fmla="val -94419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Die if-Verzweigung verzweigt zu 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GPIOC-&gt;ODR++; //Zählen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PC0 wird 1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363" name="Google Shape;363;p20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68642" y="19950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364" name="Google Shape;364;p20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65" name="Google Shape;365;p20"/>
          <p:cNvCxnSpPr>
            <a:endCxn id="366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66" name="Google Shape;366;p20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67" name="Google Shape;367;p20"/>
          <p:cNvCxnSpPr>
            <a:stCxn id="366" idx="1"/>
            <a:endCxn id="366" idx="3"/>
          </p:cNvCxnSpPr>
          <p:nvPr/>
        </p:nvCxnSpPr>
        <p:spPr>
          <a:xfrm>
            <a:off x="1983925" y="1667875"/>
            <a:ext cx="6615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68" name="Google Shape;368;p20"/>
          <p:cNvCxnSpPr>
            <a:stCxn id="366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69" name="Google Shape;369;p20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70" name="Google Shape;370;p20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71" name="Google Shape;371;p20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72" name="Google Shape;372;p20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73" name="Google Shape;373;p20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4" name="Google Shape;374;p20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75" name="Google Shape;375;p20"/>
          <p:cNvCxnSpPr/>
          <p:nvPr/>
        </p:nvCxnSpPr>
        <p:spPr>
          <a:xfrm rot="10800000">
            <a:off x="2287650" y="15275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76" name="Google Shape;376;p20"/>
          <p:cNvCxnSpPr/>
          <p:nvPr/>
        </p:nvCxnSpPr>
        <p:spPr>
          <a:xfrm rot="10800000">
            <a:off x="2354675" y="15389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77" name="Google Shape;377;p20"/>
          <p:cNvCxnSpPr/>
          <p:nvPr/>
        </p:nvCxnSpPr>
        <p:spPr>
          <a:xfrm rot="10800000">
            <a:off x="2177125" y="15389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78" name="Google Shape;378;p20"/>
          <p:cNvSpPr txBox="1"/>
          <p:nvPr/>
        </p:nvSpPr>
        <p:spPr>
          <a:xfrm>
            <a:off x="1739800" y="1744400"/>
            <a:ext cx="14001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 gedrückt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9" name="Google Shape;379;p20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380" name="Google Shape;380;p20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81" name="Google Shape;381;p20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rgbClr val="FF0000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82" name="Google Shape;382;p20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83" name="Google Shape;383;p20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384" name="Google Shape;384;p20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85" name="Google Shape;385;p20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86" name="Google Shape;386;p20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387" name="Google Shape;387;p20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88" name="Google Shape;388;p20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89" name="Google Shape;389;p20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390" name="Google Shape;390;p20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91" name="Google Shape;391;p20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92" name="Google Shape;392;p20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393" name="Google Shape;393;p20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94" name="Google Shape;394;p20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95" name="Google Shape;395;p20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396" name="Google Shape;396;p20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397" name="Google Shape;397;p20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98" name="Google Shape;398;p20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399" name="Google Shape;399;p20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00" name="Google Shape;400;p20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01" name="Google Shape;401;p20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402" name="Google Shape;402;p20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03" name="Google Shape;403;p20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04" name="Google Shape;404;p20"/>
          <p:cNvSpPr txBox="1"/>
          <p:nvPr/>
        </p:nvSpPr>
        <p:spPr>
          <a:xfrm>
            <a:off x="4126900" y="1494625"/>
            <a:ext cx="403500" cy="3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=1</a:t>
            </a:r>
            <a:endParaRPr b="1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05" name="Google Shape;405;p20"/>
          <p:cNvCxnSpPr/>
          <p:nvPr/>
        </p:nvCxnSpPr>
        <p:spPr>
          <a:xfrm flipH="1">
            <a:off x="1693475" y="1768825"/>
            <a:ext cx="2082000" cy="57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med" w="med" type="stealth"/>
            <a:tailEnd len="sm" w="sm" type="none"/>
          </a:ln>
        </p:spPr>
      </p:cxnSp>
      <p:sp>
        <p:nvSpPr>
          <p:cNvPr id="406" name="Google Shape;406;p20"/>
          <p:cNvSpPr/>
          <p:nvPr/>
        </p:nvSpPr>
        <p:spPr>
          <a:xfrm>
            <a:off x="1402250" y="1452125"/>
            <a:ext cx="323400" cy="437700"/>
          </a:xfrm>
          <a:prstGeom prst="ellipse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7" name="Google Shape;407;p20"/>
          <p:cNvSpPr/>
          <p:nvPr/>
        </p:nvSpPr>
        <p:spPr>
          <a:xfrm>
            <a:off x="6238875" y="1043075"/>
            <a:ext cx="1062900" cy="617400"/>
          </a:xfrm>
          <a:prstGeom prst="diamond">
            <a:avLst/>
          </a:prstGeom>
          <a:solidFill>
            <a:schemeClr val="lt1"/>
          </a:solidFill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PA1=1?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8" name="Google Shape;408;p20"/>
          <p:cNvSpPr txBox="1"/>
          <p:nvPr/>
        </p:nvSpPr>
        <p:spPr>
          <a:xfrm>
            <a:off x="6277575" y="159445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nein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9" name="Google Shape;409;p20"/>
          <p:cNvSpPr txBox="1"/>
          <p:nvPr/>
        </p:nvSpPr>
        <p:spPr>
          <a:xfrm>
            <a:off x="5800725" y="287625"/>
            <a:ext cx="29814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while(1)  //Endlosschleife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0" name="Google Shape;410;p20"/>
          <p:cNvCxnSpPr>
            <a:stCxn id="407" idx="3"/>
          </p:cNvCxnSpPr>
          <p:nvPr/>
        </p:nvCxnSpPr>
        <p:spPr>
          <a:xfrm>
            <a:off x="7301775" y="1351775"/>
            <a:ext cx="832500" cy="102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411" name="Google Shape;411;p20"/>
          <p:cNvSpPr txBox="1"/>
          <p:nvPr/>
        </p:nvSpPr>
        <p:spPr>
          <a:xfrm>
            <a:off x="7248525" y="990613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ja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2" name="Google Shape;412;p20"/>
          <p:cNvCxnSpPr>
            <a:stCxn id="407" idx="0"/>
          </p:cNvCxnSpPr>
          <p:nvPr/>
        </p:nvCxnSpPr>
        <p:spPr>
          <a:xfrm>
            <a:off x="6770325" y="1043075"/>
            <a:ext cx="564000" cy="3381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13" name="Google Shape;413;p20"/>
          <p:cNvCxnSpPr/>
          <p:nvPr/>
        </p:nvCxnSpPr>
        <p:spPr>
          <a:xfrm flipH="1">
            <a:off x="6765525" y="733800"/>
            <a:ext cx="9600" cy="3906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14" name="Google Shape;414;p20"/>
          <p:cNvCxnSpPr>
            <a:endCxn id="415" idx="0"/>
          </p:cNvCxnSpPr>
          <p:nvPr/>
        </p:nvCxnSpPr>
        <p:spPr>
          <a:xfrm flipH="1">
            <a:off x="8124825" y="1359425"/>
            <a:ext cx="9900" cy="3342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415" name="Google Shape;415;p20"/>
          <p:cNvSpPr/>
          <p:nvPr/>
        </p:nvSpPr>
        <p:spPr>
          <a:xfrm>
            <a:off x="7248525" y="1693625"/>
            <a:ext cx="1752600" cy="617400"/>
          </a:xfrm>
          <a:prstGeom prst="rect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GPIOC-&gt;ODR++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6" name="Google Shape;416;p20"/>
          <p:cNvCxnSpPr>
            <a:endCxn id="415" idx="0"/>
          </p:cNvCxnSpPr>
          <p:nvPr/>
        </p:nvCxnSpPr>
        <p:spPr>
          <a:xfrm flipH="1">
            <a:off x="8124825" y="1371725"/>
            <a:ext cx="9600" cy="3219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20" name="Shape 4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21" name="Google Shape;421;p21"/>
          <p:cNvCxnSpPr/>
          <p:nvPr/>
        </p:nvCxnSpPr>
        <p:spPr>
          <a:xfrm flipH="1">
            <a:off x="8124750" y="2414375"/>
            <a:ext cx="859800" cy="33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22" name="Google Shape;422;p21"/>
          <p:cNvCxnSpPr>
            <a:stCxn id="423" idx="3"/>
          </p:cNvCxnSpPr>
          <p:nvPr/>
        </p:nvCxnSpPr>
        <p:spPr>
          <a:xfrm>
            <a:off x="7301775" y="1351775"/>
            <a:ext cx="832500" cy="102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24" name="Google Shape;424;p21"/>
          <p:cNvCxnSpPr>
            <a:endCxn id="425" idx="0"/>
          </p:cNvCxnSpPr>
          <p:nvPr/>
        </p:nvCxnSpPr>
        <p:spPr>
          <a:xfrm flipH="1">
            <a:off x="8124825" y="1371725"/>
            <a:ext cx="9600" cy="3219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26" name="Google Shape;426;p21"/>
          <p:cNvCxnSpPr>
            <a:stCxn id="425" idx="2"/>
          </p:cNvCxnSpPr>
          <p:nvPr/>
        </p:nvCxnSpPr>
        <p:spPr>
          <a:xfrm flipH="1">
            <a:off x="8120025" y="2311025"/>
            <a:ext cx="4800" cy="2568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27" name="Google Shape;427;p21"/>
          <p:cNvCxnSpPr>
            <a:stCxn id="428" idx="3"/>
          </p:cNvCxnSpPr>
          <p:nvPr/>
        </p:nvCxnSpPr>
        <p:spPr>
          <a:xfrm>
            <a:off x="8656275" y="2882375"/>
            <a:ext cx="361500" cy="21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429" name="Google Shape;429;p21"/>
          <p:cNvSpPr/>
          <p:nvPr/>
        </p:nvSpPr>
        <p:spPr>
          <a:xfrm>
            <a:off x="5972175" y="723900"/>
            <a:ext cx="790500" cy="4105200"/>
          </a:xfrm>
          <a:prstGeom prst="rect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0" name="Google Shape;430;p21"/>
          <p:cNvSpPr/>
          <p:nvPr/>
        </p:nvSpPr>
        <p:spPr>
          <a:xfrm>
            <a:off x="1870208" y="3631938"/>
            <a:ext cx="3168000" cy="864300"/>
          </a:xfrm>
          <a:prstGeom prst="wedgeRoundRectCallout">
            <a:avLst>
              <a:gd fmla="val 100528" name="adj1"/>
              <a:gd fmla="val -69072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While-Schleife: Warten solange die Taste gedrückt bleibt, um mehrfachzählungen zu vermeiden.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1" name="Google Shape;431;p21"/>
          <p:cNvSpPr/>
          <p:nvPr/>
        </p:nvSpPr>
        <p:spPr>
          <a:xfrm>
            <a:off x="3277150" y="712750"/>
            <a:ext cx="1844400" cy="192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32" name="Google Shape;432;p21"/>
          <p:cNvCxnSpPr>
            <a:endCxn id="433" idx="3"/>
          </p:cNvCxnSpPr>
          <p:nvPr/>
        </p:nvCxnSpPr>
        <p:spPr>
          <a:xfrm rot="10800000">
            <a:off x="2645425" y="1667875"/>
            <a:ext cx="10629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33" name="Google Shape;433;p21"/>
          <p:cNvSpPr/>
          <p:nvPr/>
        </p:nvSpPr>
        <p:spPr>
          <a:xfrm>
            <a:off x="1983925" y="1487875"/>
            <a:ext cx="66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34" name="Google Shape;434;p21"/>
          <p:cNvCxnSpPr>
            <a:stCxn id="433" idx="1"/>
            <a:endCxn id="433" idx="3"/>
          </p:cNvCxnSpPr>
          <p:nvPr/>
        </p:nvCxnSpPr>
        <p:spPr>
          <a:xfrm>
            <a:off x="1983925" y="1667875"/>
            <a:ext cx="6615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435" name="Google Shape;435;p21"/>
          <p:cNvCxnSpPr>
            <a:stCxn id="433" idx="1"/>
          </p:cNvCxnSpPr>
          <p:nvPr/>
        </p:nvCxnSpPr>
        <p:spPr>
          <a:xfrm rot="10800000">
            <a:off x="1660525" y="1667875"/>
            <a:ext cx="3234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36" name="Google Shape;436;p21"/>
          <p:cNvSpPr txBox="1"/>
          <p:nvPr/>
        </p:nvSpPr>
        <p:spPr>
          <a:xfrm>
            <a:off x="1425325" y="1487875"/>
            <a:ext cx="235200" cy="42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37" name="Google Shape;437;p21"/>
          <p:cNvCxnSpPr/>
          <p:nvPr/>
        </p:nvCxnSpPr>
        <p:spPr>
          <a:xfrm>
            <a:off x="3454200" y="1667875"/>
            <a:ext cx="0" cy="7299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38" name="Google Shape;438;p21"/>
          <p:cNvSpPr/>
          <p:nvPr/>
        </p:nvSpPr>
        <p:spPr>
          <a:xfrm>
            <a:off x="3384450" y="1847875"/>
            <a:ext cx="139500" cy="429900"/>
          </a:xfrm>
          <a:prstGeom prst="rect">
            <a:avLst/>
          </a:prstGeom>
          <a:solidFill>
            <a:schemeClr val="lt2"/>
          </a:solidFill>
          <a:ln cap="flat" cmpd="sng" w="28575">
            <a:solidFill>
              <a:srgbClr val="43434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39" name="Google Shape;439;p21"/>
          <p:cNvCxnSpPr/>
          <p:nvPr/>
        </p:nvCxnSpPr>
        <p:spPr>
          <a:xfrm rot="10800000">
            <a:off x="3369375" y="2397775"/>
            <a:ext cx="162600" cy="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40" name="Google Shape;440;p21"/>
          <p:cNvSpPr txBox="1"/>
          <p:nvPr/>
        </p:nvSpPr>
        <p:spPr>
          <a:xfrm>
            <a:off x="3543350" y="2217775"/>
            <a:ext cx="3015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1" name="Google Shape;441;p21"/>
          <p:cNvSpPr txBox="1"/>
          <p:nvPr/>
        </p:nvSpPr>
        <p:spPr>
          <a:xfrm>
            <a:off x="3737475" y="1495300"/>
            <a:ext cx="507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42" name="Google Shape;442;p21"/>
          <p:cNvCxnSpPr/>
          <p:nvPr/>
        </p:nvCxnSpPr>
        <p:spPr>
          <a:xfrm rot="10800000">
            <a:off x="2287650" y="1527525"/>
            <a:ext cx="0" cy="1491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443" name="Google Shape;443;p21"/>
          <p:cNvCxnSpPr/>
          <p:nvPr/>
        </p:nvCxnSpPr>
        <p:spPr>
          <a:xfrm rot="10800000">
            <a:off x="2354675" y="1538900"/>
            <a:ext cx="0" cy="119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444" name="Google Shape;444;p21"/>
          <p:cNvCxnSpPr/>
          <p:nvPr/>
        </p:nvCxnSpPr>
        <p:spPr>
          <a:xfrm rot="10800000">
            <a:off x="2177125" y="1538900"/>
            <a:ext cx="275100" cy="1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45" name="Google Shape;445;p21"/>
          <p:cNvSpPr txBox="1"/>
          <p:nvPr/>
        </p:nvSpPr>
        <p:spPr>
          <a:xfrm>
            <a:off x="1739800" y="1744400"/>
            <a:ext cx="14001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Taste gedrückt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46" name="Google Shape;446;p21"/>
          <p:cNvGrpSpPr/>
          <p:nvPr/>
        </p:nvGrpSpPr>
        <p:grpSpPr>
          <a:xfrm>
            <a:off x="5121625" y="848250"/>
            <a:ext cx="523800" cy="161700"/>
            <a:chOff x="5121625" y="813725"/>
            <a:chExt cx="523800" cy="161700"/>
          </a:xfrm>
        </p:grpSpPr>
        <p:cxnSp>
          <p:nvCxnSpPr>
            <p:cNvPr id="447" name="Google Shape;447;p21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48" name="Google Shape;448;p21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rgbClr val="FF0000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49" name="Google Shape;449;p21"/>
          <p:cNvSpPr txBox="1"/>
          <p:nvPr/>
        </p:nvSpPr>
        <p:spPr>
          <a:xfrm>
            <a:off x="4458600" y="739850"/>
            <a:ext cx="647400" cy="187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PC0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PC1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PC2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PC3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PC4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PC5</a:t>
            </a:r>
            <a:b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PC7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50" name="Google Shape;450;p21"/>
          <p:cNvGrpSpPr/>
          <p:nvPr/>
        </p:nvGrpSpPr>
        <p:grpSpPr>
          <a:xfrm>
            <a:off x="5121625" y="1067325"/>
            <a:ext cx="523800" cy="161700"/>
            <a:chOff x="5121625" y="813725"/>
            <a:chExt cx="523800" cy="161700"/>
          </a:xfrm>
        </p:grpSpPr>
        <p:cxnSp>
          <p:nvCxnSpPr>
            <p:cNvPr id="451" name="Google Shape;451;p21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52" name="Google Shape;452;p21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53" name="Google Shape;453;p21"/>
          <p:cNvGrpSpPr/>
          <p:nvPr/>
        </p:nvGrpSpPr>
        <p:grpSpPr>
          <a:xfrm>
            <a:off x="5121625" y="1270925"/>
            <a:ext cx="523800" cy="161700"/>
            <a:chOff x="5121625" y="813725"/>
            <a:chExt cx="523800" cy="161700"/>
          </a:xfrm>
        </p:grpSpPr>
        <p:cxnSp>
          <p:nvCxnSpPr>
            <p:cNvPr id="454" name="Google Shape;454;p21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55" name="Google Shape;455;p21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56" name="Google Shape;456;p21"/>
          <p:cNvGrpSpPr/>
          <p:nvPr/>
        </p:nvGrpSpPr>
        <p:grpSpPr>
          <a:xfrm>
            <a:off x="5121625" y="1693600"/>
            <a:ext cx="523800" cy="161700"/>
            <a:chOff x="5121625" y="813725"/>
            <a:chExt cx="523800" cy="161700"/>
          </a:xfrm>
        </p:grpSpPr>
        <p:cxnSp>
          <p:nvCxnSpPr>
            <p:cNvPr id="457" name="Google Shape;457;p21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58" name="Google Shape;458;p21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59" name="Google Shape;459;p21"/>
          <p:cNvGrpSpPr/>
          <p:nvPr/>
        </p:nvGrpSpPr>
        <p:grpSpPr>
          <a:xfrm>
            <a:off x="5121625" y="1474525"/>
            <a:ext cx="523800" cy="161700"/>
            <a:chOff x="5121625" y="813725"/>
            <a:chExt cx="523800" cy="161700"/>
          </a:xfrm>
        </p:grpSpPr>
        <p:cxnSp>
          <p:nvCxnSpPr>
            <p:cNvPr id="460" name="Google Shape;460;p21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61" name="Google Shape;461;p21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62" name="Google Shape;462;p21"/>
          <p:cNvGrpSpPr/>
          <p:nvPr/>
        </p:nvGrpSpPr>
        <p:grpSpPr>
          <a:xfrm>
            <a:off x="5121625" y="1889825"/>
            <a:ext cx="523800" cy="161700"/>
            <a:chOff x="5121625" y="813725"/>
            <a:chExt cx="523800" cy="161700"/>
          </a:xfrm>
        </p:grpSpPr>
        <p:cxnSp>
          <p:nvCxnSpPr>
            <p:cNvPr id="463" name="Google Shape;463;p21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64" name="Google Shape;464;p21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65" name="Google Shape;465;p21"/>
          <p:cNvGrpSpPr/>
          <p:nvPr/>
        </p:nvGrpSpPr>
        <p:grpSpPr>
          <a:xfrm>
            <a:off x="5121625" y="2116275"/>
            <a:ext cx="523800" cy="161700"/>
            <a:chOff x="5121625" y="813725"/>
            <a:chExt cx="523800" cy="161700"/>
          </a:xfrm>
        </p:grpSpPr>
        <p:cxnSp>
          <p:nvCxnSpPr>
            <p:cNvPr id="466" name="Google Shape;466;p21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67" name="Google Shape;467;p21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68" name="Google Shape;468;p21"/>
          <p:cNvGrpSpPr/>
          <p:nvPr/>
        </p:nvGrpSpPr>
        <p:grpSpPr>
          <a:xfrm>
            <a:off x="5121625" y="2319875"/>
            <a:ext cx="523800" cy="161700"/>
            <a:chOff x="5121625" y="813725"/>
            <a:chExt cx="523800" cy="161700"/>
          </a:xfrm>
        </p:grpSpPr>
        <p:cxnSp>
          <p:nvCxnSpPr>
            <p:cNvPr id="469" name="Google Shape;469;p21"/>
            <p:cNvCxnSpPr/>
            <p:nvPr/>
          </p:nvCxnSpPr>
          <p:spPr>
            <a:xfrm rot="10800000">
              <a:off x="5121625" y="894575"/>
              <a:ext cx="361200" cy="0"/>
            </a:xfrm>
            <a:prstGeom prst="straightConnector1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470" name="Google Shape;470;p21"/>
            <p:cNvSpPr/>
            <p:nvPr/>
          </p:nvSpPr>
          <p:spPr>
            <a:xfrm>
              <a:off x="5482825" y="813725"/>
              <a:ext cx="162600" cy="161700"/>
            </a:xfrm>
            <a:prstGeom prst="ellipse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71" name="Google Shape;471;p21"/>
          <p:cNvSpPr txBox="1"/>
          <p:nvPr/>
        </p:nvSpPr>
        <p:spPr>
          <a:xfrm>
            <a:off x="4126900" y="1494625"/>
            <a:ext cx="403500" cy="3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=1</a:t>
            </a:r>
            <a:endParaRPr b="1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72" name="Google Shape;472;p21"/>
          <p:cNvCxnSpPr/>
          <p:nvPr/>
        </p:nvCxnSpPr>
        <p:spPr>
          <a:xfrm flipH="1">
            <a:off x="1693475" y="1768825"/>
            <a:ext cx="2082000" cy="57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med" w="med" type="stealth"/>
            <a:tailEnd len="sm" w="sm" type="none"/>
          </a:ln>
        </p:spPr>
      </p:cxnSp>
      <p:sp>
        <p:nvSpPr>
          <p:cNvPr id="473" name="Google Shape;473;p21"/>
          <p:cNvSpPr/>
          <p:nvPr/>
        </p:nvSpPr>
        <p:spPr>
          <a:xfrm>
            <a:off x="1402250" y="1452125"/>
            <a:ext cx="323400" cy="437700"/>
          </a:xfrm>
          <a:prstGeom prst="ellipse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3" name="Google Shape;423;p21"/>
          <p:cNvSpPr/>
          <p:nvPr/>
        </p:nvSpPr>
        <p:spPr>
          <a:xfrm>
            <a:off x="6238875" y="1043075"/>
            <a:ext cx="1062900" cy="617400"/>
          </a:xfrm>
          <a:prstGeom prst="diamond">
            <a:avLst/>
          </a:prstGeom>
          <a:solidFill>
            <a:schemeClr val="lt1"/>
          </a:solidFill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PA1=1?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4" name="Google Shape;474;p21"/>
          <p:cNvSpPr txBox="1"/>
          <p:nvPr/>
        </p:nvSpPr>
        <p:spPr>
          <a:xfrm>
            <a:off x="6277575" y="1594450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nein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5" name="Google Shape;475;p21"/>
          <p:cNvSpPr txBox="1"/>
          <p:nvPr/>
        </p:nvSpPr>
        <p:spPr>
          <a:xfrm>
            <a:off x="5800725" y="287625"/>
            <a:ext cx="29814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while(1)  //Endlosschleife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6" name="Google Shape;476;p21"/>
          <p:cNvSpPr txBox="1"/>
          <p:nvPr/>
        </p:nvSpPr>
        <p:spPr>
          <a:xfrm>
            <a:off x="8468400" y="2886088"/>
            <a:ext cx="675600" cy="360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ja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77" name="Google Shape;477;p21"/>
          <p:cNvCxnSpPr/>
          <p:nvPr/>
        </p:nvCxnSpPr>
        <p:spPr>
          <a:xfrm rot="10800000">
            <a:off x="8984425" y="2410200"/>
            <a:ext cx="10500" cy="4680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sp>
        <p:nvSpPr>
          <p:cNvPr id="425" name="Google Shape;425;p21"/>
          <p:cNvSpPr/>
          <p:nvPr/>
        </p:nvSpPr>
        <p:spPr>
          <a:xfrm>
            <a:off x="7248525" y="1693625"/>
            <a:ext cx="1752600" cy="617400"/>
          </a:xfrm>
          <a:prstGeom prst="rect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GPIOC-&gt;ODR++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8" name="Google Shape;428;p21"/>
          <p:cNvSpPr/>
          <p:nvPr/>
        </p:nvSpPr>
        <p:spPr>
          <a:xfrm>
            <a:off x="7593375" y="2573675"/>
            <a:ext cx="1062900" cy="617400"/>
          </a:xfrm>
          <a:prstGeom prst="diamond">
            <a:avLst/>
          </a:prstGeom>
          <a:solidFill>
            <a:schemeClr val="lt1"/>
          </a:solidFill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PA1=1?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78" name="Google Shape;478;p21"/>
          <p:cNvCxnSpPr>
            <a:stCxn id="425" idx="2"/>
            <a:endCxn id="428" idx="0"/>
          </p:cNvCxnSpPr>
          <p:nvPr/>
        </p:nvCxnSpPr>
        <p:spPr>
          <a:xfrm>
            <a:off x="8124825" y="2311025"/>
            <a:ext cx="0" cy="2628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79" name="Google Shape;479;p21"/>
          <p:cNvCxnSpPr>
            <a:stCxn id="428" idx="3"/>
          </p:cNvCxnSpPr>
          <p:nvPr/>
        </p:nvCxnSpPr>
        <p:spPr>
          <a:xfrm>
            <a:off x="8656275" y="2882375"/>
            <a:ext cx="336600" cy="39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80" name="Google Shape;480;p21"/>
          <p:cNvCxnSpPr/>
          <p:nvPr/>
        </p:nvCxnSpPr>
        <p:spPr>
          <a:xfrm rot="10800000">
            <a:off x="8988700" y="2409950"/>
            <a:ext cx="0" cy="4764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81" name="Google Shape;481;p21"/>
          <p:cNvCxnSpPr/>
          <p:nvPr/>
        </p:nvCxnSpPr>
        <p:spPr>
          <a:xfrm rot="10800000">
            <a:off x="8127350" y="2408000"/>
            <a:ext cx="865500" cy="21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482" name="Google Shape;482;p21"/>
          <p:cNvCxnSpPr/>
          <p:nvPr/>
        </p:nvCxnSpPr>
        <p:spPr>
          <a:xfrm>
            <a:off x="8134425" y="2577775"/>
            <a:ext cx="564000" cy="3381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med" w="med" type="triangle"/>
          </a:ln>
        </p:spPr>
      </p:cxnSp>
      <p:pic>
        <p:nvPicPr>
          <p:cNvPr id="483" name="Google Shape;483;p2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6661992" y="2721648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