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64" r:id="rId3"/>
    <p:sldId id="257" r:id="rId4"/>
    <p:sldId id="258" r:id="rId5"/>
    <p:sldId id="259" r:id="rId6"/>
    <p:sldId id="263" r:id="rId7"/>
    <p:sldId id="260" r:id="rId8"/>
    <p:sldId id="261" r:id="rId9"/>
    <p:sldId id="262" r:id="rId10"/>
    <p:sldId id="265" r:id="rId11"/>
    <p:sldId id="266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65501-58B0-4C94-B206-5E9CA7D06FFA}" type="datetimeFigureOut">
              <a:rPr lang="de-DE" smtClean="0"/>
              <a:t>16.03.2021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DA1B1-A873-404A-A5CE-7F7C4ECA25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050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158F-6452-46EB-A372-A247424A2D0B}" type="datetime1">
              <a:rPr lang="de-DE" smtClean="0"/>
              <a:t>16.03.2021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607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2A946-776A-4FB9-A763-763FA88D2890}" type="datetime1">
              <a:rPr lang="de-DE" smtClean="0"/>
              <a:t>16.03.2021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1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077F-E762-4AF6-8E16-3AF1B629A2A1}" type="datetime1">
              <a:rPr lang="de-DE" smtClean="0"/>
              <a:t>16.03.2021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33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7342-B573-4F40-BAE3-C779F0FCBF27}" type="datetime1">
              <a:rPr lang="de-DE" smtClean="0"/>
              <a:t>16.03.2021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639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FD38-C999-4915-8BCE-6F41EFFFD3AC}" type="datetime1">
              <a:rPr lang="de-DE" smtClean="0"/>
              <a:t>16.03.2021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003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BCBA-DD3E-4DDD-ACDF-A0617EA139AB}" type="datetime1">
              <a:rPr lang="de-DE" smtClean="0"/>
              <a:t>16.03.2021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1076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C33-0639-45FC-BEC9-91D673D534E2}" type="datetime1">
              <a:rPr lang="de-DE" smtClean="0"/>
              <a:t>16.03.2021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986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0A01-3C2C-4AA8-853E-F5351CD5F649}" type="datetime1">
              <a:rPr lang="de-DE" smtClean="0"/>
              <a:t>16.03.2021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780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5B2D-C68C-4CF0-8EC8-1B5EBACA0DC0}" type="datetime1">
              <a:rPr lang="de-DE" smtClean="0"/>
              <a:t>16.03.2021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442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D021-4E35-45AF-947D-5136D16DCC6A}" type="datetime1">
              <a:rPr lang="de-DE" smtClean="0"/>
              <a:t>16.03.2021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CEA4-946A-4408-8899-E4A9C0D4D3CB}" type="datetime1">
              <a:rPr lang="de-DE" smtClean="0"/>
              <a:t>16.03.2021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594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33406-5FFA-4FA6-9FC4-BA0FDDCDEF7E}" type="datetime1">
              <a:rPr lang="de-DE" smtClean="0"/>
              <a:t>16.03.2021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0952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e/vectors/flach-design-symbol-icon-www-2126884/" TargetMode="Externa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pixabay.com/de/illustrations/freude-jubel-stimmung-kinder-1015718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youtube.com/watch?v=yMmx6XfY9o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e.wikipedia.org/wiki/Gottfried_Keller" TargetMode="External"/><Relationship Id="rId2" Type="http://schemas.openxmlformats.org/officeDocument/2006/relationships/hyperlink" Target="https://wortwuchs.net/lebenslauf/gottfried-keller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de.wikipedia.org/wiki/Exposition_(Literatur)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jekt-gutenberg.org/keller/kleider/kleider.html" TargetMode="External"/><Relationship Id="rId2" Type="http://schemas.openxmlformats.org/officeDocument/2006/relationships/hyperlink" Target="https://www.youtube.com/watch?v=c9Xysfse4Gw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ww.projekt-gutenberg.org/keller/kleider/kleider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3169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Gottfried Kellers</a:t>
            </a:r>
            <a:br>
              <a:rPr lang="de-DE" dirty="0" smtClean="0"/>
            </a:br>
            <a:r>
              <a:rPr lang="de-DE" dirty="0" smtClean="0"/>
              <a:t>„Kleider machen Leute“</a:t>
            </a:r>
            <a:br>
              <a:rPr lang="de-DE" dirty="0" smtClean="0"/>
            </a:br>
            <a:r>
              <a:rPr lang="de-DE" dirty="0" smtClean="0"/>
              <a:t>im Fernunterricht</a:t>
            </a:r>
            <a:br>
              <a:rPr lang="de-DE" dirty="0" smtClean="0"/>
            </a:br>
            <a:r>
              <a:rPr lang="de-DE" sz="3600" i="1" dirty="0" smtClean="0"/>
              <a:t>Präsentation 1</a:t>
            </a:r>
            <a:br>
              <a:rPr lang="de-DE" sz="3600" i="1" dirty="0" smtClean="0"/>
            </a:br>
            <a:r>
              <a:rPr lang="de-DE" sz="3600" i="1" dirty="0" smtClean="0"/>
              <a:t>Die Exposition / </a:t>
            </a:r>
            <a:r>
              <a:rPr lang="de-DE" sz="3600" i="1" smtClean="0"/>
              <a:t>Wenzel Strapinski</a:t>
            </a:r>
            <a:endParaRPr lang="de-DE" i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4581128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de-DE" sz="2400" dirty="0" smtClean="0"/>
              <a:t>Fachredaktion Deutsch</a:t>
            </a:r>
            <a:endParaRPr lang="de-DE" sz="24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581128"/>
            <a:ext cx="2987824" cy="95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77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Schritt 6: Aufschrieb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578" y="1628800"/>
            <a:ext cx="6525532" cy="4757568"/>
          </a:xfrm>
          <a:prstGeom prst="rect">
            <a:avLst/>
          </a:prstGeom>
        </p:spPr>
      </p:pic>
      <p:pic>
        <p:nvPicPr>
          <p:cNvPr id="8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89" y="1573819"/>
            <a:ext cx="631045" cy="631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755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683568" y="6356350"/>
            <a:ext cx="7776864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  <p:pic>
        <p:nvPicPr>
          <p:cNvPr id="1026" name="Picture 2" descr="Freude, Jubel, Stimmung, Kinder, Frohe Lau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038" y="3861"/>
            <a:ext cx="6062823" cy="6062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2296462" y="1130841"/>
            <a:ext cx="48819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 smtClean="0"/>
              <a:t>Super, du bist fertig </a:t>
            </a:r>
            <a:r>
              <a:rPr lang="de-DE" sz="4000" b="1" dirty="0" smtClean="0">
                <a:sym typeface="Wingdings" pitchFamily="2" charset="2"/>
              </a:rPr>
              <a:t></a:t>
            </a:r>
            <a:endParaRPr lang="de-DE" sz="4000" b="1" dirty="0"/>
          </a:p>
        </p:txBody>
      </p:sp>
      <p:sp>
        <p:nvSpPr>
          <p:cNvPr id="4" name="Rechteck 3"/>
          <p:cNvSpPr/>
          <p:nvPr/>
        </p:nvSpPr>
        <p:spPr>
          <a:xfrm>
            <a:off x="251520" y="5651186"/>
            <a:ext cx="60304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dirty="0" smtClean="0"/>
              <a:t>Bilder: </a:t>
            </a:r>
          </a:p>
          <a:p>
            <a:r>
              <a:rPr lang="de-DE" sz="1200" dirty="0" smtClean="0">
                <a:hlinkClick r:id="rId3"/>
              </a:rPr>
              <a:t>https://pixabay.com/de/vectors/flach-design-symbol-icon-www-2126884/</a:t>
            </a:r>
            <a:endParaRPr lang="de-DE" sz="1200" dirty="0" smtClean="0"/>
          </a:p>
          <a:p>
            <a:r>
              <a:rPr lang="de-DE" sz="1200" dirty="0" smtClean="0">
                <a:hlinkClick r:id="rId4"/>
              </a:rPr>
              <a:t>https</a:t>
            </a:r>
            <a:r>
              <a:rPr lang="de-DE" sz="1200" dirty="0">
                <a:hlinkClick r:id="rId4"/>
              </a:rPr>
              <a:t>://pixabay.com/de/illustrations/freude-jubel-stimmung-kinder-1015718</a:t>
            </a:r>
            <a:r>
              <a:rPr lang="de-DE" sz="1200" dirty="0" smtClean="0">
                <a:hlinkClick r:id="rId4"/>
              </a:rPr>
              <a:t>/</a:t>
            </a:r>
            <a:endParaRPr lang="de-DE" sz="1200" dirty="0" smtClean="0"/>
          </a:p>
          <a:p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1208976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sz="2800" dirty="0" smtClean="0"/>
              <a:t>Du wirst zunächst alleine arbeiten, wir werden im Fernunterricht alles besprechen und weiterarbeiten.</a:t>
            </a:r>
          </a:p>
          <a:p>
            <a:r>
              <a:rPr lang="de-DE" sz="2800" dirty="0" smtClean="0"/>
              <a:t>Arbeite Schritt für Schritt. Du findest alle Informationen und Links, die du benötigst. </a:t>
            </a:r>
          </a:p>
          <a:p>
            <a:r>
              <a:rPr lang="de-DE" sz="2800" dirty="0" smtClean="0"/>
              <a:t>Wenn du etwas anhören sollst, findest du dieses Symbol:</a:t>
            </a:r>
          </a:p>
          <a:p>
            <a:r>
              <a:rPr lang="de-DE" sz="2800" dirty="0"/>
              <a:t>Wenn du etwas </a:t>
            </a:r>
            <a:r>
              <a:rPr lang="de-DE" sz="2800" dirty="0" smtClean="0"/>
              <a:t>lesen sollst</a:t>
            </a:r>
            <a:r>
              <a:rPr lang="de-DE" sz="2800" dirty="0"/>
              <a:t>, findest du dieses </a:t>
            </a:r>
            <a:r>
              <a:rPr lang="de-DE" sz="2800" dirty="0" smtClean="0"/>
              <a:t>Symbol:</a:t>
            </a:r>
          </a:p>
          <a:p>
            <a:r>
              <a:rPr lang="de-DE" sz="2800" dirty="0" smtClean="0"/>
              <a:t>Wenn du einen Aufschrieb machen sollst, findest du dieses Symbol:</a:t>
            </a:r>
            <a:endParaRPr lang="de-DE" sz="28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Vorabinformationen für die Arbeit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8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0961" y="5445224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Anhörung, Audio, Hören, Ohr, Symbol, Anmelden,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957" y="3717032"/>
            <a:ext cx="476205" cy="476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Lernen, Online, Buch, Silhouette, Icon, Konzept, Studi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957" y="4541859"/>
            <a:ext cx="456814" cy="509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4442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15616" y="1600200"/>
            <a:ext cx="6480720" cy="4525963"/>
          </a:xfrm>
        </p:spPr>
        <p:txBody>
          <a:bodyPr>
            <a:normAutofit fontScale="77500" lnSpcReduction="20000"/>
          </a:bodyPr>
          <a:lstStyle/>
          <a:p>
            <a:r>
              <a:rPr lang="de-DE" dirty="0" smtClean="0"/>
              <a:t>Lege dir einen Aufschrieb an, Überschrift: Machen Kleider Leute?</a:t>
            </a:r>
          </a:p>
          <a:p>
            <a:r>
              <a:rPr lang="de-DE" dirty="0" smtClean="0"/>
              <a:t>Höre dir den </a:t>
            </a:r>
            <a:r>
              <a:rPr lang="de-DE" dirty="0" smtClean="0">
                <a:hlinkClick r:id="rId2"/>
              </a:rPr>
              <a:t>Song Bens </a:t>
            </a:r>
            <a:r>
              <a:rPr lang="de-DE" dirty="0" smtClean="0"/>
              <a:t>an und formuliere einen Satz, um was es geht. </a:t>
            </a:r>
            <a:br>
              <a:rPr lang="de-DE" dirty="0" smtClean="0"/>
            </a:br>
            <a:endParaRPr lang="de-DE" dirty="0" smtClean="0"/>
          </a:p>
          <a:p>
            <a:r>
              <a:rPr lang="de-DE" dirty="0" smtClean="0"/>
              <a:t>Aufschrieb: In Bens Lied „Kleider machen Leute" geht es um...</a:t>
            </a:r>
          </a:p>
          <a:p>
            <a:r>
              <a:rPr lang="de-DE" dirty="0" smtClean="0"/>
              <a:t>Schreibe dann deine Meinung auf, indem du die BBB-Regel anwendest (Behauptung – Begründung – Beispiel). Nenne wenigstens zwei Argumente. </a:t>
            </a:r>
            <a:br>
              <a:rPr lang="de-DE" dirty="0" smtClean="0"/>
            </a:br>
            <a:r>
              <a:rPr lang="de-DE" dirty="0" smtClean="0"/>
              <a:t>Aufschrieb: Meiner Meinung nach machen Kleider (k)eine Leute, weil...</a:t>
            </a:r>
          </a:p>
          <a:p>
            <a:endParaRPr lang="de-DE" dirty="0"/>
          </a:p>
        </p:txBody>
      </p:sp>
      <p:pic>
        <p:nvPicPr>
          <p:cNvPr id="1026" name="Picture 2" descr="Vorschau Ihres QR Cod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772816"/>
            <a:ext cx="1152127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554" y="1502786"/>
            <a:ext cx="540060" cy="540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  <a:solidFill>
            <a:srgbClr val="9933FF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Schritt 1: Kleider machen Leute?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pic>
        <p:nvPicPr>
          <p:cNvPr id="2" name="Picture 2" descr="Anhörung, Audio, Hören, Ohr, Symbol, Anmelden,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31195"/>
            <a:ext cx="558062" cy="55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447889"/>
            <a:ext cx="540060" cy="540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324" y="5229200"/>
            <a:ext cx="540060" cy="540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4502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15616" y="1600200"/>
            <a:ext cx="7571184" cy="4525963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Informiere dich im Internet über Gottfried Keller und mache dir Notizen, die Überschrift lautet „Gottfried Keller":</a:t>
            </a:r>
          </a:p>
          <a:p>
            <a:pPr lvl="1"/>
            <a:r>
              <a:rPr lang="de-DE" dirty="0" smtClean="0"/>
              <a:t>Geburtsjahr / Sterbejahr</a:t>
            </a:r>
          </a:p>
          <a:p>
            <a:pPr lvl="1"/>
            <a:r>
              <a:rPr lang="de-DE" dirty="0" smtClean="0"/>
              <a:t>Schicksalsschläge</a:t>
            </a:r>
          </a:p>
          <a:p>
            <a:pPr lvl="1"/>
            <a:r>
              <a:rPr lang="de-DE" dirty="0" smtClean="0"/>
              <a:t>Beruf(e)</a:t>
            </a:r>
          </a:p>
          <a:p>
            <a:pPr lvl="1"/>
            <a:r>
              <a:rPr lang="de-DE" dirty="0" smtClean="0"/>
              <a:t>Erfolge (Zu Lebzeiten / nach dem Tod?)</a:t>
            </a:r>
          </a:p>
          <a:p>
            <a:pPr lvl="1"/>
            <a:r>
              <a:rPr lang="de-DE" dirty="0" smtClean="0"/>
              <a:t>Sein Werk „Kleider machen Leute“</a:t>
            </a:r>
          </a:p>
          <a:p>
            <a:pPr lvl="1"/>
            <a:r>
              <a:rPr lang="de-DE" dirty="0" smtClean="0"/>
              <a:t>Andere wichtige Werke</a:t>
            </a:r>
          </a:p>
          <a:p>
            <a:r>
              <a:rPr lang="de-DE" dirty="0" smtClean="0"/>
              <a:t>Du kannst die Links auf der nächsten Seite verwenden.</a:t>
            </a:r>
            <a:endParaRPr lang="de-DE" dirty="0"/>
          </a:p>
        </p:txBody>
      </p:sp>
      <p:pic>
        <p:nvPicPr>
          <p:cNvPr id="4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595" y="2852936"/>
            <a:ext cx="504056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el 1"/>
          <p:cNvSpPr txBox="1">
            <a:spLocks/>
          </p:cNvSpPr>
          <p:nvPr/>
        </p:nvSpPr>
        <p:spPr>
          <a:xfrm>
            <a:off x="539552" y="357751"/>
            <a:ext cx="8229600" cy="114300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Schritt 2: Gottfried Keller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pic>
        <p:nvPicPr>
          <p:cNvPr id="8" name="Picture 2" descr="Lernen, Online, Buch, Silhouette, Icon, Konzept, Stud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89" y="1844824"/>
            <a:ext cx="516858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9875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9933FF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Links für die Recherche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7067128" cy="4525963"/>
          </a:xfrm>
        </p:spPr>
        <p:txBody>
          <a:bodyPr>
            <a:normAutofit/>
          </a:bodyPr>
          <a:lstStyle/>
          <a:p>
            <a:r>
              <a:rPr lang="de-DE" sz="2400" dirty="0" smtClean="0"/>
              <a:t>Wortwuchs: </a:t>
            </a:r>
            <a:r>
              <a:rPr lang="de-DE" sz="2400" dirty="0" smtClean="0">
                <a:hlinkClick r:id="rId2"/>
              </a:rPr>
              <a:t>https://wortwuchs.net/lebenslauf/gottfried-keller/</a:t>
            </a:r>
            <a:endParaRPr lang="de-DE" sz="2400" dirty="0" smtClean="0"/>
          </a:p>
          <a:p>
            <a:endParaRPr lang="de-DE" sz="2400" dirty="0" smtClean="0"/>
          </a:p>
          <a:p>
            <a:r>
              <a:rPr lang="de-DE" sz="2400" dirty="0" smtClean="0"/>
              <a:t>Wikipedia: </a:t>
            </a:r>
            <a:r>
              <a:rPr lang="de-DE" sz="2400" dirty="0" smtClean="0">
                <a:hlinkClick r:id="rId3"/>
              </a:rPr>
              <a:t>https://de.wikipedia.org/wiki/Gottfried_Keller</a:t>
            </a:r>
            <a:r>
              <a:rPr lang="de-DE" sz="2400" dirty="0" smtClean="0"/>
              <a:t>  </a:t>
            </a:r>
            <a:endParaRPr lang="de-DE" sz="2400" dirty="0"/>
          </a:p>
        </p:txBody>
      </p:sp>
      <p:pic>
        <p:nvPicPr>
          <p:cNvPr id="2050" name="Picture 2" descr="Vorschau Ihres QR Cod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556792"/>
            <a:ext cx="1080120" cy="1080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Vorschau Ihres QR Cod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52937"/>
            <a:ext cx="1080119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upload.wikimedia.org/wikipedia/commons/1/17/Gottfried_Keller_1860.jpe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77072"/>
            <a:ext cx="1546497" cy="22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Landesbildungsserver Baden-Württemberg, Fachredaktion Deutsch, 2021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2014041" y="5747187"/>
            <a:ext cx="48173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/>
              <a:t>Bild: gemeinfrei, </a:t>
            </a:r>
          </a:p>
          <a:p>
            <a:r>
              <a:rPr lang="de-DE" sz="1000" dirty="0" smtClean="0"/>
              <a:t>https://de.wikipedia.org/wiki/Gottfried_Keller#/media/Datei:Gottfried_Keller_1860.jpeg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3464787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4525963"/>
          </a:xfrm>
        </p:spPr>
        <p:txBody>
          <a:bodyPr>
            <a:normAutofit/>
          </a:bodyPr>
          <a:lstStyle/>
          <a:p>
            <a:r>
              <a:rPr lang="de-DE" dirty="0" smtClean="0"/>
              <a:t>Lege dir einen Aufschrieb an, Überschrift: </a:t>
            </a:r>
            <a:r>
              <a:rPr lang="de-DE" dirty="0" smtClean="0"/>
              <a:t>Die </a:t>
            </a:r>
            <a:r>
              <a:rPr lang="de-DE" dirty="0" smtClean="0"/>
              <a:t>Einführung</a:t>
            </a:r>
            <a:r>
              <a:rPr lang="de-DE" dirty="0"/>
              <a:t> / </a:t>
            </a:r>
            <a:r>
              <a:rPr lang="de-DE" dirty="0" smtClean="0"/>
              <a:t>Exposition </a:t>
            </a:r>
            <a:endParaRPr lang="de-DE" dirty="0" smtClean="0"/>
          </a:p>
          <a:p>
            <a:r>
              <a:rPr lang="de-DE" dirty="0" smtClean="0"/>
              <a:t>Informiere dich, was eine </a:t>
            </a:r>
            <a:r>
              <a:rPr lang="de-DE" dirty="0" smtClean="0"/>
              <a:t>„Exposition“ </a:t>
            </a:r>
            <a:r>
              <a:rPr lang="de-DE" dirty="0" smtClean="0"/>
              <a:t>in der Literatur ist. Du kannst folgende Seite  verwenden:</a:t>
            </a:r>
          </a:p>
          <a:p>
            <a:pPr marL="0" indent="0">
              <a:buNone/>
            </a:pPr>
            <a:r>
              <a:rPr lang="de-DE" sz="2000" dirty="0">
                <a:hlinkClick r:id="rId2"/>
              </a:rPr>
              <a:t>https://de.wikipedia.org/wiki/Exposition_(Literatur</a:t>
            </a:r>
            <a:r>
              <a:rPr lang="de-DE" sz="2000" dirty="0" smtClean="0">
                <a:hlinkClick r:id="rId2"/>
              </a:rPr>
              <a:t>)</a:t>
            </a:r>
            <a:r>
              <a:rPr lang="de-DE" sz="2000" dirty="0" smtClean="0"/>
              <a:t> </a:t>
            </a:r>
          </a:p>
          <a:p>
            <a:r>
              <a:rPr lang="de-DE" dirty="0"/>
              <a:t>M</a:t>
            </a:r>
            <a:r>
              <a:rPr lang="de-DE" dirty="0" smtClean="0"/>
              <a:t>ache dir Notizen:</a:t>
            </a:r>
          </a:p>
          <a:p>
            <a:pPr marL="0" indent="0">
              <a:buNone/>
            </a:pPr>
            <a:r>
              <a:rPr lang="de-DE" i="1" dirty="0" smtClean="0"/>
              <a:t>Unter einer Exposition versteht man…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609600" y="260648"/>
            <a:ext cx="8229600" cy="114300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Schritt 3: </a:t>
            </a:r>
            <a:r>
              <a:rPr lang="de-DE" dirty="0" smtClean="0">
                <a:solidFill>
                  <a:schemeClr val="bg1"/>
                </a:solidFill>
              </a:rPr>
              <a:t>Die Einführung / </a:t>
            </a:r>
            <a:r>
              <a:rPr lang="de-DE" dirty="0" smtClean="0">
                <a:solidFill>
                  <a:schemeClr val="bg1"/>
                </a:solidFill>
              </a:rPr>
              <a:t>Exposition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6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44824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56" y="4797152"/>
            <a:ext cx="576252" cy="576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Vorschau Ihres QR Cod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861048"/>
            <a:ext cx="1047750" cy="104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Lernen, Online, Buch, Silhouette, Icon, Konzept, Studi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053" y="3284984"/>
            <a:ext cx="516858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4837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7139136" cy="4525963"/>
          </a:xfrm>
        </p:spPr>
        <p:txBody>
          <a:bodyPr>
            <a:normAutofit/>
          </a:bodyPr>
          <a:lstStyle/>
          <a:p>
            <a:r>
              <a:rPr lang="de-DE" dirty="0" smtClean="0"/>
              <a:t>Öffne das </a:t>
            </a:r>
          </a:p>
          <a:p>
            <a:pPr marL="0" indent="0">
              <a:buNone/>
            </a:pPr>
            <a:r>
              <a:rPr lang="de-DE" dirty="0" smtClean="0"/>
              <a:t>Hörbuch zu „Kleider machen Leute" (</a:t>
            </a:r>
            <a:r>
              <a:rPr lang="de-DE" dirty="0" err="1" smtClean="0"/>
              <a:t>Audiobooks</a:t>
            </a:r>
            <a:r>
              <a:rPr lang="de-DE" dirty="0" smtClean="0"/>
              <a:t> für Kinder, YouTube): </a:t>
            </a:r>
            <a:r>
              <a:rPr lang="de-DE" sz="2400" dirty="0" smtClean="0">
                <a:hlinkClick r:id="rId2"/>
              </a:rPr>
              <a:t>https://www.youtube.com/watch?v=c9Xysfse4Gw</a:t>
            </a:r>
            <a:r>
              <a:rPr lang="de-DE" sz="2400" dirty="0" smtClean="0"/>
              <a:t>  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und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die Seite „Gutenberg“: </a:t>
            </a:r>
            <a:r>
              <a:rPr lang="de-DE" sz="2400" dirty="0" smtClean="0">
                <a:hlinkClick r:id="rId3"/>
              </a:rPr>
              <a:t>https://www.projekt-gutenberg.org/keller/kleider/kleider.html</a:t>
            </a:r>
            <a:r>
              <a:rPr lang="de-DE" sz="2400" dirty="0" smtClean="0"/>
              <a:t> 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609600" y="260648"/>
            <a:ext cx="8229600" cy="114300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Schritt 4: Hörbuch und Novelle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4098" name="Picture 2" descr="Vorschau Ihres QR Cod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869160"/>
            <a:ext cx="93610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Vorschau Ihres QR Cod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653256"/>
            <a:ext cx="93610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7345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27584" y="1600200"/>
            <a:ext cx="7859216" cy="4525963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Höre dir </a:t>
            </a:r>
            <a:r>
              <a:rPr lang="de-DE" dirty="0" smtClean="0"/>
              <a:t>den Anfang der </a:t>
            </a:r>
            <a:r>
              <a:rPr lang="de-DE" dirty="0" smtClean="0"/>
              <a:t>Novelle </a:t>
            </a:r>
            <a:r>
              <a:rPr lang="de-DE" dirty="0"/>
              <a:t>(die </a:t>
            </a:r>
            <a:r>
              <a:rPr lang="de-DE" dirty="0" smtClean="0"/>
              <a:t>Exposition) auf </a:t>
            </a:r>
            <a:r>
              <a:rPr lang="de-DE" dirty="0" smtClean="0"/>
              <a:t>YouTube </a:t>
            </a:r>
            <a:r>
              <a:rPr lang="de-DE" u="sng" dirty="0" smtClean="0"/>
              <a:t>bis Minute 5.25 </a:t>
            </a:r>
            <a:r>
              <a:rPr lang="de-DE" dirty="0" smtClean="0"/>
              <a:t>an. Lies parallel auf der Seite „Gutenberg" mit. </a:t>
            </a:r>
            <a:br>
              <a:rPr lang="de-DE" dirty="0" smtClean="0"/>
            </a:br>
            <a:endParaRPr lang="de-DE" dirty="0" smtClean="0"/>
          </a:p>
          <a:p>
            <a:r>
              <a:rPr lang="de-DE" dirty="0" smtClean="0"/>
              <a:t>Fasse den Anfang der Novelle </a:t>
            </a:r>
            <a:r>
              <a:rPr lang="de-DE" dirty="0" smtClean="0"/>
              <a:t>zusammen.</a:t>
            </a:r>
          </a:p>
          <a:p>
            <a:r>
              <a:rPr lang="de-DE" dirty="0"/>
              <a:t>Welche typischen Merkmale einer Exposition erkennst du in „Kleider machen Leute“ wieder</a:t>
            </a:r>
            <a:r>
              <a:rPr lang="de-DE" dirty="0" smtClean="0"/>
              <a:t>?</a:t>
            </a:r>
          </a:p>
          <a:p>
            <a:r>
              <a:rPr lang="de-DE" dirty="0" smtClean="0"/>
              <a:t>Schreibe </a:t>
            </a:r>
            <a:r>
              <a:rPr lang="de-DE" dirty="0" smtClean="0"/>
              <a:t>unter deinen Aufschrieb </a:t>
            </a:r>
            <a:r>
              <a:rPr lang="de-DE" dirty="0" smtClean="0"/>
              <a:t>nun </a:t>
            </a:r>
            <a:r>
              <a:rPr lang="de-DE" smtClean="0"/>
              <a:t>die Überschrift „Die </a:t>
            </a:r>
            <a:r>
              <a:rPr lang="de-DE" dirty="0" smtClean="0"/>
              <a:t>Exposition“:</a:t>
            </a:r>
          </a:p>
          <a:p>
            <a:pPr marL="0" indent="0">
              <a:buNone/>
            </a:pPr>
            <a:r>
              <a:rPr lang="de-DE" i="1" dirty="0" smtClean="0"/>
              <a:t>In der Novelle „Kleider machen Leute“ wird in der Exposition dargestellt, wie / was…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609600" y="260648"/>
            <a:ext cx="8229600" cy="114300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Schritt 5: Hör-/Lese-Auftrag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8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72" y="3645024"/>
            <a:ext cx="504056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Anhörung, Audio, Hören, Ohr, Symbol, Anmelden,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30" y="1946396"/>
            <a:ext cx="558062" cy="55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Lernen, Online, Buch, Silhouette, Icon, Konzept, Studi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7" y="2708920"/>
            <a:ext cx="516858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5528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27584" y="1600200"/>
            <a:ext cx="7859216" cy="4525963"/>
          </a:xfrm>
        </p:spPr>
        <p:txBody>
          <a:bodyPr>
            <a:normAutofit/>
          </a:bodyPr>
          <a:lstStyle/>
          <a:p>
            <a:r>
              <a:rPr lang="de-DE" dirty="0" smtClean="0"/>
              <a:t>Arbeite den Text noch einmal durch: </a:t>
            </a:r>
            <a:br>
              <a:rPr lang="de-DE" dirty="0" smtClean="0"/>
            </a:br>
            <a:r>
              <a:rPr lang="de-DE" dirty="0" smtClean="0">
                <a:hlinkClick r:id="rId2"/>
              </a:rPr>
              <a:t>https://www.projekt-gutenberg.org/keller/kleider/kleider.html</a:t>
            </a:r>
            <a:r>
              <a:rPr lang="de-DE" dirty="0" smtClean="0"/>
              <a:t> </a:t>
            </a:r>
          </a:p>
          <a:p>
            <a:r>
              <a:rPr lang="de-DE" dirty="0" smtClean="0"/>
              <a:t>Mache Notizen zum Aussehen, Auftreten / Verhalten und der sozialen Stellung Wenzels. Übernimm den Aufbau des </a:t>
            </a:r>
            <a:r>
              <a:rPr lang="de-DE" dirty="0" err="1" smtClean="0"/>
              <a:t>Aufschriebs</a:t>
            </a:r>
            <a:r>
              <a:rPr lang="de-DE" dirty="0" smtClean="0"/>
              <a:t> von der nächsten Folie.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609600" y="260648"/>
            <a:ext cx="8229600" cy="114300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Schritt 6: Hör-/Lese-Auftrag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6" name="Picture 2" descr="Vorschau Ihres QR Cod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153" y="1628800"/>
            <a:ext cx="93610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171" y="3750794"/>
            <a:ext cx="506016" cy="506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Lernen, Online, Buch, Silhouette, Icon, Konzept, Studi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171" y="2096852"/>
            <a:ext cx="516858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159634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415</Words>
  <Application>Microsoft Office PowerPoint</Application>
  <PresentationFormat>Bildschirmpräsentation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Larissa</vt:lpstr>
      <vt:lpstr>Gottfried Kellers „Kleider machen Leute“ im Fernunterricht Präsentation 1 Die Exposition / Wenzel Strapinski</vt:lpstr>
      <vt:lpstr>PowerPoint-Präsentation</vt:lpstr>
      <vt:lpstr>Schritt 1: Kleider machen Leute?</vt:lpstr>
      <vt:lpstr>PowerPoint-Präsentation</vt:lpstr>
      <vt:lpstr>Links für die Recherche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Gottfried Kellers „Kleider machen Leute“ im Fernunterricht</dc:title>
  <dc:creator>Schweigert</dc:creator>
  <cp:lastModifiedBy>Schweigert</cp:lastModifiedBy>
  <cp:revision>25</cp:revision>
  <cp:lastPrinted>2021-03-16T09:46:18Z</cp:lastPrinted>
  <dcterms:created xsi:type="dcterms:W3CDTF">2020-12-28T09:22:44Z</dcterms:created>
  <dcterms:modified xsi:type="dcterms:W3CDTF">2021-03-16T09:53:19Z</dcterms:modified>
</cp:coreProperties>
</file>