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841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0683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563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547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3118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145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658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285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94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0006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7241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C1E8B-629C-44E4-8EC0-AF7B693BC098}" type="datetimeFigureOut">
              <a:rPr lang="de-DE" smtClean="0"/>
              <a:t>30.10.2020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8A67B-9B88-4AD5-A66A-CFF5D7A0C2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939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3.m4a"/><Relationship Id="rId7" Type="http://schemas.openxmlformats.org/officeDocument/2006/relationships/image" Target="../media/image4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Zustandsdiagramm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Bahnübergang automatisieren</a:t>
            </a:r>
            <a:endParaRPr lang="de-DE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872" y="127001"/>
            <a:ext cx="20955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6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63"/>
    </mc:Choice>
    <mc:Fallback>
      <p:transition spd="slow" advTm="8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701" y="95998"/>
            <a:ext cx="9916224" cy="574633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513707" y="1245455"/>
            <a:ext cx="5239821" cy="415498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//Definition der Zuständen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Initialisierung 0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Offen 1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Schliessen1 2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Zu1 3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Oeffnen1 4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Schliessen2 5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Zu26</a:t>
            </a:r>
          </a:p>
          <a:p>
            <a:r>
              <a:rPr lang="de-DE" sz="2400" dirty="0" smtClean="0"/>
              <a:t>#</a:t>
            </a:r>
            <a:r>
              <a:rPr lang="de-DE" sz="2400" dirty="0" err="1" smtClean="0"/>
              <a:t>define</a:t>
            </a:r>
            <a:r>
              <a:rPr lang="de-DE" sz="2400" dirty="0" smtClean="0"/>
              <a:t> Oeffnen2 7</a:t>
            </a:r>
          </a:p>
          <a:p>
            <a:r>
              <a:rPr lang="de-DE" sz="2400" dirty="0" err="1" smtClean="0"/>
              <a:t>int</a:t>
            </a:r>
            <a:r>
              <a:rPr lang="de-DE" sz="2400" dirty="0" smtClean="0"/>
              <a:t> zustand=Initialisierung</a:t>
            </a:r>
          </a:p>
          <a:p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5832296" y="1261007"/>
            <a:ext cx="6096000" cy="4154984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r>
              <a:rPr lang="de-DE" sz="2400" dirty="0" smtClean="0"/>
              <a:t>//Deklaration der Ein- und Ausgänge</a:t>
            </a:r>
          </a:p>
          <a:p>
            <a:r>
              <a:rPr lang="de-DE" sz="2400" dirty="0" err="1" smtClean="0"/>
              <a:t>DigitalOut</a:t>
            </a:r>
            <a:r>
              <a:rPr lang="de-DE" sz="2400" dirty="0" smtClean="0"/>
              <a:t> </a:t>
            </a:r>
            <a:r>
              <a:rPr lang="de-DE" sz="2400" dirty="0" err="1" smtClean="0"/>
              <a:t>SchrankeHeben</a:t>
            </a:r>
            <a:r>
              <a:rPr lang="de-DE" sz="2400" dirty="0" smtClean="0"/>
              <a:t>(PC_0);</a:t>
            </a:r>
          </a:p>
          <a:p>
            <a:r>
              <a:rPr lang="de-DE" sz="2400" dirty="0" err="1" smtClean="0"/>
              <a:t>DigitalOut</a:t>
            </a:r>
            <a:r>
              <a:rPr lang="de-DE" sz="2400" dirty="0" smtClean="0"/>
              <a:t> </a:t>
            </a:r>
            <a:r>
              <a:rPr lang="de-DE" sz="2400" dirty="0" err="1" smtClean="0"/>
              <a:t>SchrankeSenken</a:t>
            </a:r>
            <a:r>
              <a:rPr lang="de-DE" sz="2400" dirty="0" smtClean="0"/>
              <a:t>(PC_0);</a:t>
            </a:r>
          </a:p>
          <a:p>
            <a:r>
              <a:rPr lang="de-DE" sz="2400" dirty="0" err="1" smtClean="0"/>
              <a:t>DigitalOut</a:t>
            </a:r>
            <a:r>
              <a:rPr lang="de-DE" sz="2400" dirty="0" smtClean="0"/>
              <a:t> </a:t>
            </a:r>
            <a:r>
              <a:rPr lang="de-DE" sz="2400" dirty="0" err="1" smtClean="0"/>
              <a:t>AmpelRot</a:t>
            </a:r>
            <a:r>
              <a:rPr lang="de-DE" sz="2400" dirty="0" smtClean="0"/>
              <a:t>(PC_2);</a:t>
            </a:r>
          </a:p>
          <a:p>
            <a:r>
              <a:rPr lang="de-DE" sz="2400" dirty="0" err="1" smtClean="0"/>
              <a:t>DigitalOut</a:t>
            </a:r>
            <a:r>
              <a:rPr lang="de-DE" sz="2400" dirty="0" smtClean="0"/>
              <a:t> </a:t>
            </a:r>
            <a:r>
              <a:rPr lang="de-DE" sz="2400" dirty="0" err="1" smtClean="0"/>
              <a:t>AmpelGruen</a:t>
            </a:r>
            <a:r>
              <a:rPr lang="de-DE" sz="2400" dirty="0" smtClean="0"/>
              <a:t>(PC_3);</a:t>
            </a:r>
          </a:p>
          <a:p>
            <a:r>
              <a:rPr lang="de-DE" sz="2400" dirty="0" err="1" smtClean="0"/>
              <a:t>InterruptIn</a:t>
            </a:r>
            <a:r>
              <a:rPr lang="de-DE" sz="2400" dirty="0" smtClean="0"/>
              <a:t> Lichtschranke1(PA_1);</a:t>
            </a:r>
          </a:p>
          <a:p>
            <a:r>
              <a:rPr lang="de-DE" sz="2400" dirty="0" err="1" smtClean="0"/>
              <a:t>InterruptIn</a:t>
            </a:r>
            <a:r>
              <a:rPr lang="de-DE" sz="2400" dirty="0" smtClean="0"/>
              <a:t> Lichtschranke2(PA_6);</a:t>
            </a:r>
          </a:p>
          <a:p>
            <a:r>
              <a:rPr lang="de-DE" sz="2400" dirty="0" err="1" smtClean="0"/>
              <a:t>InterruptIn</a:t>
            </a:r>
            <a:r>
              <a:rPr lang="de-DE" sz="2400" dirty="0" smtClean="0"/>
              <a:t> </a:t>
            </a:r>
            <a:r>
              <a:rPr lang="de-DE" sz="2400" dirty="0" err="1" smtClean="0"/>
              <a:t>SchrankeOffen</a:t>
            </a:r>
            <a:r>
              <a:rPr lang="de-DE" sz="2400" dirty="0" smtClean="0"/>
              <a:t>(PA_10);</a:t>
            </a:r>
          </a:p>
          <a:p>
            <a:r>
              <a:rPr lang="de-DE" sz="2400" dirty="0" err="1" smtClean="0"/>
              <a:t>InterruptIn</a:t>
            </a:r>
            <a:r>
              <a:rPr lang="de-DE" sz="2400" dirty="0" smtClean="0"/>
              <a:t> </a:t>
            </a:r>
            <a:r>
              <a:rPr lang="de-DE" sz="2400" dirty="0" err="1" smtClean="0"/>
              <a:t>SchrankeZu</a:t>
            </a:r>
            <a:r>
              <a:rPr lang="de-DE" sz="2400" dirty="0" smtClean="0"/>
              <a:t>(PB_0);</a:t>
            </a:r>
          </a:p>
          <a:p>
            <a:endParaRPr lang="de-DE" sz="2400" dirty="0"/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35594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839" y="7287"/>
            <a:ext cx="9931721" cy="5691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4939586" y="117693"/>
            <a:ext cx="6968163" cy="67403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void</a:t>
            </a:r>
            <a:r>
              <a:rPr lang="de-DE" sz="2400" dirty="0" smtClean="0"/>
              <a:t> </a:t>
            </a:r>
            <a:r>
              <a:rPr lang="de-DE" sz="2400" dirty="0" err="1" smtClean="0"/>
              <a:t>init</a:t>
            </a:r>
            <a:r>
              <a:rPr lang="de-DE" sz="2400" dirty="0" smtClean="0"/>
              <a:t>()</a:t>
            </a:r>
          </a:p>
          <a:p>
            <a:r>
              <a:rPr lang="de-DE" sz="2400" dirty="0" smtClean="0"/>
              <a:t>{</a:t>
            </a:r>
          </a:p>
          <a:p>
            <a:r>
              <a:rPr lang="de-DE" sz="2400" dirty="0" smtClean="0"/>
              <a:t>  //</a:t>
            </a:r>
            <a:r>
              <a:rPr lang="de-DE" sz="2400" dirty="0" err="1" smtClean="0"/>
              <a:t>Intialisierung</a:t>
            </a:r>
            <a:r>
              <a:rPr lang="de-DE" sz="2400" dirty="0" smtClean="0"/>
              <a:t> der Ein- und Ausgänge</a:t>
            </a:r>
          </a:p>
          <a:p>
            <a:r>
              <a:rPr lang="de-DE" sz="2400" dirty="0" smtClean="0"/>
              <a:t>  Lichtschranke1.mode(</a:t>
            </a:r>
            <a:r>
              <a:rPr lang="de-DE" sz="2400" dirty="0" err="1" smtClean="0"/>
              <a:t>PullDown</a:t>
            </a:r>
            <a:r>
              <a:rPr lang="de-DE" sz="2400" dirty="0" smtClean="0"/>
              <a:t>);   </a:t>
            </a:r>
          </a:p>
          <a:p>
            <a:r>
              <a:rPr lang="de-DE" sz="2400" dirty="0" smtClean="0"/>
              <a:t>  Lichtschranke2.mode(</a:t>
            </a:r>
            <a:r>
              <a:rPr lang="de-DE" sz="2400" dirty="0" err="1" smtClean="0"/>
              <a:t>PullDown</a:t>
            </a:r>
            <a:r>
              <a:rPr lang="de-DE" sz="2400" dirty="0" smtClean="0"/>
              <a:t>);  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SchrankeOffen.mode</a:t>
            </a:r>
            <a:r>
              <a:rPr lang="de-DE" sz="2400" dirty="0" smtClean="0"/>
              <a:t>(</a:t>
            </a:r>
            <a:r>
              <a:rPr lang="de-DE" sz="2400" dirty="0" err="1" smtClean="0"/>
              <a:t>PullDown</a:t>
            </a:r>
            <a:r>
              <a:rPr lang="de-DE" sz="2400" dirty="0" smtClean="0"/>
              <a:t>);   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SchrankeZu.mode</a:t>
            </a:r>
            <a:r>
              <a:rPr lang="de-DE" sz="2400" dirty="0" smtClean="0"/>
              <a:t>(</a:t>
            </a:r>
            <a:r>
              <a:rPr lang="de-DE" sz="2400" dirty="0" err="1" smtClean="0"/>
              <a:t>PullDown</a:t>
            </a:r>
            <a:r>
              <a:rPr lang="de-DE" sz="2400" dirty="0" smtClean="0"/>
              <a:t>);  </a:t>
            </a:r>
          </a:p>
          <a:p>
            <a:r>
              <a:rPr lang="de-DE" sz="2400" dirty="0" smtClean="0"/>
              <a:t>  Lichtschranke1.rise(&amp;Lichtschranke1Aktiv); </a:t>
            </a:r>
          </a:p>
          <a:p>
            <a:r>
              <a:rPr lang="de-DE" sz="2400" dirty="0" smtClean="0"/>
              <a:t>  Lichtschranke2.rise(&amp;Lichtschranke2Aktiv); </a:t>
            </a:r>
          </a:p>
          <a:p>
            <a:r>
              <a:rPr lang="de-DE" sz="2400" dirty="0" smtClean="0"/>
              <a:t>  Lichtschranke1.fall(&amp;Lichtschranke1Inaktiv); </a:t>
            </a:r>
          </a:p>
          <a:p>
            <a:r>
              <a:rPr lang="de-DE" sz="2400" dirty="0" smtClean="0"/>
              <a:t>  Lichtschranke2.fall(&amp;Lichtschranke2Inaktiv); 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SchrankeOffen.rise</a:t>
            </a:r>
            <a:r>
              <a:rPr lang="de-DE" sz="2400" dirty="0" smtClean="0"/>
              <a:t>(&amp;</a:t>
            </a:r>
            <a:r>
              <a:rPr lang="de-DE" sz="2400" dirty="0" err="1" smtClean="0"/>
              <a:t>SchrankeGeoeffnet</a:t>
            </a:r>
            <a:r>
              <a:rPr lang="de-DE" sz="2400" dirty="0" smtClean="0"/>
              <a:t>);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SchrankeZu.rise</a:t>
            </a:r>
            <a:r>
              <a:rPr lang="de-DE" sz="2400" dirty="0" smtClean="0"/>
              <a:t>(&amp;</a:t>
            </a:r>
            <a:r>
              <a:rPr lang="de-DE" sz="2400" dirty="0" err="1" smtClean="0"/>
              <a:t>SchrankeUnten</a:t>
            </a:r>
            <a:r>
              <a:rPr lang="de-DE" sz="2400" dirty="0" smtClean="0"/>
              <a:t>);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SchrankeHeben</a:t>
            </a:r>
            <a:r>
              <a:rPr lang="de-DE" sz="2400" dirty="0" smtClean="0"/>
              <a:t>=0;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SchrankeSenken</a:t>
            </a:r>
            <a:r>
              <a:rPr lang="de-DE" sz="2400" dirty="0" smtClean="0"/>
              <a:t>=0;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AmpelRot</a:t>
            </a:r>
            <a:r>
              <a:rPr lang="de-DE" sz="2400" dirty="0" smtClean="0"/>
              <a:t>=0;</a:t>
            </a:r>
          </a:p>
          <a:p>
            <a:r>
              <a:rPr lang="de-DE" sz="2400" dirty="0" smtClean="0"/>
              <a:t>  </a:t>
            </a:r>
            <a:r>
              <a:rPr lang="de-DE" sz="2400" dirty="0" err="1" smtClean="0"/>
              <a:t>AmpelGruen</a:t>
            </a:r>
            <a:r>
              <a:rPr lang="de-DE" sz="2400" dirty="0" smtClean="0"/>
              <a:t>=0;</a:t>
            </a:r>
          </a:p>
          <a:p>
            <a:r>
              <a:rPr lang="de-DE" sz="24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2640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839" y="7287"/>
            <a:ext cx="9931721" cy="5691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5011540" y="7287"/>
            <a:ext cx="6968163" cy="686341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void</a:t>
            </a:r>
            <a:r>
              <a:rPr lang="de-DE" sz="2000" dirty="0" smtClean="0"/>
              <a:t> blinken()</a:t>
            </a:r>
          </a:p>
          <a:p>
            <a:r>
              <a:rPr lang="de-DE" sz="2000" dirty="0" smtClean="0"/>
              <a:t>{</a:t>
            </a:r>
          </a:p>
          <a:p>
            <a:r>
              <a:rPr lang="de-DE" sz="2000" dirty="0" smtClean="0"/>
              <a:t>   </a:t>
            </a:r>
            <a:r>
              <a:rPr lang="de-DE" sz="2000" dirty="0" err="1" smtClean="0"/>
              <a:t>AmpelGruen</a:t>
            </a:r>
            <a:r>
              <a:rPr lang="de-DE" sz="2000" dirty="0" smtClean="0"/>
              <a:t>=!</a:t>
            </a:r>
            <a:r>
              <a:rPr lang="de-DE" sz="2000" dirty="0" err="1" smtClean="0"/>
              <a:t>AmpelGruen</a:t>
            </a:r>
            <a:r>
              <a:rPr lang="de-DE" sz="2000" dirty="0" smtClean="0"/>
              <a:t>;</a:t>
            </a:r>
          </a:p>
          <a:p>
            <a:r>
              <a:rPr lang="de-DE" sz="2000" dirty="0" smtClean="0"/>
              <a:t>   </a:t>
            </a:r>
            <a:r>
              <a:rPr lang="de-DE" sz="2000" dirty="0" err="1" smtClean="0"/>
              <a:t>AmpelRot</a:t>
            </a:r>
            <a:r>
              <a:rPr lang="de-DE" sz="2000" dirty="0" smtClean="0"/>
              <a:t>=!</a:t>
            </a:r>
            <a:r>
              <a:rPr lang="de-DE" sz="2000" dirty="0" err="1" smtClean="0"/>
              <a:t>AmpelGruen</a:t>
            </a:r>
            <a:r>
              <a:rPr lang="de-DE" sz="2000" dirty="0" smtClean="0"/>
              <a:t>; </a:t>
            </a:r>
          </a:p>
          <a:p>
            <a:r>
              <a:rPr lang="de-DE" sz="2000" dirty="0" smtClean="0"/>
              <a:t>}</a:t>
            </a:r>
          </a:p>
          <a:p>
            <a:r>
              <a:rPr lang="de-DE" sz="2000" dirty="0" err="1" smtClean="0"/>
              <a:t>int</a:t>
            </a:r>
            <a:r>
              <a:rPr lang="de-DE" sz="2000" dirty="0" smtClean="0"/>
              <a:t> </a:t>
            </a:r>
            <a:r>
              <a:rPr lang="de-DE" sz="2000" dirty="0" err="1" smtClean="0"/>
              <a:t>main</a:t>
            </a:r>
            <a:r>
              <a:rPr lang="de-DE" sz="2000" dirty="0" smtClean="0"/>
              <a:t>()</a:t>
            </a:r>
          </a:p>
          <a:p>
            <a:r>
              <a:rPr lang="de-DE" sz="2000" dirty="0" smtClean="0"/>
              <a:t>{    </a:t>
            </a:r>
            <a:r>
              <a:rPr lang="de-DE" sz="2000" dirty="0" err="1" smtClean="0"/>
              <a:t>init</a:t>
            </a:r>
            <a:r>
              <a:rPr lang="de-DE" sz="2000" dirty="0" smtClean="0"/>
              <a:t>();</a:t>
            </a:r>
          </a:p>
          <a:p>
            <a:r>
              <a:rPr lang="de-DE" sz="2000" dirty="0" smtClean="0"/>
              <a:t>    //Wechsel in Zustand Offen</a:t>
            </a:r>
          </a:p>
          <a:p>
            <a:r>
              <a:rPr lang="de-DE" sz="2000" dirty="0" smtClean="0"/>
              <a:t>    zustand=Offen;</a:t>
            </a:r>
          </a:p>
          <a:p>
            <a:r>
              <a:rPr lang="de-DE" sz="2000" dirty="0" smtClean="0"/>
              <a:t>    </a:t>
            </a:r>
            <a:r>
              <a:rPr lang="de-DE" sz="2000" dirty="0" err="1" smtClean="0"/>
              <a:t>AmpelGruen</a:t>
            </a:r>
            <a:r>
              <a:rPr lang="de-DE" sz="2000" dirty="0" smtClean="0"/>
              <a:t>=1</a:t>
            </a:r>
            <a:r>
              <a:rPr lang="de-DE" sz="2000" dirty="0" smtClean="0"/>
              <a:t>;</a:t>
            </a:r>
          </a:p>
          <a:p>
            <a:r>
              <a:rPr lang="de-DE" sz="2000" dirty="0"/>
              <a:t> </a:t>
            </a:r>
            <a:r>
              <a:rPr lang="de-DE" sz="2000" dirty="0" smtClean="0"/>
              <a:t>   </a:t>
            </a:r>
            <a:r>
              <a:rPr lang="de-DE" sz="2000" dirty="0" err="1" smtClean="0"/>
              <a:t>AmpelRot</a:t>
            </a:r>
            <a:r>
              <a:rPr lang="de-DE" sz="2000" dirty="0" smtClean="0"/>
              <a:t>=0;</a:t>
            </a:r>
            <a:endParaRPr lang="de-DE" sz="2000" dirty="0" smtClean="0"/>
          </a:p>
          <a:p>
            <a:r>
              <a:rPr lang="de-DE" sz="2000" dirty="0" smtClean="0"/>
              <a:t>    </a:t>
            </a:r>
            <a:r>
              <a:rPr lang="de-DE" sz="2000" dirty="0" err="1" smtClean="0"/>
              <a:t>SchrankeHeben</a:t>
            </a:r>
            <a:r>
              <a:rPr lang="de-DE" sz="2000" dirty="0" smtClean="0"/>
              <a:t>=0;</a:t>
            </a:r>
          </a:p>
          <a:p>
            <a:r>
              <a:rPr lang="de-DE" sz="2000" dirty="0" smtClean="0"/>
              <a:t>    </a:t>
            </a:r>
            <a:r>
              <a:rPr lang="de-DE" sz="2000" dirty="0" err="1" smtClean="0"/>
              <a:t>while</a:t>
            </a:r>
            <a:r>
              <a:rPr lang="de-DE" sz="2000" dirty="0" smtClean="0"/>
              <a:t> (</a:t>
            </a:r>
            <a:r>
              <a:rPr lang="de-DE" sz="2000" dirty="0" err="1" smtClean="0"/>
              <a:t>true</a:t>
            </a:r>
            <a:r>
              <a:rPr lang="de-DE" sz="2000" dirty="0" smtClean="0"/>
              <a:t>) {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switch</a:t>
            </a:r>
            <a:r>
              <a:rPr lang="de-DE" sz="2000" b="1" dirty="0" smtClean="0"/>
              <a:t>(zustand)</a:t>
            </a:r>
          </a:p>
          <a:p>
            <a:r>
              <a:rPr lang="de-DE" sz="2000" b="1" dirty="0" smtClean="0"/>
              <a:t>        {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Schliessen1: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Schliessen2: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Oeffnen1: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Oeffnen2: blinken(); break;</a:t>
            </a:r>
          </a:p>
          <a:p>
            <a:r>
              <a:rPr lang="de-DE" sz="2000" b="1" dirty="0" smtClean="0"/>
              <a:t>        }</a:t>
            </a:r>
          </a:p>
          <a:p>
            <a:r>
              <a:rPr lang="de-DE" sz="2000" dirty="0" smtClean="0"/>
              <a:t>        </a:t>
            </a:r>
            <a:r>
              <a:rPr lang="de-DE" sz="2000" dirty="0" err="1" smtClean="0"/>
              <a:t>thread_sleep_for</a:t>
            </a:r>
            <a:r>
              <a:rPr lang="de-DE" sz="2000" dirty="0" smtClean="0"/>
              <a:t>(200);</a:t>
            </a:r>
          </a:p>
          <a:p>
            <a:r>
              <a:rPr lang="de-DE" sz="2000" dirty="0" smtClean="0"/>
              <a:t>    }</a:t>
            </a:r>
          </a:p>
          <a:p>
            <a:r>
              <a:rPr lang="de-DE" sz="20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24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25" y="-1"/>
            <a:ext cx="9876199" cy="565939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1579937" y="2138139"/>
            <a:ext cx="4276333" cy="31700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void</a:t>
            </a:r>
            <a:r>
              <a:rPr lang="de-DE" sz="2000" dirty="0" smtClean="0"/>
              <a:t> Lichtschranke1Aktiv()</a:t>
            </a:r>
          </a:p>
          <a:p>
            <a:r>
              <a:rPr lang="de-DE" sz="2000" dirty="0" smtClean="0"/>
              <a:t>{</a:t>
            </a:r>
          </a:p>
          <a:p>
            <a:r>
              <a:rPr lang="de-DE" sz="2000" b="1" dirty="0" smtClean="0"/>
              <a:t>    </a:t>
            </a:r>
            <a:r>
              <a:rPr lang="de-DE" sz="2000" b="1" dirty="0" err="1" smtClean="0"/>
              <a:t>switch</a:t>
            </a:r>
            <a:r>
              <a:rPr lang="de-DE" sz="2000" b="1" dirty="0" smtClean="0"/>
              <a:t>(zustand)</a:t>
            </a:r>
          </a:p>
          <a:p>
            <a:r>
              <a:rPr lang="de-DE" sz="2000" b="1" dirty="0" smtClean="0"/>
              <a:t>    {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Offen: </a:t>
            </a:r>
          </a:p>
          <a:p>
            <a:r>
              <a:rPr lang="de-DE" sz="2000" b="1" dirty="0" smtClean="0"/>
              <a:t>            	zustand=Schliessen1;</a:t>
            </a:r>
          </a:p>
          <a:p>
            <a:r>
              <a:rPr lang="de-DE" sz="2000" b="1" dirty="0" smtClean="0"/>
              <a:t>            	</a:t>
            </a:r>
            <a:r>
              <a:rPr lang="de-DE" sz="2000" b="1" dirty="0" err="1" smtClean="0"/>
              <a:t>SchrankeSenken</a:t>
            </a:r>
            <a:r>
              <a:rPr lang="de-DE" sz="2000" b="1" dirty="0" smtClean="0"/>
              <a:t>=1;</a:t>
            </a:r>
          </a:p>
          <a:p>
            <a:r>
              <a:rPr lang="de-DE" sz="2000" b="1" dirty="0"/>
              <a:t>	</a:t>
            </a:r>
            <a:r>
              <a:rPr lang="de-DE" sz="2000" b="1" dirty="0" smtClean="0"/>
              <a:t>break;</a:t>
            </a:r>
          </a:p>
          <a:p>
            <a:r>
              <a:rPr lang="de-DE" sz="2000" b="1" dirty="0" smtClean="0"/>
              <a:t>    }</a:t>
            </a:r>
          </a:p>
          <a:p>
            <a:r>
              <a:rPr lang="de-DE" sz="2000" dirty="0" smtClean="0"/>
              <a:t>}</a:t>
            </a:r>
          </a:p>
        </p:txBody>
      </p:sp>
      <p:sp>
        <p:nvSpPr>
          <p:cNvPr id="4" name="Rechteck 3"/>
          <p:cNvSpPr/>
          <p:nvPr/>
        </p:nvSpPr>
        <p:spPr>
          <a:xfrm>
            <a:off x="6164495" y="1485730"/>
            <a:ext cx="5883667" cy="130481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180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25" y="-1"/>
            <a:ext cx="9876199" cy="565939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6332339" y="2752466"/>
            <a:ext cx="4276333" cy="31700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void</a:t>
            </a:r>
            <a:r>
              <a:rPr lang="de-DE" sz="2000" dirty="0" smtClean="0"/>
              <a:t> Lichtschranke2Aktiv()</a:t>
            </a:r>
          </a:p>
          <a:p>
            <a:r>
              <a:rPr lang="de-DE" sz="2000" dirty="0" smtClean="0"/>
              <a:t>{</a:t>
            </a:r>
          </a:p>
          <a:p>
            <a:r>
              <a:rPr lang="de-DE" sz="2000" b="1" dirty="0" smtClean="0"/>
              <a:t>    </a:t>
            </a:r>
            <a:r>
              <a:rPr lang="de-DE" sz="2000" b="1" dirty="0" err="1" smtClean="0"/>
              <a:t>switch</a:t>
            </a:r>
            <a:r>
              <a:rPr lang="de-DE" sz="2000" b="1" dirty="0" smtClean="0"/>
              <a:t>(zustand)</a:t>
            </a:r>
          </a:p>
          <a:p>
            <a:r>
              <a:rPr lang="de-DE" sz="2000" b="1" dirty="0" smtClean="0"/>
              <a:t>    {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Offen: </a:t>
            </a:r>
          </a:p>
          <a:p>
            <a:r>
              <a:rPr lang="de-DE" sz="2000" b="1" dirty="0" smtClean="0"/>
              <a:t>            zustand=Schliessen2;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SchrankeSenken</a:t>
            </a:r>
            <a:r>
              <a:rPr lang="de-DE" sz="2000" b="1" dirty="0" smtClean="0"/>
              <a:t>=1;</a:t>
            </a:r>
          </a:p>
          <a:p>
            <a:r>
              <a:rPr lang="de-DE" sz="2000" b="1" dirty="0" smtClean="0"/>
              <a:t>            break;</a:t>
            </a:r>
          </a:p>
          <a:p>
            <a:r>
              <a:rPr lang="de-DE" sz="2000" b="1" dirty="0" smtClean="0"/>
              <a:t>    }</a:t>
            </a:r>
          </a:p>
          <a:p>
            <a:r>
              <a:rPr lang="de-DE" sz="2000" dirty="0" smtClean="0"/>
              <a:t>}</a:t>
            </a:r>
          </a:p>
        </p:txBody>
      </p:sp>
      <p:sp>
        <p:nvSpPr>
          <p:cNvPr id="4" name="Rechteck 3"/>
          <p:cNvSpPr/>
          <p:nvPr/>
        </p:nvSpPr>
        <p:spPr>
          <a:xfrm>
            <a:off x="2586839" y="1557649"/>
            <a:ext cx="5883667" cy="102116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18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839" y="7287"/>
            <a:ext cx="9931721" cy="5691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371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5359720" y="321912"/>
            <a:ext cx="4276333" cy="563231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void</a:t>
            </a:r>
            <a:r>
              <a:rPr lang="de-DE" sz="2000" dirty="0" smtClean="0"/>
              <a:t> </a:t>
            </a:r>
            <a:r>
              <a:rPr lang="de-DE" sz="2000" dirty="0" err="1" smtClean="0"/>
              <a:t>SchrankeUnten</a:t>
            </a:r>
            <a:r>
              <a:rPr lang="de-DE" sz="2000" dirty="0" smtClean="0"/>
              <a:t>()</a:t>
            </a:r>
          </a:p>
          <a:p>
            <a:r>
              <a:rPr lang="de-DE" sz="2000" dirty="0" smtClean="0"/>
              <a:t>{</a:t>
            </a:r>
          </a:p>
          <a:p>
            <a:r>
              <a:rPr lang="de-DE" sz="2000" b="1" dirty="0" smtClean="0"/>
              <a:t>    </a:t>
            </a:r>
            <a:r>
              <a:rPr lang="de-DE" sz="2000" b="1" dirty="0" err="1" smtClean="0"/>
              <a:t>switch</a:t>
            </a:r>
            <a:r>
              <a:rPr lang="de-DE" sz="2000" b="1" dirty="0" smtClean="0"/>
              <a:t> (zustand)</a:t>
            </a:r>
          </a:p>
          <a:p>
            <a:r>
              <a:rPr lang="de-DE" sz="2000" b="1" dirty="0" smtClean="0"/>
              <a:t>    {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Schliessen1:</a:t>
            </a:r>
          </a:p>
          <a:p>
            <a:r>
              <a:rPr lang="de-DE" sz="2000" b="1" dirty="0" smtClean="0"/>
              <a:t>            zustand=Zu1;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SchrankeSenken</a:t>
            </a:r>
            <a:r>
              <a:rPr lang="de-DE" sz="2000" b="1" dirty="0" smtClean="0"/>
              <a:t>=0;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AmpelRot</a:t>
            </a:r>
            <a:r>
              <a:rPr lang="de-DE" sz="2000" b="1" dirty="0" smtClean="0"/>
              <a:t>=1;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AmpelGruen</a:t>
            </a:r>
            <a:r>
              <a:rPr lang="de-DE" sz="2000" b="1" dirty="0" smtClean="0"/>
              <a:t>=0;</a:t>
            </a:r>
          </a:p>
          <a:p>
            <a:r>
              <a:rPr lang="de-DE" sz="2000" b="1" dirty="0" smtClean="0"/>
              <a:t>            break;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Schliessen2:</a:t>
            </a:r>
          </a:p>
          <a:p>
            <a:r>
              <a:rPr lang="de-DE" sz="2000" b="1" dirty="0" smtClean="0"/>
              <a:t>            zustand=Zu2;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SchrankeSenken</a:t>
            </a:r>
            <a:r>
              <a:rPr lang="de-DE" sz="2000" b="1" dirty="0" smtClean="0"/>
              <a:t>=0;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AmpelRot</a:t>
            </a:r>
            <a:r>
              <a:rPr lang="de-DE" sz="2000" b="1" dirty="0" smtClean="0"/>
              <a:t>=1;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AmpelGruen</a:t>
            </a:r>
            <a:r>
              <a:rPr lang="de-DE" sz="2000" b="1" dirty="0" smtClean="0"/>
              <a:t>=0;</a:t>
            </a:r>
          </a:p>
          <a:p>
            <a:r>
              <a:rPr lang="de-DE" sz="2000" b="1" dirty="0" smtClean="0"/>
              <a:t>            break;</a:t>
            </a:r>
          </a:p>
          <a:p>
            <a:r>
              <a:rPr lang="de-DE" sz="2000" b="1" dirty="0" smtClean="0"/>
              <a:t>    }</a:t>
            </a:r>
          </a:p>
          <a:p>
            <a:r>
              <a:rPr lang="de-DE" sz="2000" dirty="0" smtClean="0"/>
              <a:t>}</a:t>
            </a:r>
          </a:p>
        </p:txBody>
      </p:sp>
      <p:sp>
        <p:nvSpPr>
          <p:cNvPr id="4" name="Rechteck 3"/>
          <p:cNvSpPr/>
          <p:nvPr/>
        </p:nvSpPr>
        <p:spPr>
          <a:xfrm>
            <a:off x="2586840" y="1557649"/>
            <a:ext cx="2324208" cy="242872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9798191" y="1638530"/>
            <a:ext cx="2324208" cy="242872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7808360" y="1767155"/>
            <a:ext cx="1989830" cy="123290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>
            <a:endCxn id="4" idx="3"/>
          </p:cNvCxnSpPr>
          <p:nvPr/>
        </p:nvCxnSpPr>
        <p:spPr>
          <a:xfrm flipH="1" flipV="1">
            <a:off x="4911048" y="2772011"/>
            <a:ext cx="1038024" cy="840834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59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839" y="7287"/>
            <a:ext cx="9931721" cy="5691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371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5125697" y="1691696"/>
            <a:ext cx="4276333" cy="31700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void</a:t>
            </a:r>
            <a:r>
              <a:rPr lang="de-DE" sz="2000" dirty="0" smtClean="0"/>
              <a:t> Lichtschranke1Inaktiv()</a:t>
            </a:r>
          </a:p>
          <a:p>
            <a:r>
              <a:rPr lang="de-DE" sz="2000" dirty="0" smtClean="0"/>
              <a:t>{</a:t>
            </a:r>
          </a:p>
          <a:p>
            <a:r>
              <a:rPr lang="de-DE" sz="2000" b="1" dirty="0" smtClean="0"/>
              <a:t>    </a:t>
            </a:r>
            <a:r>
              <a:rPr lang="de-DE" sz="2000" b="1" dirty="0" err="1" smtClean="0"/>
              <a:t>switch</a:t>
            </a:r>
            <a:r>
              <a:rPr lang="de-DE" sz="2000" b="1" dirty="0" smtClean="0"/>
              <a:t> (zustand)</a:t>
            </a:r>
          </a:p>
          <a:p>
            <a:r>
              <a:rPr lang="de-DE" sz="2000" b="1" dirty="0" smtClean="0"/>
              <a:t>    {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Zu2: </a:t>
            </a:r>
          </a:p>
          <a:p>
            <a:r>
              <a:rPr lang="de-DE" sz="2000" b="1" dirty="0" smtClean="0"/>
              <a:t>            zustand=Oeffnen2;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SchrankeHeben</a:t>
            </a:r>
            <a:r>
              <a:rPr lang="de-DE" sz="2000" b="1" dirty="0" smtClean="0"/>
              <a:t>=1;</a:t>
            </a:r>
          </a:p>
          <a:p>
            <a:r>
              <a:rPr lang="de-DE" sz="2000" b="1" dirty="0" smtClean="0"/>
              <a:t>            break;</a:t>
            </a:r>
          </a:p>
          <a:p>
            <a:r>
              <a:rPr lang="de-DE" sz="2000" b="1" dirty="0"/>
              <a:t> </a:t>
            </a:r>
            <a:r>
              <a:rPr lang="de-DE" sz="2000" b="1" dirty="0" smtClean="0"/>
              <a:t>   }</a:t>
            </a:r>
          </a:p>
          <a:p>
            <a:r>
              <a:rPr lang="de-DE" sz="2000" dirty="0" smtClean="0"/>
              <a:t>}</a:t>
            </a:r>
          </a:p>
        </p:txBody>
      </p:sp>
      <p:sp>
        <p:nvSpPr>
          <p:cNvPr id="4" name="Rechteck 3"/>
          <p:cNvSpPr/>
          <p:nvPr/>
        </p:nvSpPr>
        <p:spPr>
          <a:xfrm>
            <a:off x="2635961" y="2975482"/>
            <a:ext cx="2324208" cy="242872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89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701" y="12840"/>
            <a:ext cx="9931721" cy="56912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371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5125697" y="1691696"/>
            <a:ext cx="4276333" cy="31700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void</a:t>
            </a:r>
            <a:r>
              <a:rPr lang="de-DE" sz="2000" dirty="0" smtClean="0"/>
              <a:t> Lichtschranke2Inaktiv()</a:t>
            </a:r>
          </a:p>
          <a:p>
            <a:r>
              <a:rPr lang="de-DE" sz="2000" dirty="0" smtClean="0"/>
              <a:t>{</a:t>
            </a:r>
          </a:p>
          <a:p>
            <a:r>
              <a:rPr lang="de-DE" sz="2000" b="1" dirty="0" smtClean="0"/>
              <a:t>    </a:t>
            </a:r>
            <a:r>
              <a:rPr lang="de-DE" sz="2000" b="1" dirty="0" err="1" smtClean="0"/>
              <a:t>switch</a:t>
            </a:r>
            <a:r>
              <a:rPr lang="de-DE" sz="2000" b="1" dirty="0" smtClean="0"/>
              <a:t> (zustand)</a:t>
            </a:r>
          </a:p>
          <a:p>
            <a:r>
              <a:rPr lang="de-DE" sz="2000" b="1" dirty="0" smtClean="0"/>
              <a:t>    {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Zu1: </a:t>
            </a:r>
          </a:p>
          <a:p>
            <a:r>
              <a:rPr lang="de-DE" sz="2000" b="1" dirty="0" smtClean="0"/>
              <a:t>            zustand=Oeffnen1;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SchrankeHeben</a:t>
            </a:r>
            <a:r>
              <a:rPr lang="de-DE" sz="2000" b="1" dirty="0" smtClean="0"/>
              <a:t>=1;</a:t>
            </a:r>
          </a:p>
          <a:p>
            <a:r>
              <a:rPr lang="de-DE" sz="2000" b="1" dirty="0" smtClean="0"/>
              <a:t>            break;</a:t>
            </a:r>
          </a:p>
          <a:p>
            <a:r>
              <a:rPr lang="de-DE" sz="2000" b="1" dirty="0"/>
              <a:t> </a:t>
            </a:r>
            <a:r>
              <a:rPr lang="de-DE" sz="2000" b="1" dirty="0" smtClean="0"/>
              <a:t>  }</a:t>
            </a:r>
          </a:p>
          <a:p>
            <a:r>
              <a:rPr lang="de-DE" sz="2000" dirty="0" smtClean="0"/>
              <a:t>}</a:t>
            </a:r>
          </a:p>
        </p:txBody>
      </p:sp>
      <p:sp>
        <p:nvSpPr>
          <p:cNvPr id="4" name="Rechteck 3"/>
          <p:cNvSpPr/>
          <p:nvPr/>
        </p:nvSpPr>
        <p:spPr>
          <a:xfrm>
            <a:off x="9679484" y="3122857"/>
            <a:ext cx="2324208" cy="242872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951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25" y="-1"/>
            <a:ext cx="9876199" cy="565939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371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770418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Implementierung</a:t>
            </a:r>
            <a:endParaRPr lang="de-DE" sz="6000" dirty="0"/>
          </a:p>
        </p:txBody>
      </p:sp>
      <p:sp>
        <p:nvSpPr>
          <p:cNvPr id="3" name="Textfeld 2"/>
          <p:cNvSpPr txBox="1"/>
          <p:nvPr/>
        </p:nvSpPr>
        <p:spPr>
          <a:xfrm>
            <a:off x="1285910" y="505716"/>
            <a:ext cx="4276333" cy="409342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dirty="0" err="1" smtClean="0"/>
              <a:t>void</a:t>
            </a:r>
            <a:r>
              <a:rPr lang="de-DE" sz="2000" dirty="0" smtClean="0"/>
              <a:t> </a:t>
            </a:r>
            <a:r>
              <a:rPr lang="de-DE" sz="2000" dirty="0" err="1" smtClean="0"/>
              <a:t>SchrankeGeoeffnet</a:t>
            </a:r>
            <a:r>
              <a:rPr lang="de-DE" sz="2000" dirty="0" smtClean="0"/>
              <a:t>()</a:t>
            </a:r>
          </a:p>
          <a:p>
            <a:r>
              <a:rPr lang="de-DE" sz="2000" dirty="0" smtClean="0"/>
              <a:t>{</a:t>
            </a:r>
          </a:p>
          <a:p>
            <a:r>
              <a:rPr lang="de-DE" sz="2000" b="1" dirty="0" smtClean="0"/>
              <a:t>    </a:t>
            </a:r>
            <a:r>
              <a:rPr lang="de-DE" sz="2000" b="1" dirty="0" err="1" smtClean="0"/>
              <a:t>switch</a:t>
            </a:r>
            <a:r>
              <a:rPr lang="de-DE" sz="2000" b="1" dirty="0" smtClean="0"/>
              <a:t> (zustand)</a:t>
            </a:r>
          </a:p>
          <a:p>
            <a:r>
              <a:rPr lang="de-DE" sz="2000" b="1" dirty="0" smtClean="0"/>
              <a:t>    {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Oeffnen1:</a:t>
            </a:r>
          </a:p>
          <a:p>
            <a:r>
              <a:rPr lang="de-DE" sz="2000" b="1" dirty="0" smtClean="0"/>
              <a:t>        </a:t>
            </a:r>
            <a:r>
              <a:rPr lang="de-DE" sz="2000" b="1" dirty="0" err="1" smtClean="0"/>
              <a:t>case</a:t>
            </a:r>
            <a:r>
              <a:rPr lang="de-DE" sz="2000" b="1" dirty="0" smtClean="0"/>
              <a:t> Oeffnen2:</a:t>
            </a:r>
          </a:p>
          <a:p>
            <a:r>
              <a:rPr lang="de-DE" sz="2000" b="1" dirty="0" smtClean="0"/>
              <a:t>            zustand=Offen;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SchrankeHeben</a:t>
            </a:r>
            <a:r>
              <a:rPr lang="de-DE" sz="2000" b="1" dirty="0" smtClean="0"/>
              <a:t>=0;</a:t>
            </a:r>
          </a:p>
          <a:p>
            <a:r>
              <a:rPr lang="de-DE" sz="2000" b="1" dirty="0" smtClean="0"/>
              <a:t>            </a:t>
            </a:r>
            <a:r>
              <a:rPr lang="de-DE" sz="2000" b="1" dirty="0" err="1" smtClean="0"/>
              <a:t>AmpelGruen</a:t>
            </a:r>
            <a:r>
              <a:rPr lang="de-DE" sz="2000" b="1" dirty="0" smtClean="0"/>
              <a:t>=1</a:t>
            </a:r>
            <a:r>
              <a:rPr lang="de-DE" sz="2000" b="1" dirty="0" smtClean="0"/>
              <a:t>;</a:t>
            </a:r>
          </a:p>
          <a:p>
            <a:r>
              <a:rPr lang="de-DE" sz="2000" b="1" dirty="0"/>
              <a:t> </a:t>
            </a:r>
            <a:r>
              <a:rPr lang="de-DE" sz="2000" b="1" dirty="0" smtClean="0"/>
              <a:t>           </a:t>
            </a:r>
            <a:r>
              <a:rPr lang="de-DE" sz="2000" b="1" dirty="0" err="1" smtClean="0"/>
              <a:t>AmpelRot</a:t>
            </a:r>
            <a:r>
              <a:rPr lang="de-DE" sz="2000" b="1" dirty="0" smtClean="0"/>
              <a:t>=0;</a:t>
            </a:r>
            <a:endParaRPr lang="de-DE" sz="2000" b="1" dirty="0" smtClean="0"/>
          </a:p>
          <a:p>
            <a:r>
              <a:rPr lang="de-DE" sz="2000" b="1" dirty="0" smtClean="0"/>
              <a:t>            break;</a:t>
            </a:r>
          </a:p>
          <a:p>
            <a:r>
              <a:rPr lang="de-DE" sz="2000" b="1" dirty="0" smtClean="0"/>
              <a:t>    }</a:t>
            </a:r>
          </a:p>
          <a:p>
            <a:r>
              <a:rPr lang="de-DE" sz="2000" dirty="0" smtClean="0"/>
              <a:t>}</a:t>
            </a:r>
          </a:p>
        </p:txBody>
      </p:sp>
      <p:sp>
        <p:nvSpPr>
          <p:cNvPr id="5" name="Freihandform 4"/>
          <p:cNvSpPr/>
          <p:nvPr/>
        </p:nvSpPr>
        <p:spPr>
          <a:xfrm>
            <a:off x="2363056" y="1674688"/>
            <a:ext cx="9626886" cy="3832260"/>
          </a:xfrm>
          <a:custGeom>
            <a:avLst/>
            <a:gdLst>
              <a:gd name="connsiteX0" fmla="*/ 0 w 9626886"/>
              <a:gd name="connsiteY0" fmla="*/ 3832260 h 3832260"/>
              <a:gd name="connsiteX1" fmla="*/ 9626886 w 9626886"/>
              <a:gd name="connsiteY1" fmla="*/ 3832260 h 3832260"/>
              <a:gd name="connsiteX2" fmla="*/ 9626886 w 9626886"/>
              <a:gd name="connsiteY2" fmla="*/ 2876764 h 3832260"/>
              <a:gd name="connsiteX3" fmla="*/ 9524144 w 9626886"/>
              <a:gd name="connsiteY3" fmla="*/ 2876764 h 3832260"/>
              <a:gd name="connsiteX4" fmla="*/ 6082301 w 9626886"/>
              <a:gd name="connsiteY4" fmla="*/ 2876764 h 3832260"/>
              <a:gd name="connsiteX5" fmla="*/ 6082301 w 9626886"/>
              <a:gd name="connsiteY5" fmla="*/ 2753474 h 3832260"/>
              <a:gd name="connsiteX6" fmla="*/ 6082301 w 9626886"/>
              <a:gd name="connsiteY6" fmla="*/ 0 h 3832260"/>
              <a:gd name="connsiteX7" fmla="*/ 3688423 w 9626886"/>
              <a:gd name="connsiteY7" fmla="*/ 0 h 3832260"/>
              <a:gd name="connsiteX8" fmla="*/ 3688423 w 9626886"/>
              <a:gd name="connsiteY8" fmla="*/ 2681555 h 3832260"/>
              <a:gd name="connsiteX9" fmla="*/ 51371 w 9626886"/>
              <a:gd name="connsiteY9" fmla="*/ 2681555 h 3832260"/>
              <a:gd name="connsiteX10" fmla="*/ 0 w 9626886"/>
              <a:gd name="connsiteY10" fmla="*/ 3832260 h 383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6886" h="3832260">
                <a:moveTo>
                  <a:pt x="0" y="3832260"/>
                </a:moveTo>
                <a:lnTo>
                  <a:pt x="9626886" y="3832260"/>
                </a:lnTo>
                <a:lnTo>
                  <a:pt x="9626886" y="2876764"/>
                </a:lnTo>
                <a:lnTo>
                  <a:pt x="9524144" y="2876764"/>
                </a:lnTo>
                <a:lnTo>
                  <a:pt x="6082301" y="2876764"/>
                </a:lnTo>
                <a:lnTo>
                  <a:pt x="6082301" y="2753474"/>
                </a:lnTo>
                <a:lnTo>
                  <a:pt x="6082301" y="0"/>
                </a:lnTo>
                <a:lnTo>
                  <a:pt x="3688423" y="0"/>
                </a:lnTo>
                <a:lnTo>
                  <a:pt x="3688423" y="2681555"/>
                </a:lnTo>
                <a:lnTo>
                  <a:pt x="51371" y="2681555"/>
                </a:lnTo>
                <a:lnTo>
                  <a:pt x="0" y="3832260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64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5" name="2020-10-30-13-23-2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60388" y="0"/>
            <a:ext cx="8305800" cy="6858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119" y="2087300"/>
            <a:ext cx="3273243" cy="2830388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68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630"/>
    </mc:Choice>
    <mc:Fallback>
      <p:transition spd="slow" advTm="72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9071" objId="5"/>
        <p14:stopEvt time="72630" objId="5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147119" y="1153422"/>
            <a:ext cx="6048198" cy="5229904"/>
          </a:xfrm>
          <a:prstGeom prst="rect">
            <a:avLst/>
          </a:prstGeom>
        </p:spPr>
      </p:pic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94054"/>
              </p:ext>
            </p:extLst>
          </p:nvPr>
        </p:nvGraphicFramePr>
        <p:xfrm>
          <a:off x="6303767" y="1372612"/>
          <a:ext cx="6749550" cy="4259763"/>
        </p:xfrm>
        <a:graphic>
          <a:graphicData uri="http://schemas.openxmlformats.org/drawingml/2006/table">
            <a:tbl>
              <a:tblPr/>
              <a:tblGrid>
                <a:gridCol w="2249850"/>
                <a:gridCol w="2249850"/>
                <a:gridCol w="2249850"/>
              </a:tblGrid>
              <a:tr h="433659">
                <a:tc>
                  <a:txBody>
                    <a:bodyPr/>
                    <a:lstStyle/>
                    <a:p>
                      <a:pPr rtl="0"/>
                      <a:r>
                        <a:rPr lang="de-DE" dirty="0">
                          <a:effectLst/>
                        </a:rPr>
                        <a:t>Signal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Art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Anschluss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SchrankeHeben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Ausgang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PC_0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SchrankeSenken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 dirty="0">
                          <a:effectLst/>
                        </a:rPr>
                        <a:t>Ausgang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PC_1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 dirty="0" err="1">
                          <a:effectLst/>
                        </a:rPr>
                        <a:t>AmpelRot</a:t>
                      </a:r>
                      <a:endParaRPr lang="de-DE" dirty="0">
                        <a:effectLst/>
                      </a:endParaRP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Ausgang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PC_2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AmpelGruen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Ausgang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PC_3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 dirty="0">
                          <a:effectLst/>
                        </a:rPr>
                        <a:t>Lichtschranke1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Interrupt Eingang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PA_1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 dirty="0">
                          <a:effectLst/>
                        </a:rPr>
                        <a:t>Lichtschranke2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Interrupt Eingang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PA_6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 dirty="0" err="1">
                          <a:effectLst/>
                        </a:rPr>
                        <a:t>SchrankeOffen</a:t>
                      </a:r>
                      <a:endParaRPr lang="de-DE" dirty="0">
                        <a:effectLst/>
                      </a:endParaRP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Interrupt Eingang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PA_10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263"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SchrankeZu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>
                          <a:effectLst/>
                        </a:rPr>
                        <a:t>Interrupt Eingang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de-DE" dirty="0">
                          <a:effectLst/>
                        </a:rPr>
                        <a:t>PB_0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96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858"/>
    </mc:Choice>
    <mc:Fallback>
      <p:transition spd="slow" advTm="63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933700" y="4771434"/>
            <a:ext cx="5265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Programmstart</a:t>
            </a:r>
            <a:endParaRPr lang="de-DE" sz="60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734" y="163585"/>
            <a:ext cx="3695001" cy="403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3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312"/>
    </mc:Choice>
    <mc:Fallback>
      <p:transition spd="slow" advTm="41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060396" y="4031695"/>
            <a:ext cx="52650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Zug erreicht Lichtschranke 1</a:t>
            </a:r>
            <a:endParaRPr lang="de-DE" sz="6000" dirty="0"/>
          </a:p>
        </p:txBody>
      </p:sp>
      <p:sp>
        <p:nvSpPr>
          <p:cNvPr id="11" name="Ellipse 10"/>
          <p:cNvSpPr/>
          <p:nvPr/>
        </p:nvSpPr>
        <p:spPr>
          <a:xfrm>
            <a:off x="811658" y="1017142"/>
            <a:ext cx="1356189" cy="34932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1078787" y="878329"/>
            <a:ext cx="380143" cy="35075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1078786" y="466618"/>
            <a:ext cx="380143" cy="35075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6632" y="175837"/>
            <a:ext cx="8535337" cy="395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74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76"/>
    </mc:Choice>
    <mc:Fallback>
      <p:transition spd="slow" advTm="5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325" y="0"/>
            <a:ext cx="9087879" cy="639517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grpSp>
        <p:nvGrpSpPr>
          <p:cNvPr id="7" name="Gruppieren 6"/>
          <p:cNvGrpSpPr/>
          <p:nvPr/>
        </p:nvGrpSpPr>
        <p:grpSpPr>
          <a:xfrm>
            <a:off x="1095838" y="939229"/>
            <a:ext cx="380144" cy="762466"/>
            <a:chOff x="1078786" y="466618"/>
            <a:chExt cx="380144" cy="762466"/>
          </a:xfrm>
        </p:grpSpPr>
        <p:sp>
          <p:nvSpPr>
            <p:cNvPr id="8" name="Rechteck 7"/>
            <p:cNvSpPr/>
            <p:nvPr/>
          </p:nvSpPr>
          <p:spPr>
            <a:xfrm>
              <a:off x="1078787" y="878329"/>
              <a:ext cx="380143" cy="350755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1078786" y="466618"/>
              <a:ext cx="380143" cy="350755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1" name="Textfeld 10"/>
          <p:cNvSpPr txBox="1"/>
          <p:nvPr/>
        </p:nvSpPr>
        <p:spPr>
          <a:xfrm>
            <a:off x="488450" y="4771434"/>
            <a:ext cx="5265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Schranke unten</a:t>
            </a:r>
            <a:endParaRPr lang="de-DE" sz="60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8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3"/>
    </mc:Choice>
    <mc:Fallback>
      <p:transition spd="slow" advTm="11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256" y="0"/>
            <a:ext cx="7756182" cy="693974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grpSp>
        <p:nvGrpSpPr>
          <p:cNvPr id="7" name="Gruppieren 6"/>
          <p:cNvGrpSpPr/>
          <p:nvPr/>
        </p:nvGrpSpPr>
        <p:grpSpPr>
          <a:xfrm>
            <a:off x="1095836" y="3008097"/>
            <a:ext cx="380144" cy="762466"/>
            <a:chOff x="1078786" y="466618"/>
            <a:chExt cx="380144" cy="762466"/>
          </a:xfrm>
        </p:grpSpPr>
        <p:sp>
          <p:nvSpPr>
            <p:cNvPr id="8" name="Rechteck 7"/>
            <p:cNvSpPr/>
            <p:nvPr/>
          </p:nvSpPr>
          <p:spPr>
            <a:xfrm>
              <a:off x="1078787" y="878329"/>
              <a:ext cx="380143" cy="350755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/>
            <p:cNvSpPr/>
            <p:nvPr/>
          </p:nvSpPr>
          <p:spPr>
            <a:xfrm>
              <a:off x="1078786" y="466618"/>
              <a:ext cx="380143" cy="350755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Ellipse 9"/>
          <p:cNvSpPr/>
          <p:nvPr/>
        </p:nvSpPr>
        <p:spPr>
          <a:xfrm>
            <a:off x="797886" y="2834492"/>
            <a:ext cx="1356189" cy="34932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344612" y="4514580"/>
            <a:ext cx="52650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Zug verlässt Lichtschranke 2</a:t>
            </a:r>
            <a:endParaRPr lang="de-DE" sz="6000" dirty="0"/>
          </a:p>
        </p:txBody>
      </p:sp>
    </p:spTree>
    <p:extLst>
      <p:ext uri="{BB962C8B-B14F-4D97-AF65-F5344CB8AC3E}">
        <p14:creationId xmlns:p14="http://schemas.microsoft.com/office/powerpoint/2010/main" val="61078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816" y="-142754"/>
            <a:ext cx="7756182" cy="693974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0" y="3538535"/>
            <a:ext cx="52650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Die Schranke ist </a:t>
            </a:r>
          </a:p>
          <a:p>
            <a:r>
              <a:rPr lang="de-DE" sz="6000" dirty="0"/>
              <a:t>w</a:t>
            </a:r>
            <a:r>
              <a:rPr lang="de-DE" sz="6000" dirty="0" smtClean="0"/>
              <a:t>ieder offen</a:t>
            </a:r>
            <a:endParaRPr lang="de-DE" sz="6000" dirty="0"/>
          </a:p>
        </p:txBody>
      </p:sp>
    </p:spTree>
    <p:extLst>
      <p:ext uri="{BB962C8B-B14F-4D97-AF65-F5344CB8AC3E}">
        <p14:creationId xmlns:p14="http://schemas.microsoft.com/office/powerpoint/2010/main" val="11334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326781" cy="505716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Zustandsdiagramm</a:t>
            </a:r>
            <a:endParaRPr lang="de-DE" sz="3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147119" y="1153422"/>
            <a:ext cx="2277582" cy="196943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7119" y="5842337"/>
            <a:ext cx="9806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 smtClean="0"/>
              <a:t>Das komplette Programm</a:t>
            </a:r>
            <a:endParaRPr lang="de-DE" sz="60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925" y="-1"/>
            <a:ext cx="9876199" cy="565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16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</Words>
  <Application>Microsoft Office PowerPoint</Application>
  <PresentationFormat>Breitbild</PresentationFormat>
  <Paragraphs>192</Paragraphs>
  <Slides>18</Slides>
  <Notes>0</Notes>
  <HiddenSlides>0</HiddenSlides>
  <MMClips>7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  <vt:lpstr>Zustandsdiagramm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Zustandsdiagramm</dc:title>
  <dc:creator>Jörg Sturm</dc:creator>
  <cp:lastModifiedBy>Jörg Sturm</cp:lastModifiedBy>
  <cp:revision>17</cp:revision>
  <dcterms:created xsi:type="dcterms:W3CDTF">2020-10-30T12:26:25Z</dcterms:created>
  <dcterms:modified xsi:type="dcterms:W3CDTF">2020-10-30T14:54:02Z</dcterms:modified>
</cp:coreProperties>
</file>