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4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B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90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48545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13840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688895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257968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212936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493654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317614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383607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407320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277032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99498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0214D-A3E7-4EE5-8892-BA53D1A5AB22}" type="datetimeFigureOut">
              <a:rPr lang="de-DE" smtClean="0"/>
              <a:t>15.06.2020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8446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3.png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m4a"/><Relationship Id="rId2" Type="http://schemas.microsoft.com/office/2007/relationships/media" Target="../media/media3.m4a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1.gif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Aktivitäten </a:t>
            </a:r>
            <a:r>
              <a:rPr lang="de-DE" dirty="0" smtClean="0"/>
              <a:t>im Zustandsdiagramm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Do, </a:t>
            </a:r>
            <a:r>
              <a:rPr lang="de-DE" dirty="0"/>
              <a:t>E</a:t>
            </a:r>
            <a:r>
              <a:rPr lang="de-DE" dirty="0" smtClean="0"/>
              <a:t>ntry, Exit </a:t>
            </a:r>
            <a:endParaRPr lang="de-DE" dirty="0"/>
          </a:p>
        </p:txBody>
      </p:sp>
      <p:pic>
        <p:nvPicPr>
          <p:cNvPr id="6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63983" y="4370496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00906" y="4370496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"/>
          <p:cNvSpPr/>
          <p:nvPr/>
        </p:nvSpPr>
        <p:spPr>
          <a:xfrm>
            <a:off x="3862841" y="5303837"/>
            <a:ext cx="3168000" cy="8643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869974"/>
      </p:ext>
    </p:extLst>
  </p:cSld>
  <p:clrMapOvr>
    <a:masterClrMapping/>
  </p:clrMapOvr>
  <p:transition spd="slow" advTm="185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>
          <a:xfrm>
            <a:off x="4893272" y="2849310"/>
            <a:ext cx="313037" cy="3183190"/>
          </a:xfrm>
          <a:prstGeom prst="rect">
            <a:avLst/>
          </a:prstGeom>
          <a:pattFill prst="dkHorz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9708" y="208500"/>
            <a:ext cx="4258962" cy="418113"/>
          </a:xfrm>
        </p:spPr>
        <p:txBody>
          <a:bodyPr>
            <a:normAutofit fontScale="90000"/>
          </a:bodyPr>
          <a:lstStyle/>
          <a:p>
            <a:r>
              <a:rPr lang="de-DE" sz="2400" dirty="0" smtClean="0"/>
              <a:t>Aktivitäten </a:t>
            </a:r>
            <a:r>
              <a:rPr lang="de-DE" sz="2400" dirty="0" smtClean="0"/>
              <a:t>im Zustandsdiagramm</a:t>
            </a:r>
            <a:endParaRPr lang="de-DE" sz="2400" dirty="0"/>
          </a:p>
        </p:txBody>
      </p:sp>
      <p:pic>
        <p:nvPicPr>
          <p:cNvPr id="6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6032" y="4562692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049" y="2216834"/>
            <a:ext cx="536123" cy="536123"/>
          </a:xfrm>
          <a:prstGeom prst="rect">
            <a:avLst/>
          </a:prstGeom>
        </p:spPr>
      </p:pic>
      <p:sp>
        <p:nvSpPr>
          <p:cNvPr id="11" name="Abgerundetes Rechteck 10"/>
          <p:cNvSpPr/>
          <p:nvPr/>
        </p:nvSpPr>
        <p:spPr>
          <a:xfrm>
            <a:off x="5049794" y="2142376"/>
            <a:ext cx="3599935" cy="4349041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6288711" y="2291292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Halt</a:t>
            </a:r>
            <a:endParaRPr lang="de-DE" sz="2400" dirty="0" smtClean="0"/>
          </a:p>
        </p:txBody>
      </p:sp>
      <p:cxnSp>
        <p:nvCxnSpPr>
          <p:cNvPr id="15" name="Gerader Verbinder 14"/>
          <p:cNvCxnSpPr/>
          <p:nvPr/>
        </p:nvCxnSpPr>
        <p:spPr>
          <a:xfrm>
            <a:off x="5049793" y="2801133"/>
            <a:ext cx="3599936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bgerundetes Rechteck 54"/>
          <p:cNvSpPr/>
          <p:nvPr/>
        </p:nvSpPr>
        <p:spPr>
          <a:xfrm>
            <a:off x="5049792" y="310374"/>
            <a:ext cx="3599935" cy="1567853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Textfeld 55"/>
          <p:cNvSpPr txBox="1"/>
          <p:nvPr/>
        </p:nvSpPr>
        <p:spPr>
          <a:xfrm>
            <a:off x="6391684" y="310374"/>
            <a:ext cx="10459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Fahren</a:t>
            </a:r>
            <a:endParaRPr lang="de-DE" sz="2400" dirty="0" smtClean="0"/>
          </a:p>
        </p:txBody>
      </p:sp>
      <p:cxnSp>
        <p:nvCxnSpPr>
          <p:cNvPr id="57" name="Gerader Verbinder 56"/>
          <p:cNvCxnSpPr/>
          <p:nvPr/>
        </p:nvCxnSpPr>
        <p:spPr>
          <a:xfrm>
            <a:off x="5049791" y="768188"/>
            <a:ext cx="3599936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ihandform 31"/>
          <p:cNvSpPr/>
          <p:nvPr/>
        </p:nvSpPr>
        <p:spPr>
          <a:xfrm>
            <a:off x="2685448" y="1087655"/>
            <a:ext cx="2367926" cy="4831882"/>
          </a:xfrm>
          <a:custGeom>
            <a:avLst/>
            <a:gdLst>
              <a:gd name="connsiteX0" fmla="*/ 2358190 w 2358190"/>
              <a:gd name="connsiteY0" fmla="*/ 0 h 3166711"/>
              <a:gd name="connsiteX1" fmla="*/ 0 w 2358190"/>
              <a:gd name="connsiteY1" fmla="*/ 0 h 3166711"/>
              <a:gd name="connsiteX2" fmla="*/ 0 w 2358190"/>
              <a:gd name="connsiteY2" fmla="*/ 3166711 h 3166711"/>
              <a:gd name="connsiteX3" fmla="*/ 2358190 w 2358190"/>
              <a:gd name="connsiteY3" fmla="*/ 3166711 h 316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8190" h="3166711">
                <a:moveTo>
                  <a:pt x="2358190" y="0"/>
                </a:moveTo>
                <a:lnTo>
                  <a:pt x="0" y="0"/>
                </a:lnTo>
                <a:lnTo>
                  <a:pt x="0" y="3166711"/>
                </a:lnTo>
                <a:lnTo>
                  <a:pt x="2358190" y="3166711"/>
                </a:lnTo>
              </a:path>
            </a:pathLst>
          </a:custGeom>
          <a:noFill/>
          <a:ln w="25400">
            <a:solidFill>
              <a:schemeClr val="tx1"/>
            </a:solidFill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59" name="Gruppieren 58"/>
          <p:cNvGrpSpPr/>
          <p:nvPr/>
        </p:nvGrpSpPr>
        <p:grpSpPr>
          <a:xfrm>
            <a:off x="1760681" y="4562692"/>
            <a:ext cx="3253339" cy="1289784"/>
            <a:chOff x="1222408" y="1838425"/>
            <a:chExt cx="9586761" cy="3417133"/>
          </a:xfrm>
        </p:grpSpPr>
        <p:sp>
          <p:nvSpPr>
            <p:cNvPr id="60" name="Freihandform 59"/>
            <p:cNvSpPr/>
            <p:nvPr/>
          </p:nvSpPr>
          <p:spPr>
            <a:xfrm>
              <a:off x="1222408" y="4263992"/>
              <a:ext cx="346510" cy="394635"/>
            </a:xfrm>
            <a:custGeom>
              <a:avLst/>
              <a:gdLst>
                <a:gd name="connsiteX0" fmla="*/ 336885 w 346510"/>
                <a:gd name="connsiteY0" fmla="*/ 385010 h 394635"/>
                <a:gd name="connsiteX1" fmla="*/ 346510 w 346510"/>
                <a:gd name="connsiteY1" fmla="*/ 0 h 394635"/>
                <a:gd name="connsiteX2" fmla="*/ 211756 w 346510"/>
                <a:gd name="connsiteY2" fmla="*/ 0 h 394635"/>
                <a:gd name="connsiteX3" fmla="*/ 48127 w 346510"/>
                <a:gd name="connsiteY3" fmla="*/ 9625 h 394635"/>
                <a:gd name="connsiteX4" fmla="*/ 48127 w 346510"/>
                <a:gd name="connsiteY4" fmla="*/ 9625 h 394635"/>
                <a:gd name="connsiteX5" fmla="*/ 0 w 346510"/>
                <a:gd name="connsiteY5" fmla="*/ 77002 h 394635"/>
                <a:gd name="connsiteX6" fmla="*/ 67377 w 346510"/>
                <a:gd name="connsiteY6" fmla="*/ 144379 h 394635"/>
                <a:gd name="connsiteX7" fmla="*/ 67377 w 346510"/>
                <a:gd name="connsiteY7" fmla="*/ 144379 h 394635"/>
                <a:gd name="connsiteX8" fmla="*/ 19251 w 346510"/>
                <a:gd name="connsiteY8" fmla="*/ 298383 h 394635"/>
                <a:gd name="connsiteX9" fmla="*/ 19251 w 346510"/>
                <a:gd name="connsiteY9" fmla="*/ 394635 h 394635"/>
                <a:gd name="connsiteX10" fmla="*/ 336885 w 346510"/>
                <a:gd name="connsiteY10" fmla="*/ 385010 h 39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6510" h="394635">
                  <a:moveTo>
                    <a:pt x="336885" y="385010"/>
                  </a:moveTo>
                  <a:lnTo>
                    <a:pt x="346510" y="0"/>
                  </a:lnTo>
                  <a:lnTo>
                    <a:pt x="211756" y="0"/>
                  </a:lnTo>
                  <a:lnTo>
                    <a:pt x="48127" y="9625"/>
                  </a:lnTo>
                  <a:lnTo>
                    <a:pt x="48127" y="9625"/>
                  </a:lnTo>
                  <a:lnTo>
                    <a:pt x="0" y="77002"/>
                  </a:lnTo>
                  <a:lnTo>
                    <a:pt x="67377" y="144379"/>
                  </a:lnTo>
                  <a:lnTo>
                    <a:pt x="67377" y="144379"/>
                  </a:lnTo>
                  <a:lnTo>
                    <a:pt x="19251" y="298383"/>
                  </a:lnTo>
                  <a:lnTo>
                    <a:pt x="19251" y="394635"/>
                  </a:lnTo>
                  <a:lnTo>
                    <a:pt x="336885" y="385010"/>
                  </a:lnTo>
                  <a:close/>
                </a:path>
              </a:pathLst>
            </a:custGeom>
            <a:gradFill>
              <a:gsLst>
                <a:gs pos="66815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1080000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1270535" y="1838425"/>
              <a:ext cx="9461633" cy="3128211"/>
            </a:xfrm>
            <a:custGeom>
              <a:avLst/>
              <a:gdLst>
                <a:gd name="connsiteX0" fmla="*/ 38501 w 9461633"/>
                <a:gd name="connsiteY0" fmla="*/ 2425567 h 3128211"/>
                <a:gd name="connsiteX1" fmla="*/ 28876 w 9461633"/>
                <a:gd name="connsiteY1" fmla="*/ 2319689 h 3128211"/>
                <a:gd name="connsiteX2" fmla="*/ 0 w 9461633"/>
                <a:gd name="connsiteY2" fmla="*/ 1328287 h 3128211"/>
                <a:gd name="connsiteX3" fmla="*/ 134753 w 9461633"/>
                <a:gd name="connsiteY3" fmla="*/ 404261 h 3128211"/>
                <a:gd name="connsiteX4" fmla="*/ 105878 w 9461633"/>
                <a:gd name="connsiteY4" fmla="*/ 240632 h 3128211"/>
                <a:gd name="connsiteX5" fmla="*/ 173254 w 9461633"/>
                <a:gd name="connsiteY5" fmla="*/ 67377 h 3128211"/>
                <a:gd name="connsiteX6" fmla="*/ 317633 w 9461633"/>
                <a:gd name="connsiteY6" fmla="*/ 9626 h 3128211"/>
                <a:gd name="connsiteX7" fmla="*/ 7632833 w 9461633"/>
                <a:gd name="connsiteY7" fmla="*/ 0 h 3128211"/>
                <a:gd name="connsiteX8" fmla="*/ 7632833 w 9461633"/>
                <a:gd name="connsiteY8" fmla="*/ 510139 h 3128211"/>
                <a:gd name="connsiteX9" fmla="*/ 7613583 w 9461633"/>
                <a:gd name="connsiteY9" fmla="*/ 1337912 h 3128211"/>
                <a:gd name="connsiteX10" fmla="*/ 8258476 w 9461633"/>
                <a:gd name="connsiteY10" fmla="*/ 1328287 h 3128211"/>
                <a:gd name="connsiteX11" fmla="*/ 9230627 w 9461633"/>
                <a:gd name="connsiteY11" fmla="*/ 1472666 h 3128211"/>
                <a:gd name="connsiteX12" fmla="*/ 9365381 w 9461633"/>
                <a:gd name="connsiteY12" fmla="*/ 1963554 h 3128211"/>
                <a:gd name="connsiteX13" fmla="*/ 9452008 w 9461633"/>
                <a:gd name="connsiteY13" fmla="*/ 2069432 h 3128211"/>
                <a:gd name="connsiteX14" fmla="*/ 9461633 w 9461633"/>
                <a:gd name="connsiteY14" fmla="*/ 2367815 h 3128211"/>
                <a:gd name="connsiteX15" fmla="*/ 9288379 w 9461633"/>
                <a:gd name="connsiteY15" fmla="*/ 2396691 h 3128211"/>
                <a:gd name="connsiteX16" fmla="*/ 9240252 w 9461633"/>
                <a:gd name="connsiteY16" fmla="*/ 2329314 h 3128211"/>
                <a:gd name="connsiteX17" fmla="*/ 9201751 w 9461633"/>
                <a:gd name="connsiteY17" fmla="*/ 2146434 h 3128211"/>
                <a:gd name="connsiteX18" fmla="*/ 8980370 w 9461633"/>
                <a:gd name="connsiteY18" fmla="*/ 1915428 h 3128211"/>
                <a:gd name="connsiteX19" fmla="*/ 8556859 w 9461633"/>
                <a:gd name="connsiteY19" fmla="*/ 1876927 h 3128211"/>
                <a:gd name="connsiteX20" fmla="*/ 8181473 w 9461633"/>
                <a:gd name="connsiteY20" fmla="*/ 2002055 h 3128211"/>
                <a:gd name="connsiteX21" fmla="*/ 7892716 w 9461633"/>
                <a:gd name="connsiteY21" fmla="*/ 2425567 h 3128211"/>
                <a:gd name="connsiteX22" fmla="*/ 7863840 w 9461633"/>
                <a:gd name="connsiteY22" fmla="*/ 2858703 h 3128211"/>
                <a:gd name="connsiteX23" fmla="*/ 7757962 w 9461633"/>
                <a:gd name="connsiteY23" fmla="*/ 2839453 h 3128211"/>
                <a:gd name="connsiteX24" fmla="*/ 7767587 w 9461633"/>
                <a:gd name="connsiteY24" fmla="*/ 3128211 h 3128211"/>
                <a:gd name="connsiteX25" fmla="*/ 6410425 w 9461633"/>
                <a:gd name="connsiteY25" fmla="*/ 3118586 h 3128211"/>
                <a:gd name="connsiteX26" fmla="*/ 5611528 w 9461633"/>
                <a:gd name="connsiteY26" fmla="*/ 2810577 h 3128211"/>
                <a:gd name="connsiteX27" fmla="*/ 3282214 w 9461633"/>
                <a:gd name="connsiteY27" fmla="*/ 2810577 h 3128211"/>
                <a:gd name="connsiteX28" fmla="*/ 3166711 w 9461633"/>
                <a:gd name="connsiteY28" fmla="*/ 2377440 h 3128211"/>
                <a:gd name="connsiteX29" fmla="*/ 2839452 w 9461633"/>
                <a:gd name="connsiteY29" fmla="*/ 2136809 h 3128211"/>
                <a:gd name="connsiteX30" fmla="*/ 2454442 w 9461633"/>
                <a:gd name="connsiteY30" fmla="*/ 2069432 h 3128211"/>
                <a:gd name="connsiteX31" fmla="*/ 2059806 w 9461633"/>
                <a:gd name="connsiteY31" fmla="*/ 2127183 h 3128211"/>
                <a:gd name="connsiteX32" fmla="*/ 1732547 w 9461633"/>
                <a:gd name="connsiteY32" fmla="*/ 2377440 h 3128211"/>
                <a:gd name="connsiteX33" fmla="*/ 1607419 w 9461633"/>
                <a:gd name="connsiteY33" fmla="*/ 2646948 h 3128211"/>
                <a:gd name="connsiteX34" fmla="*/ 1626669 w 9461633"/>
                <a:gd name="connsiteY34" fmla="*/ 2829828 h 3128211"/>
                <a:gd name="connsiteX35" fmla="*/ 288758 w 9461633"/>
                <a:gd name="connsiteY35" fmla="*/ 2810577 h 3128211"/>
                <a:gd name="connsiteX36" fmla="*/ 308008 w 9461633"/>
                <a:gd name="connsiteY36" fmla="*/ 2415941 h 3128211"/>
                <a:gd name="connsiteX37" fmla="*/ 38501 w 9461633"/>
                <a:gd name="connsiteY37" fmla="*/ 2425567 h 3128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9461633" h="3128211">
                  <a:moveTo>
                    <a:pt x="38501" y="2425567"/>
                  </a:moveTo>
                  <a:lnTo>
                    <a:pt x="28876" y="2319689"/>
                  </a:lnTo>
                  <a:lnTo>
                    <a:pt x="0" y="1328287"/>
                  </a:lnTo>
                  <a:lnTo>
                    <a:pt x="134753" y="404261"/>
                  </a:lnTo>
                  <a:lnTo>
                    <a:pt x="105878" y="240632"/>
                  </a:lnTo>
                  <a:lnTo>
                    <a:pt x="173254" y="67377"/>
                  </a:lnTo>
                  <a:lnTo>
                    <a:pt x="317633" y="9626"/>
                  </a:lnTo>
                  <a:lnTo>
                    <a:pt x="7632833" y="0"/>
                  </a:lnTo>
                  <a:lnTo>
                    <a:pt x="7632833" y="510139"/>
                  </a:lnTo>
                  <a:lnTo>
                    <a:pt x="7613583" y="1337912"/>
                  </a:lnTo>
                  <a:lnTo>
                    <a:pt x="8258476" y="1328287"/>
                  </a:lnTo>
                  <a:lnTo>
                    <a:pt x="9230627" y="1472666"/>
                  </a:lnTo>
                  <a:lnTo>
                    <a:pt x="9365381" y="1963554"/>
                  </a:lnTo>
                  <a:lnTo>
                    <a:pt x="9452008" y="2069432"/>
                  </a:lnTo>
                  <a:lnTo>
                    <a:pt x="9461633" y="2367815"/>
                  </a:lnTo>
                  <a:lnTo>
                    <a:pt x="9288379" y="2396691"/>
                  </a:lnTo>
                  <a:lnTo>
                    <a:pt x="9240252" y="2329314"/>
                  </a:lnTo>
                  <a:lnTo>
                    <a:pt x="9201751" y="2146434"/>
                  </a:lnTo>
                  <a:lnTo>
                    <a:pt x="8980370" y="1915428"/>
                  </a:lnTo>
                  <a:lnTo>
                    <a:pt x="8556859" y="1876927"/>
                  </a:lnTo>
                  <a:lnTo>
                    <a:pt x="8181473" y="2002055"/>
                  </a:lnTo>
                  <a:lnTo>
                    <a:pt x="7892716" y="2425567"/>
                  </a:lnTo>
                  <a:lnTo>
                    <a:pt x="7863840" y="2858703"/>
                  </a:lnTo>
                  <a:lnTo>
                    <a:pt x="7757962" y="2839453"/>
                  </a:lnTo>
                  <a:lnTo>
                    <a:pt x="7767587" y="3128211"/>
                  </a:lnTo>
                  <a:lnTo>
                    <a:pt x="6410425" y="3118586"/>
                  </a:lnTo>
                  <a:lnTo>
                    <a:pt x="5611528" y="2810577"/>
                  </a:lnTo>
                  <a:lnTo>
                    <a:pt x="3282214" y="2810577"/>
                  </a:lnTo>
                  <a:lnTo>
                    <a:pt x="3166711" y="2377440"/>
                  </a:lnTo>
                  <a:lnTo>
                    <a:pt x="2839452" y="2136809"/>
                  </a:lnTo>
                  <a:lnTo>
                    <a:pt x="2454442" y="2069432"/>
                  </a:lnTo>
                  <a:lnTo>
                    <a:pt x="2059806" y="2127183"/>
                  </a:lnTo>
                  <a:lnTo>
                    <a:pt x="1732547" y="2377440"/>
                  </a:lnTo>
                  <a:lnTo>
                    <a:pt x="1607419" y="2646948"/>
                  </a:lnTo>
                  <a:lnTo>
                    <a:pt x="1626669" y="2829828"/>
                  </a:lnTo>
                  <a:lnTo>
                    <a:pt x="288758" y="2810577"/>
                  </a:lnTo>
                  <a:lnTo>
                    <a:pt x="308008" y="2415941"/>
                  </a:lnTo>
                  <a:lnTo>
                    <a:pt x="38501" y="2425567"/>
                  </a:lnTo>
                  <a:close/>
                </a:path>
              </a:pathLst>
            </a:custGeom>
            <a:solidFill>
              <a:srgbClr val="FFC000"/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" name="Freihandform 61"/>
            <p:cNvSpPr/>
            <p:nvPr/>
          </p:nvSpPr>
          <p:spPr>
            <a:xfrm>
              <a:off x="2906829" y="3927107"/>
              <a:ext cx="3859731" cy="837398"/>
            </a:xfrm>
            <a:custGeom>
              <a:avLst/>
              <a:gdLst>
                <a:gd name="connsiteX0" fmla="*/ 0 w 3859731"/>
                <a:gd name="connsiteY0" fmla="*/ 625642 h 837398"/>
                <a:gd name="connsiteX1" fmla="*/ 154005 w 3859731"/>
                <a:gd name="connsiteY1" fmla="*/ 616017 h 837398"/>
                <a:gd name="connsiteX2" fmla="*/ 308009 w 3859731"/>
                <a:gd name="connsiteY2" fmla="*/ 269508 h 837398"/>
                <a:gd name="connsiteX3" fmla="*/ 500514 w 3859731"/>
                <a:gd name="connsiteY3" fmla="*/ 134754 h 837398"/>
                <a:gd name="connsiteX4" fmla="*/ 798897 w 3859731"/>
                <a:gd name="connsiteY4" fmla="*/ 67377 h 837398"/>
                <a:gd name="connsiteX5" fmla="*/ 1106906 w 3859731"/>
                <a:gd name="connsiteY5" fmla="*/ 115504 h 837398"/>
                <a:gd name="connsiteX6" fmla="*/ 1299411 w 3859731"/>
                <a:gd name="connsiteY6" fmla="*/ 240632 h 837398"/>
                <a:gd name="connsiteX7" fmla="*/ 1463040 w 3859731"/>
                <a:gd name="connsiteY7" fmla="*/ 500514 h 837398"/>
                <a:gd name="connsiteX8" fmla="*/ 1511167 w 3859731"/>
                <a:gd name="connsiteY8" fmla="*/ 827773 h 837398"/>
                <a:gd name="connsiteX9" fmla="*/ 3850106 w 3859731"/>
                <a:gd name="connsiteY9" fmla="*/ 837398 h 837398"/>
                <a:gd name="connsiteX10" fmla="*/ 3859731 w 3859731"/>
                <a:gd name="connsiteY10" fmla="*/ 750771 h 837398"/>
                <a:gd name="connsiteX11" fmla="*/ 1617045 w 3859731"/>
                <a:gd name="connsiteY11" fmla="*/ 750771 h 837398"/>
                <a:gd name="connsiteX12" fmla="*/ 1511167 w 3859731"/>
                <a:gd name="connsiteY12" fmla="*/ 308009 h 837398"/>
                <a:gd name="connsiteX13" fmla="*/ 1203158 w 3859731"/>
                <a:gd name="connsiteY13" fmla="*/ 86628 h 837398"/>
                <a:gd name="connsiteX14" fmla="*/ 837398 w 3859731"/>
                <a:gd name="connsiteY14" fmla="*/ 0 h 837398"/>
                <a:gd name="connsiteX15" fmla="*/ 413887 w 3859731"/>
                <a:gd name="connsiteY15" fmla="*/ 77002 h 837398"/>
                <a:gd name="connsiteX16" fmla="*/ 125129 w 3859731"/>
                <a:gd name="connsiteY16" fmla="*/ 298384 h 837398"/>
                <a:gd name="connsiteX17" fmla="*/ 9626 w 3859731"/>
                <a:gd name="connsiteY17" fmla="*/ 539015 h 837398"/>
                <a:gd name="connsiteX18" fmla="*/ 0 w 3859731"/>
                <a:gd name="connsiteY18" fmla="*/ 625642 h 837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859731" h="837398">
                  <a:moveTo>
                    <a:pt x="0" y="625642"/>
                  </a:moveTo>
                  <a:lnTo>
                    <a:pt x="154005" y="616017"/>
                  </a:lnTo>
                  <a:lnTo>
                    <a:pt x="308009" y="269508"/>
                  </a:lnTo>
                  <a:lnTo>
                    <a:pt x="500514" y="134754"/>
                  </a:lnTo>
                  <a:lnTo>
                    <a:pt x="798897" y="67377"/>
                  </a:lnTo>
                  <a:lnTo>
                    <a:pt x="1106906" y="115504"/>
                  </a:lnTo>
                  <a:lnTo>
                    <a:pt x="1299411" y="240632"/>
                  </a:lnTo>
                  <a:lnTo>
                    <a:pt x="1463040" y="500514"/>
                  </a:lnTo>
                  <a:lnTo>
                    <a:pt x="1511167" y="827773"/>
                  </a:lnTo>
                  <a:lnTo>
                    <a:pt x="3850106" y="837398"/>
                  </a:lnTo>
                  <a:lnTo>
                    <a:pt x="3859731" y="750771"/>
                  </a:lnTo>
                  <a:lnTo>
                    <a:pt x="1617045" y="750771"/>
                  </a:lnTo>
                  <a:lnTo>
                    <a:pt x="1511167" y="308009"/>
                  </a:lnTo>
                  <a:lnTo>
                    <a:pt x="1203158" y="86628"/>
                  </a:lnTo>
                  <a:lnTo>
                    <a:pt x="837398" y="0"/>
                  </a:lnTo>
                  <a:lnTo>
                    <a:pt x="413887" y="77002"/>
                  </a:lnTo>
                  <a:lnTo>
                    <a:pt x="125129" y="298384"/>
                  </a:lnTo>
                  <a:lnTo>
                    <a:pt x="9626" y="539015"/>
                  </a:lnTo>
                  <a:lnTo>
                    <a:pt x="0" y="625642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63" name="Gruppieren 62"/>
            <p:cNvGrpSpPr/>
            <p:nvPr/>
          </p:nvGrpSpPr>
          <p:grpSpPr>
            <a:xfrm>
              <a:off x="3099335" y="4004109"/>
              <a:ext cx="1260909" cy="1232034"/>
              <a:chOff x="3099335" y="4004109"/>
              <a:chExt cx="1260909" cy="1232034"/>
            </a:xfrm>
          </p:grpSpPr>
          <p:sp>
            <p:nvSpPr>
              <p:cNvPr id="95" name="Ellipse 94"/>
              <p:cNvSpPr/>
              <p:nvPr/>
            </p:nvSpPr>
            <p:spPr>
              <a:xfrm>
                <a:off x="3099335" y="4004109"/>
                <a:ext cx="1260909" cy="1232034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6" name="Ellipse 95"/>
              <p:cNvSpPr/>
              <p:nvPr/>
            </p:nvSpPr>
            <p:spPr>
              <a:xfrm>
                <a:off x="3330341" y="4235116"/>
                <a:ext cx="789272" cy="760396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7" name="Stern mit 6 Zacken 96"/>
              <p:cNvSpPr/>
              <p:nvPr/>
            </p:nvSpPr>
            <p:spPr>
              <a:xfrm>
                <a:off x="3407343" y="4235116"/>
                <a:ext cx="635268" cy="760396"/>
              </a:xfrm>
              <a:prstGeom prst="star6">
                <a:avLst>
                  <a:gd name="adj" fmla="val 13678"/>
                  <a:gd name="hf" fmla="val 115470"/>
                </a:avLst>
              </a:prstGeom>
              <a:solidFill>
                <a:schemeClr val="accent2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8" name="Ellipse 97"/>
              <p:cNvSpPr/>
              <p:nvPr/>
            </p:nvSpPr>
            <p:spPr>
              <a:xfrm>
                <a:off x="3330341" y="4235116"/>
                <a:ext cx="789272" cy="760396"/>
              </a:xfrm>
              <a:prstGeom prst="ellipse">
                <a:avLst/>
              </a:prstGeom>
              <a:noFill/>
              <a:ln w="666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64" name="Gerader Verbinder 63"/>
            <p:cNvCxnSpPr/>
            <p:nvPr/>
          </p:nvCxnSpPr>
          <p:spPr>
            <a:xfrm>
              <a:off x="1414914" y="3166712"/>
              <a:ext cx="6275671" cy="962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r Verbinder 64"/>
            <p:cNvCxnSpPr/>
            <p:nvPr/>
          </p:nvCxnSpPr>
          <p:spPr>
            <a:xfrm>
              <a:off x="1395663" y="3623911"/>
              <a:ext cx="6275671" cy="9625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Gerader Verbinder 65"/>
            <p:cNvCxnSpPr/>
            <p:nvPr/>
          </p:nvCxnSpPr>
          <p:spPr>
            <a:xfrm>
              <a:off x="4649003" y="4105175"/>
              <a:ext cx="3022331" cy="962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Gerader Verbinder 66"/>
            <p:cNvCxnSpPr/>
            <p:nvPr/>
          </p:nvCxnSpPr>
          <p:spPr>
            <a:xfrm>
              <a:off x="4645960" y="4586439"/>
              <a:ext cx="3022331" cy="9625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Gerader Verbinder 67"/>
            <p:cNvCxnSpPr/>
            <p:nvPr/>
          </p:nvCxnSpPr>
          <p:spPr>
            <a:xfrm>
              <a:off x="1405288" y="4102770"/>
              <a:ext cx="1386038" cy="962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r Verbinder 68"/>
            <p:cNvCxnSpPr/>
            <p:nvPr/>
          </p:nvCxnSpPr>
          <p:spPr>
            <a:xfrm>
              <a:off x="1414914" y="4738037"/>
              <a:ext cx="1201553" cy="4813"/>
            </a:xfrm>
            <a:prstGeom prst="line">
              <a:avLst/>
            </a:prstGeom>
            <a:ln w="698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r Verbinder 69"/>
            <p:cNvCxnSpPr/>
            <p:nvPr/>
          </p:nvCxnSpPr>
          <p:spPr>
            <a:xfrm flipV="1">
              <a:off x="2596163" y="4658627"/>
              <a:ext cx="97306" cy="79411"/>
            </a:xfrm>
            <a:prstGeom prst="line">
              <a:avLst/>
            </a:prstGeom>
            <a:ln w="698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r Verbinder 70"/>
            <p:cNvCxnSpPr/>
            <p:nvPr/>
          </p:nvCxnSpPr>
          <p:spPr>
            <a:xfrm>
              <a:off x="1623629" y="1986013"/>
              <a:ext cx="7125735" cy="6416"/>
            </a:xfrm>
            <a:prstGeom prst="line">
              <a:avLst/>
            </a:prstGeom>
            <a:ln w="698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hteck 71"/>
            <p:cNvSpPr/>
            <p:nvPr/>
          </p:nvSpPr>
          <p:spPr>
            <a:xfrm>
              <a:off x="9180897" y="2338939"/>
              <a:ext cx="117107" cy="430730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Freihandform 72"/>
            <p:cNvSpPr/>
            <p:nvPr/>
          </p:nvSpPr>
          <p:spPr>
            <a:xfrm>
              <a:off x="8624236" y="2319688"/>
              <a:ext cx="741145" cy="856649"/>
            </a:xfrm>
            <a:custGeom>
              <a:avLst/>
              <a:gdLst>
                <a:gd name="connsiteX0" fmla="*/ 0 w 741145"/>
                <a:gd name="connsiteY0" fmla="*/ 0 h 856649"/>
                <a:gd name="connsiteX1" fmla="*/ 702644 w 741145"/>
                <a:gd name="connsiteY1" fmla="*/ 9626 h 856649"/>
                <a:gd name="connsiteX2" fmla="*/ 741145 w 741145"/>
                <a:gd name="connsiteY2" fmla="*/ 67377 h 856649"/>
                <a:gd name="connsiteX3" fmla="*/ 721895 w 741145"/>
                <a:gd name="connsiteY3" fmla="*/ 481264 h 856649"/>
                <a:gd name="connsiteX4" fmla="*/ 548640 w 741145"/>
                <a:gd name="connsiteY4" fmla="*/ 490889 h 856649"/>
                <a:gd name="connsiteX5" fmla="*/ 539015 w 741145"/>
                <a:gd name="connsiteY5" fmla="*/ 856649 h 85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1145" h="856649">
                  <a:moveTo>
                    <a:pt x="0" y="0"/>
                  </a:moveTo>
                  <a:lnTo>
                    <a:pt x="702644" y="9626"/>
                  </a:lnTo>
                  <a:lnTo>
                    <a:pt x="741145" y="67377"/>
                  </a:lnTo>
                  <a:lnTo>
                    <a:pt x="721895" y="481264"/>
                  </a:lnTo>
                  <a:lnTo>
                    <a:pt x="548640" y="490889"/>
                  </a:lnTo>
                  <a:lnTo>
                    <a:pt x="539015" y="85664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4" name="Freihandform 73"/>
            <p:cNvSpPr/>
            <p:nvPr/>
          </p:nvSpPr>
          <p:spPr>
            <a:xfrm flipH="1">
              <a:off x="10547684" y="4244741"/>
              <a:ext cx="261485" cy="394635"/>
            </a:xfrm>
            <a:custGeom>
              <a:avLst/>
              <a:gdLst>
                <a:gd name="connsiteX0" fmla="*/ 336885 w 346510"/>
                <a:gd name="connsiteY0" fmla="*/ 385010 h 394635"/>
                <a:gd name="connsiteX1" fmla="*/ 346510 w 346510"/>
                <a:gd name="connsiteY1" fmla="*/ 0 h 394635"/>
                <a:gd name="connsiteX2" fmla="*/ 211756 w 346510"/>
                <a:gd name="connsiteY2" fmla="*/ 0 h 394635"/>
                <a:gd name="connsiteX3" fmla="*/ 48127 w 346510"/>
                <a:gd name="connsiteY3" fmla="*/ 9625 h 394635"/>
                <a:gd name="connsiteX4" fmla="*/ 48127 w 346510"/>
                <a:gd name="connsiteY4" fmla="*/ 9625 h 394635"/>
                <a:gd name="connsiteX5" fmla="*/ 0 w 346510"/>
                <a:gd name="connsiteY5" fmla="*/ 77002 h 394635"/>
                <a:gd name="connsiteX6" fmla="*/ 67377 w 346510"/>
                <a:gd name="connsiteY6" fmla="*/ 144379 h 394635"/>
                <a:gd name="connsiteX7" fmla="*/ 67377 w 346510"/>
                <a:gd name="connsiteY7" fmla="*/ 144379 h 394635"/>
                <a:gd name="connsiteX8" fmla="*/ 19251 w 346510"/>
                <a:gd name="connsiteY8" fmla="*/ 298383 h 394635"/>
                <a:gd name="connsiteX9" fmla="*/ 19251 w 346510"/>
                <a:gd name="connsiteY9" fmla="*/ 394635 h 394635"/>
                <a:gd name="connsiteX10" fmla="*/ 336885 w 346510"/>
                <a:gd name="connsiteY10" fmla="*/ 385010 h 39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6510" h="394635">
                  <a:moveTo>
                    <a:pt x="336885" y="385010"/>
                  </a:moveTo>
                  <a:lnTo>
                    <a:pt x="346510" y="0"/>
                  </a:lnTo>
                  <a:lnTo>
                    <a:pt x="211756" y="0"/>
                  </a:lnTo>
                  <a:lnTo>
                    <a:pt x="48127" y="9625"/>
                  </a:lnTo>
                  <a:lnTo>
                    <a:pt x="48127" y="9625"/>
                  </a:lnTo>
                  <a:lnTo>
                    <a:pt x="0" y="77002"/>
                  </a:lnTo>
                  <a:lnTo>
                    <a:pt x="67377" y="144379"/>
                  </a:lnTo>
                  <a:lnTo>
                    <a:pt x="67377" y="144379"/>
                  </a:lnTo>
                  <a:lnTo>
                    <a:pt x="19251" y="298383"/>
                  </a:lnTo>
                  <a:lnTo>
                    <a:pt x="19251" y="394635"/>
                  </a:lnTo>
                  <a:lnTo>
                    <a:pt x="336885" y="385010"/>
                  </a:lnTo>
                  <a:close/>
                </a:path>
              </a:pathLst>
            </a:custGeom>
            <a:gradFill>
              <a:gsLst>
                <a:gs pos="66815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1080000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Freihandform 74"/>
            <p:cNvSpPr/>
            <p:nvPr/>
          </p:nvSpPr>
          <p:spPr>
            <a:xfrm>
              <a:off x="9163251" y="3734602"/>
              <a:ext cx="1405288" cy="914400"/>
            </a:xfrm>
            <a:custGeom>
              <a:avLst/>
              <a:gdLst>
                <a:gd name="connsiteX0" fmla="*/ 1280160 w 1405288"/>
                <a:gd name="connsiteY0" fmla="*/ 866274 h 914400"/>
                <a:gd name="connsiteX1" fmla="*/ 1405288 w 1405288"/>
                <a:gd name="connsiteY1" fmla="*/ 875899 h 914400"/>
                <a:gd name="connsiteX2" fmla="*/ 1386037 w 1405288"/>
                <a:gd name="connsiteY2" fmla="*/ 529390 h 914400"/>
                <a:gd name="connsiteX3" fmla="*/ 1318661 w 1405288"/>
                <a:gd name="connsiteY3" fmla="*/ 394636 h 914400"/>
                <a:gd name="connsiteX4" fmla="*/ 1309035 w 1405288"/>
                <a:gd name="connsiteY4" fmla="*/ 279133 h 914400"/>
                <a:gd name="connsiteX5" fmla="*/ 1097280 w 1405288"/>
                <a:gd name="connsiteY5" fmla="*/ 67377 h 914400"/>
                <a:gd name="connsiteX6" fmla="*/ 683393 w 1405288"/>
                <a:gd name="connsiteY6" fmla="*/ 0 h 914400"/>
                <a:gd name="connsiteX7" fmla="*/ 336884 w 1405288"/>
                <a:gd name="connsiteY7" fmla="*/ 105878 h 914400"/>
                <a:gd name="connsiteX8" fmla="*/ 19250 w 1405288"/>
                <a:gd name="connsiteY8" fmla="*/ 510139 h 914400"/>
                <a:gd name="connsiteX9" fmla="*/ 0 w 1405288"/>
                <a:gd name="connsiteY9" fmla="*/ 914400 h 914400"/>
                <a:gd name="connsiteX10" fmla="*/ 96252 w 1405288"/>
                <a:gd name="connsiteY10" fmla="*/ 539015 h 914400"/>
                <a:gd name="connsiteX11" fmla="*/ 250256 w 1405288"/>
                <a:gd name="connsiteY11" fmla="*/ 385011 h 914400"/>
                <a:gd name="connsiteX12" fmla="*/ 452387 w 1405288"/>
                <a:gd name="connsiteY12" fmla="*/ 279133 h 914400"/>
                <a:gd name="connsiteX13" fmla="*/ 693018 w 1405288"/>
                <a:gd name="connsiteY13" fmla="*/ 240632 h 914400"/>
                <a:gd name="connsiteX14" fmla="*/ 952901 w 1405288"/>
                <a:gd name="connsiteY14" fmla="*/ 279133 h 914400"/>
                <a:gd name="connsiteX15" fmla="*/ 1203157 w 1405288"/>
                <a:gd name="connsiteY15" fmla="*/ 548640 h 914400"/>
                <a:gd name="connsiteX16" fmla="*/ 1280160 w 1405288"/>
                <a:gd name="connsiteY16" fmla="*/ 866274 h 914400"/>
                <a:gd name="connsiteX0" fmla="*/ 1280160 w 1405288"/>
                <a:gd name="connsiteY0" fmla="*/ 866274 h 914400"/>
                <a:gd name="connsiteX1" fmla="*/ 1405288 w 1405288"/>
                <a:gd name="connsiteY1" fmla="*/ 875899 h 914400"/>
                <a:gd name="connsiteX2" fmla="*/ 1386037 w 1405288"/>
                <a:gd name="connsiteY2" fmla="*/ 529390 h 914400"/>
                <a:gd name="connsiteX3" fmla="*/ 1318661 w 1405288"/>
                <a:gd name="connsiteY3" fmla="*/ 394636 h 914400"/>
                <a:gd name="connsiteX4" fmla="*/ 1309035 w 1405288"/>
                <a:gd name="connsiteY4" fmla="*/ 279133 h 914400"/>
                <a:gd name="connsiteX5" fmla="*/ 1097280 w 1405288"/>
                <a:gd name="connsiteY5" fmla="*/ 67377 h 914400"/>
                <a:gd name="connsiteX6" fmla="*/ 683393 w 1405288"/>
                <a:gd name="connsiteY6" fmla="*/ 0 h 914400"/>
                <a:gd name="connsiteX7" fmla="*/ 336884 w 1405288"/>
                <a:gd name="connsiteY7" fmla="*/ 105878 h 914400"/>
                <a:gd name="connsiteX8" fmla="*/ 19250 w 1405288"/>
                <a:gd name="connsiteY8" fmla="*/ 510139 h 914400"/>
                <a:gd name="connsiteX9" fmla="*/ 0 w 1405288"/>
                <a:gd name="connsiteY9" fmla="*/ 914400 h 914400"/>
                <a:gd name="connsiteX10" fmla="*/ 96252 w 1405288"/>
                <a:gd name="connsiteY10" fmla="*/ 539015 h 914400"/>
                <a:gd name="connsiteX11" fmla="*/ 250256 w 1405288"/>
                <a:gd name="connsiteY11" fmla="*/ 385011 h 914400"/>
                <a:gd name="connsiteX12" fmla="*/ 452387 w 1405288"/>
                <a:gd name="connsiteY12" fmla="*/ 279133 h 914400"/>
                <a:gd name="connsiteX13" fmla="*/ 693018 w 1405288"/>
                <a:gd name="connsiteY13" fmla="*/ 240632 h 914400"/>
                <a:gd name="connsiteX14" fmla="*/ 924025 w 1405288"/>
                <a:gd name="connsiteY14" fmla="*/ 298383 h 914400"/>
                <a:gd name="connsiteX15" fmla="*/ 1203157 w 1405288"/>
                <a:gd name="connsiteY15" fmla="*/ 548640 h 914400"/>
                <a:gd name="connsiteX16" fmla="*/ 1280160 w 1405288"/>
                <a:gd name="connsiteY16" fmla="*/ 866274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05288" h="914400">
                  <a:moveTo>
                    <a:pt x="1280160" y="866274"/>
                  </a:moveTo>
                  <a:lnTo>
                    <a:pt x="1405288" y="875899"/>
                  </a:lnTo>
                  <a:lnTo>
                    <a:pt x="1386037" y="529390"/>
                  </a:lnTo>
                  <a:lnTo>
                    <a:pt x="1318661" y="394636"/>
                  </a:lnTo>
                  <a:lnTo>
                    <a:pt x="1309035" y="279133"/>
                  </a:lnTo>
                  <a:lnTo>
                    <a:pt x="1097280" y="67377"/>
                  </a:lnTo>
                  <a:lnTo>
                    <a:pt x="683393" y="0"/>
                  </a:lnTo>
                  <a:lnTo>
                    <a:pt x="336884" y="105878"/>
                  </a:lnTo>
                  <a:lnTo>
                    <a:pt x="19250" y="510139"/>
                  </a:lnTo>
                  <a:lnTo>
                    <a:pt x="0" y="914400"/>
                  </a:lnTo>
                  <a:lnTo>
                    <a:pt x="96252" y="539015"/>
                  </a:lnTo>
                  <a:lnTo>
                    <a:pt x="250256" y="385011"/>
                  </a:lnTo>
                  <a:lnTo>
                    <a:pt x="452387" y="279133"/>
                  </a:lnTo>
                  <a:lnTo>
                    <a:pt x="693018" y="240632"/>
                  </a:lnTo>
                  <a:lnTo>
                    <a:pt x="924025" y="298383"/>
                  </a:lnTo>
                  <a:lnTo>
                    <a:pt x="1203157" y="548640"/>
                  </a:lnTo>
                  <a:lnTo>
                    <a:pt x="1280160" y="866274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76" name="Gruppieren 75"/>
            <p:cNvGrpSpPr/>
            <p:nvPr/>
          </p:nvGrpSpPr>
          <p:grpSpPr>
            <a:xfrm>
              <a:off x="9180897" y="4004109"/>
              <a:ext cx="1260909" cy="1232034"/>
              <a:chOff x="9180897" y="4004109"/>
              <a:chExt cx="1260909" cy="1232034"/>
            </a:xfrm>
          </p:grpSpPr>
          <p:sp>
            <p:nvSpPr>
              <p:cNvPr id="91" name="Ellipse 90"/>
              <p:cNvSpPr/>
              <p:nvPr/>
            </p:nvSpPr>
            <p:spPr>
              <a:xfrm>
                <a:off x="9180897" y="4004109"/>
                <a:ext cx="1260909" cy="1232034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2" name="Ellipse 91"/>
              <p:cNvSpPr/>
              <p:nvPr/>
            </p:nvSpPr>
            <p:spPr>
              <a:xfrm>
                <a:off x="9411903" y="4235116"/>
                <a:ext cx="789272" cy="760396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3" name="Stern mit 6 Zacken 92"/>
              <p:cNvSpPr/>
              <p:nvPr/>
            </p:nvSpPr>
            <p:spPr>
              <a:xfrm>
                <a:off x="9488905" y="4235116"/>
                <a:ext cx="635268" cy="760396"/>
              </a:xfrm>
              <a:prstGeom prst="star6">
                <a:avLst>
                  <a:gd name="adj" fmla="val 13678"/>
                  <a:gd name="hf" fmla="val 115470"/>
                </a:avLst>
              </a:prstGeom>
              <a:solidFill>
                <a:schemeClr val="accent2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4" name="Ellipse 93"/>
              <p:cNvSpPr/>
              <p:nvPr/>
            </p:nvSpPr>
            <p:spPr>
              <a:xfrm>
                <a:off x="9411903" y="4235116"/>
                <a:ext cx="789272" cy="760396"/>
              </a:xfrm>
              <a:prstGeom prst="ellipse">
                <a:avLst/>
              </a:prstGeom>
              <a:noFill/>
              <a:ln w="666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77" name="Rechteck 76"/>
            <p:cNvSpPr/>
            <p:nvPr/>
          </p:nvSpPr>
          <p:spPr>
            <a:xfrm>
              <a:off x="1568918" y="2435192"/>
              <a:ext cx="702644" cy="654517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8" name="Rechteck 77"/>
            <p:cNvSpPr/>
            <p:nvPr/>
          </p:nvSpPr>
          <p:spPr>
            <a:xfrm>
              <a:off x="2396691" y="2442410"/>
              <a:ext cx="702644" cy="654517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9" name="Rechteck 78"/>
            <p:cNvSpPr/>
            <p:nvPr/>
          </p:nvSpPr>
          <p:spPr>
            <a:xfrm>
              <a:off x="3274111" y="2442410"/>
              <a:ext cx="702644" cy="654517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Rechteck 79"/>
            <p:cNvSpPr/>
            <p:nvPr/>
          </p:nvSpPr>
          <p:spPr>
            <a:xfrm>
              <a:off x="4119613" y="2442410"/>
              <a:ext cx="702644" cy="654517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1" name="Rechteck 80"/>
            <p:cNvSpPr/>
            <p:nvPr/>
          </p:nvSpPr>
          <p:spPr>
            <a:xfrm>
              <a:off x="4945424" y="2442410"/>
              <a:ext cx="702644" cy="654517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Rechteck 81"/>
            <p:cNvSpPr/>
            <p:nvPr/>
          </p:nvSpPr>
          <p:spPr>
            <a:xfrm>
              <a:off x="5805803" y="2415944"/>
              <a:ext cx="702644" cy="654517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Rechteck 82"/>
            <p:cNvSpPr/>
            <p:nvPr/>
          </p:nvSpPr>
          <p:spPr>
            <a:xfrm>
              <a:off x="6666181" y="2413537"/>
              <a:ext cx="1002109" cy="654517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4" name="Rechteck 83"/>
            <p:cNvSpPr/>
            <p:nvPr/>
          </p:nvSpPr>
          <p:spPr>
            <a:xfrm>
              <a:off x="7809379" y="2435191"/>
              <a:ext cx="415572" cy="1198345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5" name="Rechteck 84"/>
            <p:cNvSpPr/>
            <p:nvPr/>
          </p:nvSpPr>
          <p:spPr>
            <a:xfrm>
              <a:off x="8320835" y="2413537"/>
              <a:ext cx="415572" cy="1198345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Rechteck 85"/>
            <p:cNvSpPr/>
            <p:nvPr/>
          </p:nvSpPr>
          <p:spPr>
            <a:xfrm>
              <a:off x="7809379" y="3700913"/>
              <a:ext cx="415572" cy="1198345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7" name="Rechteck 86"/>
            <p:cNvSpPr/>
            <p:nvPr/>
          </p:nvSpPr>
          <p:spPr>
            <a:xfrm>
              <a:off x="8333792" y="3690086"/>
              <a:ext cx="415572" cy="1198345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637213" y="3105291"/>
              <a:ext cx="730127" cy="2150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de-DE" sz="3200" dirty="0" smtClean="0"/>
            </a:p>
          </p:txBody>
        </p:sp>
        <p:sp>
          <p:nvSpPr>
            <p:cNvPr id="89" name="Freihandform 88"/>
            <p:cNvSpPr/>
            <p:nvPr/>
          </p:nvSpPr>
          <p:spPr>
            <a:xfrm>
              <a:off x="8893743" y="3185962"/>
              <a:ext cx="1636295" cy="279133"/>
            </a:xfrm>
            <a:custGeom>
              <a:avLst/>
              <a:gdLst>
                <a:gd name="connsiteX0" fmla="*/ 0 w 1636295"/>
                <a:gd name="connsiteY0" fmla="*/ 9625 h 279133"/>
                <a:gd name="connsiteX1" fmla="*/ 567891 w 1636295"/>
                <a:gd name="connsiteY1" fmla="*/ 0 h 279133"/>
                <a:gd name="connsiteX2" fmla="*/ 1578543 w 1636295"/>
                <a:gd name="connsiteY2" fmla="*/ 144379 h 279133"/>
                <a:gd name="connsiteX3" fmla="*/ 1636295 w 1636295"/>
                <a:gd name="connsiteY3" fmla="*/ 279133 h 279133"/>
                <a:gd name="connsiteX4" fmla="*/ 1540042 w 1636295"/>
                <a:gd name="connsiteY4" fmla="*/ 202131 h 279133"/>
                <a:gd name="connsiteX5" fmla="*/ 1443790 w 1636295"/>
                <a:gd name="connsiteY5" fmla="*/ 182880 h 279133"/>
                <a:gd name="connsiteX6" fmla="*/ 654518 w 1636295"/>
                <a:gd name="connsiteY6" fmla="*/ 48126 h 279133"/>
                <a:gd name="connsiteX7" fmla="*/ 0 w 1636295"/>
                <a:gd name="connsiteY7" fmla="*/ 9625 h 279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6295" h="279133">
                  <a:moveTo>
                    <a:pt x="0" y="9625"/>
                  </a:moveTo>
                  <a:lnTo>
                    <a:pt x="567891" y="0"/>
                  </a:lnTo>
                  <a:lnTo>
                    <a:pt x="1578543" y="144379"/>
                  </a:lnTo>
                  <a:lnTo>
                    <a:pt x="1636295" y="279133"/>
                  </a:lnTo>
                  <a:lnTo>
                    <a:pt x="1540042" y="202131"/>
                  </a:lnTo>
                  <a:lnTo>
                    <a:pt x="1443790" y="182880"/>
                  </a:lnTo>
                  <a:lnTo>
                    <a:pt x="654518" y="48126"/>
                  </a:lnTo>
                  <a:lnTo>
                    <a:pt x="0" y="9625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0" name="Freihandform 89"/>
            <p:cNvSpPr/>
            <p:nvPr/>
          </p:nvSpPr>
          <p:spPr>
            <a:xfrm>
              <a:off x="8989996" y="3445844"/>
              <a:ext cx="1520791" cy="587141"/>
            </a:xfrm>
            <a:custGeom>
              <a:avLst/>
              <a:gdLst>
                <a:gd name="connsiteX0" fmla="*/ 1520791 w 1520791"/>
                <a:gd name="connsiteY0" fmla="*/ 279133 h 587141"/>
                <a:gd name="connsiteX1" fmla="*/ 1260909 w 1520791"/>
                <a:gd name="connsiteY1" fmla="*/ 115503 h 587141"/>
                <a:gd name="connsiteX2" fmla="*/ 818147 w 1520791"/>
                <a:gd name="connsiteY2" fmla="*/ 48127 h 587141"/>
                <a:gd name="connsiteX3" fmla="*/ 365760 w 1520791"/>
                <a:gd name="connsiteY3" fmla="*/ 105878 h 587141"/>
                <a:gd name="connsiteX4" fmla="*/ 9625 w 1520791"/>
                <a:gd name="connsiteY4" fmla="*/ 587141 h 587141"/>
                <a:gd name="connsiteX5" fmla="*/ 0 w 1520791"/>
                <a:gd name="connsiteY5" fmla="*/ 48127 h 587141"/>
                <a:gd name="connsiteX6" fmla="*/ 847023 w 1520791"/>
                <a:gd name="connsiteY6" fmla="*/ 0 h 587141"/>
                <a:gd name="connsiteX7" fmla="*/ 1299410 w 1520791"/>
                <a:gd name="connsiteY7" fmla="*/ 67377 h 587141"/>
                <a:gd name="connsiteX8" fmla="*/ 1520791 w 1520791"/>
                <a:gd name="connsiteY8" fmla="*/ 279133 h 58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0791" h="587141">
                  <a:moveTo>
                    <a:pt x="1520791" y="279133"/>
                  </a:moveTo>
                  <a:lnTo>
                    <a:pt x="1260909" y="115503"/>
                  </a:lnTo>
                  <a:lnTo>
                    <a:pt x="818147" y="48127"/>
                  </a:lnTo>
                  <a:lnTo>
                    <a:pt x="365760" y="105878"/>
                  </a:lnTo>
                  <a:lnTo>
                    <a:pt x="9625" y="587141"/>
                  </a:lnTo>
                  <a:lnTo>
                    <a:pt x="0" y="48127"/>
                  </a:lnTo>
                  <a:lnTo>
                    <a:pt x="847023" y="0"/>
                  </a:lnTo>
                  <a:lnTo>
                    <a:pt x="1299410" y="67377"/>
                  </a:lnTo>
                  <a:lnTo>
                    <a:pt x="1520791" y="279133"/>
                  </a:lnTo>
                  <a:close/>
                </a:path>
              </a:pathLst>
            </a:custGeom>
            <a:solidFill>
              <a:srgbClr val="FABE00"/>
            </a:solidFill>
            <a:ln w="254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036105448"/>
      </p:ext>
    </p:extLst>
  </p:cSld>
  <p:clrMapOvr>
    <a:masterClrMapping/>
  </p:clrMapOvr>
  <p:transition spd="slow" advTm="1821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uppieren 52"/>
          <p:cNvGrpSpPr/>
          <p:nvPr/>
        </p:nvGrpSpPr>
        <p:grpSpPr>
          <a:xfrm>
            <a:off x="1328286" y="1828801"/>
            <a:ext cx="3253339" cy="1289784"/>
            <a:chOff x="1222408" y="1838425"/>
            <a:chExt cx="9586761" cy="3417133"/>
          </a:xfrm>
        </p:grpSpPr>
        <p:sp>
          <p:nvSpPr>
            <p:cNvPr id="13" name="Freihandform 12"/>
            <p:cNvSpPr/>
            <p:nvPr/>
          </p:nvSpPr>
          <p:spPr>
            <a:xfrm>
              <a:off x="1222408" y="4263992"/>
              <a:ext cx="346510" cy="394635"/>
            </a:xfrm>
            <a:custGeom>
              <a:avLst/>
              <a:gdLst>
                <a:gd name="connsiteX0" fmla="*/ 336885 w 346510"/>
                <a:gd name="connsiteY0" fmla="*/ 385010 h 394635"/>
                <a:gd name="connsiteX1" fmla="*/ 346510 w 346510"/>
                <a:gd name="connsiteY1" fmla="*/ 0 h 394635"/>
                <a:gd name="connsiteX2" fmla="*/ 211756 w 346510"/>
                <a:gd name="connsiteY2" fmla="*/ 0 h 394635"/>
                <a:gd name="connsiteX3" fmla="*/ 48127 w 346510"/>
                <a:gd name="connsiteY3" fmla="*/ 9625 h 394635"/>
                <a:gd name="connsiteX4" fmla="*/ 48127 w 346510"/>
                <a:gd name="connsiteY4" fmla="*/ 9625 h 394635"/>
                <a:gd name="connsiteX5" fmla="*/ 0 w 346510"/>
                <a:gd name="connsiteY5" fmla="*/ 77002 h 394635"/>
                <a:gd name="connsiteX6" fmla="*/ 67377 w 346510"/>
                <a:gd name="connsiteY6" fmla="*/ 144379 h 394635"/>
                <a:gd name="connsiteX7" fmla="*/ 67377 w 346510"/>
                <a:gd name="connsiteY7" fmla="*/ 144379 h 394635"/>
                <a:gd name="connsiteX8" fmla="*/ 19251 w 346510"/>
                <a:gd name="connsiteY8" fmla="*/ 298383 h 394635"/>
                <a:gd name="connsiteX9" fmla="*/ 19251 w 346510"/>
                <a:gd name="connsiteY9" fmla="*/ 394635 h 394635"/>
                <a:gd name="connsiteX10" fmla="*/ 336885 w 346510"/>
                <a:gd name="connsiteY10" fmla="*/ 385010 h 39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6510" h="394635">
                  <a:moveTo>
                    <a:pt x="336885" y="385010"/>
                  </a:moveTo>
                  <a:lnTo>
                    <a:pt x="346510" y="0"/>
                  </a:lnTo>
                  <a:lnTo>
                    <a:pt x="211756" y="0"/>
                  </a:lnTo>
                  <a:lnTo>
                    <a:pt x="48127" y="9625"/>
                  </a:lnTo>
                  <a:lnTo>
                    <a:pt x="48127" y="9625"/>
                  </a:lnTo>
                  <a:lnTo>
                    <a:pt x="0" y="77002"/>
                  </a:lnTo>
                  <a:lnTo>
                    <a:pt x="67377" y="144379"/>
                  </a:lnTo>
                  <a:lnTo>
                    <a:pt x="67377" y="144379"/>
                  </a:lnTo>
                  <a:lnTo>
                    <a:pt x="19251" y="298383"/>
                  </a:lnTo>
                  <a:lnTo>
                    <a:pt x="19251" y="394635"/>
                  </a:lnTo>
                  <a:lnTo>
                    <a:pt x="336885" y="385010"/>
                  </a:lnTo>
                  <a:close/>
                </a:path>
              </a:pathLst>
            </a:custGeom>
            <a:gradFill>
              <a:gsLst>
                <a:gs pos="66815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1080000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Freihandform 13"/>
            <p:cNvSpPr/>
            <p:nvPr/>
          </p:nvSpPr>
          <p:spPr>
            <a:xfrm>
              <a:off x="1270535" y="1838425"/>
              <a:ext cx="9461633" cy="3128211"/>
            </a:xfrm>
            <a:custGeom>
              <a:avLst/>
              <a:gdLst>
                <a:gd name="connsiteX0" fmla="*/ 38501 w 9461633"/>
                <a:gd name="connsiteY0" fmla="*/ 2425567 h 3128211"/>
                <a:gd name="connsiteX1" fmla="*/ 28876 w 9461633"/>
                <a:gd name="connsiteY1" fmla="*/ 2319689 h 3128211"/>
                <a:gd name="connsiteX2" fmla="*/ 0 w 9461633"/>
                <a:gd name="connsiteY2" fmla="*/ 1328287 h 3128211"/>
                <a:gd name="connsiteX3" fmla="*/ 134753 w 9461633"/>
                <a:gd name="connsiteY3" fmla="*/ 404261 h 3128211"/>
                <a:gd name="connsiteX4" fmla="*/ 105878 w 9461633"/>
                <a:gd name="connsiteY4" fmla="*/ 240632 h 3128211"/>
                <a:gd name="connsiteX5" fmla="*/ 173254 w 9461633"/>
                <a:gd name="connsiteY5" fmla="*/ 67377 h 3128211"/>
                <a:gd name="connsiteX6" fmla="*/ 317633 w 9461633"/>
                <a:gd name="connsiteY6" fmla="*/ 9626 h 3128211"/>
                <a:gd name="connsiteX7" fmla="*/ 7632833 w 9461633"/>
                <a:gd name="connsiteY7" fmla="*/ 0 h 3128211"/>
                <a:gd name="connsiteX8" fmla="*/ 7632833 w 9461633"/>
                <a:gd name="connsiteY8" fmla="*/ 510139 h 3128211"/>
                <a:gd name="connsiteX9" fmla="*/ 7613583 w 9461633"/>
                <a:gd name="connsiteY9" fmla="*/ 1337912 h 3128211"/>
                <a:gd name="connsiteX10" fmla="*/ 8258476 w 9461633"/>
                <a:gd name="connsiteY10" fmla="*/ 1328287 h 3128211"/>
                <a:gd name="connsiteX11" fmla="*/ 9230627 w 9461633"/>
                <a:gd name="connsiteY11" fmla="*/ 1472666 h 3128211"/>
                <a:gd name="connsiteX12" fmla="*/ 9365381 w 9461633"/>
                <a:gd name="connsiteY12" fmla="*/ 1963554 h 3128211"/>
                <a:gd name="connsiteX13" fmla="*/ 9452008 w 9461633"/>
                <a:gd name="connsiteY13" fmla="*/ 2069432 h 3128211"/>
                <a:gd name="connsiteX14" fmla="*/ 9461633 w 9461633"/>
                <a:gd name="connsiteY14" fmla="*/ 2367815 h 3128211"/>
                <a:gd name="connsiteX15" fmla="*/ 9288379 w 9461633"/>
                <a:gd name="connsiteY15" fmla="*/ 2396691 h 3128211"/>
                <a:gd name="connsiteX16" fmla="*/ 9240252 w 9461633"/>
                <a:gd name="connsiteY16" fmla="*/ 2329314 h 3128211"/>
                <a:gd name="connsiteX17" fmla="*/ 9201751 w 9461633"/>
                <a:gd name="connsiteY17" fmla="*/ 2146434 h 3128211"/>
                <a:gd name="connsiteX18" fmla="*/ 8980370 w 9461633"/>
                <a:gd name="connsiteY18" fmla="*/ 1915428 h 3128211"/>
                <a:gd name="connsiteX19" fmla="*/ 8556859 w 9461633"/>
                <a:gd name="connsiteY19" fmla="*/ 1876927 h 3128211"/>
                <a:gd name="connsiteX20" fmla="*/ 8181473 w 9461633"/>
                <a:gd name="connsiteY20" fmla="*/ 2002055 h 3128211"/>
                <a:gd name="connsiteX21" fmla="*/ 7892716 w 9461633"/>
                <a:gd name="connsiteY21" fmla="*/ 2425567 h 3128211"/>
                <a:gd name="connsiteX22" fmla="*/ 7863840 w 9461633"/>
                <a:gd name="connsiteY22" fmla="*/ 2858703 h 3128211"/>
                <a:gd name="connsiteX23" fmla="*/ 7757962 w 9461633"/>
                <a:gd name="connsiteY23" fmla="*/ 2839453 h 3128211"/>
                <a:gd name="connsiteX24" fmla="*/ 7767587 w 9461633"/>
                <a:gd name="connsiteY24" fmla="*/ 3128211 h 3128211"/>
                <a:gd name="connsiteX25" fmla="*/ 6410425 w 9461633"/>
                <a:gd name="connsiteY25" fmla="*/ 3118586 h 3128211"/>
                <a:gd name="connsiteX26" fmla="*/ 5611528 w 9461633"/>
                <a:gd name="connsiteY26" fmla="*/ 2810577 h 3128211"/>
                <a:gd name="connsiteX27" fmla="*/ 3282214 w 9461633"/>
                <a:gd name="connsiteY27" fmla="*/ 2810577 h 3128211"/>
                <a:gd name="connsiteX28" fmla="*/ 3166711 w 9461633"/>
                <a:gd name="connsiteY28" fmla="*/ 2377440 h 3128211"/>
                <a:gd name="connsiteX29" fmla="*/ 2839452 w 9461633"/>
                <a:gd name="connsiteY29" fmla="*/ 2136809 h 3128211"/>
                <a:gd name="connsiteX30" fmla="*/ 2454442 w 9461633"/>
                <a:gd name="connsiteY30" fmla="*/ 2069432 h 3128211"/>
                <a:gd name="connsiteX31" fmla="*/ 2059806 w 9461633"/>
                <a:gd name="connsiteY31" fmla="*/ 2127183 h 3128211"/>
                <a:gd name="connsiteX32" fmla="*/ 1732547 w 9461633"/>
                <a:gd name="connsiteY32" fmla="*/ 2377440 h 3128211"/>
                <a:gd name="connsiteX33" fmla="*/ 1607419 w 9461633"/>
                <a:gd name="connsiteY33" fmla="*/ 2646948 h 3128211"/>
                <a:gd name="connsiteX34" fmla="*/ 1626669 w 9461633"/>
                <a:gd name="connsiteY34" fmla="*/ 2829828 h 3128211"/>
                <a:gd name="connsiteX35" fmla="*/ 288758 w 9461633"/>
                <a:gd name="connsiteY35" fmla="*/ 2810577 h 3128211"/>
                <a:gd name="connsiteX36" fmla="*/ 308008 w 9461633"/>
                <a:gd name="connsiteY36" fmla="*/ 2415941 h 3128211"/>
                <a:gd name="connsiteX37" fmla="*/ 38501 w 9461633"/>
                <a:gd name="connsiteY37" fmla="*/ 2425567 h 3128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9461633" h="3128211">
                  <a:moveTo>
                    <a:pt x="38501" y="2425567"/>
                  </a:moveTo>
                  <a:lnTo>
                    <a:pt x="28876" y="2319689"/>
                  </a:lnTo>
                  <a:lnTo>
                    <a:pt x="0" y="1328287"/>
                  </a:lnTo>
                  <a:lnTo>
                    <a:pt x="134753" y="404261"/>
                  </a:lnTo>
                  <a:lnTo>
                    <a:pt x="105878" y="240632"/>
                  </a:lnTo>
                  <a:lnTo>
                    <a:pt x="173254" y="67377"/>
                  </a:lnTo>
                  <a:lnTo>
                    <a:pt x="317633" y="9626"/>
                  </a:lnTo>
                  <a:lnTo>
                    <a:pt x="7632833" y="0"/>
                  </a:lnTo>
                  <a:lnTo>
                    <a:pt x="7632833" y="510139"/>
                  </a:lnTo>
                  <a:lnTo>
                    <a:pt x="7613583" y="1337912"/>
                  </a:lnTo>
                  <a:lnTo>
                    <a:pt x="8258476" y="1328287"/>
                  </a:lnTo>
                  <a:lnTo>
                    <a:pt x="9230627" y="1472666"/>
                  </a:lnTo>
                  <a:lnTo>
                    <a:pt x="9365381" y="1963554"/>
                  </a:lnTo>
                  <a:lnTo>
                    <a:pt x="9452008" y="2069432"/>
                  </a:lnTo>
                  <a:lnTo>
                    <a:pt x="9461633" y="2367815"/>
                  </a:lnTo>
                  <a:lnTo>
                    <a:pt x="9288379" y="2396691"/>
                  </a:lnTo>
                  <a:lnTo>
                    <a:pt x="9240252" y="2329314"/>
                  </a:lnTo>
                  <a:lnTo>
                    <a:pt x="9201751" y="2146434"/>
                  </a:lnTo>
                  <a:lnTo>
                    <a:pt x="8980370" y="1915428"/>
                  </a:lnTo>
                  <a:lnTo>
                    <a:pt x="8556859" y="1876927"/>
                  </a:lnTo>
                  <a:lnTo>
                    <a:pt x="8181473" y="2002055"/>
                  </a:lnTo>
                  <a:lnTo>
                    <a:pt x="7892716" y="2425567"/>
                  </a:lnTo>
                  <a:lnTo>
                    <a:pt x="7863840" y="2858703"/>
                  </a:lnTo>
                  <a:lnTo>
                    <a:pt x="7757962" y="2839453"/>
                  </a:lnTo>
                  <a:lnTo>
                    <a:pt x="7767587" y="3128211"/>
                  </a:lnTo>
                  <a:lnTo>
                    <a:pt x="6410425" y="3118586"/>
                  </a:lnTo>
                  <a:lnTo>
                    <a:pt x="5611528" y="2810577"/>
                  </a:lnTo>
                  <a:lnTo>
                    <a:pt x="3282214" y="2810577"/>
                  </a:lnTo>
                  <a:lnTo>
                    <a:pt x="3166711" y="2377440"/>
                  </a:lnTo>
                  <a:lnTo>
                    <a:pt x="2839452" y="2136809"/>
                  </a:lnTo>
                  <a:lnTo>
                    <a:pt x="2454442" y="2069432"/>
                  </a:lnTo>
                  <a:lnTo>
                    <a:pt x="2059806" y="2127183"/>
                  </a:lnTo>
                  <a:lnTo>
                    <a:pt x="1732547" y="2377440"/>
                  </a:lnTo>
                  <a:lnTo>
                    <a:pt x="1607419" y="2646948"/>
                  </a:lnTo>
                  <a:lnTo>
                    <a:pt x="1626669" y="2829828"/>
                  </a:lnTo>
                  <a:lnTo>
                    <a:pt x="288758" y="2810577"/>
                  </a:lnTo>
                  <a:lnTo>
                    <a:pt x="308008" y="2415941"/>
                  </a:lnTo>
                  <a:lnTo>
                    <a:pt x="38501" y="2425567"/>
                  </a:lnTo>
                  <a:close/>
                </a:path>
              </a:pathLst>
            </a:custGeom>
            <a:solidFill>
              <a:srgbClr val="FFC000"/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Freihandform 14"/>
            <p:cNvSpPr/>
            <p:nvPr/>
          </p:nvSpPr>
          <p:spPr>
            <a:xfrm>
              <a:off x="2906829" y="3927107"/>
              <a:ext cx="3859731" cy="837398"/>
            </a:xfrm>
            <a:custGeom>
              <a:avLst/>
              <a:gdLst>
                <a:gd name="connsiteX0" fmla="*/ 0 w 3859731"/>
                <a:gd name="connsiteY0" fmla="*/ 625642 h 837398"/>
                <a:gd name="connsiteX1" fmla="*/ 154005 w 3859731"/>
                <a:gd name="connsiteY1" fmla="*/ 616017 h 837398"/>
                <a:gd name="connsiteX2" fmla="*/ 308009 w 3859731"/>
                <a:gd name="connsiteY2" fmla="*/ 269508 h 837398"/>
                <a:gd name="connsiteX3" fmla="*/ 500514 w 3859731"/>
                <a:gd name="connsiteY3" fmla="*/ 134754 h 837398"/>
                <a:gd name="connsiteX4" fmla="*/ 798897 w 3859731"/>
                <a:gd name="connsiteY4" fmla="*/ 67377 h 837398"/>
                <a:gd name="connsiteX5" fmla="*/ 1106906 w 3859731"/>
                <a:gd name="connsiteY5" fmla="*/ 115504 h 837398"/>
                <a:gd name="connsiteX6" fmla="*/ 1299411 w 3859731"/>
                <a:gd name="connsiteY6" fmla="*/ 240632 h 837398"/>
                <a:gd name="connsiteX7" fmla="*/ 1463040 w 3859731"/>
                <a:gd name="connsiteY7" fmla="*/ 500514 h 837398"/>
                <a:gd name="connsiteX8" fmla="*/ 1511167 w 3859731"/>
                <a:gd name="connsiteY8" fmla="*/ 827773 h 837398"/>
                <a:gd name="connsiteX9" fmla="*/ 3850106 w 3859731"/>
                <a:gd name="connsiteY9" fmla="*/ 837398 h 837398"/>
                <a:gd name="connsiteX10" fmla="*/ 3859731 w 3859731"/>
                <a:gd name="connsiteY10" fmla="*/ 750771 h 837398"/>
                <a:gd name="connsiteX11" fmla="*/ 1617045 w 3859731"/>
                <a:gd name="connsiteY11" fmla="*/ 750771 h 837398"/>
                <a:gd name="connsiteX12" fmla="*/ 1511167 w 3859731"/>
                <a:gd name="connsiteY12" fmla="*/ 308009 h 837398"/>
                <a:gd name="connsiteX13" fmla="*/ 1203158 w 3859731"/>
                <a:gd name="connsiteY13" fmla="*/ 86628 h 837398"/>
                <a:gd name="connsiteX14" fmla="*/ 837398 w 3859731"/>
                <a:gd name="connsiteY14" fmla="*/ 0 h 837398"/>
                <a:gd name="connsiteX15" fmla="*/ 413887 w 3859731"/>
                <a:gd name="connsiteY15" fmla="*/ 77002 h 837398"/>
                <a:gd name="connsiteX16" fmla="*/ 125129 w 3859731"/>
                <a:gd name="connsiteY16" fmla="*/ 298384 h 837398"/>
                <a:gd name="connsiteX17" fmla="*/ 9626 w 3859731"/>
                <a:gd name="connsiteY17" fmla="*/ 539015 h 837398"/>
                <a:gd name="connsiteX18" fmla="*/ 0 w 3859731"/>
                <a:gd name="connsiteY18" fmla="*/ 625642 h 837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859731" h="837398">
                  <a:moveTo>
                    <a:pt x="0" y="625642"/>
                  </a:moveTo>
                  <a:lnTo>
                    <a:pt x="154005" y="616017"/>
                  </a:lnTo>
                  <a:lnTo>
                    <a:pt x="308009" y="269508"/>
                  </a:lnTo>
                  <a:lnTo>
                    <a:pt x="500514" y="134754"/>
                  </a:lnTo>
                  <a:lnTo>
                    <a:pt x="798897" y="67377"/>
                  </a:lnTo>
                  <a:lnTo>
                    <a:pt x="1106906" y="115504"/>
                  </a:lnTo>
                  <a:lnTo>
                    <a:pt x="1299411" y="240632"/>
                  </a:lnTo>
                  <a:lnTo>
                    <a:pt x="1463040" y="500514"/>
                  </a:lnTo>
                  <a:lnTo>
                    <a:pt x="1511167" y="827773"/>
                  </a:lnTo>
                  <a:lnTo>
                    <a:pt x="3850106" y="837398"/>
                  </a:lnTo>
                  <a:lnTo>
                    <a:pt x="3859731" y="750771"/>
                  </a:lnTo>
                  <a:lnTo>
                    <a:pt x="1617045" y="750771"/>
                  </a:lnTo>
                  <a:lnTo>
                    <a:pt x="1511167" y="308009"/>
                  </a:lnTo>
                  <a:lnTo>
                    <a:pt x="1203158" y="86628"/>
                  </a:lnTo>
                  <a:lnTo>
                    <a:pt x="837398" y="0"/>
                  </a:lnTo>
                  <a:lnTo>
                    <a:pt x="413887" y="77002"/>
                  </a:lnTo>
                  <a:lnTo>
                    <a:pt x="125129" y="298384"/>
                  </a:lnTo>
                  <a:lnTo>
                    <a:pt x="9626" y="539015"/>
                  </a:lnTo>
                  <a:lnTo>
                    <a:pt x="0" y="625642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6" name="Gruppieren 15"/>
            <p:cNvGrpSpPr/>
            <p:nvPr/>
          </p:nvGrpSpPr>
          <p:grpSpPr>
            <a:xfrm>
              <a:off x="3099335" y="4004109"/>
              <a:ext cx="1260909" cy="1232034"/>
              <a:chOff x="3099335" y="4004109"/>
              <a:chExt cx="1260909" cy="1232034"/>
            </a:xfrm>
          </p:grpSpPr>
          <p:sp>
            <p:nvSpPr>
              <p:cNvPr id="5" name="Ellipse 4"/>
              <p:cNvSpPr/>
              <p:nvPr/>
            </p:nvSpPr>
            <p:spPr>
              <a:xfrm>
                <a:off x="3099335" y="4004109"/>
                <a:ext cx="1260909" cy="1232034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" name="Ellipse 5"/>
              <p:cNvSpPr/>
              <p:nvPr/>
            </p:nvSpPr>
            <p:spPr>
              <a:xfrm>
                <a:off x="3330341" y="4235116"/>
                <a:ext cx="789272" cy="760396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Stern mit 6 Zacken 6"/>
              <p:cNvSpPr/>
              <p:nvPr/>
            </p:nvSpPr>
            <p:spPr>
              <a:xfrm>
                <a:off x="3407343" y="4235116"/>
                <a:ext cx="635268" cy="760396"/>
              </a:xfrm>
              <a:prstGeom prst="star6">
                <a:avLst>
                  <a:gd name="adj" fmla="val 13678"/>
                  <a:gd name="hf" fmla="val 115470"/>
                </a:avLst>
              </a:prstGeom>
              <a:solidFill>
                <a:schemeClr val="accent2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Ellipse 7"/>
              <p:cNvSpPr/>
              <p:nvPr/>
            </p:nvSpPr>
            <p:spPr>
              <a:xfrm>
                <a:off x="3330341" y="4235116"/>
                <a:ext cx="789272" cy="760396"/>
              </a:xfrm>
              <a:prstGeom prst="ellipse">
                <a:avLst/>
              </a:prstGeom>
              <a:noFill/>
              <a:ln w="666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8" name="Gerader Verbinder 17"/>
            <p:cNvCxnSpPr/>
            <p:nvPr/>
          </p:nvCxnSpPr>
          <p:spPr>
            <a:xfrm>
              <a:off x="1414914" y="3166712"/>
              <a:ext cx="6275671" cy="962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r Verbinder 18"/>
            <p:cNvCxnSpPr/>
            <p:nvPr/>
          </p:nvCxnSpPr>
          <p:spPr>
            <a:xfrm>
              <a:off x="1395663" y="3623911"/>
              <a:ext cx="6275671" cy="9625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/>
            <p:cNvCxnSpPr/>
            <p:nvPr/>
          </p:nvCxnSpPr>
          <p:spPr>
            <a:xfrm>
              <a:off x="4649003" y="4105175"/>
              <a:ext cx="3022331" cy="962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/>
            <p:cNvCxnSpPr/>
            <p:nvPr/>
          </p:nvCxnSpPr>
          <p:spPr>
            <a:xfrm>
              <a:off x="4645960" y="4586439"/>
              <a:ext cx="3022331" cy="9625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>
              <a:off x="1405288" y="4102770"/>
              <a:ext cx="1386038" cy="962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/>
            <p:cNvCxnSpPr/>
            <p:nvPr/>
          </p:nvCxnSpPr>
          <p:spPr>
            <a:xfrm>
              <a:off x="1414914" y="4738037"/>
              <a:ext cx="1201553" cy="4813"/>
            </a:xfrm>
            <a:prstGeom prst="line">
              <a:avLst/>
            </a:prstGeom>
            <a:ln w="698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r Verbinder 26"/>
            <p:cNvCxnSpPr/>
            <p:nvPr/>
          </p:nvCxnSpPr>
          <p:spPr>
            <a:xfrm flipV="1">
              <a:off x="2596163" y="4658627"/>
              <a:ext cx="97306" cy="79411"/>
            </a:xfrm>
            <a:prstGeom prst="line">
              <a:avLst/>
            </a:prstGeom>
            <a:ln w="698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/>
            <p:cNvCxnSpPr/>
            <p:nvPr/>
          </p:nvCxnSpPr>
          <p:spPr>
            <a:xfrm>
              <a:off x="1623629" y="1986013"/>
              <a:ext cx="7125735" cy="6416"/>
            </a:xfrm>
            <a:prstGeom prst="line">
              <a:avLst/>
            </a:prstGeom>
            <a:ln w="698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hteck 31"/>
            <p:cNvSpPr/>
            <p:nvPr/>
          </p:nvSpPr>
          <p:spPr>
            <a:xfrm>
              <a:off x="9180897" y="2338939"/>
              <a:ext cx="117107" cy="430730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Freihandform 32"/>
            <p:cNvSpPr/>
            <p:nvPr/>
          </p:nvSpPr>
          <p:spPr>
            <a:xfrm>
              <a:off x="8624236" y="2319688"/>
              <a:ext cx="741145" cy="856649"/>
            </a:xfrm>
            <a:custGeom>
              <a:avLst/>
              <a:gdLst>
                <a:gd name="connsiteX0" fmla="*/ 0 w 741145"/>
                <a:gd name="connsiteY0" fmla="*/ 0 h 856649"/>
                <a:gd name="connsiteX1" fmla="*/ 702644 w 741145"/>
                <a:gd name="connsiteY1" fmla="*/ 9626 h 856649"/>
                <a:gd name="connsiteX2" fmla="*/ 741145 w 741145"/>
                <a:gd name="connsiteY2" fmla="*/ 67377 h 856649"/>
                <a:gd name="connsiteX3" fmla="*/ 721895 w 741145"/>
                <a:gd name="connsiteY3" fmla="*/ 481264 h 856649"/>
                <a:gd name="connsiteX4" fmla="*/ 548640 w 741145"/>
                <a:gd name="connsiteY4" fmla="*/ 490889 h 856649"/>
                <a:gd name="connsiteX5" fmla="*/ 539015 w 741145"/>
                <a:gd name="connsiteY5" fmla="*/ 856649 h 85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1145" h="856649">
                  <a:moveTo>
                    <a:pt x="0" y="0"/>
                  </a:moveTo>
                  <a:lnTo>
                    <a:pt x="702644" y="9626"/>
                  </a:lnTo>
                  <a:lnTo>
                    <a:pt x="741145" y="67377"/>
                  </a:lnTo>
                  <a:lnTo>
                    <a:pt x="721895" y="481264"/>
                  </a:lnTo>
                  <a:lnTo>
                    <a:pt x="548640" y="490889"/>
                  </a:lnTo>
                  <a:lnTo>
                    <a:pt x="539015" y="85664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Freihandform 33"/>
            <p:cNvSpPr/>
            <p:nvPr/>
          </p:nvSpPr>
          <p:spPr>
            <a:xfrm flipH="1">
              <a:off x="10547684" y="4244741"/>
              <a:ext cx="261485" cy="394635"/>
            </a:xfrm>
            <a:custGeom>
              <a:avLst/>
              <a:gdLst>
                <a:gd name="connsiteX0" fmla="*/ 336885 w 346510"/>
                <a:gd name="connsiteY0" fmla="*/ 385010 h 394635"/>
                <a:gd name="connsiteX1" fmla="*/ 346510 w 346510"/>
                <a:gd name="connsiteY1" fmla="*/ 0 h 394635"/>
                <a:gd name="connsiteX2" fmla="*/ 211756 w 346510"/>
                <a:gd name="connsiteY2" fmla="*/ 0 h 394635"/>
                <a:gd name="connsiteX3" fmla="*/ 48127 w 346510"/>
                <a:gd name="connsiteY3" fmla="*/ 9625 h 394635"/>
                <a:gd name="connsiteX4" fmla="*/ 48127 w 346510"/>
                <a:gd name="connsiteY4" fmla="*/ 9625 h 394635"/>
                <a:gd name="connsiteX5" fmla="*/ 0 w 346510"/>
                <a:gd name="connsiteY5" fmla="*/ 77002 h 394635"/>
                <a:gd name="connsiteX6" fmla="*/ 67377 w 346510"/>
                <a:gd name="connsiteY6" fmla="*/ 144379 h 394635"/>
                <a:gd name="connsiteX7" fmla="*/ 67377 w 346510"/>
                <a:gd name="connsiteY7" fmla="*/ 144379 h 394635"/>
                <a:gd name="connsiteX8" fmla="*/ 19251 w 346510"/>
                <a:gd name="connsiteY8" fmla="*/ 298383 h 394635"/>
                <a:gd name="connsiteX9" fmla="*/ 19251 w 346510"/>
                <a:gd name="connsiteY9" fmla="*/ 394635 h 394635"/>
                <a:gd name="connsiteX10" fmla="*/ 336885 w 346510"/>
                <a:gd name="connsiteY10" fmla="*/ 385010 h 39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6510" h="394635">
                  <a:moveTo>
                    <a:pt x="336885" y="385010"/>
                  </a:moveTo>
                  <a:lnTo>
                    <a:pt x="346510" y="0"/>
                  </a:lnTo>
                  <a:lnTo>
                    <a:pt x="211756" y="0"/>
                  </a:lnTo>
                  <a:lnTo>
                    <a:pt x="48127" y="9625"/>
                  </a:lnTo>
                  <a:lnTo>
                    <a:pt x="48127" y="9625"/>
                  </a:lnTo>
                  <a:lnTo>
                    <a:pt x="0" y="77002"/>
                  </a:lnTo>
                  <a:lnTo>
                    <a:pt x="67377" y="144379"/>
                  </a:lnTo>
                  <a:lnTo>
                    <a:pt x="67377" y="144379"/>
                  </a:lnTo>
                  <a:lnTo>
                    <a:pt x="19251" y="298383"/>
                  </a:lnTo>
                  <a:lnTo>
                    <a:pt x="19251" y="394635"/>
                  </a:lnTo>
                  <a:lnTo>
                    <a:pt x="336885" y="385010"/>
                  </a:lnTo>
                  <a:close/>
                </a:path>
              </a:pathLst>
            </a:custGeom>
            <a:gradFill>
              <a:gsLst>
                <a:gs pos="66815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tx1">
                    <a:lumMod val="75000"/>
                    <a:lumOff val="25000"/>
                  </a:schemeClr>
                </a:gs>
                <a:gs pos="100000">
                  <a:schemeClr val="tx1"/>
                </a:gs>
              </a:gsLst>
              <a:lin ang="1080000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9163251" y="3734602"/>
              <a:ext cx="1405288" cy="914400"/>
            </a:xfrm>
            <a:custGeom>
              <a:avLst/>
              <a:gdLst>
                <a:gd name="connsiteX0" fmla="*/ 1280160 w 1405288"/>
                <a:gd name="connsiteY0" fmla="*/ 866274 h 914400"/>
                <a:gd name="connsiteX1" fmla="*/ 1405288 w 1405288"/>
                <a:gd name="connsiteY1" fmla="*/ 875899 h 914400"/>
                <a:gd name="connsiteX2" fmla="*/ 1386037 w 1405288"/>
                <a:gd name="connsiteY2" fmla="*/ 529390 h 914400"/>
                <a:gd name="connsiteX3" fmla="*/ 1318661 w 1405288"/>
                <a:gd name="connsiteY3" fmla="*/ 394636 h 914400"/>
                <a:gd name="connsiteX4" fmla="*/ 1309035 w 1405288"/>
                <a:gd name="connsiteY4" fmla="*/ 279133 h 914400"/>
                <a:gd name="connsiteX5" fmla="*/ 1097280 w 1405288"/>
                <a:gd name="connsiteY5" fmla="*/ 67377 h 914400"/>
                <a:gd name="connsiteX6" fmla="*/ 683393 w 1405288"/>
                <a:gd name="connsiteY6" fmla="*/ 0 h 914400"/>
                <a:gd name="connsiteX7" fmla="*/ 336884 w 1405288"/>
                <a:gd name="connsiteY7" fmla="*/ 105878 h 914400"/>
                <a:gd name="connsiteX8" fmla="*/ 19250 w 1405288"/>
                <a:gd name="connsiteY8" fmla="*/ 510139 h 914400"/>
                <a:gd name="connsiteX9" fmla="*/ 0 w 1405288"/>
                <a:gd name="connsiteY9" fmla="*/ 914400 h 914400"/>
                <a:gd name="connsiteX10" fmla="*/ 96252 w 1405288"/>
                <a:gd name="connsiteY10" fmla="*/ 539015 h 914400"/>
                <a:gd name="connsiteX11" fmla="*/ 250256 w 1405288"/>
                <a:gd name="connsiteY11" fmla="*/ 385011 h 914400"/>
                <a:gd name="connsiteX12" fmla="*/ 452387 w 1405288"/>
                <a:gd name="connsiteY12" fmla="*/ 279133 h 914400"/>
                <a:gd name="connsiteX13" fmla="*/ 693018 w 1405288"/>
                <a:gd name="connsiteY13" fmla="*/ 240632 h 914400"/>
                <a:gd name="connsiteX14" fmla="*/ 952901 w 1405288"/>
                <a:gd name="connsiteY14" fmla="*/ 279133 h 914400"/>
                <a:gd name="connsiteX15" fmla="*/ 1203157 w 1405288"/>
                <a:gd name="connsiteY15" fmla="*/ 548640 h 914400"/>
                <a:gd name="connsiteX16" fmla="*/ 1280160 w 1405288"/>
                <a:gd name="connsiteY16" fmla="*/ 866274 h 914400"/>
                <a:gd name="connsiteX0" fmla="*/ 1280160 w 1405288"/>
                <a:gd name="connsiteY0" fmla="*/ 866274 h 914400"/>
                <a:gd name="connsiteX1" fmla="*/ 1405288 w 1405288"/>
                <a:gd name="connsiteY1" fmla="*/ 875899 h 914400"/>
                <a:gd name="connsiteX2" fmla="*/ 1386037 w 1405288"/>
                <a:gd name="connsiteY2" fmla="*/ 529390 h 914400"/>
                <a:gd name="connsiteX3" fmla="*/ 1318661 w 1405288"/>
                <a:gd name="connsiteY3" fmla="*/ 394636 h 914400"/>
                <a:gd name="connsiteX4" fmla="*/ 1309035 w 1405288"/>
                <a:gd name="connsiteY4" fmla="*/ 279133 h 914400"/>
                <a:gd name="connsiteX5" fmla="*/ 1097280 w 1405288"/>
                <a:gd name="connsiteY5" fmla="*/ 67377 h 914400"/>
                <a:gd name="connsiteX6" fmla="*/ 683393 w 1405288"/>
                <a:gd name="connsiteY6" fmla="*/ 0 h 914400"/>
                <a:gd name="connsiteX7" fmla="*/ 336884 w 1405288"/>
                <a:gd name="connsiteY7" fmla="*/ 105878 h 914400"/>
                <a:gd name="connsiteX8" fmla="*/ 19250 w 1405288"/>
                <a:gd name="connsiteY8" fmla="*/ 510139 h 914400"/>
                <a:gd name="connsiteX9" fmla="*/ 0 w 1405288"/>
                <a:gd name="connsiteY9" fmla="*/ 914400 h 914400"/>
                <a:gd name="connsiteX10" fmla="*/ 96252 w 1405288"/>
                <a:gd name="connsiteY10" fmla="*/ 539015 h 914400"/>
                <a:gd name="connsiteX11" fmla="*/ 250256 w 1405288"/>
                <a:gd name="connsiteY11" fmla="*/ 385011 h 914400"/>
                <a:gd name="connsiteX12" fmla="*/ 452387 w 1405288"/>
                <a:gd name="connsiteY12" fmla="*/ 279133 h 914400"/>
                <a:gd name="connsiteX13" fmla="*/ 693018 w 1405288"/>
                <a:gd name="connsiteY13" fmla="*/ 240632 h 914400"/>
                <a:gd name="connsiteX14" fmla="*/ 924025 w 1405288"/>
                <a:gd name="connsiteY14" fmla="*/ 298383 h 914400"/>
                <a:gd name="connsiteX15" fmla="*/ 1203157 w 1405288"/>
                <a:gd name="connsiteY15" fmla="*/ 548640 h 914400"/>
                <a:gd name="connsiteX16" fmla="*/ 1280160 w 1405288"/>
                <a:gd name="connsiteY16" fmla="*/ 866274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05288" h="914400">
                  <a:moveTo>
                    <a:pt x="1280160" y="866274"/>
                  </a:moveTo>
                  <a:lnTo>
                    <a:pt x="1405288" y="875899"/>
                  </a:lnTo>
                  <a:lnTo>
                    <a:pt x="1386037" y="529390"/>
                  </a:lnTo>
                  <a:lnTo>
                    <a:pt x="1318661" y="394636"/>
                  </a:lnTo>
                  <a:lnTo>
                    <a:pt x="1309035" y="279133"/>
                  </a:lnTo>
                  <a:lnTo>
                    <a:pt x="1097280" y="67377"/>
                  </a:lnTo>
                  <a:lnTo>
                    <a:pt x="683393" y="0"/>
                  </a:lnTo>
                  <a:lnTo>
                    <a:pt x="336884" y="105878"/>
                  </a:lnTo>
                  <a:lnTo>
                    <a:pt x="19250" y="510139"/>
                  </a:lnTo>
                  <a:lnTo>
                    <a:pt x="0" y="914400"/>
                  </a:lnTo>
                  <a:lnTo>
                    <a:pt x="96252" y="539015"/>
                  </a:lnTo>
                  <a:lnTo>
                    <a:pt x="250256" y="385011"/>
                  </a:lnTo>
                  <a:lnTo>
                    <a:pt x="452387" y="279133"/>
                  </a:lnTo>
                  <a:lnTo>
                    <a:pt x="693018" y="240632"/>
                  </a:lnTo>
                  <a:lnTo>
                    <a:pt x="924025" y="298383"/>
                  </a:lnTo>
                  <a:lnTo>
                    <a:pt x="1203157" y="548640"/>
                  </a:lnTo>
                  <a:lnTo>
                    <a:pt x="1280160" y="866274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254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7" name="Gruppieren 36"/>
            <p:cNvGrpSpPr/>
            <p:nvPr/>
          </p:nvGrpSpPr>
          <p:grpSpPr>
            <a:xfrm>
              <a:off x="9180897" y="4004109"/>
              <a:ext cx="1260909" cy="1232034"/>
              <a:chOff x="9180897" y="4004109"/>
              <a:chExt cx="1260909" cy="1232034"/>
            </a:xfrm>
          </p:grpSpPr>
          <p:sp>
            <p:nvSpPr>
              <p:cNvPr id="9" name="Ellipse 8"/>
              <p:cNvSpPr/>
              <p:nvPr/>
            </p:nvSpPr>
            <p:spPr>
              <a:xfrm>
                <a:off x="9180897" y="4004109"/>
                <a:ext cx="1260909" cy="1232034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Ellipse 9"/>
              <p:cNvSpPr/>
              <p:nvPr/>
            </p:nvSpPr>
            <p:spPr>
              <a:xfrm>
                <a:off x="9411903" y="4235116"/>
                <a:ext cx="789272" cy="760396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Stern mit 6 Zacken 10"/>
              <p:cNvSpPr/>
              <p:nvPr/>
            </p:nvSpPr>
            <p:spPr>
              <a:xfrm>
                <a:off x="9488905" y="4235116"/>
                <a:ext cx="635268" cy="760396"/>
              </a:xfrm>
              <a:prstGeom prst="star6">
                <a:avLst>
                  <a:gd name="adj" fmla="val 13678"/>
                  <a:gd name="hf" fmla="val 115470"/>
                </a:avLst>
              </a:prstGeom>
              <a:solidFill>
                <a:schemeClr val="accent2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9411903" y="4235116"/>
                <a:ext cx="789272" cy="760396"/>
              </a:xfrm>
              <a:prstGeom prst="ellipse">
                <a:avLst/>
              </a:prstGeom>
              <a:noFill/>
              <a:ln w="666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8" name="Rechteck 37"/>
            <p:cNvSpPr/>
            <p:nvPr/>
          </p:nvSpPr>
          <p:spPr>
            <a:xfrm>
              <a:off x="1568918" y="2435192"/>
              <a:ext cx="702644" cy="654517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9" name="Rechteck 38"/>
            <p:cNvSpPr/>
            <p:nvPr/>
          </p:nvSpPr>
          <p:spPr>
            <a:xfrm>
              <a:off x="2396691" y="2442410"/>
              <a:ext cx="702644" cy="654517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" name="Rechteck 39"/>
            <p:cNvSpPr/>
            <p:nvPr/>
          </p:nvSpPr>
          <p:spPr>
            <a:xfrm>
              <a:off x="3274111" y="2442410"/>
              <a:ext cx="702644" cy="654517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" name="Rechteck 40"/>
            <p:cNvSpPr/>
            <p:nvPr/>
          </p:nvSpPr>
          <p:spPr>
            <a:xfrm>
              <a:off x="4119613" y="2442410"/>
              <a:ext cx="702644" cy="654517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2" name="Rechteck 41"/>
            <p:cNvSpPr/>
            <p:nvPr/>
          </p:nvSpPr>
          <p:spPr>
            <a:xfrm>
              <a:off x="4945424" y="2442410"/>
              <a:ext cx="702644" cy="654517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Rechteck 42"/>
            <p:cNvSpPr/>
            <p:nvPr/>
          </p:nvSpPr>
          <p:spPr>
            <a:xfrm>
              <a:off x="5805803" y="2415944"/>
              <a:ext cx="702644" cy="654517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" name="Rechteck 43"/>
            <p:cNvSpPr/>
            <p:nvPr/>
          </p:nvSpPr>
          <p:spPr>
            <a:xfrm>
              <a:off x="6666181" y="2413537"/>
              <a:ext cx="1002109" cy="654517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Rechteck 44"/>
            <p:cNvSpPr/>
            <p:nvPr/>
          </p:nvSpPr>
          <p:spPr>
            <a:xfrm>
              <a:off x="7809379" y="2435191"/>
              <a:ext cx="415572" cy="1198345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Rechteck 45"/>
            <p:cNvSpPr/>
            <p:nvPr/>
          </p:nvSpPr>
          <p:spPr>
            <a:xfrm>
              <a:off x="8320835" y="2413537"/>
              <a:ext cx="415572" cy="1198345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Rechteck 46"/>
            <p:cNvSpPr/>
            <p:nvPr/>
          </p:nvSpPr>
          <p:spPr>
            <a:xfrm>
              <a:off x="7809379" y="3700913"/>
              <a:ext cx="415572" cy="1198345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Rechteck 47"/>
            <p:cNvSpPr/>
            <p:nvPr/>
          </p:nvSpPr>
          <p:spPr>
            <a:xfrm>
              <a:off x="8333792" y="3690086"/>
              <a:ext cx="415572" cy="1198345"/>
            </a:xfrm>
            <a:prstGeom prst="rect">
              <a:avLst/>
            </a:prstGeom>
            <a:gradFill>
              <a:gsLst>
                <a:gs pos="46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0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3637213" y="3105291"/>
              <a:ext cx="730127" cy="2150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de-DE" sz="3200" dirty="0" smtClean="0"/>
            </a:p>
          </p:txBody>
        </p:sp>
        <p:sp>
          <p:nvSpPr>
            <p:cNvPr id="51" name="Freihandform 50"/>
            <p:cNvSpPr/>
            <p:nvPr/>
          </p:nvSpPr>
          <p:spPr>
            <a:xfrm>
              <a:off x="8893743" y="3185962"/>
              <a:ext cx="1636295" cy="279133"/>
            </a:xfrm>
            <a:custGeom>
              <a:avLst/>
              <a:gdLst>
                <a:gd name="connsiteX0" fmla="*/ 0 w 1636295"/>
                <a:gd name="connsiteY0" fmla="*/ 9625 h 279133"/>
                <a:gd name="connsiteX1" fmla="*/ 567891 w 1636295"/>
                <a:gd name="connsiteY1" fmla="*/ 0 h 279133"/>
                <a:gd name="connsiteX2" fmla="*/ 1578543 w 1636295"/>
                <a:gd name="connsiteY2" fmla="*/ 144379 h 279133"/>
                <a:gd name="connsiteX3" fmla="*/ 1636295 w 1636295"/>
                <a:gd name="connsiteY3" fmla="*/ 279133 h 279133"/>
                <a:gd name="connsiteX4" fmla="*/ 1540042 w 1636295"/>
                <a:gd name="connsiteY4" fmla="*/ 202131 h 279133"/>
                <a:gd name="connsiteX5" fmla="*/ 1443790 w 1636295"/>
                <a:gd name="connsiteY5" fmla="*/ 182880 h 279133"/>
                <a:gd name="connsiteX6" fmla="*/ 654518 w 1636295"/>
                <a:gd name="connsiteY6" fmla="*/ 48126 h 279133"/>
                <a:gd name="connsiteX7" fmla="*/ 0 w 1636295"/>
                <a:gd name="connsiteY7" fmla="*/ 9625 h 279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6295" h="279133">
                  <a:moveTo>
                    <a:pt x="0" y="9625"/>
                  </a:moveTo>
                  <a:lnTo>
                    <a:pt x="567891" y="0"/>
                  </a:lnTo>
                  <a:lnTo>
                    <a:pt x="1578543" y="144379"/>
                  </a:lnTo>
                  <a:lnTo>
                    <a:pt x="1636295" y="279133"/>
                  </a:lnTo>
                  <a:lnTo>
                    <a:pt x="1540042" y="202131"/>
                  </a:lnTo>
                  <a:lnTo>
                    <a:pt x="1443790" y="182880"/>
                  </a:lnTo>
                  <a:lnTo>
                    <a:pt x="654518" y="48126"/>
                  </a:lnTo>
                  <a:lnTo>
                    <a:pt x="0" y="9625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2" name="Freihandform 51"/>
            <p:cNvSpPr/>
            <p:nvPr/>
          </p:nvSpPr>
          <p:spPr>
            <a:xfrm>
              <a:off x="8989996" y="3445844"/>
              <a:ext cx="1520791" cy="587141"/>
            </a:xfrm>
            <a:custGeom>
              <a:avLst/>
              <a:gdLst>
                <a:gd name="connsiteX0" fmla="*/ 1520791 w 1520791"/>
                <a:gd name="connsiteY0" fmla="*/ 279133 h 587141"/>
                <a:gd name="connsiteX1" fmla="*/ 1260909 w 1520791"/>
                <a:gd name="connsiteY1" fmla="*/ 115503 h 587141"/>
                <a:gd name="connsiteX2" fmla="*/ 818147 w 1520791"/>
                <a:gd name="connsiteY2" fmla="*/ 48127 h 587141"/>
                <a:gd name="connsiteX3" fmla="*/ 365760 w 1520791"/>
                <a:gd name="connsiteY3" fmla="*/ 105878 h 587141"/>
                <a:gd name="connsiteX4" fmla="*/ 9625 w 1520791"/>
                <a:gd name="connsiteY4" fmla="*/ 587141 h 587141"/>
                <a:gd name="connsiteX5" fmla="*/ 0 w 1520791"/>
                <a:gd name="connsiteY5" fmla="*/ 48127 h 587141"/>
                <a:gd name="connsiteX6" fmla="*/ 847023 w 1520791"/>
                <a:gd name="connsiteY6" fmla="*/ 0 h 587141"/>
                <a:gd name="connsiteX7" fmla="*/ 1299410 w 1520791"/>
                <a:gd name="connsiteY7" fmla="*/ 67377 h 587141"/>
                <a:gd name="connsiteX8" fmla="*/ 1520791 w 1520791"/>
                <a:gd name="connsiteY8" fmla="*/ 279133 h 58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0791" h="587141">
                  <a:moveTo>
                    <a:pt x="1520791" y="279133"/>
                  </a:moveTo>
                  <a:lnTo>
                    <a:pt x="1260909" y="115503"/>
                  </a:lnTo>
                  <a:lnTo>
                    <a:pt x="818147" y="48127"/>
                  </a:lnTo>
                  <a:lnTo>
                    <a:pt x="365760" y="105878"/>
                  </a:lnTo>
                  <a:lnTo>
                    <a:pt x="9625" y="587141"/>
                  </a:lnTo>
                  <a:lnTo>
                    <a:pt x="0" y="48127"/>
                  </a:lnTo>
                  <a:lnTo>
                    <a:pt x="847023" y="0"/>
                  </a:lnTo>
                  <a:lnTo>
                    <a:pt x="1299410" y="67377"/>
                  </a:lnTo>
                  <a:lnTo>
                    <a:pt x="1520791" y="279133"/>
                  </a:lnTo>
                  <a:close/>
                </a:path>
              </a:pathLst>
            </a:custGeom>
            <a:solidFill>
              <a:srgbClr val="FABE00"/>
            </a:solidFill>
            <a:ln w="254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371229662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9708" y="208500"/>
            <a:ext cx="4258962" cy="418113"/>
          </a:xfrm>
        </p:spPr>
        <p:txBody>
          <a:bodyPr>
            <a:normAutofit fontScale="90000"/>
          </a:bodyPr>
          <a:lstStyle/>
          <a:p>
            <a:r>
              <a:rPr lang="de-DE" sz="2400" dirty="0" smtClean="0"/>
              <a:t>Ereignisse im Zustandsdiagramm</a:t>
            </a:r>
            <a:endParaRPr lang="de-DE" sz="2400" dirty="0"/>
          </a:p>
        </p:txBody>
      </p:sp>
      <p:pic>
        <p:nvPicPr>
          <p:cNvPr id="6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6032" y="4562692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"/>
          <p:cNvSpPr/>
          <p:nvPr/>
        </p:nvSpPr>
        <p:spPr>
          <a:xfrm>
            <a:off x="2062806" y="3446695"/>
            <a:ext cx="6652826" cy="1192144"/>
          </a:xfrm>
          <a:prstGeom prst="wedgeRoundRectCallout">
            <a:avLst>
              <a:gd name="adj1" fmla="val -50610"/>
              <a:gd name="adj2" fmla="val 8131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</a:t>
            </a:r>
            <a:r>
              <a:rPr lang="de-DE" sz="2400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Lüftersteuerung</a:t>
            </a: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einer </a:t>
            </a:r>
            <a:r>
              <a:rPr lang="de-DE" sz="2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unstabzugshaube soll programmiert werden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2281666" y="851011"/>
            <a:ext cx="7921753" cy="2444384"/>
            <a:chOff x="2685321" y="1987833"/>
            <a:chExt cx="7921753" cy="2444384"/>
          </a:xfrm>
        </p:grpSpPr>
        <p:sp>
          <p:nvSpPr>
            <p:cNvPr id="5" name="Rechteck 4"/>
            <p:cNvSpPr/>
            <p:nvPr/>
          </p:nvSpPr>
          <p:spPr>
            <a:xfrm>
              <a:off x="4573377" y="2430423"/>
              <a:ext cx="2938827" cy="20017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12" name="Gerader Verbinder 11"/>
            <p:cNvCxnSpPr/>
            <p:nvPr/>
          </p:nvCxnSpPr>
          <p:spPr>
            <a:xfrm flipV="1">
              <a:off x="7496182" y="2664608"/>
              <a:ext cx="799069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/>
            <p:cNvSpPr txBox="1"/>
            <p:nvPr/>
          </p:nvSpPr>
          <p:spPr>
            <a:xfrm>
              <a:off x="6679933" y="2436514"/>
              <a:ext cx="8162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PC_0</a:t>
              </a:r>
            </a:p>
          </p:txBody>
        </p:sp>
        <p:cxnSp>
          <p:nvCxnSpPr>
            <p:cNvPr id="21" name="Gerader Verbinder 20"/>
            <p:cNvCxnSpPr/>
            <p:nvPr/>
          </p:nvCxnSpPr>
          <p:spPr>
            <a:xfrm flipH="1" flipV="1">
              <a:off x="3986236" y="2599178"/>
              <a:ext cx="587141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>
              <a:off x="3591600" y="2443186"/>
              <a:ext cx="394636" cy="15599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/>
            <p:cNvCxnSpPr/>
            <p:nvPr/>
          </p:nvCxnSpPr>
          <p:spPr>
            <a:xfrm flipH="1">
              <a:off x="3245091" y="2579089"/>
              <a:ext cx="327259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/>
            <p:cNvSpPr txBox="1"/>
            <p:nvPr/>
          </p:nvSpPr>
          <p:spPr>
            <a:xfrm>
              <a:off x="2701343" y="2279730"/>
              <a:ext cx="591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„1“</a:t>
              </a: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4515301" y="2378139"/>
              <a:ext cx="8079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PA_1</a:t>
              </a: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3293172" y="1987833"/>
              <a:ext cx="4309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ta</a:t>
              </a:r>
              <a:endParaRPr lang="de-DE" sz="2400" dirty="0" smtClean="0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4952809" y="3924895"/>
              <a:ext cx="2139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Mikrocontroller</a:t>
              </a:r>
            </a:p>
          </p:txBody>
        </p:sp>
        <p:cxnSp>
          <p:nvCxnSpPr>
            <p:cNvPr id="20" name="Gerader Verbinder 19"/>
            <p:cNvCxnSpPr/>
            <p:nvPr/>
          </p:nvCxnSpPr>
          <p:spPr>
            <a:xfrm flipH="1" flipV="1">
              <a:off x="3970214" y="3171438"/>
              <a:ext cx="587141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/>
            <p:cNvCxnSpPr/>
            <p:nvPr/>
          </p:nvCxnSpPr>
          <p:spPr>
            <a:xfrm>
              <a:off x="3575578" y="3015446"/>
              <a:ext cx="394636" cy="15599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r Verbinder 23"/>
            <p:cNvCxnSpPr/>
            <p:nvPr/>
          </p:nvCxnSpPr>
          <p:spPr>
            <a:xfrm flipH="1">
              <a:off x="3229069" y="3151349"/>
              <a:ext cx="327259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feld 25"/>
            <p:cNvSpPr txBox="1"/>
            <p:nvPr/>
          </p:nvSpPr>
          <p:spPr>
            <a:xfrm>
              <a:off x="2685321" y="2851990"/>
              <a:ext cx="591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„1“</a:t>
              </a: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4499279" y="2950399"/>
              <a:ext cx="8079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PA_6</a:t>
              </a: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3277150" y="2560093"/>
              <a:ext cx="4267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tv</a:t>
              </a:r>
              <a:endParaRPr lang="de-DE" sz="2400" dirty="0" smtClean="0"/>
            </a:p>
          </p:txBody>
        </p:sp>
        <p:cxnSp>
          <p:nvCxnSpPr>
            <p:cNvPr id="35" name="Gerader Verbinder 34"/>
            <p:cNvCxnSpPr/>
            <p:nvPr/>
          </p:nvCxnSpPr>
          <p:spPr>
            <a:xfrm flipH="1" flipV="1">
              <a:off x="3986236" y="3706481"/>
              <a:ext cx="587141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r Verbinder 35"/>
            <p:cNvCxnSpPr/>
            <p:nvPr/>
          </p:nvCxnSpPr>
          <p:spPr>
            <a:xfrm>
              <a:off x="3591600" y="3550489"/>
              <a:ext cx="394636" cy="15599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r Verbinder 36"/>
            <p:cNvCxnSpPr/>
            <p:nvPr/>
          </p:nvCxnSpPr>
          <p:spPr>
            <a:xfrm flipH="1">
              <a:off x="3245091" y="3686392"/>
              <a:ext cx="327259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feld 37"/>
            <p:cNvSpPr txBox="1"/>
            <p:nvPr/>
          </p:nvSpPr>
          <p:spPr>
            <a:xfrm>
              <a:off x="2701343" y="3387033"/>
              <a:ext cx="591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„1“</a:t>
              </a: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4515301" y="3485442"/>
              <a:ext cx="9634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PA_10</a:t>
              </a: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3293172" y="3095136"/>
              <a:ext cx="394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tr</a:t>
              </a:r>
              <a:endParaRPr lang="de-DE" sz="2400" dirty="0" smtClean="0"/>
            </a:p>
          </p:txBody>
        </p:sp>
        <p:sp>
          <p:nvSpPr>
            <p:cNvPr id="3" name="Rechteck 2"/>
            <p:cNvSpPr/>
            <p:nvPr/>
          </p:nvSpPr>
          <p:spPr>
            <a:xfrm>
              <a:off x="8295251" y="2560093"/>
              <a:ext cx="510998" cy="181302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8868858" y="2419911"/>
              <a:ext cx="9864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Stufe1</a:t>
              </a:r>
            </a:p>
          </p:txBody>
        </p:sp>
        <p:cxnSp>
          <p:nvCxnSpPr>
            <p:cNvPr id="42" name="Gerader Verbinder 41"/>
            <p:cNvCxnSpPr/>
            <p:nvPr/>
          </p:nvCxnSpPr>
          <p:spPr>
            <a:xfrm flipV="1">
              <a:off x="7512204" y="3014077"/>
              <a:ext cx="799069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feld 42"/>
            <p:cNvSpPr txBox="1"/>
            <p:nvPr/>
          </p:nvSpPr>
          <p:spPr>
            <a:xfrm>
              <a:off x="6695955" y="2785983"/>
              <a:ext cx="8162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PC_1</a:t>
              </a:r>
            </a:p>
          </p:txBody>
        </p:sp>
        <p:sp>
          <p:nvSpPr>
            <p:cNvPr id="44" name="Rechteck 43"/>
            <p:cNvSpPr/>
            <p:nvPr/>
          </p:nvSpPr>
          <p:spPr>
            <a:xfrm>
              <a:off x="8311273" y="2909562"/>
              <a:ext cx="510998" cy="181302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8884880" y="2769380"/>
              <a:ext cx="9864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Stufe2</a:t>
              </a:r>
            </a:p>
          </p:txBody>
        </p:sp>
        <p:cxnSp>
          <p:nvCxnSpPr>
            <p:cNvPr id="46" name="Gerader Verbinder 45"/>
            <p:cNvCxnSpPr/>
            <p:nvPr/>
          </p:nvCxnSpPr>
          <p:spPr>
            <a:xfrm flipV="1">
              <a:off x="7512204" y="3364212"/>
              <a:ext cx="799069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feld 46"/>
            <p:cNvSpPr txBox="1"/>
            <p:nvPr/>
          </p:nvSpPr>
          <p:spPr>
            <a:xfrm>
              <a:off x="6695955" y="3136118"/>
              <a:ext cx="8162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PC_2</a:t>
              </a:r>
            </a:p>
          </p:txBody>
        </p:sp>
        <p:sp>
          <p:nvSpPr>
            <p:cNvPr id="48" name="Rechteck 47"/>
            <p:cNvSpPr/>
            <p:nvPr/>
          </p:nvSpPr>
          <p:spPr>
            <a:xfrm>
              <a:off x="8311273" y="3259697"/>
              <a:ext cx="510998" cy="181302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8884880" y="3119515"/>
              <a:ext cx="9864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Stufe3</a:t>
              </a:r>
            </a:p>
          </p:txBody>
        </p:sp>
        <p:cxnSp>
          <p:nvCxnSpPr>
            <p:cNvPr id="50" name="Gerader Verbinder 49"/>
            <p:cNvCxnSpPr/>
            <p:nvPr/>
          </p:nvCxnSpPr>
          <p:spPr>
            <a:xfrm flipV="1">
              <a:off x="7512204" y="3714348"/>
              <a:ext cx="799069" cy="273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feld 50"/>
            <p:cNvSpPr txBox="1"/>
            <p:nvPr/>
          </p:nvSpPr>
          <p:spPr>
            <a:xfrm>
              <a:off x="6695955" y="3486254"/>
              <a:ext cx="8162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PC_3</a:t>
              </a:r>
            </a:p>
          </p:txBody>
        </p:sp>
        <p:sp>
          <p:nvSpPr>
            <p:cNvPr id="52" name="Rechteck 51"/>
            <p:cNvSpPr/>
            <p:nvPr/>
          </p:nvSpPr>
          <p:spPr>
            <a:xfrm>
              <a:off x="8311273" y="3609833"/>
              <a:ext cx="510998" cy="181302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8884880" y="3469651"/>
              <a:ext cx="9864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Stufe4</a:t>
              </a:r>
            </a:p>
          </p:txBody>
        </p:sp>
        <p:sp>
          <p:nvSpPr>
            <p:cNvPr id="4" name="Rechteck 3"/>
            <p:cNvSpPr/>
            <p:nvPr/>
          </p:nvSpPr>
          <p:spPr>
            <a:xfrm>
              <a:off x="8089557" y="2378139"/>
              <a:ext cx="1765790" cy="155317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Textfeld 53"/>
            <p:cNvSpPr txBox="1"/>
            <p:nvPr/>
          </p:nvSpPr>
          <p:spPr>
            <a:xfrm>
              <a:off x="7580283" y="3957606"/>
              <a:ext cx="30267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Lüfter mit LED-Anzeige</a:t>
              </a:r>
            </a:p>
          </p:txBody>
        </p:sp>
      </p:grpSp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653352"/>
      </p:ext>
    </p:extLst>
  </p:cSld>
  <p:clrMapOvr>
    <a:masterClrMapping/>
  </p:clrMapOvr>
  <p:transition spd="slow" advTm="1821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9708" y="208500"/>
            <a:ext cx="4258962" cy="418113"/>
          </a:xfrm>
        </p:spPr>
        <p:txBody>
          <a:bodyPr>
            <a:normAutofit fontScale="90000"/>
          </a:bodyPr>
          <a:lstStyle/>
          <a:p>
            <a:r>
              <a:rPr lang="de-DE" sz="2400" dirty="0" smtClean="0"/>
              <a:t>Ereignisse im Zustandsdiagramm</a:t>
            </a:r>
            <a:endParaRPr lang="de-DE" sz="2400" dirty="0"/>
          </a:p>
        </p:txBody>
      </p:sp>
      <p:pic>
        <p:nvPicPr>
          <p:cNvPr id="6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60757" y="823177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"/>
          <p:cNvSpPr/>
          <p:nvPr/>
        </p:nvSpPr>
        <p:spPr>
          <a:xfrm>
            <a:off x="1659556" y="3002046"/>
            <a:ext cx="8530127" cy="1366465"/>
          </a:xfrm>
          <a:prstGeom prst="wedgeRoundRectCallout">
            <a:avLst>
              <a:gd name="adj1" fmla="val -38564"/>
              <a:gd name="adj2" fmla="val -7417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Programm wechselt in den Zustand „Initialisieren“ in dem die Ein- und Ausgänge initialisiert werden</a:t>
            </a:r>
          </a:p>
        </p:txBody>
      </p:sp>
      <p:sp>
        <p:nvSpPr>
          <p:cNvPr id="9" name="Ellipse 8"/>
          <p:cNvSpPr/>
          <p:nvPr/>
        </p:nvSpPr>
        <p:spPr>
          <a:xfrm>
            <a:off x="2619632" y="1246428"/>
            <a:ext cx="280087" cy="255373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uppieren 13"/>
          <p:cNvGrpSpPr/>
          <p:nvPr/>
        </p:nvGrpSpPr>
        <p:grpSpPr>
          <a:xfrm>
            <a:off x="2899719" y="823177"/>
            <a:ext cx="2759936" cy="1101876"/>
            <a:chOff x="2899719" y="823177"/>
            <a:chExt cx="2759936" cy="1101876"/>
          </a:xfrm>
        </p:grpSpPr>
        <p:sp>
          <p:nvSpPr>
            <p:cNvPr id="3" name="Abgerundetes Rechteck 2"/>
            <p:cNvSpPr/>
            <p:nvPr/>
          </p:nvSpPr>
          <p:spPr>
            <a:xfrm>
              <a:off x="3744227" y="823177"/>
              <a:ext cx="1915428" cy="1101876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3744227" y="849885"/>
              <a:ext cx="17195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Initialisieren</a:t>
              </a:r>
            </a:p>
          </p:txBody>
        </p:sp>
        <p:cxnSp>
          <p:nvCxnSpPr>
            <p:cNvPr id="7" name="Gerader Verbinder 6"/>
            <p:cNvCxnSpPr>
              <a:stCxn id="3" idx="1"/>
              <a:endCxn id="3" idx="3"/>
            </p:cNvCxnSpPr>
            <p:nvPr/>
          </p:nvCxnSpPr>
          <p:spPr>
            <a:xfrm>
              <a:off x="3744227" y="1374115"/>
              <a:ext cx="1915428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9"/>
            <p:cNvSpPr txBox="1"/>
            <p:nvPr/>
          </p:nvSpPr>
          <p:spPr>
            <a:xfrm>
              <a:off x="3839583" y="1436681"/>
              <a:ext cx="12875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do/ </a:t>
              </a:r>
              <a:r>
                <a:rPr lang="de-DE" sz="2400" dirty="0" err="1" smtClean="0"/>
                <a:t>init</a:t>
              </a:r>
              <a:r>
                <a:rPr lang="de-DE" sz="2400" dirty="0" smtClean="0"/>
                <a:t>()</a:t>
              </a:r>
            </a:p>
          </p:txBody>
        </p:sp>
        <p:cxnSp>
          <p:nvCxnSpPr>
            <p:cNvPr id="12" name="Gerade Verbindung mit Pfeil 11"/>
            <p:cNvCxnSpPr>
              <a:stCxn id="9" idx="6"/>
              <a:endCxn id="3" idx="1"/>
            </p:cNvCxnSpPr>
            <p:nvPr/>
          </p:nvCxnSpPr>
          <p:spPr>
            <a:xfrm>
              <a:off x="2899719" y="1374115"/>
              <a:ext cx="844508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Audio 1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6626390"/>
      </p:ext>
    </p:extLst>
  </p:cSld>
  <p:clrMapOvr>
    <a:masterClrMapping/>
  </p:clrMapOvr>
  <p:transition spd="slow" advTm="123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54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22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</Words>
  <Application>Microsoft Office PowerPoint</Application>
  <PresentationFormat>Breitbild</PresentationFormat>
  <Paragraphs>31</Paragraphs>
  <Slides>5</Slides>
  <Notes>0</Notes>
  <HiddenSlides>0</HiddenSlides>
  <MMClips>4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Aktivitäten im Zustandsdiagramm</vt:lpstr>
      <vt:lpstr>Aktivitäten im Zustandsdiagramm</vt:lpstr>
      <vt:lpstr>PowerPoint-Präsentation</vt:lpstr>
      <vt:lpstr>Ereignisse im Zustandsdiagramm</vt:lpstr>
      <vt:lpstr>Ereignisse im Zustandsdiagramm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Timer</dc:title>
  <dc:creator>Jörg Sturm</dc:creator>
  <cp:lastModifiedBy>Jörg Sturm</cp:lastModifiedBy>
  <cp:revision>68</cp:revision>
  <dcterms:created xsi:type="dcterms:W3CDTF">2020-04-14T15:29:24Z</dcterms:created>
  <dcterms:modified xsi:type="dcterms:W3CDTF">2020-06-15T18:27:04Z</dcterms:modified>
</cp:coreProperties>
</file>