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9E0F-18A7-41BB-8359-9FE6F5B9A11B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849E0F-18A7-41BB-8359-9FE6F5B9A11B}" type="datetimeFigureOut">
              <a:rPr lang="de-DE" smtClean="0"/>
              <a:pPr/>
              <a:t>20.09.2021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26" Type="http://schemas.openxmlformats.org/officeDocument/2006/relationships/image" Target="../media/image4.png"/><Relationship Id="rId1103" Type="http://schemas.openxmlformats.org/officeDocument/2006/relationships/image" Target="../../word/media/image1100.svg"/><Relationship Id="rId1276" Type="http://schemas.openxmlformats.org/officeDocument/2006/relationships/image" Target="../media/image8.png"/><Relationship Id="rId3" Type="http://schemas.openxmlformats.org/officeDocument/2006/relationships/image" Target="../media/image1.png"/><Relationship Id="rId1026" Type="http://schemas.openxmlformats.org/officeDocument/2006/relationships/image" Target="../media/image5.png"/><Relationship Id="rId425" Type="http://schemas.openxmlformats.org/officeDocument/2006/relationships/image" Target="../../word/media/image422.svg"/><Relationship Id="rId1275" Type="http://schemas.openxmlformats.org/officeDocument/2006/relationships/image" Target="../media/image7.png"/><Relationship Id="rId603" Type="http://schemas.openxmlformats.org/officeDocument/2006/relationships/image" Target="../../word/media/image600.svg"/><Relationship Id="rId2" Type="http://schemas.openxmlformats.org/officeDocument/2006/relationships/notesSlide" Target="../notesSlides/notesSlide1.xml"/><Relationship Id="rId408" Type="http://schemas.openxmlformats.org/officeDocument/2006/relationships/image" Target="../media/image3.png"/><Relationship Id="rId1025" Type="http://schemas.openxmlformats.org/officeDocument/2006/relationships/image" Target="../../word/media/image1022.svg"/><Relationship Id="rId771" Type="http://schemas.openxmlformats.org/officeDocument/2006/relationships/image" Target="../../word/media/image768.svg"/><Relationship Id="rId1" Type="http://schemas.openxmlformats.org/officeDocument/2006/relationships/slideLayout" Target="../slideLayouts/slideLayout1.xml"/><Relationship Id="rId204" Type="http://schemas.openxmlformats.org/officeDocument/2006/relationships/image" Target="../media/image2.png"/><Relationship Id="rId1274" Type="http://schemas.openxmlformats.org/officeDocument/2006/relationships/image" Target="../media/image6.png"/><Relationship Id="rId1249" Type="http://schemas.openxmlformats.org/officeDocument/2006/relationships/image" Target="../../word/media/image1246.svg"/><Relationship Id="rId203" Type="http://schemas.openxmlformats.org/officeDocument/2006/relationships/image" Target="../../word/media/image200.svg"/><Relationship Id="rId407" Type="http://schemas.openxmlformats.org/officeDocument/2006/relationships/image" Target="../../word/media/image404.svg"/><Relationship Id="rId1273" Type="http://schemas.openxmlformats.org/officeDocument/2006/relationships/image" Target="../../word/media/image1270.svg"/><Relationship Id="rId1278" Type="http://schemas.openxmlformats.org/officeDocument/2006/relationships/image" Target="../media/image10.png"/><Relationship Id="rId1133" Type="http://schemas.openxmlformats.org/officeDocument/2006/relationships/image" Target="../../word/media/image1130.svg"/><Relationship Id="rId1277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Kompetenzbereich IV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Entscheidungen im Rahmen einer beruflichen Selbstständigkeit treffen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4888390" y="746397"/>
            <a:ext cx="400689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sich mit individuellen, wirtschaftlichen und rechtlichen Aspekten einer Unternehmensgründung auseinanderzuset­zen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hteck 71"/>
          <p:cNvSpPr/>
          <p:nvPr/>
        </p:nvSpPr>
        <p:spPr>
          <a:xfrm>
            <a:off x="499582" y="2257597"/>
            <a:ext cx="20162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Motive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, Chancen und Risiken der Selbstständigkeit erörtern</a:t>
            </a:r>
            <a:r>
              <a:rPr lang="de-DE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67865" y="1882868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soziale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Siche­rung, Verantwortung, Einkommen/Vermögen, Arbeitsbelastung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139268" y="2062591"/>
            <a:ext cx="157447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Businessplan erstellen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5940152" y="3178274"/>
            <a:ext cx="286206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Bedeutung von Standortfaktoren erkennen</a:t>
            </a:r>
            <a:endParaRPr lang="de-DE" sz="1000" dirty="0"/>
          </a:p>
        </p:txBody>
      </p:sp>
      <p:sp>
        <p:nvSpPr>
          <p:cNvPr id="11" name="Rechteck 10"/>
          <p:cNvSpPr/>
          <p:nvPr/>
        </p:nvSpPr>
        <p:spPr>
          <a:xfrm>
            <a:off x="3520239" y="5086173"/>
            <a:ext cx="475006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Rechtsformen vor dem Hintergrund der Geschäftsidee vergleichen 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4115424" y="1862162"/>
            <a:ext cx="162095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Inhalt, Funktion, </a:t>
            </a:r>
            <a:r>
              <a:rPr lang="de-DE" sz="900" i="1" dirty="0" smtClean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Adressaten</a:t>
            </a:r>
            <a:endParaRPr lang="de-DE" sz="900" dirty="0"/>
          </a:p>
        </p:txBody>
      </p:sp>
      <p:sp>
        <p:nvSpPr>
          <p:cNvPr id="13" name="Rechteck 12"/>
          <p:cNvSpPr/>
          <p:nvPr/>
        </p:nvSpPr>
        <p:spPr>
          <a:xfrm>
            <a:off x="4573809" y="4876154"/>
            <a:ext cx="20826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GbR, Einzelunternehmen, GmbH/UG</a:t>
            </a:r>
            <a:endParaRPr lang="de-DE" sz="900" dirty="0"/>
          </a:p>
        </p:txBody>
      </p:sp>
      <p:sp>
        <p:nvSpPr>
          <p:cNvPr id="14" name="Rechteck 13"/>
          <p:cNvSpPr/>
          <p:nvPr/>
        </p:nvSpPr>
        <p:spPr>
          <a:xfrm>
            <a:off x="4292639" y="5426997"/>
            <a:ext cx="119150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Min­destkapital Haftung</a:t>
            </a:r>
          </a:p>
          <a:p>
            <a:r>
              <a:rPr lang="de-DE" sz="900" i="1" dirty="0" smtClean="0">
                <a:solidFill>
                  <a:srgbClr val="000000"/>
                </a:solidFill>
                <a:latin typeface="Arial" panose="020B0604020202020204" pitchFamily="34" charset="0"/>
                <a:ea typeface="PMingLiU"/>
              </a:rPr>
              <a:t>Geschäftsführung</a:t>
            </a:r>
            <a:endParaRPr lang="de-DE" sz="900" dirty="0"/>
          </a:p>
        </p:txBody>
      </p:sp>
      <p:sp>
        <p:nvSpPr>
          <p:cNvPr id="15" name="Rechteck 14"/>
          <p:cNvSpPr/>
          <p:nvPr/>
        </p:nvSpPr>
        <p:spPr>
          <a:xfrm>
            <a:off x="298236" y="4330790"/>
            <a:ext cx="236154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Kapitalbedarfsplanung durchführen</a:t>
            </a:r>
            <a:endParaRPr lang="de-DE" sz="1000" dirty="0"/>
          </a:p>
        </p:txBody>
      </p:sp>
      <p:sp>
        <p:nvSpPr>
          <p:cNvPr id="61" name="Rechteck 60"/>
          <p:cNvSpPr/>
          <p:nvPr/>
        </p:nvSpPr>
        <p:spPr>
          <a:xfrm>
            <a:off x="826470" y="4113831"/>
            <a:ext cx="11400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Kapitalbedarfsplan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Grafik 64" descr="Drahtlos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03"/>
              </a:ext>
            </a:extLst>
          </a:blip>
          <a:stretch>
            <a:fillRect/>
          </a:stretch>
        </p:blipFill>
        <p:spPr>
          <a:xfrm>
            <a:off x="6307072" y="3548652"/>
            <a:ext cx="430282" cy="430282"/>
          </a:xfrm>
          <a:prstGeom prst="rect">
            <a:avLst/>
          </a:prstGeom>
        </p:spPr>
      </p:pic>
      <p:pic>
        <p:nvPicPr>
          <p:cNvPr id="66" name="Grafik 65" descr="LKW"/>
          <p:cNvPicPr>
            <a:picLocks noChangeAspect="1"/>
          </p:cNvPicPr>
          <p:nvPr/>
        </p:nvPicPr>
        <p:blipFill>
          <a:blip r:embed="rId20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07"/>
              </a:ext>
            </a:extLst>
          </a:blip>
          <a:stretch>
            <a:fillRect/>
          </a:stretch>
        </p:blipFill>
        <p:spPr>
          <a:xfrm>
            <a:off x="7313329" y="3577569"/>
            <a:ext cx="473292" cy="473292"/>
          </a:xfrm>
          <a:prstGeom prst="rect">
            <a:avLst/>
          </a:prstGeom>
        </p:spPr>
      </p:pic>
      <p:pic>
        <p:nvPicPr>
          <p:cNvPr id="67" name="Grafik 66" descr="Schlepper"/>
          <p:cNvPicPr>
            <a:picLocks noChangeAspect="1"/>
          </p:cNvPicPr>
          <p:nvPr/>
        </p:nvPicPr>
        <p:blipFill>
          <a:blip r:embed="rId40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25"/>
              </a:ext>
            </a:extLst>
          </a:blip>
          <a:stretch>
            <a:fillRect/>
          </a:stretch>
        </p:blipFill>
        <p:spPr>
          <a:xfrm>
            <a:off x="6764193" y="3519887"/>
            <a:ext cx="443525" cy="443525"/>
          </a:xfrm>
          <a:prstGeom prst="rect">
            <a:avLst/>
          </a:prstGeom>
        </p:spPr>
      </p:pic>
      <p:pic>
        <p:nvPicPr>
          <p:cNvPr id="68" name="Grafik 67" descr="Laubbaum"/>
          <p:cNvPicPr>
            <a:picLocks noChangeAspect="1"/>
          </p:cNvPicPr>
          <p:nvPr/>
        </p:nvPicPr>
        <p:blipFill>
          <a:blip r:embed="rId42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025"/>
              </a:ext>
            </a:extLst>
          </a:blip>
          <a:stretch>
            <a:fillRect/>
          </a:stretch>
        </p:blipFill>
        <p:spPr>
          <a:xfrm>
            <a:off x="7864987" y="3587589"/>
            <a:ext cx="385192" cy="385192"/>
          </a:xfrm>
          <a:prstGeom prst="rect">
            <a:avLst/>
          </a:prstGeom>
        </p:spPr>
      </p:pic>
      <p:pic>
        <p:nvPicPr>
          <p:cNvPr id="69" name="Grafik 68" descr="Glühbirne und Zahnrad"/>
          <p:cNvPicPr>
            <a:picLocks noChangeAspect="1"/>
          </p:cNvPicPr>
          <p:nvPr/>
        </p:nvPicPr>
        <p:blipFill>
          <a:blip r:embed="rId102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73"/>
              </a:ext>
            </a:extLst>
          </a:blip>
          <a:stretch>
            <a:fillRect/>
          </a:stretch>
        </p:blipFill>
        <p:spPr>
          <a:xfrm>
            <a:off x="5497156" y="5383297"/>
            <a:ext cx="503763" cy="503763"/>
          </a:xfrm>
          <a:prstGeom prst="rect">
            <a:avLst/>
          </a:prstGeom>
        </p:spPr>
      </p:pic>
      <p:pic>
        <p:nvPicPr>
          <p:cNvPr id="70" name="Grafik 69" descr="Karte mit Stecknadel"/>
          <p:cNvPicPr>
            <a:picLocks noChangeAspect="1"/>
          </p:cNvPicPr>
          <p:nvPr/>
        </p:nvPicPr>
        <p:blipFill>
          <a:blip r:embed="rId127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03"/>
              </a:ext>
            </a:extLst>
          </a:blip>
          <a:stretch>
            <a:fillRect/>
          </a:stretch>
        </p:blipFill>
        <p:spPr>
          <a:xfrm>
            <a:off x="4559744" y="2327639"/>
            <a:ext cx="606197" cy="606197"/>
          </a:xfrm>
          <a:prstGeom prst="rect">
            <a:avLst/>
          </a:prstGeom>
        </p:spPr>
      </p:pic>
      <p:pic>
        <p:nvPicPr>
          <p:cNvPr id="71" name="Grafik 70" descr="Euro"/>
          <p:cNvPicPr>
            <a:picLocks noChangeAspect="1"/>
          </p:cNvPicPr>
          <p:nvPr/>
        </p:nvPicPr>
        <p:blipFill>
          <a:blip r:embed="rId127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781577" y="4636714"/>
            <a:ext cx="407164" cy="407164"/>
          </a:xfrm>
          <a:prstGeom prst="rect">
            <a:avLst/>
          </a:prstGeom>
        </p:spPr>
      </p:pic>
      <p:pic>
        <p:nvPicPr>
          <p:cNvPr id="74" name="Grafik 73" descr="Dokument"/>
          <p:cNvPicPr>
            <a:picLocks noChangeAspect="1"/>
          </p:cNvPicPr>
          <p:nvPr/>
        </p:nvPicPr>
        <p:blipFill>
          <a:blip r:embed="rId127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1194837" y="4636245"/>
            <a:ext cx="403323" cy="403323"/>
          </a:xfrm>
          <a:prstGeom prst="rect">
            <a:avLst/>
          </a:prstGeom>
        </p:spPr>
      </p:pic>
      <p:pic>
        <p:nvPicPr>
          <p:cNvPr id="29" name="Grafik 28"/>
          <p:cNvPicPr>
            <a:picLocks noChangeAspect="1"/>
          </p:cNvPicPr>
          <p:nvPr/>
        </p:nvPicPr>
        <p:blipFill>
          <a:blip r:embed="rId127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33"/>
              </a:ext>
            </a:extLst>
          </a:blip>
          <a:stretch>
            <a:fillRect/>
          </a:stretch>
        </p:blipFill>
        <p:spPr>
          <a:xfrm>
            <a:off x="1187224" y="2748470"/>
            <a:ext cx="497587" cy="497587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2051720" y="6439485"/>
            <a:ext cx="6048672" cy="365125"/>
          </a:xfrm>
        </p:spPr>
        <p:txBody>
          <a:bodyPr/>
          <a:lstStyle/>
          <a:p>
            <a:r>
              <a:rPr lang="de-DE" dirty="0" smtClean="0"/>
              <a:t>Prüfungsbereich Wirtschafts- und Sozialkunde – gewerbliche, hauswirtschaftlich-pflegerisch-sozialpädagogische sowie </a:t>
            </a:r>
            <a:r>
              <a:rPr lang="de-DE" smtClean="0"/>
              <a:t>landwirtschaftliche Berufsschule</a:t>
            </a:r>
            <a:endParaRPr lang="de-DE" dirty="0"/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12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329559">
            <a:off x="3152877" y="1686253"/>
            <a:ext cx="491202" cy="491202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12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144290">
            <a:off x="6518592" y="2196425"/>
            <a:ext cx="491202" cy="491202"/>
          </a:xfrm>
          <a:prstGeom prst="rect">
            <a:avLst/>
          </a:prstGeom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12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008997">
            <a:off x="7962919" y="4544860"/>
            <a:ext cx="491202" cy="491202"/>
          </a:xfrm>
          <a:prstGeom prst="rect">
            <a:avLst/>
          </a:prstGeom>
        </p:spPr>
      </p:pic>
      <p:pic>
        <p:nvPicPr>
          <p:cNvPr id="35" name="Grafik 34"/>
          <p:cNvPicPr>
            <a:picLocks noChangeAspect="1"/>
          </p:cNvPicPr>
          <p:nvPr/>
        </p:nvPicPr>
        <p:blipFill>
          <a:blip r:embed="rId12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664517">
            <a:off x="2475451" y="5061839"/>
            <a:ext cx="491202" cy="491202"/>
          </a:xfrm>
          <a:prstGeom prst="rect">
            <a:avLst/>
          </a:prstGeom>
        </p:spPr>
      </p:pic>
      <p:sp>
        <p:nvSpPr>
          <p:cNvPr id="30" name="Textfeld 150"/>
          <p:cNvSpPr txBox="1"/>
          <p:nvPr/>
        </p:nvSpPr>
        <p:spPr>
          <a:xfrm>
            <a:off x="6605686" y="4665348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65000"/>
                  </a:schemeClr>
                </a:solidFill>
              </a:rPr>
              <a:t>§§</a:t>
            </a:r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PresentationFormat>Bildschirmpräsentation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PMingLiU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2021-09-20T09:13:49Z</dcterms:modified>
</cp:coreProperties>
</file>