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16.02.2026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51520" y="6453336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105" y="128290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 Organizer: Lernfeld 11 – Geschäftsprozesse darstellen und optimieren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516579" y="592271"/>
            <a:ext cx="4536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besitzen die Kompetenz, die Arbeits- und Geschäftsprozesse des Betriebes darzustellen, zu optimieren und zur Qualitätssicherung sowie zur kontinuierlichen Verbesserung von Arbeitsprozessen beizutragen.“</a:t>
            </a:r>
          </a:p>
        </p:txBody>
      </p:sp>
      <p:sp>
        <p:nvSpPr>
          <p:cNvPr id="84" name="Rechtec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891" y="1352829"/>
            <a:ext cx="20401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Aufbauorganisation darstellen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echteck 8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26366" y="1475406"/>
            <a:ext cx="196720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Kern- und Unterstützungsprozesse</a:t>
            </a:r>
            <a:endParaRPr lang="de-DE" sz="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71800" y="1699165"/>
            <a:ext cx="22284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Geschäftsprozesse differenzieren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Pfeil nach rechts 4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87972">
            <a:off x="2351803" y="1590873"/>
            <a:ext cx="336300" cy="247949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8" name="Pfeil nach rechts 1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6984942">
            <a:off x="6355284" y="4326356"/>
            <a:ext cx="336300" cy="247949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9" name="Pfeil nach rechts 1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873965">
            <a:off x="5172263" y="2178107"/>
            <a:ext cx="336300" cy="247949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Pfeil nach rechts 5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1478764">
            <a:off x="3363480" y="5199889"/>
            <a:ext cx="336300" cy="247949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56680" y="2874513"/>
            <a:ext cx="13821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Prozesse darstellen</a:t>
            </a:r>
            <a:endParaRPr lang="de-DE" sz="1000" dirty="0"/>
          </a:p>
        </p:txBody>
      </p:sp>
      <p:sp>
        <p:nvSpPr>
          <p:cNvPr id="3" name="Rechteck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74541" y="2643921"/>
            <a:ext cx="27900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Ablaufdiagramme, ereignisgesteuerte Prozesskette</a:t>
            </a:r>
            <a:endParaRPr lang="de-DE" sz="900" dirty="0"/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0" y="5072011"/>
            <a:ext cx="16337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Schnittstellen erkunden</a:t>
            </a:r>
            <a:endParaRPr lang="de-DE" sz="1000" dirty="0"/>
          </a:p>
        </p:txBody>
      </p:sp>
      <p:sp>
        <p:nvSpPr>
          <p:cNvPr id="5" name="Rechteck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9240" y="4760998"/>
            <a:ext cx="23984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Schwachstellenanalyse durchführen</a:t>
            </a:r>
            <a:endParaRPr lang="de-DE" sz="1000" dirty="0"/>
          </a:p>
        </p:txBody>
      </p:sp>
      <p:pic>
        <p:nvPicPr>
          <p:cNvPr id="66" name="Grafik 65" descr="Advance Organizer: Lernfeld 11 – Geschäftsprozesse darstellen und optimieren&#10;&#10;Hinweis: der Advance Organizer ist eine visuelle Lern und Orientierungshilfe, die Themen gedanklich strukturiert und verknüpft. &#10;&#10;I. Kernkompetenz des Lernfelds&#10;„Die Schülerinnen und Schüler besitzen die Kompetenz, die Arbeits- und Geschäfts-prozesse des Betriebes darzustellen, zu optimieren und zur Qualitätssicherung sowie zur kontinuierlichen Verbesserung von Arbeitsprozessen beizutragen.“&#10;&#10;II. Struktur des Lernfelds in barrierefreier Form (Abbildung der einzelnen Lernsituatio-nen)  &#10;&#10;1. Aufbauorganisation darstellen&#10;2. Geschäftsprozesse differenzieren&#10;3. Prozesse darstellen&#10;4. Schnittstellen erkunden&#10;5. Schwachstellenanalyse durchführen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4727" y="1650670"/>
            <a:ext cx="524248" cy="524248"/>
          </a:xfrm>
          <a:prstGeom prst="rect">
            <a:avLst/>
          </a:prstGeom>
        </p:spPr>
      </p:pic>
      <p:pic>
        <p:nvPicPr>
          <p:cNvPr id="68" name="Grafik 6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91880" y="1996007"/>
            <a:ext cx="577924" cy="577924"/>
          </a:xfrm>
          <a:prstGeom prst="rect">
            <a:avLst/>
          </a:prstGeom>
        </p:spPr>
      </p:pic>
      <p:pic>
        <p:nvPicPr>
          <p:cNvPr id="71" name="Grafik 7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92280" y="3234420"/>
            <a:ext cx="490751" cy="490751"/>
          </a:xfrm>
          <a:prstGeom prst="rect">
            <a:avLst/>
          </a:prstGeom>
        </p:spPr>
      </p:pic>
      <p:pic>
        <p:nvPicPr>
          <p:cNvPr id="72" name="Grafik 7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523434" y="3232545"/>
            <a:ext cx="488100" cy="488100"/>
          </a:xfrm>
          <a:prstGeom prst="rect">
            <a:avLst/>
          </a:prstGeom>
        </p:spPr>
      </p:pic>
      <p:cxnSp>
        <p:nvCxnSpPr>
          <p:cNvPr id="73" name="Gerade Verbindung mit Pfeil 7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1725540" y="2041224"/>
            <a:ext cx="1415043" cy="265751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mit Pfeil 7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2925088" y="4896088"/>
            <a:ext cx="1591491" cy="2642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5548476" y="3139744"/>
            <a:ext cx="974958" cy="191919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Grafik 8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7054" y="5058940"/>
            <a:ext cx="496800" cy="496800"/>
          </a:xfrm>
          <a:prstGeom prst="rect">
            <a:avLst/>
          </a:prstGeom>
        </p:spPr>
      </p:pic>
      <p:pic>
        <p:nvPicPr>
          <p:cNvPr id="86" name="Grafik 8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94284" y="5069479"/>
            <a:ext cx="497100" cy="497100"/>
          </a:xfrm>
          <a:prstGeom prst="rect">
            <a:avLst/>
          </a:prstGeom>
        </p:spPr>
      </p:pic>
      <p:pic>
        <p:nvPicPr>
          <p:cNvPr id="93" name="Grafik 9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11221" y="5276321"/>
            <a:ext cx="637255" cy="63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PresentationFormat>Bildschirmpräsentation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2026-02-16T10:42:16Z</dcterms:modified>
</cp:coreProperties>
</file>