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6858000" cy="9144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15" autoAdjust="0"/>
    <p:restoredTop sz="94660"/>
  </p:normalViewPr>
  <p:slideViewPr>
    <p:cSldViewPr snapToGrid="0">
      <p:cViewPr varScale="1">
        <p:scale>
          <a:sx n="86" d="100"/>
          <a:sy n="86" d="100"/>
        </p:scale>
        <p:origin x="2808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14134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858076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969887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350554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38261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38529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327355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702141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75510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117825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85509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CFE8FD-A58E-45CF-A29D-6451B7C6C94E}" type="datetimeFigureOut">
              <a:rPr lang="de-DE" smtClean="0"/>
              <a:t>15.07.2020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F9A3FC-ACEB-468F-B449-7E402D60D47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623894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eck 6"/>
          <p:cNvSpPr/>
          <p:nvPr/>
        </p:nvSpPr>
        <p:spPr>
          <a:xfrm>
            <a:off x="530289" y="512892"/>
            <a:ext cx="5749780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de-DE" sz="4800" b="1" cap="none" spc="0" dirty="0" smtClean="0">
                <a:ln w="10160">
                  <a:solidFill>
                    <a:schemeClr val="accent5"/>
                  </a:solidFill>
                  <a:prstDash val="solid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Einzelhändlerverband</a:t>
            </a:r>
            <a:endParaRPr lang="de-DE" sz="4800" b="1" cap="none" spc="0" dirty="0">
              <a:ln w="10160">
                <a:solidFill>
                  <a:schemeClr val="accent5"/>
                </a:solidFill>
                <a:prstDash val="solid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</a:endParaRPr>
          </a:p>
        </p:txBody>
      </p:sp>
      <p:sp>
        <p:nvSpPr>
          <p:cNvPr id="8" name="Textfeld 7"/>
          <p:cNvSpPr txBox="1"/>
          <p:nvPr/>
        </p:nvSpPr>
        <p:spPr>
          <a:xfrm>
            <a:off x="1243402" y="1758025"/>
            <a:ext cx="440680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2400" dirty="0" smtClean="0">
                <a:latin typeface="Arial Rounded MT Bold" panose="020F0704030504030204" pitchFamily="34" charset="0"/>
              </a:rPr>
              <a:t>Herzlich willkommen zur Informationsveranstaltung zum Thema</a:t>
            </a:r>
          </a:p>
          <a:p>
            <a:pPr algn="ctr"/>
            <a:endParaRPr lang="de-DE" sz="2400" dirty="0">
              <a:latin typeface="Arial Rounded MT Bold" panose="020F0704030504030204" pitchFamily="34" charset="0"/>
            </a:endParaRPr>
          </a:p>
          <a:p>
            <a:pPr algn="ctr"/>
            <a:r>
              <a:rPr lang="de-DE" sz="2400" dirty="0" smtClean="0">
                <a:latin typeface="Arial Rounded MT Bold" panose="020F0704030504030204" pitchFamily="34" charset="0"/>
              </a:rPr>
              <a:t>„Stopp, haltet den Dieb – Ladendiebstahl verhindern!“</a:t>
            </a:r>
            <a:endParaRPr lang="de-DE" sz="2400" dirty="0">
              <a:latin typeface="Arial Rounded MT Bold" panose="020F0704030504030204" pitchFamily="34" charset="0"/>
            </a:endParaRPr>
          </a:p>
        </p:txBody>
      </p:sp>
      <p:sp>
        <p:nvSpPr>
          <p:cNvPr id="11" name="Textfeld 10"/>
          <p:cNvSpPr txBox="1"/>
          <p:nvPr/>
        </p:nvSpPr>
        <p:spPr>
          <a:xfrm>
            <a:off x="409213" y="4905255"/>
            <a:ext cx="6239618" cy="369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2000" dirty="0" smtClean="0">
                <a:latin typeface="Arial Rounded MT Bold" panose="020F0704030504030204" pitchFamily="34" charset="0"/>
              </a:rPr>
              <a:t>Experten im Gespräch:</a:t>
            </a:r>
          </a:p>
          <a:p>
            <a:pPr algn="ctr"/>
            <a:endParaRPr lang="de-DE" sz="1600" dirty="0">
              <a:latin typeface="Arial Rounded MT Bold" panose="020F0704030504030204" pitchFamily="34" charset="0"/>
            </a:endParaRPr>
          </a:p>
          <a:p>
            <a:pPr algn="ctr">
              <a:lnSpc>
                <a:spcPct val="150000"/>
              </a:lnSpc>
            </a:pPr>
            <a:r>
              <a:rPr lang="de-DE" dirty="0" smtClean="0">
                <a:latin typeface="Arial Rounded MT Bold" panose="020F0704030504030204" pitchFamily="34" charset="0"/>
              </a:rPr>
              <a:t>Kaufhausdetektiv </a:t>
            </a:r>
            <a:r>
              <a:rPr lang="de-DE" dirty="0">
                <a:latin typeface="Arial Rounded MT Bold" panose="020F0704030504030204" pitchFamily="34" charset="0"/>
              </a:rPr>
              <a:t>Tobias Haller zum Thema Personenkreis, Methoden und Vorgehensweise von Ladendieben </a:t>
            </a:r>
          </a:p>
          <a:p>
            <a:pPr algn="ctr">
              <a:lnSpc>
                <a:spcPct val="150000"/>
              </a:lnSpc>
            </a:pPr>
            <a:endParaRPr lang="de-DE" sz="2400" dirty="0">
              <a:latin typeface="Arial Rounded MT Bold" panose="020F0704030504030204" pitchFamily="34" charset="0"/>
            </a:endParaRPr>
          </a:p>
          <a:p>
            <a:pPr algn="ctr">
              <a:lnSpc>
                <a:spcPct val="150000"/>
              </a:lnSpc>
            </a:pPr>
            <a:r>
              <a:rPr lang="de-DE" dirty="0">
                <a:latin typeface="Arial Rounded MT Bold" panose="020F0704030504030204" pitchFamily="34" charset="0"/>
              </a:rPr>
              <a:t>Berater und Trainer Manfred </a:t>
            </a:r>
            <a:r>
              <a:rPr lang="de-DE" dirty="0" smtClean="0">
                <a:latin typeface="Arial Rounded MT Bold" panose="020F0704030504030204" pitchFamily="34" charset="0"/>
              </a:rPr>
              <a:t>Schlüter zum </a:t>
            </a:r>
            <a:r>
              <a:rPr lang="de-DE" dirty="0">
                <a:latin typeface="Arial Rounded MT Bold" panose="020F0704030504030204" pitchFamily="34" charset="0"/>
              </a:rPr>
              <a:t>Thema verdächtiges Kundenverhalten und mögliche Maßnahmen zum Schutz von </a:t>
            </a:r>
            <a:r>
              <a:rPr lang="de-DE" dirty="0" smtClean="0">
                <a:latin typeface="Arial Rounded MT Bold" panose="020F0704030504030204" pitchFamily="34" charset="0"/>
              </a:rPr>
              <a:t>Ladendiebstählen</a:t>
            </a:r>
            <a:endParaRPr lang="de-DE" dirty="0">
              <a:latin typeface="Arial Rounded MT Bold" panose="020F0704030504030204" pitchFamily="34" charset="0"/>
            </a:endParaRPr>
          </a:p>
        </p:txBody>
      </p:sp>
      <p:pic>
        <p:nvPicPr>
          <p:cNvPr id="2" name="Grafik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5737" y="3139010"/>
            <a:ext cx="927339" cy="927339"/>
          </a:xfrm>
          <a:prstGeom prst="rect">
            <a:avLst/>
          </a:prstGeom>
        </p:spPr>
      </p:pic>
      <p:pic>
        <p:nvPicPr>
          <p:cNvPr id="12" name="Grafik 1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10536" y="3165644"/>
            <a:ext cx="927339" cy="9273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89977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49</Words>
  <PresentationFormat>Bildschirmpräsentation (4:3)</PresentationFormat>
  <Paragraphs>9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Arial Rounded MT Bold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2018-05-08T09:51:23Z</dcterms:created>
  <dcterms:modified xsi:type="dcterms:W3CDTF">2020-07-15T16:19:41Z</dcterms:modified>
</cp:coreProperties>
</file>

<file path=docProps/thumbnail.jpeg>
</file>