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8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1413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807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98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055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82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8529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735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0214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551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178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550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FE8FD-A58E-45CF-A29D-6451B7C6C94E}" type="datetimeFigureOut">
              <a:rPr lang="de-DE" smtClean="0"/>
              <a:t>15.07.2020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9A3FC-ACEB-468F-B449-7E402D60D4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38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530289" y="512892"/>
            <a:ext cx="57497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8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Einzelhändlerverband</a:t>
            </a:r>
            <a:endParaRPr lang="de-DE" sz="4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243402" y="1758025"/>
            <a:ext cx="4406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Arial Rounded MT Bold" panose="020F0704030504030204" pitchFamily="34" charset="0"/>
              </a:rPr>
              <a:t>Herzlich willkommen zur Informationsveranstaltung zum Thema</a:t>
            </a:r>
          </a:p>
          <a:p>
            <a:pPr algn="ctr"/>
            <a:endParaRPr lang="de-DE" sz="2400" dirty="0">
              <a:latin typeface="Arial Rounded MT Bold" panose="020F0704030504030204" pitchFamily="34" charset="0"/>
            </a:endParaRPr>
          </a:p>
          <a:p>
            <a:pPr algn="ctr"/>
            <a:r>
              <a:rPr lang="de-DE" sz="2400" dirty="0" smtClean="0">
                <a:latin typeface="Arial Rounded MT Bold" panose="020F0704030504030204" pitchFamily="34" charset="0"/>
              </a:rPr>
              <a:t>„Stopp, haltet den Dieb – Ladendiebstahl verhindern!“</a:t>
            </a:r>
            <a:endParaRPr lang="de-DE" sz="2400" dirty="0">
              <a:latin typeface="Arial Rounded MT Bold" panose="020F070403050403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09213" y="4905255"/>
            <a:ext cx="62396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latin typeface="Arial Rounded MT Bold" panose="020F0704030504030204" pitchFamily="34" charset="0"/>
              </a:rPr>
              <a:t>Experten im Gespräch:</a:t>
            </a:r>
          </a:p>
          <a:p>
            <a:pPr algn="ctr"/>
            <a:endParaRPr lang="de-DE" sz="1600" dirty="0">
              <a:latin typeface="Arial Rounded MT Bold" panose="020F07040305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de-DE" dirty="0" smtClean="0">
                <a:latin typeface="Arial Rounded MT Bold" panose="020F0704030504030204" pitchFamily="34" charset="0"/>
              </a:rPr>
              <a:t>Kaufhausdetektiv </a:t>
            </a:r>
            <a:r>
              <a:rPr lang="de-DE" dirty="0">
                <a:latin typeface="Arial Rounded MT Bold" panose="020F0704030504030204" pitchFamily="34" charset="0"/>
              </a:rPr>
              <a:t>Tobias Haller zum Thema Personenkreis, Methoden und Vorgehensweise von Ladendieben </a:t>
            </a:r>
          </a:p>
          <a:p>
            <a:pPr algn="ctr">
              <a:lnSpc>
                <a:spcPct val="150000"/>
              </a:lnSpc>
            </a:pPr>
            <a:endParaRPr lang="de-DE" sz="2400" dirty="0">
              <a:latin typeface="Arial Rounded MT Bold" panose="020F07040305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de-DE" dirty="0">
                <a:latin typeface="Arial Rounded MT Bold" panose="020F0704030504030204" pitchFamily="34" charset="0"/>
              </a:rPr>
              <a:t>Berater und Trainer Manfred </a:t>
            </a:r>
            <a:r>
              <a:rPr lang="de-DE" dirty="0" smtClean="0">
                <a:latin typeface="Arial Rounded MT Bold" panose="020F0704030504030204" pitchFamily="34" charset="0"/>
              </a:rPr>
              <a:t>Schlüter zum </a:t>
            </a:r>
            <a:r>
              <a:rPr lang="de-DE" dirty="0">
                <a:latin typeface="Arial Rounded MT Bold" panose="020F0704030504030204" pitchFamily="34" charset="0"/>
              </a:rPr>
              <a:t>Thema verdächtiges Kundenverhalten und mögliche Maßnahmen zum Schutz von </a:t>
            </a:r>
            <a:r>
              <a:rPr lang="de-DE" dirty="0" smtClean="0">
                <a:latin typeface="Arial Rounded MT Bold" panose="020F0704030504030204" pitchFamily="34" charset="0"/>
              </a:rPr>
              <a:t>Ladendiebstählen</a:t>
            </a:r>
            <a:endParaRPr lang="de-DE" dirty="0">
              <a:latin typeface="Arial Rounded MT Bold" panose="020F0704030504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37" y="3139010"/>
            <a:ext cx="927339" cy="92733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536" y="3165644"/>
            <a:ext cx="927339" cy="92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97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49</Words>
  <PresentationFormat>Bildschirmpräsentation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2018-05-08T09:51:23Z</dcterms:created>
  <dcterms:modified xsi:type="dcterms:W3CDTF">2020-07-15T16:19:41Z</dcterms:modified>
</cp:coreProperties>
</file>