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4" r:id="rId4"/>
    <p:sldId id="267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5E6C-ECA2-41E4-ACEB-DC4FF850B4F0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9E60D-4C58-4059-B18A-CAB7B4EB1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221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B4E4-E3C4-41C3-BAEE-F36853FDB47C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79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09461-4D2E-4C25-994E-9FA0F5E254B3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53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77555-CB9B-472C-A1E0-AC7928175315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24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A1AD-171E-4945-A548-B86A6774F047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44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1F59-34B7-41E0-A816-19E0B5BC8E06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52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8907B-93BB-4918-86AF-14573ECF1583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7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C738B-8F12-40EA-920D-59296831006C}" type="datetime1">
              <a:rPr lang="de-DE" smtClean="0"/>
              <a:t>11.10.2021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440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F229-5128-46D4-AC4A-34E94DCBF41B}" type="datetime1">
              <a:rPr lang="de-DE" smtClean="0"/>
              <a:t>11.10.2021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06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4A6F-3CA7-4C3A-9AE7-E7917BFA0E37}" type="datetime1">
              <a:rPr lang="de-DE" smtClean="0"/>
              <a:t>11.10.2021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78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868E-17D9-49C0-B049-5865820FF750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99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AA1E-6FFB-45C5-A6CA-2D0130489BFD}" type="datetime1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5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8D301-9F54-487B-BEB3-4DF5B5F61850}" type="datetime1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Fachredaktion Deutsch, www.deutsch-bw.de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64034-A8EE-47E8-85E5-B21380BF24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45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commons.wikimedia.org/wiki/File:Aufgabe-zeichnen.svg" TargetMode="External"/><Relationship Id="rId4" Type="http://schemas.openxmlformats.org/officeDocument/2006/relationships/hyperlink" Target="https://commons.wikimedia.org/w/index.php?search=icon+film&amp;title=Special:MediaSearch&amp;go=Go&amp;type=imag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mantik-jena.de/de/einblick/jenaer_fruehromantik/424738" TargetMode="External"/><Relationship Id="rId2" Type="http://schemas.openxmlformats.org/officeDocument/2006/relationships/hyperlink" Target="http://www.aphilia.de/literatur-fruehromantik-02-jenaer-krei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Die Epoche der Romantik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Erarbeitung der Epoche II</a:t>
            </a:r>
          </a:p>
          <a:p>
            <a:r>
              <a:rPr lang="de-DE" dirty="0" smtClean="0"/>
              <a:t>Zeitumfang</a:t>
            </a:r>
            <a:r>
              <a:rPr lang="de-DE" smtClean="0"/>
              <a:t>: 1 Schulstunde</a:t>
            </a:r>
            <a:endParaRPr lang="de-DE" dirty="0" smtClean="0"/>
          </a:p>
        </p:txBody>
      </p:sp>
      <p:pic>
        <p:nvPicPr>
          <p:cNvPr id="7170" name="Picture 2" descr="https://i1.wp.com/www.lyrisches-wir.de/wp-content/uploads/2013/06/Caspar_David_Friedrich_-_Mondaufgang_am_Meer.jpg?resize=900%2C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1938"/>
            <a:ext cx="6120680" cy="2040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623964" y="6381328"/>
            <a:ext cx="3968080" cy="365125"/>
          </a:xfrm>
        </p:spPr>
        <p:txBody>
          <a:bodyPr/>
          <a:lstStyle/>
          <a:p>
            <a:r>
              <a:rPr lang="de-DE" dirty="0" smtClean="0"/>
              <a:t>Fachredaktion Deutsch, www.deutsch-bw.de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832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Informationen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 smtClean="0"/>
              <a:t>Folgenden Icons begegnen Ihnen in der Präsentation:</a:t>
            </a:r>
          </a:p>
          <a:p>
            <a:pPr marL="0" indent="0">
              <a:buNone/>
            </a:pPr>
            <a:endParaRPr lang="de-DE" sz="2800" dirty="0" smtClean="0"/>
          </a:p>
          <a:p>
            <a:r>
              <a:rPr lang="de-DE" sz="2800" dirty="0" smtClean="0"/>
              <a:t>Arbeitsauftrag:</a:t>
            </a:r>
          </a:p>
          <a:p>
            <a:r>
              <a:rPr lang="de-DE" sz="2800" dirty="0" smtClean="0"/>
              <a:t>Film: </a:t>
            </a:r>
          </a:p>
          <a:p>
            <a:r>
              <a:rPr lang="de-DE" sz="2800" dirty="0" smtClean="0"/>
              <a:t>Dauer der Erarbeitung:</a:t>
            </a:r>
            <a:endParaRPr lang="de-DE" sz="2800" dirty="0"/>
          </a:p>
        </p:txBody>
      </p:sp>
      <p:pic>
        <p:nvPicPr>
          <p:cNvPr id="4" name="Picture 4" descr="File:Aufgabe-zeichnen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223499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File:Media-video-film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20094"/>
            <a:ext cx="720080" cy="74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/>
        </p:nvSpPr>
        <p:spPr>
          <a:xfrm>
            <a:off x="107504" y="5978031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Icons: Gemeinfrei, </a:t>
            </a:r>
            <a:r>
              <a:rPr lang="de-DE" sz="1200" dirty="0" smtClean="0">
                <a:hlinkClick r:id="rId4"/>
              </a:rPr>
              <a:t>https://commons.wikimedia.org/w/index.php?search=icon+film&amp;title=Special:MediaSearch&amp;go=Go&amp;type=image</a:t>
            </a:r>
            <a:r>
              <a:rPr lang="de-DE" sz="1200" dirty="0" smtClean="0"/>
              <a:t>, </a:t>
            </a:r>
            <a:r>
              <a:rPr lang="de-DE" sz="1200" dirty="0" smtClean="0">
                <a:hlinkClick r:id="rId5"/>
              </a:rPr>
              <a:t>https://commons.wikimedia.org/wiki/File:Aufgabe-zeichnen.svg</a:t>
            </a:r>
            <a:r>
              <a:rPr lang="de-DE" sz="1200" dirty="0" smtClean="0"/>
              <a:t> </a:t>
            </a:r>
            <a:endParaRPr lang="de-DE" sz="1200" dirty="0"/>
          </a:p>
        </p:txBody>
      </p:sp>
      <p:pic>
        <p:nvPicPr>
          <p:cNvPr id="6148" name="Picture 4" descr="Zeit sparen - Kostenlose hände und gesten Icon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966" y="3284984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de-DE" smtClean="0"/>
              <a:t>Fachredaktion Deutsch, www.deutsch-bw.de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00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Aufbau: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Stunde 1 </a:t>
            </a:r>
          </a:p>
          <a:p>
            <a:r>
              <a:rPr lang="de-DE" dirty="0" smtClean="0"/>
              <a:t>Die Malerei der Romantik</a:t>
            </a:r>
          </a:p>
          <a:p>
            <a:r>
              <a:rPr lang="de-DE" dirty="0" smtClean="0"/>
              <a:t>Der Begriff „Romantik“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Stunde 2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Jena und der Jenaer Kreis</a:t>
            </a:r>
          </a:p>
          <a:p>
            <a:pPr marL="0" indent="0">
              <a:buNone/>
            </a:pPr>
            <a:r>
              <a:rPr lang="de-DE" dirty="0" smtClean="0"/>
              <a:t>Stunde 3/4 </a:t>
            </a:r>
          </a:p>
          <a:p>
            <a:r>
              <a:rPr lang="de-DE" dirty="0" smtClean="0"/>
              <a:t>Schriftsteller </a:t>
            </a:r>
            <a:r>
              <a:rPr lang="de-DE" smtClean="0"/>
              <a:t>der Romantik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256112" cy="365125"/>
          </a:xfrm>
        </p:spPr>
        <p:txBody>
          <a:bodyPr/>
          <a:lstStyle/>
          <a:p>
            <a:r>
              <a:rPr lang="de-DE" dirty="0" smtClean="0"/>
              <a:t>Fachredaktion Deutsch, www.deutsch-bw.de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731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Jena und der Jenaer Kreis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smtClean="0"/>
              <a:t>Erarbeiten </a:t>
            </a:r>
            <a:r>
              <a:rPr lang="de-DE" dirty="0" smtClean="0"/>
              <a:t>Sie dann die Bedeutung </a:t>
            </a:r>
            <a:r>
              <a:rPr lang="de-DE" dirty="0" smtClean="0"/>
              <a:t>Jenas und des </a:t>
            </a:r>
            <a:r>
              <a:rPr lang="de-DE" dirty="0" smtClean="0"/>
              <a:t>Jenaer Kreises für die Romantik:</a:t>
            </a:r>
          </a:p>
          <a:p>
            <a:pPr marL="0" indent="0">
              <a:buNone/>
            </a:pPr>
            <a:r>
              <a:rPr lang="de-DE" dirty="0" smtClean="0">
                <a:hlinkClick r:id="rId2"/>
              </a:rPr>
              <a:t>http://</a:t>
            </a:r>
            <a:r>
              <a:rPr lang="de-DE" dirty="0" smtClean="0">
                <a:hlinkClick r:id="rId2"/>
              </a:rPr>
              <a:t>www.aphilia.de/literatur-fruehromantik-02-jenaer-kreis.html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3"/>
              </a:rPr>
              <a:t>https://www.romantik-jena.de/de/einblick/jenaer_fruehromantik/424738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Notieren Sie wichtige Aspekte in einer Strukturskizze.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Picture 4" descr="File:Aufgabe-zeichnen.svg - Wikimedia Common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bgerundetes Rechteck 4"/>
          <p:cNvSpPr/>
          <p:nvPr/>
        </p:nvSpPr>
        <p:spPr>
          <a:xfrm>
            <a:off x="6804248" y="5805264"/>
            <a:ext cx="2016224" cy="936104"/>
          </a:xfrm>
          <a:prstGeom prst="round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4" descr="Zeit sparen - Kostenlose hände und gesten Ic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949280"/>
            <a:ext cx="612068" cy="61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7740351" y="6070648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25 min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92016" cy="365125"/>
          </a:xfrm>
        </p:spPr>
        <p:txBody>
          <a:bodyPr/>
          <a:lstStyle/>
          <a:p>
            <a:r>
              <a:rPr lang="de-DE" dirty="0" smtClean="0"/>
              <a:t>Fachredaktion Deutsch, www.deutsch-bw.de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68803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Bildschirmpräsentation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Die Epoche der Romantik</vt:lpstr>
      <vt:lpstr>Informationen</vt:lpstr>
      <vt:lpstr>Aufbau:</vt:lpstr>
      <vt:lpstr>Jena und der Jenaer Kreis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Epoche der Romantik</dc:title>
  <dc:creator>Schweigert</dc:creator>
  <cp:lastModifiedBy>Schweigert</cp:lastModifiedBy>
  <cp:revision>35</cp:revision>
  <cp:lastPrinted>2021-05-11T17:45:24Z</cp:lastPrinted>
  <dcterms:created xsi:type="dcterms:W3CDTF">2021-05-11T09:50:03Z</dcterms:created>
  <dcterms:modified xsi:type="dcterms:W3CDTF">2021-10-11T08:36:58Z</dcterms:modified>
</cp:coreProperties>
</file>