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9F7AD-7249-4FD8-A281-6A881B58D4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B1D0248-F595-4768-8D79-068858414A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3094CA-541F-4DBE-BB1A-232D1F1E6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1F94FD-32F8-4D7E-A06F-D83A6EB46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16EB70-48DB-46F6-8660-DDBF19480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4501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C4E03A-85B6-4CF8-B2F2-BAABE09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D1EB041-D13B-4D45-9734-9C982409D4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6C825A2-956D-46E7-A689-A212BB0E8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814990-C4F7-4D81-B970-8901183ED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D4440F-7177-4CF4-9C62-D584C4D59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2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B8F8FAC-0F49-481D-BF8B-12BAC459CE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2DAAAFD-B067-48C0-8EBA-51E44FF28A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3A78E7-7DD2-4D7F-BC33-9700E43D9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59E4BE4-0748-44ED-BDC8-E9D79F91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F0602BE-9833-4529-97CF-1B909C85A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309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61BD49-403F-471F-A308-B08CF7DB8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BD47FC-FB9E-477C-9286-AEE449879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C4EEEA-DC88-46C7-A85E-AA1542085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B5A640-7C7E-4665-AB19-5654B2416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C74B0D-E867-4A59-9F20-ABD1F281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4065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B8C2DB-50C6-4F5E-B02A-72C84267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829E90-7780-4F3F-8824-58FC73294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DF1C118-43C8-4861-A66A-FC1D2BF52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A6A8FF-61A7-4CFB-AD73-316DABB47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A65BF6-68A8-41CE-9CD8-A70102B80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90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EFEFB9-9EBB-4A35-863E-2ABF634E4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4E7666A-E0F6-4D8C-B0F3-D6F75B12FC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2D43AEA-FD6E-428F-9A93-DC7C9AF746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96C216-93B0-471B-87D7-6BF6A5487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131E71-E454-4309-9E7C-8FBDA4A7D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E1AD3F7-20EF-4DD9-82E6-67F4CB893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902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9326B-4986-4739-A911-1434C0B59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732590-E316-4B8E-8873-477529C9B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D04751-0AD4-40C1-96C3-ABBEC183A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DB93164-DF05-4825-9D9C-6ED573213B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B47AF0-9066-40E7-9377-30FE83DDE9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3669DFA-1EE2-4C8A-B759-8BAC61EC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045AB11-BA45-4FE3-9A1A-48EECC7A3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6C349BC-743D-43F2-AC49-954AC12F7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202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ECC0D-4D9B-492A-8CEA-18AA44F59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6C07D32-B297-4791-9DCC-28FBD483E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B31943-7DE3-4A4D-93DC-7709EDB35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DC1980D-B86A-443B-A19A-8F69EB3A2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998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034870A-56A2-4C79-B4D6-4635753B3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851962-E191-44D3-BF28-9F6C2AD3F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E79580-DBB3-46B9-BF89-DAA78315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782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21FD54-9004-4893-9FCB-BFC74DD4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A5BCC9-62DF-4B0C-96A6-9C6BB4E25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494878C-8A47-4D06-9FAA-2FAA6AE321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57A76B-8F95-487A-8C95-EB3C61029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443E02-1CBD-4991-9A10-199DBD9AB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69C774-EFAE-48CA-8623-749CB9264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035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E6A3C-B4B3-4AFF-93A4-14E66DDF6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3453057-5F2B-4238-8001-D4E83066A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189BDBA-34C5-4E03-B649-CF1D3995C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1905F5-55CB-4CCD-9ACB-C4DFF4089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2B0F6B-F2FB-406B-8530-59C4D88E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D9113FD-5355-4600-8278-DA50DC164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263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B1451BA-46BE-4304-8666-BBCE2CEBB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2B61730-8225-4A4C-A5BB-7F44D0938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E6B6A4-86D6-47BB-89E6-9A8CAE22FB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263E0-84D5-48D4-B0AE-47B40C6E824A}" type="datetimeFigureOut">
              <a:rPr lang="de-DE" smtClean="0"/>
              <a:t>12.09.2018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6726C2-9809-47DC-9A61-98704B9BE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ECABCA-18A6-4142-9715-6FFE66393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BE7C4-8EC5-4B3A-9B3C-6CB3F1D8AFD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70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5A12ABE1-949A-4F36-96B2-94044D3ED46B}"/>
              </a:ext>
            </a:extLst>
          </p:cNvPr>
          <p:cNvSpPr/>
          <p:nvPr/>
        </p:nvSpPr>
        <p:spPr>
          <a:xfrm>
            <a:off x="256843" y="2019797"/>
            <a:ext cx="1202527" cy="3547594"/>
          </a:xfrm>
          <a:prstGeom prst="rect">
            <a:avLst/>
          </a:prstGeom>
          <a:pattFill prst="ltHorz">
            <a:fgClr>
              <a:schemeClr val="tx1">
                <a:lumMod val="50000"/>
                <a:lumOff val="50000"/>
              </a:schemeClr>
            </a:fgClr>
            <a:bgClr>
              <a:schemeClr val="bg1">
                <a:lumMod val="85000"/>
              </a:schemeClr>
            </a:bgClr>
          </a:patt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Treppenhaus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746D6CF-FE4D-4821-8FDA-7C70BDBE714D}"/>
              </a:ext>
            </a:extLst>
          </p:cNvPr>
          <p:cNvSpPr/>
          <p:nvPr/>
        </p:nvSpPr>
        <p:spPr>
          <a:xfrm rot="16200000">
            <a:off x="2110586" y="3166633"/>
            <a:ext cx="1178048" cy="947797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Unter-nehmen   2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2ABDA3E-F7CD-457D-93FD-10F598D01279}"/>
              </a:ext>
            </a:extLst>
          </p:cNvPr>
          <p:cNvSpPr/>
          <p:nvPr/>
        </p:nvSpPr>
        <p:spPr>
          <a:xfrm>
            <a:off x="5225002" y="3464944"/>
            <a:ext cx="1202527" cy="8921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Unter-nehmen 5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9492151-C64A-4F66-BCE8-F1894FF04551}"/>
              </a:ext>
            </a:extLst>
          </p:cNvPr>
          <p:cNvSpPr/>
          <p:nvPr/>
        </p:nvSpPr>
        <p:spPr>
          <a:xfrm>
            <a:off x="6745196" y="5580071"/>
            <a:ext cx="1260174" cy="8732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1B25C9C-4E04-48CE-B0B9-00787D7585FA}"/>
              </a:ext>
            </a:extLst>
          </p:cNvPr>
          <p:cNvSpPr/>
          <p:nvPr/>
        </p:nvSpPr>
        <p:spPr>
          <a:xfrm>
            <a:off x="4306996" y="366620"/>
            <a:ext cx="1062023" cy="956841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87681E5-AAF4-43CF-84A3-8DCC19F4F320}"/>
              </a:ext>
            </a:extLst>
          </p:cNvPr>
          <p:cNvSpPr/>
          <p:nvPr/>
        </p:nvSpPr>
        <p:spPr>
          <a:xfrm>
            <a:off x="6704693" y="3440303"/>
            <a:ext cx="1202527" cy="896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B80236F-9FD8-4BFE-9325-212383233228}"/>
              </a:ext>
            </a:extLst>
          </p:cNvPr>
          <p:cNvSpPr/>
          <p:nvPr/>
        </p:nvSpPr>
        <p:spPr>
          <a:xfrm rot="19726766">
            <a:off x="2895406" y="562718"/>
            <a:ext cx="918229" cy="929856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3483B6C-57B7-4052-B099-5534144F94A7}"/>
              </a:ext>
            </a:extLst>
          </p:cNvPr>
          <p:cNvSpPr/>
          <p:nvPr/>
        </p:nvSpPr>
        <p:spPr>
          <a:xfrm>
            <a:off x="6704693" y="2373610"/>
            <a:ext cx="1202527" cy="9182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D26E41C-C8AA-40A9-A8D8-6B10B60F487B}"/>
              </a:ext>
            </a:extLst>
          </p:cNvPr>
          <p:cNvSpPr/>
          <p:nvPr/>
        </p:nvSpPr>
        <p:spPr>
          <a:xfrm>
            <a:off x="5486712" y="5576523"/>
            <a:ext cx="1126256" cy="873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1166137-FFF8-4916-AF3B-CD7681702115}"/>
              </a:ext>
            </a:extLst>
          </p:cNvPr>
          <p:cNvSpPr/>
          <p:nvPr/>
        </p:nvSpPr>
        <p:spPr>
          <a:xfrm>
            <a:off x="5206240" y="2373610"/>
            <a:ext cx="1202527" cy="8843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Unter-nehmen 4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2784638-FF04-4338-A97A-B645B8239FF6}"/>
              </a:ext>
            </a:extLst>
          </p:cNvPr>
          <p:cNvSpPr/>
          <p:nvPr/>
        </p:nvSpPr>
        <p:spPr>
          <a:xfrm>
            <a:off x="5659304" y="352329"/>
            <a:ext cx="1202156" cy="9625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7841B6E-F1DE-4293-BE8B-3A355B8A4358}"/>
              </a:ext>
            </a:extLst>
          </p:cNvPr>
          <p:cNvSpPr/>
          <p:nvPr/>
        </p:nvSpPr>
        <p:spPr>
          <a:xfrm rot="5400000">
            <a:off x="10282723" y="1607245"/>
            <a:ext cx="1226447" cy="10228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F80C45B8-E935-4D49-AB01-3C6D11AE512D}"/>
              </a:ext>
            </a:extLst>
          </p:cNvPr>
          <p:cNvSpPr/>
          <p:nvPr/>
        </p:nvSpPr>
        <p:spPr>
          <a:xfrm rot="5400000">
            <a:off x="10364934" y="2924494"/>
            <a:ext cx="1062023" cy="10228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C12D0DA4-83FC-4363-BE2F-C222403B47C0}"/>
              </a:ext>
            </a:extLst>
          </p:cNvPr>
          <p:cNvSpPr/>
          <p:nvPr/>
        </p:nvSpPr>
        <p:spPr>
          <a:xfrm rot="16200000">
            <a:off x="2110586" y="4504468"/>
            <a:ext cx="1178047" cy="947799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Unter-nehmen   3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37D6FEC1-20EA-4540-855C-EABEDB323E34}"/>
              </a:ext>
            </a:extLst>
          </p:cNvPr>
          <p:cNvSpPr/>
          <p:nvPr/>
        </p:nvSpPr>
        <p:spPr>
          <a:xfrm rot="5400000">
            <a:off x="10306922" y="4217543"/>
            <a:ext cx="1178048" cy="10228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631E978-EAE2-40BE-B281-B3D9D049EF52}"/>
              </a:ext>
            </a:extLst>
          </p:cNvPr>
          <p:cNvSpPr/>
          <p:nvPr/>
        </p:nvSpPr>
        <p:spPr>
          <a:xfrm>
            <a:off x="4031680" y="5592154"/>
            <a:ext cx="1267493" cy="857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5CF2075-BAAE-43F0-B83A-C72306A37853}"/>
              </a:ext>
            </a:extLst>
          </p:cNvPr>
          <p:cNvSpPr/>
          <p:nvPr/>
        </p:nvSpPr>
        <p:spPr>
          <a:xfrm>
            <a:off x="8512414" y="360896"/>
            <a:ext cx="1554949" cy="9625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Hochschule 1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E7C0E325-9FAA-4F34-951F-77BB12FDF24A}"/>
              </a:ext>
            </a:extLst>
          </p:cNvPr>
          <p:cNvSpPr/>
          <p:nvPr/>
        </p:nvSpPr>
        <p:spPr>
          <a:xfrm>
            <a:off x="8255540" y="5608550"/>
            <a:ext cx="2511167" cy="841254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Hochschule 2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3AD1D6-770A-4D31-A728-E85BDFB15F4D}"/>
              </a:ext>
            </a:extLst>
          </p:cNvPr>
          <p:cNvSpPr txBox="1"/>
          <p:nvPr/>
        </p:nvSpPr>
        <p:spPr>
          <a:xfrm>
            <a:off x="256843" y="312623"/>
            <a:ext cx="2566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/>
              <a:t>Raumplanung Infomarkt 20XX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D37F78AF-DF9B-4901-A331-3D0753CC2825}"/>
              </a:ext>
            </a:extLst>
          </p:cNvPr>
          <p:cNvSpPr/>
          <p:nvPr/>
        </p:nvSpPr>
        <p:spPr>
          <a:xfrm>
            <a:off x="7179455" y="346497"/>
            <a:ext cx="1062023" cy="9625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06F4C26F-F784-4F27-8948-58C7D902FE56}"/>
              </a:ext>
            </a:extLst>
          </p:cNvPr>
          <p:cNvSpPr/>
          <p:nvPr/>
        </p:nvSpPr>
        <p:spPr>
          <a:xfrm rot="16200000">
            <a:off x="2141715" y="1879609"/>
            <a:ext cx="1115787" cy="947797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Unter-nehmen 1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1C4C0AC6-313F-4D01-B10A-0071D133E7E7}"/>
              </a:ext>
            </a:extLst>
          </p:cNvPr>
          <p:cNvSpPr/>
          <p:nvPr/>
        </p:nvSpPr>
        <p:spPr>
          <a:xfrm>
            <a:off x="10609235" y="146044"/>
            <a:ext cx="1379565" cy="295607"/>
          </a:xfrm>
          <a:prstGeom prst="rect">
            <a:avLst/>
          </a:prstGeom>
          <a:pattFill prst="ltUp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Stände mit Strom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C6C779E-07DD-4FBD-B909-C57E137476BB}"/>
              </a:ext>
            </a:extLst>
          </p:cNvPr>
          <p:cNvSpPr/>
          <p:nvPr/>
        </p:nvSpPr>
        <p:spPr>
          <a:xfrm>
            <a:off x="10604612" y="518762"/>
            <a:ext cx="1379565" cy="295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</a:rPr>
              <a:t>Stände ohne Strom</a:t>
            </a:r>
          </a:p>
        </p:txBody>
      </p:sp>
    </p:spTree>
    <p:extLst>
      <p:ext uri="{BB962C8B-B14F-4D97-AF65-F5344CB8AC3E}">
        <p14:creationId xmlns:p14="http://schemas.microsoft.com/office/powerpoint/2010/main" val="2618326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263CE80B008704BBFE064497DA211D0" ma:contentTypeVersion="" ma:contentTypeDescription="Ein neues Dokument erstellen." ma:contentTypeScope="" ma:versionID="88ea1daca500f8a616c171fa91f673c3">
  <xsd:schema xmlns:xsd="http://www.w3.org/2001/XMLSchema" xmlns:xs="http://www.w3.org/2001/XMLSchema" xmlns:p="http://schemas.microsoft.com/office/2006/metadata/properties" xmlns:ns2="55696b60-0389-45c2-bb8c-032517eb46a2" targetNamespace="http://schemas.microsoft.com/office/2006/metadata/properties" ma:root="true" ma:fieldsID="a5e0e41368e1e50ce28182d87e99e1e9" ns2:_="">
    <xsd:import namespace="55696b60-0389-45c2-bb8c-032517eb46a2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96b60-0389-45c2-bb8c-032517eb46a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3414DCB-4C98-4F92-9FF2-2D0518AC63BC}"/>
</file>

<file path=customXml/itemProps2.xml><?xml version="1.0" encoding="utf-8"?>
<ds:datastoreItem xmlns:ds="http://schemas.openxmlformats.org/officeDocument/2006/customXml" ds:itemID="{E8C93776-6C9D-45EB-AA0B-428AB59866C4}"/>
</file>

<file path=customXml/itemProps3.xml><?xml version="1.0" encoding="utf-8"?>
<ds:datastoreItem xmlns:ds="http://schemas.openxmlformats.org/officeDocument/2006/customXml" ds:itemID="{5D3387B9-EA82-42E1-A83D-1A8D3D25990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Margareta</dc:creator>
  <cp:lastModifiedBy>Margareta</cp:lastModifiedBy>
  <cp:revision>1</cp:revision>
  <dcterms:created xsi:type="dcterms:W3CDTF">2018-09-12T08:25:50Z</dcterms:created>
  <dcterms:modified xsi:type="dcterms:W3CDTF">2018-09-12T08:26:01Z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0x0101009263CE80B008704BBFE064497DA211D0</vt:lpwstr>
  </property>
</Properties>
</file>