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7"/>
  </p:notesMasterIdLst>
  <p:sldIdLst>
    <p:sldId id="256" r:id="rId2"/>
    <p:sldId id="274" r:id="rId3"/>
    <p:sldId id="268" r:id="rId4"/>
    <p:sldId id="275" r:id="rId5"/>
    <p:sldId id="277" r:id="rId6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C1D65501-58B0-4C94-B206-5E9CA7D06FFA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deutsch-bw.de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urzelinks.de/ej6h" TargetMode="External"/><Relationship Id="rId2" Type="http://schemas.openxmlformats.org/officeDocument/2006/relationships/hyperlink" Target="https://kurzelinks.de/rzv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kurzelinks.de/j8p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11</a:t>
            </a:r>
            <a:br>
              <a:rPr lang="de-DE" sz="3600" i="1" dirty="0" smtClean="0"/>
            </a:br>
            <a:r>
              <a:rPr lang="de-DE" sz="3600" i="1" dirty="0" smtClean="0"/>
              <a:t>Die Ermittlung gegen Wenzel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</a:p>
          <a:p>
            <a:pPr algn="r"/>
            <a:r>
              <a:rPr lang="de-DE" sz="2400" smtClean="0">
                <a:hlinkClick r:id="rId2"/>
              </a:rPr>
              <a:t>www.deutsch-bw.de</a:t>
            </a:r>
            <a:r>
              <a:rPr lang="de-DE" sz="2400" smtClean="0"/>
              <a:t>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16" y="4293096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634528" y="1412776"/>
            <a:ext cx="78276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 smtClean="0"/>
              <a:t>Wenzel und </a:t>
            </a:r>
            <a:r>
              <a:rPr lang="de-DE" sz="2800" dirty="0" err="1" smtClean="0"/>
              <a:t>Nettchen</a:t>
            </a:r>
            <a:r>
              <a:rPr lang="de-DE" sz="2800" dirty="0" smtClean="0"/>
              <a:t> fahren nach </a:t>
            </a:r>
            <a:r>
              <a:rPr lang="de-DE" sz="2800" dirty="0" err="1" smtClean="0"/>
              <a:t>Seldwyla</a:t>
            </a:r>
            <a:r>
              <a:rPr lang="de-DE" sz="2800" dirty="0" smtClean="0"/>
              <a:t>. </a:t>
            </a:r>
          </a:p>
          <a:p>
            <a:r>
              <a:rPr lang="de-DE" sz="2800" dirty="0" smtClean="0"/>
              <a:t>Lies den Text auf der Seite </a:t>
            </a:r>
            <a:r>
              <a:rPr lang="de-DE" sz="2800" dirty="0">
                <a:hlinkClick r:id="rId2"/>
              </a:rPr>
              <a:t>https://kurzelinks.de/rzv9</a:t>
            </a:r>
            <a:r>
              <a:rPr lang="de-DE" sz="2800" dirty="0" smtClean="0"/>
              <a:t>, vierter Absatz </a:t>
            </a:r>
            <a:r>
              <a:rPr lang="de-DE" sz="2800" dirty="0"/>
              <a:t>von unten („In </a:t>
            </a:r>
            <a:r>
              <a:rPr lang="de-DE" sz="2800" dirty="0" err="1"/>
              <a:t>Seldwyla</a:t>
            </a:r>
            <a:r>
              <a:rPr lang="de-DE" sz="2800" dirty="0"/>
              <a:t> hielten sie vor dem Gasthause ›Zum Regenbogen</a:t>
            </a:r>
            <a:r>
              <a:rPr lang="de-DE" sz="2800" dirty="0" smtClean="0"/>
              <a:t>“) bis zum Ende der Seite </a:t>
            </a:r>
            <a:r>
              <a:rPr lang="de-DE" sz="2800" dirty="0" smtClean="0">
                <a:hlinkClick r:id="rId3"/>
              </a:rPr>
              <a:t>https</a:t>
            </a:r>
            <a:r>
              <a:rPr lang="de-DE" sz="2800" dirty="0">
                <a:hlinkClick r:id="rId3"/>
              </a:rPr>
              <a:t>://</a:t>
            </a:r>
            <a:r>
              <a:rPr lang="de-DE" sz="2800" dirty="0" smtClean="0">
                <a:hlinkClick r:id="rId3"/>
              </a:rPr>
              <a:t>kurzelinks.de/ej6h</a:t>
            </a:r>
            <a:r>
              <a:rPr lang="de-DE" sz="2800" dirty="0" smtClean="0"/>
              <a:t>)</a:t>
            </a:r>
          </a:p>
          <a:p>
            <a:endParaRPr lang="de-DE" sz="2800" dirty="0" smtClean="0"/>
          </a:p>
          <a:p>
            <a:endParaRPr lang="de-DE" sz="2800" dirty="0" smtClean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Einstieg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14" y="1916832"/>
            <a:ext cx="456814" cy="50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620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/>
          </a:bodyPr>
          <a:lstStyle/>
          <a:p>
            <a:r>
              <a:rPr lang="de-DE" sz="3600" dirty="0"/>
              <a:t>Lege einen Aufschrieb an: </a:t>
            </a:r>
            <a:r>
              <a:rPr lang="de-DE" sz="3600" dirty="0" smtClean="0"/>
              <a:t>„Ermittlungen </a:t>
            </a:r>
            <a:r>
              <a:rPr lang="de-DE" sz="3600" dirty="0"/>
              <a:t>gegen </a:t>
            </a:r>
            <a:r>
              <a:rPr lang="de-DE" sz="3600" dirty="0" smtClean="0"/>
              <a:t>Wenzel“ </a:t>
            </a:r>
            <a:endParaRPr lang="de-DE" sz="3600" dirty="0"/>
          </a:p>
          <a:p>
            <a:r>
              <a:rPr lang="de-DE" sz="3600" dirty="0"/>
              <a:t>Arbeite heraus, </a:t>
            </a:r>
            <a:endParaRPr lang="de-DE" sz="3600" dirty="0" smtClean="0"/>
          </a:p>
          <a:p>
            <a:pPr lvl="1"/>
            <a:r>
              <a:rPr lang="de-DE" dirty="0" smtClean="0"/>
              <a:t>wie </a:t>
            </a:r>
            <a:r>
              <a:rPr lang="de-DE" dirty="0"/>
              <a:t>sich die </a:t>
            </a:r>
            <a:r>
              <a:rPr lang="de-DE" dirty="0" smtClean="0"/>
              <a:t>Menschen in </a:t>
            </a:r>
            <a:r>
              <a:rPr lang="de-DE" dirty="0" err="1" smtClean="0"/>
              <a:t>Seldwyla</a:t>
            </a:r>
            <a:r>
              <a:rPr lang="de-DE" dirty="0" smtClean="0"/>
              <a:t> </a:t>
            </a:r>
            <a:r>
              <a:rPr lang="de-DE" dirty="0"/>
              <a:t>verhalten, </a:t>
            </a:r>
            <a:endParaRPr lang="de-DE" dirty="0" smtClean="0"/>
          </a:p>
          <a:p>
            <a:pPr lvl="1"/>
            <a:r>
              <a:rPr lang="de-DE" dirty="0" smtClean="0"/>
              <a:t>warum </a:t>
            </a:r>
            <a:r>
              <a:rPr lang="de-DE" dirty="0"/>
              <a:t>gegen </a:t>
            </a:r>
            <a:r>
              <a:rPr lang="de-DE" dirty="0" smtClean="0"/>
              <a:t>Wenzel ermittelt </a:t>
            </a:r>
            <a:r>
              <a:rPr lang="de-DE" dirty="0"/>
              <a:t>wird und </a:t>
            </a:r>
            <a:endParaRPr lang="de-DE" dirty="0" smtClean="0"/>
          </a:p>
          <a:p>
            <a:pPr lvl="1"/>
            <a:r>
              <a:rPr lang="de-DE" dirty="0"/>
              <a:t>w</a:t>
            </a:r>
            <a:r>
              <a:rPr lang="de-DE" dirty="0" smtClean="0"/>
              <a:t>as das Ergebnis der Untersuchung </a:t>
            </a:r>
            <a:r>
              <a:rPr lang="de-DE" dirty="0"/>
              <a:t>ist.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1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59037" cy="55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95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 lnSpcReduction="10000"/>
          </a:bodyPr>
          <a:lstStyle/>
          <a:p>
            <a:r>
              <a:rPr lang="de-DE" sz="3600" dirty="0" smtClean="0"/>
              <a:t>Sieh das Video „Der Trojanische Krieg“ des Kanals LWL-Museum für Archäologie: </a:t>
            </a:r>
            <a:r>
              <a:rPr lang="de-DE" sz="3600" dirty="0">
                <a:hlinkClick r:id="rId2"/>
              </a:rPr>
              <a:t>https://kurzelinks.de/j8p3</a:t>
            </a:r>
            <a:r>
              <a:rPr lang="de-DE" sz="3600" dirty="0" smtClean="0"/>
              <a:t> </a:t>
            </a:r>
          </a:p>
          <a:p>
            <a:endParaRPr lang="de-DE" sz="3600" dirty="0"/>
          </a:p>
          <a:p>
            <a:r>
              <a:rPr lang="de-DE" sz="3600" dirty="0" smtClean="0"/>
              <a:t>Lege einen Aufschrieb an: Der Trojanische Krieg</a:t>
            </a:r>
          </a:p>
          <a:p>
            <a:r>
              <a:rPr lang="de-DE" sz="3600" dirty="0" smtClean="0"/>
              <a:t>Fasse zusammen, um was es im Trojanischen Krieg ging.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2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559037" cy="55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623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 fontScale="92500" lnSpcReduction="10000"/>
          </a:bodyPr>
          <a:lstStyle/>
          <a:p>
            <a:r>
              <a:rPr lang="de-DE" sz="3600" dirty="0"/>
              <a:t>Erkläre das Zitat </a:t>
            </a:r>
            <a:r>
              <a:rPr lang="de-DE" sz="3600" dirty="0" smtClean="0"/>
              <a:t>„[E]s </a:t>
            </a:r>
            <a:r>
              <a:rPr lang="de-DE" sz="3600" dirty="0"/>
              <a:t>gewann den Anschein, als ob </a:t>
            </a:r>
            <a:r>
              <a:rPr lang="de-DE" sz="3600" dirty="0" err="1"/>
              <a:t>Seldwyla</a:t>
            </a:r>
            <a:r>
              <a:rPr lang="de-DE" sz="3600" dirty="0"/>
              <a:t> ein neues Troja werden sollte</a:t>
            </a:r>
            <a:r>
              <a:rPr lang="de-DE" sz="3600" dirty="0" smtClean="0"/>
              <a:t>.“ </a:t>
            </a:r>
            <a:r>
              <a:rPr lang="de-DE" sz="3600" dirty="0"/>
              <a:t> </a:t>
            </a:r>
            <a:r>
              <a:rPr lang="de-DE" sz="3600" dirty="0" smtClean="0"/>
              <a:t>Überlege dabei, warum Troja und </a:t>
            </a:r>
            <a:r>
              <a:rPr lang="de-DE" sz="3600" dirty="0" err="1" smtClean="0"/>
              <a:t>Seldwyla</a:t>
            </a:r>
            <a:r>
              <a:rPr lang="de-DE" sz="3600" dirty="0" smtClean="0"/>
              <a:t> miteinander verglichen werden und welche Rolle Wenzels Lüge spielt.</a:t>
            </a:r>
          </a:p>
          <a:p>
            <a:r>
              <a:rPr lang="de-DE" sz="3600" dirty="0" smtClean="0"/>
              <a:t>Schreibe dein Ergebnis unter den letzten Aufschrieb und schreibe die Überschrift darüber: </a:t>
            </a:r>
            <a:r>
              <a:rPr lang="de-DE" sz="3600" dirty="0" err="1" smtClean="0"/>
              <a:t>Seldwyla</a:t>
            </a:r>
            <a:r>
              <a:rPr lang="de-DE" sz="3600" dirty="0" smtClean="0"/>
              <a:t> als Troja?</a:t>
            </a:r>
          </a:p>
          <a:p>
            <a:endParaRPr lang="de-DE" sz="3600" dirty="0" smtClean="0"/>
          </a:p>
          <a:p>
            <a:pPr marL="0" indent="0">
              <a:buNone/>
            </a:pPr>
            <a:endParaRPr lang="de-DE" sz="36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Schritt 3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25" y="1982345"/>
            <a:ext cx="559037" cy="55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" y="4941168"/>
            <a:ext cx="559037" cy="55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5066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Microsoft Office PowerPoint</Application>
  <PresentationFormat>Bildschirmpräsentation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</vt:lpstr>
      <vt:lpstr>Gottfried Kellers „Kleider machen Leute“ im Fernunterricht Präsentation 11 Die Ermittlung gegen Wenzel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71</cp:revision>
  <cp:lastPrinted>2021-02-06T15:11:53Z</cp:lastPrinted>
  <dcterms:created xsi:type="dcterms:W3CDTF">2020-12-28T09:22:44Z</dcterms:created>
  <dcterms:modified xsi:type="dcterms:W3CDTF">2021-04-27T13:42:49Z</dcterms:modified>
</cp:coreProperties>
</file>