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41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4"/>
  </p:handoutMasterIdLst>
  <p:sldIdLst>
    <p:sldId id="256" r:id="rId2"/>
    <p:sldId id="292" r:id="rId3"/>
    <p:sldId id="293" r:id="rId4"/>
    <p:sldId id="294" r:id="rId5"/>
    <p:sldId id="295" r:id="rId6"/>
    <p:sldId id="296" r:id="rId7"/>
    <p:sldId id="297" r:id="rId8"/>
    <p:sldId id="257" r:id="rId9"/>
    <p:sldId id="258" r:id="rId10"/>
    <p:sldId id="259" r:id="rId11"/>
    <p:sldId id="261" r:id="rId12"/>
    <p:sldId id="260" r:id="rId13"/>
    <p:sldId id="273" r:id="rId14"/>
    <p:sldId id="274" r:id="rId15"/>
    <p:sldId id="275" r:id="rId16"/>
    <p:sldId id="277" r:id="rId17"/>
    <p:sldId id="276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9" r:id="rId29"/>
    <p:sldId id="290" r:id="rId30"/>
    <p:sldId id="291" r:id="rId31"/>
    <p:sldId id="288" r:id="rId32"/>
    <p:sldId id="262" r:id="rId33"/>
    <p:sldId id="263" r:id="rId34"/>
    <p:sldId id="264" r:id="rId35"/>
    <p:sldId id="265" r:id="rId36"/>
    <p:sldId id="266" r:id="rId37"/>
    <p:sldId id="267" r:id="rId38"/>
    <p:sldId id="268" r:id="rId39"/>
    <p:sldId id="270" r:id="rId40"/>
    <p:sldId id="269" r:id="rId41"/>
    <p:sldId id="271" r:id="rId42"/>
    <p:sldId id="272" r:id="rId43"/>
  </p:sldIdLst>
  <p:sldSz cx="12192000" cy="6858000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639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3836" y="1"/>
            <a:ext cx="3078639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AB8FFA-F2D0-4111-9405-FC3AB190282B}" type="datetimeFigureOut">
              <a:rPr lang="de-DE" smtClean="0"/>
              <a:t>31.10.2020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721851"/>
            <a:ext cx="3078639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3836" y="9721851"/>
            <a:ext cx="3078639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4DBF4-1EB9-4230-8D4E-2296B19F17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7716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0.3937" units="1/cm"/>
          <inkml:channelProperty channel="Y" name="resolution" value="50.46729" units="1/cm"/>
          <inkml:channelProperty channel="T" name="resolution" value="1" units="1/dev"/>
        </inkml:channelProperties>
      </inkml:inkSource>
      <inkml:timestamp xml:id="ts0" timeString="2020-07-29T12:25:11.9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11836 14305 0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0.3937" units="1/cm"/>
          <inkml:channelProperty channel="Y" name="resolution" value="50.46729" units="1/cm"/>
          <inkml:channelProperty channel="T" name="resolution" value="1" units="1/dev"/>
        </inkml:channelProperties>
      </inkml:inkSource>
      <inkml:timestamp xml:id="ts0" timeString="2020-07-29T12:32:58.5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1729 7832 0,'17'0'1,"1"0"47,0 0-47,17 0 38,0 0-38,-17 17 8,-1-17 31,19 0-39,-1 0 28,-17 0-28,17 0 29,-18 0-29,1 0 17,17 0 22,-17 0-39,0 0 38,17-17-19</inkml:trace>
  <inkml:trace contextRef="#ctx0" brushRef="#br0" timeOffset="999">2064 7779 0,'17'0'59,"1"0"-39,0 0-10,-1 0 10,1 0 170,0 17-130,-18 1 20,0 0-40,-18-1-30,0-17 10,1 18-19,-19-18 38,1 35-38,0-17 38</inkml:trace>
  <inkml:trace contextRef="#ctx0" brushRef="#br0" timeOffset="4563">4357 5239 0,'-18'0'59,"1"0"-38,-1 0-2,0 0 12,1 0-22,-1 0-8,0 17 29,-17-17-29,17 36 27,1-19 12,17 19-39,-18-1 38,18-17-38,-17 34 29,17 1 10,0-17-31,17-1 21,18 0 1,1-17-2,-19-1 11,1-17-9,17 0-30,18 0 48,-18 0-48,36-35 37,-53 18-37,17-19 28,-17 19-9,-1-1-19,1-17 28,-1 17-28,1 18 0,-18-18 27,0 1-27,0-1 28,0 1-19,0-1 10,0 0-19,-18 1 28,18-1-28,-17 0 38,-18 18-29,35-17 20,-18-1-29,0 18 28,1 0-28,-1 0 48,0-18-48,1 18 48,-1 0-48,0 0 38</inkml:trace>
  <inkml:trace contextRef="#ctx0" brushRef="#br0" timeOffset="6527">4868 5292 0,'-17'0'29,"-1"0"-19,-17 0 10,17 35-10,0-35 10,1 35-19,-18-17 38,17 17-38,-17 0 38,17-17-38,0 17 28,18-17-9,-17 0 140,17-36-159</inkml:trace>
  <inkml:trace contextRef="#ctx0" brushRef="#br0" timeOffset="7296">4621 5274 0,'0'0'1,"18"18"38,0-1-30,-18 1 11,35 35 1,-35-35-20,35 52 27,-17-35 3,-18-17-30,17 0 27,1-1-7</inkml:trace>
  <inkml:trace contextRef="#ctx0" brushRef="#br0" timeOffset="7977">4851 5380 0,'17'0'30,"-17"-18"-29,36 1 38,-19-1-38,19 18 0,-19-18 26,18 1-26,-17 17 0,17-36 38,-17 36-20,-18 18 141,0 17-159,0 1 28,-18 17-28,18-36 0,0 1 27,0 35-27,0-36 49</inkml:trace>
  <inkml:trace contextRef="#ctx0" brushRef="#br0" timeOffset="8975">5151 5309 0,'17'-17'69,"36"-1"-68,-35 18 28,-1-18-28,1 18 0,17 0 38,-17 0 91,0 36-129,-18-19 47,0 19-47,0-19 28,0 1-28,0 0 38,-18-18-38,0 17 39,-17 1-39,17-1 37,-17 1-8,17-18 40,1 0-40,-1 18-29,36-18 138,-1 0-129,19 0-9,-19 0 48,1 0-48,0 0 18,-1 0-18</inkml:trace>
  <inkml:trace contextRef="#ctx0" brushRef="#br0" timeOffset="10391">5468 5256 0,'18'0'59,"-1"0"-39,1 0-19,0-17 28,17 17-28,-17 0 48,-1 0-48,18 0 39,-17 0-21,17 0-18,-17 0 48,-18 17 12,-18 1-52,-17 17 21,17-35-29,-17 18 38,0-18-38,17 18 0,1-18 27,-1 0 12,0 0-20,18 17 120,53 1-120,-35-18 10,0 0-29,-1 0 0,-17 35 147,0-17-128,0-1 0,0 1-10,-17 0 20,17-1-29,-36-17 28,1 0-28,17 0 28,-17 0-19,17 0 20,1 0-29</inkml:trace>
  <inkml:trace contextRef="#ctx0" brushRef="#br0" timeOffset="12078">5838 5256 0,'0'18'79,"0"0"-68,0-1 19,0 1-29,0 0 27,0-1-27,0 1 38,0 0-29,-17-1 40,34-17 90,36 18-130,18-18 30,-36 0-30,-17 0 20</inkml:trace>
  <inkml:trace contextRef="#ctx0" brushRef="#br0" timeOffset="13157">5927 5327 0,'0'35'59,"0"-17"-58,-18 0 8,0 34 31,18-16-39,0 17 38,0-36 11,0 1 90</inkml:trace>
  <inkml:trace contextRef="#ctx0" brushRef="#br0" timeOffset="14053">6121 5203 0,'0'36'29,"0"-19"1,0 19 1,0-19-30,0 19 27,0-1-8,0-17 10,-18 17-29,18-18 48,18-17 101,-1 0-149,1 0 28,0 0 51,-18 18-79,17 17 28,-17-17 1,0 0-29,0-1 68,0 1-29,-35 0-30,17-18 10,1 0 0,-1 0-19,-17 0 28,17 0-28,0 0 28,1 0 51,-1-18-60</inkml:trace>
  <inkml:trace contextRef="#ctx0" brushRef="#br0" timeOffset="15887">6103 5239 0,'35'17'59,"-17"-17"-49,17 0 11,-17 18 19,52-18-39,-17 0 37</inkml:trace>
  <inkml:trace contextRef="#ctx0" brushRef="#br0" timeOffset="16584">6544 5256 0,'-35'18'49,"-1"0"-48,19-18 0,-18 35 28,17-35-28,0 35 0,1 18 47,-1-35-47,18-1 0,0 19 47,0-19-47,0 1 37,18 0 23,-1-18-22,1 0-38,0 0 28,-1-18-28,-17 0 38,0 1 1,0-1-39,0 0 38,-17 1-38,-1-1 28,0 18 71</inkml:trace>
  <inkml:trace contextRef="#ctx0" brushRef="#br0" timeOffset="17716">6685 5309 0,'35'0'59,"-17"0"-58,0 0 28,17 0-28,18 0 18,-35 0 21,-1-17-39,-17 34 218,0 1-199,0 0-19,0-1 0,-17 36 47,-19 0-47,36-35 0,-35 35 37,35-36-37,0 19 28,-18-19 21,1-17 110</inkml:trace>
  <inkml:trace contextRef="#ctx0" brushRef="#br0" timeOffset="18732">6720 5486 0,'18'0'39,"0"0"-38,-1 0 0,36 0 37,0-18-37,-18 18 18,1 0-9,17-35 40,-18 17 80</inkml:trace>
  <inkml:trace contextRef="#ctx0" brushRef="#br0" timeOffset="19562">7161 5309 0,'18'0'79,"-18"36"-78,18-19 49,-1 19-49,1-19 37,0 18-27,-1-17 28,-17 0 12,18-1-42,-36 19 21,-17-19 10,-53 1-30,35 0 21,35-18-11,1-18 39,17 0-58,0 1 48,0-1-39,0 0 60,17 1-60,36-1 21,-35 18-30,-1 0 0,1 0 26,0 0-26,-1-18 8,19 18 31,-19-17-39,18-1 28,1 18 21,-36-17-40,17-1 90,-52 0-50,-18 1-49,36-1 0,-36 0 37,35 18-28,0 0 170,1 0-179</inkml:trace>
  <inkml:trace contextRef="#ctx0" brushRef="#br0" timeOffset="39361">4128 7232 0,'-18'18'129,"-17"-1"-128,35 1 0,-36-1 37,1 19-37,17-1 28,-17 0-19,17-17 10,1 17-19,-18 1 38,17-1-38,18-18 28,-18 36-19,1-53-9,17 36 28,0-1-28,0-17 38,0 34-38,17-16 38,1-19-38,-18 19 28,18-19-19,-1 19 10,18 17 20,-17-36-39,0 1 0,52 17 37,-34 0-8,-19-35-29,36 36 38,35-1-29,-17 0 20,-36-35-29,53 53 28,-17-35-19,-36-1-9,0 1 18,18-18-18,0 18 0,35-1 37,-52-17-37,123 36 38,-124-36-9,53 0-29,-17 0 38,-1-36-29,1-17 20,-54 53-29,1-35 0,17 17 27,1-17-18,-36 18 10,17-1-19,18-17 38,-35 17-38,36-35 38,-19 18-38,1 17 28,-18-17-28,18-18 38,-1 0-29,-17 18-9,0 17 28,18-17-28,-18 17 28,0-17-28,0 0 28,0-1-28,0 1 38,0-18-38,-35 36 28,-18-36-19,35 17-9,-52-17 48,-1-17-48,18 35 28,0 17-28,0-17 28,-17-1-28,17 19 28,35 17-19,-17 0 10,17-18-19,1 18 38,-1 0-38,0 0 0,-17 0 37,17 0-37,1 0 28,-36 0-28,17 0 18,19 0-18,-18 0 28,-1 0-28,-34 18 28,70-1-28,-18-17 28,-17 0-28,17 0 28,1 0-28,-1 0 48,0 0-48,-35 18 28,18 0-9,17-18-19,-17 0 48,0 0-39,0 0 20,17 0 0,0 0 160,-52 17 50,35 1-239,17-18 28,0 18-28</inkml:trace>
  <inkml:trace contextRef="#ctx0" brushRef="#br0" timeOffset="53694">5080 8784 0,'35'0'49,"-17"0"-29,-18-17-19,18-1 0,-1-53 37,1 54-37,-18-36 0,17 0 37,-17 0-37,0 0 0,-17-53 37,17 89-18,0-19-19,0 19 28,-18-36-28,18 17 28,-17 19-28,17-1 28,0 1-9,-18-1-19,18-17 38,-35-1-19,35 19 10,-18 17 0,18 17 200</inkml:trace>
  <inkml:trace contextRef="#ctx0" brushRef="#br0" timeOffset="54803">5027 8220 0,'18'-18'69,"-18"0"-59,0-17 40,0 18-49,0-1 0,17 0 27,-17-17-8,0 17 20,18 18-20,-18-35 30,18 35-49,-1 0 178,1 0-178,-18 18 8,18-1 11,-1 1-19,1 17 38,17 1-38,-35-19 28,18-17-28,-18 18 38,0-1 71</inkml:trace>
  <inkml:trace contextRef="#ctx0" brushRef="#br0" timeOffset="56185">4939 8961 0,'0'17'49,"0"71"-48,0-52 28,0 52-28,0-53 28,-35 0-28,35 1 0,-36 17 47,36-18-47,-17 0 38</inkml:trace>
  <inkml:trace contextRef="#ctx0" brushRef="#br0" timeOffset="57125">4762 9260 0,'0'0'9,"53"0"62,-35 0-62,70 0 41,-70 0-49,0 0 28,-1 0 111</inkml:trace>
  <inkml:trace contextRef="#ctx0" brushRef="#br0" timeOffset="57844">5239 8996 0,'0'0'10,"0"35"49,0-17-39,0-1-19,-18 36 28,18-35-9,0 0-19,-18-1 8,18 1 22,0 0-2,-17-1-9,17 1 10,0-1 0,17 1 51,19-18-61,-19 0-19,19 0 27,17 0-27,-36 0 28,19 0-28</inkml:trace>
  <inkml:trace contextRef="#ctx0" brushRef="#br0" timeOffset="58764">5362 9155 0,'0'0'10,"0"35"69,0-17-78,-17 17 28,-1-18-28,0 36 28,18-35-28,-17 17 38,17 1-38,0-19 8,0 18 21,0-17 30</inkml:trace>
  <inkml:trace contextRef="#ctx0" brushRef="#br0" timeOffset="61138">15099 4251 0,'18'0'20,"-36"0"-19,53 0 27,36-18-17,-18 18-10,-18 0 17,0 0-17,18 0 0,71 0 27,-71 0-27,35 0 0,88 18 27,-88 0-27,177-18 29,-177 0-29,124 17 37,70 19-37,-211-36 28,123 17-28,-142-17 28,54 18-28,-35-18 0,105 0 47,-70 0-47,106 0 38,-159 17-19,70-17-19,-70 0 28,88 36-28,-106-36 28,89 0-28,-71 0 28,-18 0-28,0 0 0,36 0 27,-18-18-18,53 18 10,-53 0-19,105-18 38,-122 18-38,-54-35 258,-35 35-249,0 0-9,-17-17 18,-54-19-18,18 1 18</inkml:trace>
  <inkml:trace contextRef="#ctx0" brushRef="#br0" timeOffset="63073">19032 3387 0,'0'0'19,"0"35"22,-17 35-40,-1 54 27,18-18-18,0-53 0,0 0-9,0 52 28,-18-34-19,1-53-9,17 17 18,0 0-18,-18-17 18,18 35-9,0-36 20</inkml:trace>
  <inkml:trace contextRef="#ctx0" brushRef="#br0" timeOffset="64343">15187 3351 0,'0'0'10,"0"36"-9,35 17 28,-35 35-28,0 0 27,0 0-18,0-35 0,0-18-9,0 54 28,0-1-19,0-53-9,0 0 18,0-17-18,0 35 28,0-35-28</inkml:trace>
  <inkml:trace contextRef="#ctx0" brushRef="#br0" timeOffset="65643">15311 3351 0,'35'0'40,"35"-17"-39,-34-1 0,-1 18 27,71-18-19,-53 18-8,70 0 18,-52 0-18,123 0 28,-124 0-8,71 18-20,89 0 27,-142-18-8,71 17-19,-106-17 28,141 18-28,-141-18 28,70 0-28,-88 0 28,18 0-28,-18 0 0,1 0 27,-1 0-27,-17 0 28,35 0-19,-36 0 10,36 0-19,35 0 28,-52 0-19,-1 0-9,0 0 28,53 0-19,-35 0 21,-17-18-30,-19 18 0,36 0 26,-18 0-26,36-17 38,-18 17-38,-18 0 0,18 0 37,-18-18-28,18 18 10,0 0 20,-18-18-39,-17 18 0,53 0 37,-54 0-37,1 0 18,35 0-18,17 0 38,-34 0-38,-1 0 38,35 0-38,-52 0 28,0 0-28</inkml:trace>
  <inkml:trace contextRef="#ctx0" brushRef="#br0" timeOffset="73813">32614 7267 0,'-35'-17'60,"17"17"-59,1 0 0,-19 0 36,19 0-36,-18 0 39,17 0-31,0 0 21,1 0-29,-1 0 29,0 0-29,1 0 37,-19 0-37,19 0 38,-18 17-29,17-17 10,0 0 10,1 18-29,-1-18 48,0 0 1</inkml:trace>
  <inkml:trace contextRef="#ctx0" brushRef="#br0" timeOffset="75174">32350 7161 0,'-18'0'99,"0"0"-59,1 18-39,-18 0 28,17-18-28,18 17 0,-53 1 37,35 0-18,1-18-19,17 17 28,-18 1 1,18-1 180,18-17-209,-1 18 28,19-18-28,-19 18 28,19-18-19,-19 17 20,18-17-10</inkml:trace>
  <inkml:trace contextRef="#ctx0" brushRef="#br0" timeOffset="77522">28998 7638 0,'36'0'20,"-19"17"-10,19-17-9,-1 0 38,35 0-38,-52 0 27,88 0-27,-71 0 29,89-17-29,-19-1 27,-69 18-27,70 0 28,-71 0-28,18-18 28,0 1-28,-18 17 28,-17 0-28,34 0 0,-16-18 37,34 18-37,-52 0 0,52 0 37,-34 0-37,-1 0 28,0 0-19,-17 0 20,35 0-29,-18 0 28,18 18-28,0-18 38,-35 0-38,-1 17 28,36-17-28,-53 18 0,53-18 37,0 18-28,-18-18-9,1 0 28,52 17-28,-53-17 28,36 0-19,-54 0 20,19 0-29,-19 0 0,18 0 27,1 0-27,-19 0 0,107 0 37,-89 0-18,36 0-19,-54 0 28,36 18-28,18-18 48,-54 0-48,1 0 28,0 0-28,35 0 48,-36 0-48,19 0 28,-19 0-28,18 0 38,-17 0 11,0 0-49,35 0 18,-36 0 21,19 0-39,-19 0 28,1 0-19,-1 0 20,1 0-29,0 0 68,-1 0-49,1 0 60,-36 0-50</inkml:trace>
  <inkml:trace contextRef="#ctx0" brushRef="#br0" timeOffset="84106">26441 7408 0,'35'0'30,"36"0"9,-36 0-38,-18-17 28,54-1-28,-36 18 28,1 0-28,-19 0 28,18 0-28,-17 0 29,0 0-1,-1 0 1,1 0-29,17 0 48,-17 0 62,0 0-61,-1 0 59</inkml:trace>
  <inkml:trace contextRef="#ctx0" brushRef="#br0" timeOffset="85249">26793 7267 0,'18'0'49,"35"0"-39,-35 0 30,17 18-39,-17-1 58,-1-17-58,1 0 48,17 18-19,-17-18 10,-1 35 110,-17-17-140,-17 17 40,-1-17-49,1 0 48,-19-18-48,19 17 28,-1 1 191</inkml:trace>
  <inkml:trace contextRef="#ctx0" brushRef="#br0" timeOffset="101847">26547 8079 0,'17'0'9,"36"0"31,106-36-30,0 36 20,-124 0-29,-17 0 18,17 0-18,-18-17 28,1 17-28</inkml:trace>
  <inkml:trace contextRef="#ctx0" brushRef="#br0" timeOffset="104230">26793 7938 0,'0'0'9,"18"0"41,0 0-40,-1 0 30,19 0-39,-19 0 48,19 17-48,-19-17 59,19 0-59,-19 0 38,1 0 30,-1 18-68,1-1 28,0 1 21,-18 0 160,0 17-189,-18-35 8,18 18-9,-18-18-10,-17 17 20,18 1 0,-1 0 10,-17-1-39,17-17 38,0 18-29</inkml:trace>
  <inkml:trace contextRef="#ctx0" brushRef="#br0" timeOffset="111062">26405 8643 0,'18'0'60,"17"-18"-59,-17 18 27,0 0-27,-1 0 28,1 0-28,0 0 0,-1 0 28,18 0-28,1 0 37,52 0-37,53 0 38,-123 0-19,17 0-19</inkml:trace>
  <inkml:trace contextRef="#ctx0" brushRef="#br0" timeOffset="111905">26899 8590 0,'18'0'79,"17"0"-69,1 0-9,-19 0 38,-17 18 161,0-1-190,-35-17 10,0 18-19,-1-18 0,-34 18 17</inkml:trace>
  <inkml:trace contextRef="#ctx0" brushRef="#br0" timeOffset="115233">10777 12435 0,'18'0'19,"0"0"-9,17 0 20,-17 0-29,-1 0 0,1 0 27,52 0-27,-17 0 28,18 18-28,-36-18 38,18 0-38,-35 0 28,-1 0-28,1 0 0,17 0 37,1 0-28,-1 0 30,0 0-10,-17 0 30,17 0-59,18 18 38,-35-1-38,-1-17 28,18 0-28,1 0 0,-36 18 27,53-18-27,0 0 48,-36 0-48,1 0 0,0 0 37,-1 0 72,1 0-90,35 0-10,-18 0 20,-17 0-20,17 0 20,-17 0-29,17 0 28,-18 0-28,1 0 38</inkml:trace>
  <inkml:trace contextRef="#ctx0" brushRef="#br0" timeOffset="117032">11942 12382 0,'0'0'9,"0"18"-8,17 0 28,18-1 1,-17-17-10,0 18-19,-1 0 28,19-18-9,-36 17-19,17 1 38,19-18 1,-1 18-10,-18-18 10,-17 17 100,-17-17-120,-1 18-19,1-18 28,-19 0-19,-17 18 10,36-18-19,-1 0 0,0 17 27,-17-17-27,18 0 38,17 18-38,-18-18 198</inkml:trace>
  <inkml:trace contextRef="#ctx0" brushRef="#br0" timeOffset="132850">9066 13353 0,'0'0'9,"18"0"22,0 0-30,17 0 37,-17 0-37,-1 0 8,1 0 21,0 0-29,17 0 28,0 0-28,-17 0 28,35 0-28,-36 0 28,54 0-19,17 0 30,-53 0-30,-17 0-9,17 0 28,0 0-28,-17 0 0,17 0 27,-17 0-8,17 0-19,18 0 18,-35 0-9,17 0 10,36 0-19,-36 0 28,36 0-28,-54 0 38</inkml:trace>
  <inkml:trace contextRef="#ctx0" brushRef="#br0" timeOffset="134168">9701 13229 0,'36'0'49,"-1"18"-9,0-1-10,-17-17-29,-1 18 28,19-18-9,-19 0 0,1 18-10,-18-1 190,0 1-199,0 0 68,0-1-59,-18-17 40,1 18-49,-19-18 18,-34 0 21,52 18-30,-17-18 10,17 0 0</inkml:trace>
  <inkml:trace contextRef="#ctx0" brushRef="#br0" timeOffset="135898">12277 12947 0,'0'0'1,"-36"0"28,1 35-28,35 1 38,0-19-38,0 1 28,0 17-28,0-17 37,0-1-37,18 19 28,-1-19-28,1-17 0,17 53 38,-17-18-38,17 1 27,0-1-18,-17 0 20,17-17-10,-17 0-19,0-1 18,-1 1-9,1 17 20,17-17 0,-35-1 0,18 1-10,0 0 10,-1-1-29,1 1 28,-1 0 21,1-18-30,0 0-10,-1 0 20,1 0-29,17 0 48,18 0-48,0-53 48,-35 35-48,-1 0 0,-17-17 37,18 17-37,-18 1 28,0-1-28,0-17 38,0 17-38,0 1 0,0-1 7,0 0 22,-18-17-29,1 0 28,-1 17-19,18 1 10,0-1-19,-18 18 0,1-35 37,-1 17-37,1 18 0,-36-53 37,35 53-18,-17-18-19,17 1 48,-35-18-39,0 17 20,0-17-29,18 35 28,0 0-19,17-18-9,-17 18 18,0 0-18,17 0 0,-35 0 37,-18 0-37,36 0 28,0 35-19,17-17 20,1 0-29,17 17 38,0 18-38,0-36 0,0 36 37,0-35-37,0 0 0,0 34 27,17-16-18,-17 34 10,36 1 20,-1-1-39,-35-52 28,53 53-19,-18 17 40,18-53-49,-18-17 28,0 17-28,18-17 28,18-1-28,-18-17 28,17 18-19,-17-18 10,-35 0-19,17-18 38,-17 1-38,0 17 28,17-124 31,-18 36-59,-17 17 28,-17 18-28,-1-17 28,-17 17-28,0 18 28,-1-18-19,19 18 0,-1 35-9,-17-18 28,-18-53-19,18 54-9,35-19 18,-36 36-18,36-17 0,-70-36 27,34 35 2,1 1-29,0 17 38,-36-18-29,36 18 20,17 0-29,-17 0 28,18 0-19,-1 0 10,-17 18 20,17-1-39,-17 36 38,17-18-9,18-17-29,0 0 38,-18 52-29,18-34 10,0-19-10,0 18 20,0-17-20,0 0-9,0-1 18,18 1-18,17 17 38,-17-17-38,-18 0 28,71 52-28,70 54 58,-53-72-58,-18-16 28,-52-36-28,0 17 0,17 1 27,0-18-27,-17 0 0,-18 18 27,35-18-18,-17 0 10,-1 0-19,19 0 38,-19 0-38,1 0 28,17-36-19,1 36-9,-1-53 48,18 18-48,-53 0 0,17 35 27,1-53-27,0 18 28,-1-1-28,1-16 28,-18 16-19,18 19 10,-18-1-19,17 0 18,-17-17-18,0 17 28,0 1-19,0-1-9,0 1 38,-17-1-29,-1 0-9,0 1 38,-52-19-29,-1-17 20,36 36-29,-36-18 28,1 17-28,17-17 18,35 17-18,-35 0 28,36 18-28,17-17 8,-36 17 11,19 0 10,-1-18-10,0 18 150,18 18-169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4C0A-FEF3-4222-868B-0E8EE52350FF}" type="datetimeFigureOut">
              <a:rPr lang="de-DE" smtClean="0"/>
              <a:t>31.10.2020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A8902-3C82-4CF6-8947-1E8928D67B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4070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4C0A-FEF3-4222-868B-0E8EE52350FF}" type="datetimeFigureOut">
              <a:rPr lang="de-DE" smtClean="0"/>
              <a:t>31.10.2020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A8902-3C82-4CF6-8947-1E8928D67B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0970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4C0A-FEF3-4222-868B-0E8EE52350FF}" type="datetimeFigureOut">
              <a:rPr lang="de-DE" smtClean="0"/>
              <a:t>31.10.2020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A8902-3C82-4CF6-8947-1E8928D67B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6486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4C0A-FEF3-4222-868B-0E8EE52350FF}" type="datetimeFigureOut">
              <a:rPr lang="de-DE" smtClean="0"/>
              <a:t>31.10.2020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A8902-3C82-4CF6-8947-1E8928D67B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3636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4C0A-FEF3-4222-868B-0E8EE52350FF}" type="datetimeFigureOut">
              <a:rPr lang="de-DE" smtClean="0"/>
              <a:t>31.10.2020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A8902-3C82-4CF6-8947-1E8928D67B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1462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4C0A-FEF3-4222-868B-0E8EE52350FF}" type="datetimeFigureOut">
              <a:rPr lang="de-DE" smtClean="0"/>
              <a:t>31.10.2020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A8902-3C82-4CF6-8947-1E8928D67B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7763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4C0A-FEF3-4222-868B-0E8EE52350FF}" type="datetimeFigureOut">
              <a:rPr lang="de-DE" smtClean="0"/>
              <a:t>31.10.2020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A8902-3C82-4CF6-8947-1E8928D67B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449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4C0A-FEF3-4222-868B-0E8EE52350FF}" type="datetimeFigureOut">
              <a:rPr lang="de-DE" smtClean="0"/>
              <a:t>31.10.2020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A8902-3C82-4CF6-8947-1E8928D67B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5577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4C0A-FEF3-4222-868B-0E8EE52350FF}" type="datetimeFigureOut">
              <a:rPr lang="de-DE" smtClean="0"/>
              <a:t>31.10.2020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A8902-3C82-4CF6-8947-1E8928D67B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1853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4C0A-FEF3-4222-868B-0E8EE52350FF}" type="datetimeFigureOut">
              <a:rPr lang="de-DE" smtClean="0"/>
              <a:t>31.10.2020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A8902-3C82-4CF6-8947-1E8928D67B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9169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4C0A-FEF3-4222-868B-0E8EE52350FF}" type="datetimeFigureOut">
              <a:rPr lang="de-DE" smtClean="0"/>
              <a:t>31.10.2020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A8902-3C82-4CF6-8947-1E8928D67B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0523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84C0A-FEF3-4222-868B-0E8EE52350FF}" type="datetimeFigureOut">
              <a:rPr lang="de-DE" smtClean="0"/>
              <a:t>31.10.2020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A8902-3C82-4CF6-8947-1E8928D67B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087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Vorstellung des ARM-MC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Mit Evaluationsboard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680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4481384" cy="599345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5" name="Textfeld 4"/>
          <p:cNvSpPr txBox="1"/>
          <p:nvPr/>
        </p:nvSpPr>
        <p:spPr>
          <a:xfrm>
            <a:off x="345988" y="547339"/>
            <a:ext cx="6458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smtClean="0"/>
              <a:t>STM32L152RET Mikrocontroller</a:t>
            </a:r>
            <a:endParaRPr lang="de-DE" sz="36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88" y="1581408"/>
            <a:ext cx="5067300" cy="405765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700584" y="1726662"/>
            <a:ext cx="5379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 smtClean="0"/>
              <a:t>32 Bit Architektur</a:t>
            </a:r>
            <a:endParaRPr lang="de-DE" sz="3200" dirty="0"/>
          </a:p>
        </p:txBody>
      </p:sp>
      <p:sp>
        <p:nvSpPr>
          <p:cNvPr id="11" name="Textfeld 10"/>
          <p:cNvSpPr txBox="1"/>
          <p:nvPr/>
        </p:nvSpPr>
        <p:spPr>
          <a:xfrm>
            <a:off x="5700584" y="2257056"/>
            <a:ext cx="5379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 smtClean="0"/>
              <a:t>32 MHz</a:t>
            </a:r>
            <a:endParaRPr lang="de-DE" sz="3200" dirty="0"/>
          </a:p>
        </p:txBody>
      </p:sp>
      <p:sp>
        <p:nvSpPr>
          <p:cNvPr id="12" name="Textfeld 11"/>
          <p:cNvSpPr txBox="1"/>
          <p:nvPr/>
        </p:nvSpPr>
        <p:spPr>
          <a:xfrm>
            <a:off x="5700584" y="2735667"/>
            <a:ext cx="5379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 smtClean="0"/>
              <a:t>RISC: 1 Befehl pro Takt</a:t>
            </a:r>
            <a:endParaRPr lang="de-DE" sz="3200" dirty="0"/>
          </a:p>
        </p:txBody>
      </p:sp>
      <p:sp>
        <p:nvSpPr>
          <p:cNvPr id="13" name="Textfeld 12"/>
          <p:cNvSpPr txBox="1"/>
          <p:nvPr/>
        </p:nvSpPr>
        <p:spPr>
          <a:xfrm>
            <a:off x="5700584" y="3317845"/>
            <a:ext cx="5379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 smtClean="0"/>
              <a:t>Harvard-Architektur</a:t>
            </a:r>
            <a:endParaRPr lang="de-DE" sz="3200" dirty="0"/>
          </a:p>
        </p:txBody>
      </p:sp>
      <p:sp>
        <p:nvSpPr>
          <p:cNvPr id="14" name="Textfeld 13"/>
          <p:cNvSpPr txBox="1"/>
          <p:nvPr/>
        </p:nvSpPr>
        <p:spPr>
          <a:xfrm>
            <a:off x="5700584" y="3902620"/>
            <a:ext cx="5379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 smtClean="0"/>
              <a:t>3-stufige </a:t>
            </a:r>
            <a:r>
              <a:rPr lang="de-DE" sz="3200" dirty="0" err="1" smtClean="0"/>
              <a:t>Pipline</a:t>
            </a:r>
            <a:endParaRPr lang="de-DE" sz="3200" dirty="0"/>
          </a:p>
        </p:txBody>
      </p:sp>
      <p:sp>
        <p:nvSpPr>
          <p:cNvPr id="15" name="Textfeld 14"/>
          <p:cNvSpPr txBox="1"/>
          <p:nvPr/>
        </p:nvSpPr>
        <p:spPr>
          <a:xfrm>
            <a:off x="5700584" y="4484798"/>
            <a:ext cx="5379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 smtClean="0"/>
              <a:t>32 x 32Bit in einem Takt</a:t>
            </a:r>
            <a:endParaRPr lang="de-DE" sz="3200" dirty="0"/>
          </a:p>
        </p:txBody>
      </p:sp>
      <p:sp>
        <p:nvSpPr>
          <p:cNvPr id="16" name="Textfeld 15"/>
          <p:cNvSpPr txBox="1"/>
          <p:nvPr/>
        </p:nvSpPr>
        <p:spPr>
          <a:xfrm>
            <a:off x="5700584" y="5069573"/>
            <a:ext cx="5379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 smtClean="0"/>
              <a:t>Load-Store-Architektur</a:t>
            </a:r>
            <a:endParaRPr lang="de-DE" sz="3200" dirty="0"/>
          </a:p>
        </p:txBody>
      </p:sp>
      <p:pic>
        <p:nvPicPr>
          <p:cNvPr id="17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1571" y="299672"/>
            <a:ext cx="1328667" cy="13166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324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4481384" cy="599345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5" name="Textfeld 4"/>
          <p:cNvSpPr txBox="1"/>
          <p:nvPr/>
        </p:nvSpPr>
        <p:spPr>
          <a:xfrm>
            <a:off x="345988" y="547339"/>
            <a:ext cx="6458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smtClean="0"/>
              <a:t>STM32L152RET Mikrocontroller</a:t>
            </a:r>
            <a:endParaRPr lang="de-DE" sz="36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88" y="1581408"/>
            <a:ext cx="5067300" cy="4057650"/>
          </a:xfrm>
          <a:prstGeom prst="rect">
            <a:avLst/>
          </a:prstGeom>
        </p:spPr>
      </p:pic>
      <p:pic>
        <p:nvPicPr>
          <p:cNvPr id="17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1571" y="299672"/>
            <a:ext cx="1328667" cy="1316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191" y="1741009"/>
            <a:ext cx="560070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4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4481384" cy="599345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5" name="Textfeld 4"/>
          <p:cNvSpPr txBox="1"/>
          <p:nvPr/>
        </p:nvSpPr>
        <p:spPr>
          <a:xfrm>
            <a:off x="345988" y="547339"/>
            <a:ext cx="6458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smtClean="0"/>
              <a:t>STM32L152RET Mikrocontroller</a:t>
            </a:r>
            <a:endParaRPr lang="de-DE" sz="36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34" y="2215162"/>
            <a:ext cx="6409772" cy="360075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738551" y="1119640"/>
            <a:ext cx="5379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 smtClean="0"/>
              <a:t>512kB Flash</a:t>
            </a:r>
            <a:endParaRPr lang="de-DE" sz="3200" dirty="0"/>
          </a:p>
        </p:txBody>
      </p:sp>
      <p:sp>
        <p:nvSpPr>
          <p:cNvPr id="7" name="Textfeld 6"/>
          <p:cNvSpPr txBox="1"/>
          <p:nvPr/>
        </p:nvSpPr>
        <p:spPr>
          <a:xfrm>
            <a:off x="6738551" y="1630387"/>
            <a:ext cx="5379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 smtClean="0"/>
              <a:t>80kB SRAM</a:t>
            </a:r>
            <a:endParaRPr lang="de-DE" sz="3200" dirty="0"/>
          </a:p>
        </p:txBody>
      </p:sp>
      <p:sp>
        <p:nvSpPr>
          <p:cNvPr id="8" name="Textfeld 7"/>
          <p:cNvSpPr txBox="1"/>
          <p:nvPr/>
        </p:nvSpPr>
        <p:spPr>
          <a:xfrm>
            <a:off x="6738551" y="2141134"/>
            <a:ext cx="5379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 smtClean="0"/>
              <a:t>3 x 16Bit Digital-IO</a:t>
            </a:r>
            <a:endParaRPr lang="de-DE" sz="3200" dirty="0"/>
          </a:p>
        </p:txBody>
      </p:sp>
      <p:sp>
        <p:nvSpPr>
          <p:cNvPr id="9" name="Textfeld 8"/>
          <p:cNvSpPr txBox="1"/>
          <p:nvPr/>
        </p:nvSpPr>
        <p:spPr>
          <a:xfrm>
            <a:off x="6738551" y="2651879"/>
            <a:ext cx="5379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 smtClean="0"/>
              <a:t>9 Timer</a:t>
            </a:r>
            <a:endParaRPr lang="de-DE" sz="3200" dirty="0"/>
          </a:p>
        </p:txBody>
      </p:sp>
      <p:sp>
        <p:nvSpPr>
          <p:cNvPr id="10" name="Textfeld 9"/>
          <p:cNvSpPr txBox="1"/>
          <p:nvPr/>
        </p:nvSpPr>
        <p:spPr>
          <a:xfrm>
            <a:off x="6738551" y="3133143"/>
            <a:ext cx="5379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 smtClean="0"/>
              <a:t>3 SPI</a:t>
            </a:r>
            <a:endParaRPr lang="de-DE" sz="3200" dirty="0"/>
          </a:p>
        </p:txBody>
      </p:sp>
      <p:sp>
        <p:nvSpPr>
          <p:cNvPr id="11" name="Textfeld 10"/>
          <p:cNvSpPr txBox="1"/>
          <p:nvPr/>
        </p:nvSpPr>
        <p:spPr>
          <a:xfrm>
            <a:off x="6738551" y="3673371"/>
            <a:ext cx="5379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 smtClean="0"/>
              <a:t>2 I2C</a:t>
            </a:r>
            <a:endParaRPr lang="de-DE" sz="3200" dirty="0"/>
          </a:p>
        </p:txBody>
      </p:sp>
      <p:sp>
        <p:nvSpPr>
          <p:cNvPr id="12" name="Textfeld 11"/>
          <p:cNvSpPr txBox="1"/>
          <p:nvPr/>
        </p:nvSpPr>
        <p:spPr>
          <a:xfrm>
            <a:off x="6738551" y="4258146"/>
            <a:ext cx="5379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 smtClean="0"/>
              <a:t>5 USART</a:t>
            </a:r>
            <a:endParaRPr lang="de-DE" sz="3200" dirty="0"/>
          </a:p>
        </p:txBody>
      </p:sp>
      <p:sp>
        <p:nvSpPr>
          <p:cNvPr id="13" name="Textfeld 12"/>
          <p:cNvSpPr txBox="1"/>
          <p:nvPr/>
        </p:nvSpPr>
        <p:spPr>
          <a:xfrm>
            <a:off x="6738551" y="4798374"/>
            <a:ext cx="5379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 smtClean="0"/>
              <a:t>1 12-Bit ADC mit 21 Kanälen</a:t>
            </a:r>
            <a:endParaRPr lang="de-DE" sz="3200" dirty="0"/>
          </a:p>
        </p:txBody>
      </p:sp>
      <p:sp>
        <p:nvSpPr>
          <p:cNvPr id="14" name="Textfeld 13"/>
          <p:cNvSpPr txBox="1"/>
          <p:nvPr/>
        </p:nvSpPr>
        <p:spPr>
          <a:xfrm>
            <a:off x="6738551" y="5383149"/>
            <a:ext cx="5379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 smtClean="0"/>
              <a:t>2 DAC</a:t>
            </a:r>
            <a:endParaRPr lang="de-DE" sz="3200" dirty="0"/>
          </a:p>
        </p:txBody>
      </p:sp>
      <p:pic>
        <p:nvPicPr>
          <p:cNvPr id="1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414" y="4842921"/>
            <a:ext cx="1328667" cy="13166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861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4481384" cy="599345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5" name="Textfeld 4"/>
          <p:cNvSpPr txBox="1"/>
          <p:nvPr/>
        </p:nvSpPr>
        <p:spPr>
          <a:xfrm>
            <a:off x="116911" y="473592"/>
            <a:ext cx="6458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smtClean="0"/>
              <a:t>STM32L152RET Mikrocontroller</a:t>
            </a:r>
            <a:endParaRPr lang="de-DE" sz="3600" dirty="0"/>
          </a:p>
        </p:txBody>
      </p:sp>
      <p:grpSp>
        <p:nvGrpSpPr>
          <p:cNvPr id="16" name="Gruppieren 15"/>
          <p:cNvGrpSpPr/>
          <p:nvPr/>
        </p:nvGrpSpPr>
        <p:grpSpPr>
          <a:xfrm>
            <a:off x="2669060" y="1103896"/>
            <a:ext cx="10081694" cy="5212096"/>
            <a:chOff x="0" y="-65877"/>
            <a:chExt cx="10081694" cy="5212096"/>
          </a:xfrm>
        </p:grpSpPr>
        <p:grpSp>
          <p:nvGrpSpPr>
            <p:cNvPr id="17" name="Google Shape;62;p5"/>
            <p:cNvGrpSpPr/>
            <p:nvPr/>
          </p:nvGrpSpPr>
          <p:grpSpPr>
            <a:xfrm>
              <a:off x="3748399" y="1021038"/>
              <a:ext cx="1647082" cy="1748987"/>
              <a:chOff x="4101785" y="889008"/>
              <a:chExt cx="2036703" cy="2058600"/>
            </a:xfrm>
          </p:grpSpPr>
          <p:sp>
            <p:nvSpPr>
              <p:cNvPr id="83" name="Google Shape;63;p5"/>
              <p:cNvSpPr/>
              <p:nvPr/>
            </p:nvSpPr>
            <p:spPr>
              <a:xfrm>
                <a:off x="4101788" y="889008"/>
                <a:ext cx="2036700" cy="2058600"/>
              </a:xfrm>
              <a:prstGeom prst="rect">
                <a:avLst/>
              </a:prstGeom>
              <a:solidFill>
                <a:srgbClr val="FFF2CC"/>
              </a:solidFill>
              <a:ln w="114300" cap="flat" cmpd="sng">
                <a:solidFill>
                  <a:srgbClr val="783F0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4" name="Google Shape;64;p5"/>
              <p:cNvGrpSpPr/>
              <p:nvPr/>
            </p:nvGrpSpPr>
            <p:grpSpPr>
              <a:xfrm>
                <a:off x="4101791" y="1634682"/>
                <a:ext cx="2036598" cy="162065"/>
                <a:chOff x="3326229" y="1374022"/>
                <a:chExt cx="3705600" cy="289350"/>
              </a:xfrm>
            </p:grpSpPr>
            <p:cxnSp>
              <p:nvCxnSpPr>
                <p:cNvPr id="181" name="Google Shape;65;p5"/>
                <p:cNvCxnSpPr/>
                <p:nvPr/>
              </p:nvCxnSpPr>
              <p:spPr>
                <a:xfrm>
                  <a:off x="3326229" y="1511872"/>
                  <a:ext cx="3705600" cy="54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82" name="Google Shape;66;p5"/>
                <p:cNvSpPr/>
                <p:nvPr/>
              </p:nvSpPr>
              <p:spPr>
                <a:xfrm>
                  <a:off x="34728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67;p5"/>
                <p:cNvSpPr/>
                <p:nvPr/>
              </p:nvSpPr>
              <p:spPr>
                <a:xfrm>
                  <a:off x="37647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68;p5"/>
                <p:cNvSpPr/>
                <p:nvPr/>
              </p:nvSpPr>
              <p:spPr>
                <a:xfrm>
                  <a:off x="40566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69;p5"/>
                <p:cNvSpPr/>
                <p:nvPr/>
              </p:nvSpPr>
              <p:spPr>
                <a:xfrm>
                  <a:off x="43485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70;p5"/>
                <p:cNvSpPr/>
                <p:nvPr/>
              </p:nvSpPr>
              <p:spPr>
                <a:xfrm>
                  <a:off x="46404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71;p5"/>
                <p:cNvSpPr/>
                <p:nvPr/>
              </p:nvSpPr>
              <p:spPr>
                <a:xfrm>
                  <a:off x="5398029" y="137402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72;p5"/>
                <p:cNvSpPr/>
                <p:nvPr/>
              </p:nvSpPr>
              <p:spPr>
                <a:xfrm>
                  <a:off x="5689929" y="137402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73;p5"/>
                <p:cNvSpPr/>
                <p:nvPr/>
              </p:nvSpPr>
              <p:spPr>
                <a:xfrm>
                  <a:off x="5981829" y="138017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74;p5"/>
                <p:cNvSpPr/>
                <p:nvPr/>
              </p:nvSpPr>
              <p:spPr>
                <a:xfrm>
                  <a:off x="6273729" y="138017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75;p5"/>
                <p:cNvSpPr/>
                <p:nvPr/>
              </p:nvSpPr>
              <p:spPr>
                <a:xfrm>
                  <a:off x="6565629" y="138017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5" name="Google Shape;76;p5"/>
              <p:cNvGrpSpPr/>
              <p:nvPr/>
            </p:nvGrpSpPr>
            <p:grpSpPr>
              <a:xfrm>
                <a:off x="4101791" y="1850974"/>
                <a:ext cx="2036598" cy="162065"/>
                <a:chOff x="3326229" y="1374022"/>
                <a:chExt cx="3705600" cy="289350"/>
              </a:xfrm>
            </p:grpSpPr>
            <p:cxnSp>
              <p:nvCxnSpPr>
                <p:cNvPr id="170" name="Google Shape;77;p5"/>
                <p:cNvCxnSpPr/>
                <p:nvPr/>
              </p:nvCxnSpPr>
              <p:spPr>
                <a:xfrm>
                  <a:off x="3326229" y="1511872"/>
                  <a:ext cx="3705600" cy="54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71" name="Google Shape;78;p5"/>
                <p:cNvSpPr/>
                <p:nvPr/>
              </p:nvSpPr>
              <p:spPr>
                <a:xfrm>
                  <a:off x="34728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79;p5"/>
                <p:cNvSpPr/>
                <p:nvPr/>
              </p:nvSpPr>
              <p:spPr>
                <a:xfrm>
                  <a:off x="37647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80;p5"/>
                <p:cNvSpPr/>
                <p:nvPr/>
              </p:nvSpPr>
              <p:spPr>
                <a:xfrm>
                  <a:off x="40566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81;p5"/>
                <p:cNvSpPr/>
                <p:nvPr/>
              </p:nvSpPr>
              <p:spPr>
                <a:xfrm>
                  <a:off x="43485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82;p5"/>
                <p:cNvSpPr/>
                <p:nvPr/>
              </p:nvSpPr>
              <p:spPr>
                <a:xfrm>
                  <a:off x="46404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83;p5"/>
                <p:cNvSpPr/>
                <p:nvPr/>
              </p:nvSpPr>
              <p:spPr>
                <a:xfrm>
                  <a:off x="5398029" y="137402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84;p5"/>
                <p:cNvSpPr/>
                <p:nvPr/>
              </p:nvSpPr>
              <p:spPr>
                <a:xfrm>
                  <a:off x="5689929" y="137402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85;p5"/>
                <p:cNvSpPr/>
                <p:nvPr/>
              </p:nvSpPr>
              <p:spPr>
                <a:xfrm>
                  <a:off x="5981829" y="138017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86;p5"/>
                <p:cNvSpPr/>
                <p:nvPr/>
              </p:nvSpPr>
              <p:spPr>
                <a:xfrm>
                  <a:off x="6273729" y="138017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87;p5"/>
                <p:cNvSpPr/>
                <p:nvPr/>
              </p:nvSpPr>
              <p:spPr>
                <a:xfrm>
                  <a:off x="6565629" y="138017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6" name="Google Shape;88;p5"/>
              <p:cNvGrpSpPr/>
              <p:nvPr/>
            </p:nvGrpSpPr>
            <p:grpSpPr>
              <a:xfrm>
                <a:off x="4101791" y="1418385"/>
                <a:ext cx="2036598" cy="162065"/>
                <a:chOff x="3326229" y="1374022"/>
                <a:chExt cx="3705600" cy="289350"/>
              </a:xfrm>
            </p:grpSpPr>
            <p:cxnSp>
              <p:nvCxnSpPr>
                <p:cNvPr id="159" name="Google Shape;89;p5"/>
                <p:cNvCxnSpPr/>
                <p:nvPr/>
              </p:nvCxnSpPr>
              <p:spPr>
                <a:xfrm>
                  <a:off x="3326229" y="1511872"/>
                  <a:ext cx="3705600" cy="54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60" name="Google Shape;90;p5"/>
                <p:cNvSpPr/>
                <p:nvPr/>
              </p:nvSpPr>
              <p:spPr>
                <a:xfrm>
                  <a:off x="34728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91;p5"/>
                <p:cNvSpPr/>
                <p:nvPr/>
              </p:nvSpPr>
              <p:spPr>
                <a:xfrm>
                  <a:off x="37647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92;p5"/>
                <p:cNvSpPr/>
                <p:nvPr/>
              </p:nvSpPr>
              <p:spPr>
                <a:xfrm>
                  <a:off x="40566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93;p5"/>
                <p:cNvSpPr/>
                <p:nvPr/>
              </p:nvSpPr>
              <p:spPr>
                <a:xfrm>
                  <a:off x="43485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94;p5"/>
                <p:cNvSpPr/>
                <p:nvPr/>
              </p:nvSpPr>
              <p:spPr>
                <a:xfrm>
                  <a:off x="46404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95;p5"/>
                <p:cNvSpPr/>
                <p:nvPr/>
              </p:nvSpPr>
              <p:spPr>
                <a:xfrm>
                  <a:off x="5398029" y="137402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96;p5"/>
                <p:cNvSpPr/>
                <p:nvPr/>
              </p:nvSpPr>
              <p:spPr>
                <a:xfrm>
                  <a:off x="5689929" y="137402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97;p5"/>
                <p:cNvSpPr/>
                <p:nvPr/>
              </p:nvSpPr>
              <p:spPr>
                <a:xfrm>
                  <a:off x="5981829" y="138017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" name="Google Shape;98;p5"/>
                <p:cNvSpPr/>
                <p:nvPr/>
              </p:nvSpPr>
              <p:spPr>
                <a:xfrm>
                  <a:off x="6273729" y="138017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99;p5"/>
                <p:cNvSpPr/>
                <p:nvPr/>
              </p:nvSpPr>
              <p:spPr>
                <a:xfrm>
                  <a:off x="6565629" y="138017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7" name="Google Shape;100;p5"/>
              <p:cNvGrpSpPr/>
              <p:nvPr/>
            </p:nvGrpSpPr>
            <p:grpSpPr>
              <a:xfrm>
                <a:off x="4101791" y="2067275"/>
                <a:ext cx="2036598" cy="162065"/>
                <a:chOff x="3326229" y="1374022"/>
                <a:chExt cx="3705600" cy="289350"/>
              </a:xfrm>
            </p:grpSpPr>
            <p:cxnSp>
              <p:nvCxnSpPr>
                <p:cNvPr id="148" name="Google Shape;101;p5"/>
                <p:cNvCxnSpPr/>
                <p:nvPr/>
              </p:nvCxnSpPr>
              <p:spPr>
                <a:xfrm>
                  <a:off x="3326229" y="1511872"/>
                  <a:ext cx="3705600" cy="54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49" name="Google Shape;102;p5"/>
                <p:cNvSpPr/>
                <p:nvPr/>
              </p:nvSpPr>
              <p:spPr>
                <a:xfrm>
                  <a:off x="34728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03;p5"/>
                <p:cNvSpPr/>
                <p:nvPr/>
              </p:nvSpPr>
              <p:spPr>
                <a:xfrm>
                  <a:off x="37647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04;p5"/>
                <p:cNvSpPr/>
                <p:nvPr/>
              </p:nvSpPr>
              <p:spPr>
                <a:xfrm>
                  <a:off x="40566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105;p5"/>
                <p:cNvSpPr/>
                <p:nvPr/>
              </p:nvSpPr>
              <p:spPr>
                <a:xfrm>
                  <a:off x="43485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106;p5"/>
                <p:cNvSpPr/>
                <p:nvPr/>
              </p:nvSpPr>
              <p:spPr>
                <a:xfrm>
                  <a:off x="46404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07;p5"/>
                <p:cNvSpPr/>
                <p:nvPr/>
              </p:nvSpPr>
              <p:spPr>
                <a:xfrm>
                  <a:off x="5398029" y="137402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108;p5"/>
                <p:cNvSpPr/>
                <p:nvPr/>
              </p:nvSpPr>
              <p:spPr>
                <a:xfrm>
                  <a:off x="5689929" y="137402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109;p5"/>
                <p:cNvSpPr/>
                <p:nvPr/>
              </p:nvSpPr>
              <p:spPr>
                <a:xfrm>
                  <a:off x="5981829" y="138017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110;p5"/>
                <p:cNvSpPr/>
                <p:nvPr/>
              </p:nvSpPr>
              <p:spPr>
                <a:xfrm>
                  <a:off x="6273729" y="138017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111;p5"/>
                <p:cNvSpPr/>
                <p:nvPr/>
              </p:nvSpPr>
              <p:spPr>
                <a:xfrm>
                  <a:off x="6565629" y="138017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8" name="Google Shape;112;p5"/>
              <p:cNvGrpSpPr/>
              <p:nvPr/>
            </p:nvGrpSpPr>
            <p:grpSpPr>
              <a:xfrm>
                <a:off x="4101791" y="2291133"/>
                <a:ext cx="2036598" cy="162065"/>
                <a:chOff x="3326229" y="1374022"/>
                <a:chExt cx="3705600" cy="289350"/>
              </a:xfrm>
            </p:grpSpPr>
            <p:cxnSp>
              <p:nvCxnSpPr>
                <p:cNvPr id="137" name="Google Shape;113;p5"/>
                <p:cNvCxnSpPr/>
                <p:nvPr/>
              </p:nvCxnSpPr>
              <p:spPr>
                <a:xfrm>
                  <a:off x="3326229" y="1511872"/>
                  <a:ext cx="3705600" cy="54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38" name="Google Shape;114;p5"/>
                <p:cNvSpPr/>
                <p:nvPr/>
              </p:nvSpPr>
              <p:spPr>
                <a:xfrm>
                  <a:off x="34728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115;p5"/>
                <p:cNvSpPr/>
                <p:nvPr/>
              </p:nvSpPr>
              <p:spPr>
                <a:xfrm>
                  <a:off x="37647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116;p5"/>
                <p:cNvSpPr/>
                <p:nvPr/>
              </p:nvSpPr>
              <p:spPr>
                <a:xfrm>
                  <a:off x="40566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" name="Google Shape;117;p5"/>
                <p:cNvSpPr/>
                <p:nvPr/>
              </p:nvSpPr>
              <p:spPr>
                <a:xfrm>
                  <a:off x="43485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18;p5"/>
                <p:cNvSpPr/>
                <p:nvPr/>
              </p:nvSpPr>
              <p:spPr>
                <a:xfrm>
                  <a:off x="46404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19;p5"/>
                <p:cNvSpPr/>
                <p:nvPr/>
              </p:nvSpPr>
              <p:spPr>
                <a:xfrm>
                  <a:off x="5398029" y="137402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20;p5"/>
                <p:cNvSpPr/>
                <p:nvPr/>
              </p:nvSpPr>
              <p:spPr>
                <a:xfrm>
                  <a:off x="5689929" y="137402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121;p5"/>
                <p:cNvSpPr/>
                <p:nvPr/>
              </p:nvSpPr>
              <p:spPr>
                <a:xfrm>
                  <a:off x="5981829" y="138017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122;p5"/>
                <p:cNvSpPr/>
                <p:nvPr/>
              </p:nvSpPr>
              <p:spPr>
                <a:xfrm>
                  <a:off x="6273729" y="138017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123;p5"/>
                <p:cNvSpPr/>
                <p:nvPr/>
              </p:nvSpPr>
              <p:spPr>
                <a:xfrm>
                  <a:off x="6565629" y="138017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9" name="Google Shape;124;p5"/>
              <p:cNvGrpSpPr/>
              <p:nvPr/>
            </p:nvGrpSpPr>
            <p:grpSpPr>
              <a:xfrm>
                <a:off x="4101791" y="2507430"/>
                <a:ext cx="2036598" cy="162065"/>
                <a:chOff x="3326229" y="1374022"/>
                <a:chExt cx="3705600" cy="289350"/>
              </a:xfrm>
            </p:grpSpPr>
            <p:cxnSp>
              <p:nvCxnSpPr>
                <p:cNvPr id="126" name="Google Shape;125;p5"/>
                <p:cNvCxnSpPr/>
                <p:nvPr/>
              </p:nvCxnSpPr>
              <p:spPr>
                <a:xfrm>
                  <a:off x="3326229" y="1511872"/>
                  <a:ext cx="3705600" cy="54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27" name="Google Shape;126;p5"/>
                <p:cNvSpPr/>
                <p:nvPr/>
              </p:nvSpPr>
              <p:spPr>
                <a:xfrm>
                  <a:off x="34728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127;p5"/>
                <p:cNvSpPr/>
                <p:nvPr/>
              </p:nvSpPr>
              <p:spPr>
                <a:xfrm>
                  <a:off x="37647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128;p5"/>
                <p:cNvSpPr/>
                <p:nvPr/>
              </p:nvSpPr>
              <p:spPr>
                <a:xfrm>
                  <a:off x="40566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129;p5"/>
                <p:cNvSpPr/>
                <p:nvPr/>
              </p:nvSpPr>
              <p:spPr>
                <a:xfrm>
                  <a:off x="43485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130;p5"/>
                <p:cNvSpPr/>
                <p:nvPr/>
              </p:nvSpPr>
              <p:spPr>
                <a:xfrm>
                  <a:off x="46404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131;p5"/>
                <p:cNvSpPr/>
                <p:nvPr/>
              </p:nvSpPr>
              <p:spPr>
                <a:xfrm>
                  <a:off x="5398029" y="137402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132;p5"/>
                <p:cNvSpPr/>
                <p:nvPr/>
              </p:nvSpPr>
              <p:spPr>
                <a:xfrm>
                  <a:off x="5689929" y="137402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133;p5"/>
                <p:cNvSpPr/>
                <p:nvPr/>
              </p:nvSpPr>
              <p:spPr>
                <a:xfrm>
                  <a:off x="5981829" y="138017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134;p5"/>
                <p:cNvSpPr/>
                <p:nvPr/>
              </p:nvSpPr>
              <p:spPr>
                <a:xfrm>
                  <a:off x="6273729" y="138017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135;p5"/>
                <p:cNvSpPr/>
                <p:nvPr/>
              </p:nvSpPr>
              <p:spPr>
                <a:xfrm>
                  <a:off x="6565629" y="138017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0" name="Google Shape;136;p5"/>
              <p:cNvGrpSpPr/>
              <p:nvPr/>
            </p:nvGrpSpPr>
            <p:grpSpPr>
              <a:xfrm>
                <a:off x="4101791" y="2727507"/>
                <a:ext cx="2036598" cy="162065"/>
                <a:chOff x="3326229" y="1374022"/>
                <a:chExt cx="3705600" cy="289350"/>
              </a:xfrm>
            </p:grpSpPr>
            <p:cxnSp>
              <p:nvCxnSpPr>
                <p:cNvPr id="115" name="Google Shape;137;p5"/>
                <p:cNvCxnSpPr/>
                <p:nvPr/>
              </p:nvCxnSpPr>
              <p:spPr>
                <a:xfrm>
                  <a:off x="3326229" y="1511872"/>
                  <a:ext cx="3705600" cy="54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16" name="Google Shape;138;p5"/>
                <p:cNvSpPr/>
                <p:nvPr/>
              </p:nvSpPr>
              <p:spPr>
                <a:xfrm>
                  <a:off x="34728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139;p5"/>
                <p:cNvSpPr/>
                <p:nvPr/>
              </p:nvSpPr>
              <p:spPr>
                <a:xfrm>
                  <a:off x="37647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140;p5"/>
                <p:cNvSpPr/>
                <p:nvPr/>
              </p:nvSpPr>
              <p:spPr>
                <a:xfrm>
                  <a:off x="40566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" name="Google Shape;141;p5"/>
                <p:cNvSpPr/>
                <p:nvPr/>
              </p:nvSpPr>
              <p:spPr>
                <a:xfrm>
                  <a:off x="43485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Google Shape;142;p5"/>
                <p:cNvSpPr/>
                <p:nvPr/>
              </p:nvSpPr>
              <p:spPr>
                <a:xfrm>
                  <a:off x="46404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" name="Google Shape;143;p5"/>
                <p:cNvSpPr/>
                <p:nvPr/>
              </p:nvSpPr>
              <p:spPr>
                <a:xfrm>
                  <a:off x="5398029" y="137402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144;p5"/>
                <p:cNvSpPr/>
                <p:nvPr/>
              </p:nvSpPr>
              <p:spPr>
                <a:xfrm>
                  <a:off x="5689929" y="137402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145;p5"/>
                <p:cNvSpPr/>
                <p:nvPr/>
              </p:nvSpPr>
              <p:spPr>
                <a:xfrm>
                  <a:off x="5981829" y="138017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146;p5"/>
                <p:cNvSpPr/>
                <p:nvPr/>
              </p:nvSpPr>
              <p:spPr>
                <a:xfrm>
                  <a:off x="6273729" y="138017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147;p5"/>
                <p:cNvSpPr/>
                <p:nvPr/>
              </p:nvSpPr>
              <p:spPr>
                <a:xfrm>
                  <a:off x="6565629" y="138017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1" name="Google Shape;148;p5"/>
              <p:cNvGrpSpPr/>
              <p:nvPr/>
            </p:nvGrpSpPr>
            <p:grpSpPr>
              <a:xfrm>
                <a:off x="4101795" y="1186966"/>
                <a:ext cx="2036598" cy="162065"/>
                <a:chOff x="3326229" y="1374022"/>
                <a:chExt cx="3705600" cy="289350"/>
              </a:xfrm>
            </p:grpSpPr>
            <p:cxnSp>
              <p:nvCxnSpPr>
                <p:cNvPr id="104" name="Google Shape;149;p5"/>
                <p:cNvCxnSpPr/>
                <p:nvPr/>
              </p:nvCxnSpPr>
              <p:spPr>
                <a:xfrm>
                  <a:off x="3326229" y="1511872"/>
                  <a:ext cx="3705600" cy="54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05" name="Google Shape;150;p5"/>
                <p:cNvSpPr/>
                <p:nvPr/>
              </p:nvSpPr>
              <p:spPr>
                <a:xfrm>
                  <a:off x="34728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51;p5"/>
                <p:cNvSpPr/>
                <p:nvPr/>
              </p:nvSpPr>
              <p:spPr>
                <a:xfrm>
                  <a:off x="37647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52;p5"/>
                <p:cNvSpPr/>
                <p:nvPr/>
              </p:nvSpPr>
              <p:spPr>
                <a:xfrm>
                  <a:off x="40566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153;p5"/>
                <p:cNvSpPr/>
                <p:nvPr/>
              </p:nvSpPr>
              <p:spPr>
                <a:xfrm>
                  <a:off x="43485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154;p5"/>
                <p:cNvSpPr/>
                <p:nvPr/>
              </p:nvSpPr>
              <p:spPr>
                <a:xfrm>
                  <a:off x="46404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155;p5"/>
                <p:cNvSpPr/>
                <p:nvPr/>
              </p:nvSpPr>
              <p:spPr>
                <a:xfrm>
                  <a:off x="5398029" y="137402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156;p5"/>
                <p:cNvSpPr/>
                <p:nvPr/>
              </p:nvSpPr>
              <p:spPr>
                <a:xfrm>
                  <a:off x="5689929" y="137402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157;p5"/>
                <p:cNvSpPr/>
                <p:nvPr/>
              </p:nvSpPr>
              <p:spPr>
                <a:xfrm>
                  <a:off x="5981829" y="138017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" name="Google Shape;158;p5"/>
                <p:cNvSpPr/>
                <p:nvPr/>
              </p:nvSpPr>
              <p:spPr>
                <a:xfrm>
                  <a:off x="6273729" y="138017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159;p5"/>
                <p:cNvSpPr/>
                <p:nvPr/>
              </p:nvSpPr>
              <p:spPr>
                <a:xfrm>
                  <a:off x="6565629" y="138017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2" name="Google Shape;160;p5"/>
              <p:cNvGrpSpPr/>
              <p:nvPr/>
            </p:nvGrpSpPr>
            <p:grpSpPr>
              <a:xfrm>
                <a:off x="4101785" y="955542"/>
                <a:ext cx="2036598" cy="162065"/>
                <a:chOff x="3326229" y="1374022"/>
                <a:chExt cx="3705600" cy="289350"/>
              </a:xfrm>
            </p:grpSpPr>
            <p:cxnSp>
              <p:nvCxnSpPr>
                <p:cNvPr id="93" name="Google Shape;161;p5"/>
                <p:cNvCxnSpPr/>
                <p:nvPr/>
              </p:nvCxnSpPr>
              <p:spPr>
                <a:xfrm>
                  <a:off x="3326229" y="1511872"/>
                  <a:ext cx="3705600" cy="54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94" name="Google Shape;162;p5"/>
                <p:cNvSpPr/>
                <p:nvPr/>
              </p:nvSpPr>
              <p:spPr>
                <a:xfrm>
                  <a:off x="34728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163;p5"/>
                <p:cNvSpPr/>
                <p:nvPr/>
              </p:nvSpPr>
              <p:spPr>
                <a:xfrm>
                  <a:off x="37647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164;p5"/>
                <p:cNvSpPr/>
                <p:nvPr/>
              </p:nvSpPr>
              <p:spPr>
                <a:xfrm>
                  <a:off x="40566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165;p5"/>
                <p:cNvSpPr/>
                <p:nvPr/>
              </p:nvSpPr>
              <p:spPr>
                <a:xfrm>
                  <a:off x="43485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166;p5"/>
                <p:cNvSpPr/>
                <p:nvPr/>
              </p:nvSpPr>
              <p:spPr>
                <a:xfrm>
                  <a:off x="4640460" y="1374022"/>
                  <a:ext cx="291900" cy="283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167;p5"/>
                <p:cNvSpPr/>
                <p:nvPr/>
              </p:nvSpPr>
              <p:spPr>
                <a:xfrm>
                  <a:off x="5398029" y="137402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68;p5"/>
                <p:cNvSpPr/>
                <p:nvPr/>
              </p:nvSpPr>
              <p:spPr>
                <a:xfrm>
                  <a:off x="5689929" y="137402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69;p5"/>
                <p:cNvSpPr/>
                <p:nvPr/>
              </p:nvSpPr>
              <p:spPr>
                <a:xfrm>
                  <a:off x="5981829" y="138017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70;p5"/>
                <p:cNvSpPr/>
                <p:nvPr/>
              </p:nvSpPr>
              <p:spPr>
                <a:xfrm>
                  <a:off x="6273729" y="138017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71;p5"/>
                <p:cNvSpPr/>
                <p:nvPr/>
              </p:nvSpPr>
              <p:spPr>
                <a:xfrm>
                  <a:off x="6565629" y="1380172"/>
                  <a:ext cx="291900" cy="283200"/>
                </a:xfrm>
                <a:prstGeom prst="ellipse">
                  <a:avLst/>
                </a:prstGeom>
                <a:solidFill>
                  <a:srgbClr val="0000FF"/>
                </a:solidFill>
                <a:ln w="9525" cap="flat" cmpd="sng">
                  <a:solidFill>
                    <a:srgbClr val="59595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8" name="Google Shape;172;p5"/>
            <p:cNvSpPr/>
            <p:nvPr/>
          </p:nvSpPr>
          <p:spPr>
            <a:xfrm>
              <a:off x="2303550" y="133950"/>
              <a:ext cx="4536900" cy="5009400"/>
            </a:xfrm>
            <a:prstGeom prst="rect">
              <a:avLst/>
            </a:prstGeom>
            <a:noFill/>
            <a:ln w="38100" cap="flat" cmpd="sng">
              <a:solidFill>
                <a:schemeClr val="dk2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73;p5"/>
            <p:cNvSpPr/>
            <p:nvPr/>
          </p:nvSpPr>
          <p:spPr>
            <a:xfrm>
              <a:off x="0" y="1110924"/>
              <a:ext cx="2304900" cy="3468900"/>
            </a:xfrm>
            <a:prstGeom prst="verticalScroll">
              <a:avLst>
                <a:gd name="adj" fmla="val 12500"/>
              </a:avLst>
            </a:prstGeom>
            <a:solidFill>
              <a:srgbClr val="FCE5CD"/>
            </a:solidFill>
            <a:ln w="76200" cap="flat" cmpd="sng">
              <a:solidFill>
                <a:srgbClr val="B45F0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de-DE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ldr R3,=GPIOB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de-DE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ldrb R1,[R3,IDR]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de-DE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add R1,#5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de-DE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ldr R3,=GPIOC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de-DE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strb R1,[R3,ODR]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" name="Google Shape;174;p5"/>
            <p:cNvGrpSpPr/>
            <p:nvPr/>
          </p:nvGrpSpPr>
          <p:grpSpPr>
            <a:xfrm>
              <a:off x="2123627" y="3904977"/>
              <a:ext cx="4718063" cy="1241242"/>
              <a:chOff x="2025350" y="3904961"/>
              <a:chExt cx="5090153" cy="1241242"/>
            </a:xfrm>
          </p:grpSpPr>
          <p:grpSp>
            <p:nvGrpSpPr>
              <p:cNvPr id="74" name="Google Shape;175;p5"/>
              <p:cNvGrpSpPr/>
              <p:nvPr/>
            </p:nvGrpSpPr>
            <p:grpSpPr>
              <a:xfrm>
                <a:off x="2025350" y="3904961"/>
                <a:ext cx="5090153" cy="1241037"/>
                <a:chOff x="2221409" y="3718077"/>
                <a:chExt cx="4589445" cy="753376"/>
              </a:xfrm>
            </p:grpSpPr>
            <p:pic>
              <p:nvPicPr>
                <p:cNvPr id="79" name="Google Shape;176;p5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2221409" y="3718077"/>
                  <a:ext cx="1255627" cy="75337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0" name="Google Shape;177;p5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3327582" y="3718077"/>
                  <a:ext cx="1255627" cy="75337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1" name="Google Shape;178;p5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4479396" y="3718077"/>
                  <a:ext cx="1255627" cy="75337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2" name="Google Shape;179;p5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5555227" y="3718077"/>
                  <a:ext cx="1255627" cy="75337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75" name="Google Shape;180;p5"/>
              <p:cNvSpPr txBox="1"/>
              <p:nvPr/>
            </p:nvSpPr>
            <p:spPr>
              <a:xfrm>
                <a:off x="2394960" y="4605602"/>
                <a:ext cx="683100" cy="45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700"/>
                  <a:buFont typeface="Arial"/>
                  <a:buNone/>
                </a:pPr>
                <a:r>
                  <a:rPr lang="de-DE" sz="2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R0</a:t>
                </a:r>
                <a:endParaRPr sz="2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81;p5"/>
              <p:cNvSpPr txBox="1"/>
              <p:nvPr/>
            </p:nvSpPr>
            <p:spPr>
              <a:xfrm>
                <a:off x="3627793" y="4605603"/>
                <a:ext cx="683100" cy="540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700"/>
                  <a:buFont typeface="Arial"/>
                  <a:buNone/>
                </a:pPr>
                <a:r>
                  <a:rPr lang="de-DE" sz="2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R1</a:t>
                </a:r>
                <a:endParaRPr sz="2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82;p5"/>
              <p:cNvSpPr txBox="1"/>
              <p:nvPr/>
            </p:nvSpPr>
            <p:spPr>
              <a:xfrm>
                <a:off x="4860661" y="4605602"/>
                <a:ext cx="683100" cy="45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700"/>
                  <a:buFont typeface="Arial"/>
                  <a:buNone/>
                </a:pPr>
                <a:r>
                  <a:rPr lang="de-DE" sz="2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R2</a:t>
                </a:r>
                <a:endParaRPr sz="2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83;p5"/>
              <p:cNvSpPr txBox="1"/>
              <p:nvPr/>
            </p:nvSpPr>
            <p:spPr>
              <a:xfrm>
                <a:off x="6093492" y="4605602"/>
                <a:ext cx="683100" cy="45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700"/>
                  <a:buFont typeface="Arial"/>
                  <a:buNone/>
                </a:pPr>
                <a:r>
                  <a:rPr lang="de-DE" sz="2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R3</a:t>
                </a:r>
                <a:endParaRPr sz="2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184;p5"/>
            <p:cNvSpPr txBox="1"/>
            <p:nvPr/>
          </p:nvSpPr>
          <p:spPr>
            <a:xfrm>
              <a:off x="3393538" y="432239"/>
              <a:ext cx="2563500" cy="54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de-DE" sz="2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Rechenwerk ALU</a:t>
              </a:r>
              <a:endPara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85;p5"/>
            <p:cNvSpPr txBox="1"/>
            <p:nvPr/>
          </p:nvSpPr>
          <p:spPr>
            <a:xfrm>
              <a:off x="60320" y="247873"/>
              <a:ext cx="2563500" cy="54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de-DE" sz="2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Codespeicher ROM</a:t>
              </a:r>
              <a:endPara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186;p5"/>
            <p:cNvSpPr txBox="1"/>
            <p:nvPr/>
          </p:nvSpPr>
          <p:spPr>
            <a:xfrm>
              <a:off x="2304900" y="107766"/>
              <a:ext cx="951900" cy="43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de-DE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CPU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" name="Google Shape;187;p5"/>
            <p:cNvGrpSpPr/>
            <p:nvPr/>
          </p:nvGrpSpPr>
          <p:grpSpPr>
            <a:xfrm>
              <a:off x="6065711" y="-65877"/>
              <a:ext cx="4015983" cy="4679752"/>
              <a:chOff x="6065711" y="-65877"/>
              <a:chExt cx="4015983" cy="4679752"/>
            </a:xfrm>
          </p:grpSpPr>
          <p:grpSp>
            <p:nvGrpSpPr>
              <p:cNvPr id="27" name="Google Shape;188;p5"/>
              <p:cNvGrpSpPr/>
              <p:nvPr/>
            </p:nvGrpSpPr>
            <p:grpSpPr>
              <a:xfrm>
                <a:off x="6065711" y="-65877"/>
                <a:ext cx="4015983" cy="4617877"/>
                <a:chOff x="5932420" y="447746"/>
                <a:chExt cx="4015983" cy="3457271"/>
              </a:xfrm>
            </p:grpSpPr>
            <p:grpSp>
              <p:nvGrpSpPr>
                <p:cNvPr id="32" name="Google Shape;189;p5"/>
                <p:cNvGrpSpPr/>
                <p:nvPr/>
              </p:nvGrpSpPr>
              <p:grpSpPr>
                <a:xfrm>
                  <a:off x="5932420" y="447746"/>
                  <a:ext cx="4015983" cy="3457271"/>
                  <a:chOff x="5542262" y="278671"/>
                  <a:chExt cx="4015983" cy="3457271"/>
                </a:xfrm>
              </p:grpSpPr>
              <p:sp>
                <p:nvSpPr>
                  <p:cNvPr id="39" name="Google Shape;190;p5"/>
                  <p:cNvSpPr/>
                  <p:nvPr/>
                </p:nvSpPr>
                <p:spPr>
                  <a:xfrm rot="8777273">
                    <a:off x="5542262" y="864186"/>
                    <a:ext cx="2440847" cy="2274339"/>
                  </a:xfrm>
                  <a:prstGeom prst="parallelogram">
                    <a:avLst>
                      <a:gd name="adj" fmla="val 86625"/>
                    </a:avLst>
                  </a:prstGeom>
                  <a:solidFill>
                    <a:srgbClr val="6AA84F"/>
                  </a:solidFill>
                  <a:ln w="9525" cap="flat" cmpd="sng">
                    <a:solidFill>
                      <a:srgbClr val="158158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40" name="Google Shape;191;p5"/>
                  <p:cNvGrpSpPr/>
                  <p:nvPr/>
                </p:nvGrpSpPr>
                <p:grpSpPr>
                  <a:xfrm>
                    <a:off x="6905558" y="278671"/>
                    <a:ext cx="1644093" cy="3187895"/>
                    <a:chOff x="7271300" y="8342"/>
                    <a:chExt cx="1651193" cy="2670600"/>
                  </a:xfrm>
                </p:grpSpPr>
                <p:grpSp>
                  <p:nvGrpSpPr>
                    <p:cNvPr id="63" name="Google Shape;192;p5"/>
                    <p:cNvGrpSpPr/>
                    <p:nvPr/>
                  </p:nvGrpSpPr>
                  <p:grpSpPr>
                    <a:xfrm>
                      <a:off x="7271300" y="382350"/>
                      <a:ext cx="1647000" cy="477600"/>
                      <a:chOff x="7271300" y="382350"/>
                      <a:chExt cx="1647000" cy="477600"/>
                    </a:xfrm>
                  </p:grpSpPr>
                  <p:sp>
                    <p:nvSpPr>
                      <p:cNvPr id="72" name="Google Shape;193;p5"/>
                      <p:cNvSpPr/>
                      <p:nvPr/>
                    </p:nvSpPr>
                    <p:spPr>
                      <a:xfrm>
                        <a:off x="7271300" y="382350"/>
                        <a:ext cx="1647000" cy="238800"/>
                      </a:xfrm>
                      <a:prstGeom prst="rect">
                        <a:avLst/>
                      </a:prstGeom>
                      <a:noFill/>
                      <a:ln w="38100" cap="flat" cmpd="sng">
                        <a:solidFill>
                          <a:srgbClr val="B45F06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73" name="Google Shape;194;p5"/>
                      <p:cNvSpPr/>
                      <p:nvPr/>
                    </p:nvSpPr>
                    <p:spPr>
                      <a:xfrm>
                        <a:off x="7271300" y="621150"/>
                        <a:ext cx="1647000" cy="238800"/>
                      </a:xfrm>
                      <a:prstGeom prst="rect">
                        <a:avLst/>
                      </a:prstGeom>
                      <a:noFill/>
                      <a:ln w="38100" cap="flat" cmpd="sng">
                        <a:solidFill>
                          <a:srgbClr val="B45F06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64" name="Google Shape;195;p5"/>
                    <p:cNvGrpSpPr/>
                    <p:nvPr/>
                  </p:nvGrpSpPr>
                  <p:grpSpPr>
                    <a:xfrm>
                      <a:off x="7271301" y="1110925"/>
                      <a:ext cx="1647000" cy="477600"/>
                      <a:chOff x="7271300" y="382350"/>
                      <a:chExt cx="1647000" cy="477600"/>
                    </a:xfrm>
                  </p:grpSpPr>
                  <p:sp>
                    <p:nvSpPr>
                      <p:cNvPr id="70" name="Google Shape;196;p5"/>
                      <p:cNvSpPr/>
                      <p:nvPr/>
                    </p:nvSpPr>
                    <p:spPr>
                      <a:xfrm>
                        <a:off x="7271300" y="382350"/>
                        <a:ext cx="1647000" cy="238800"/>
                      </a:xfrm>
                      <a:prstGeom prst="rect">
                        <a:avLst/>
                      </a:prstGeom>
                      <a:noFill/>
                      <a:ln w="38100" cap="flat" cmpd="sng">
                        <a:solidFill>
                          <a:srgbClr val="B45F06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71" name="Google Shape;197;p5"/>
                      <p:cNvSpPr/>
                      <p:nvPr/>
                    </p:nvSpPr>
                    <p:spPr>
                      <a:xfrm>
                        <a:off x="7271300" y="621150"/>
                        <a:ext cx="1647000" cy="238800"/>
                      </a:xfrm>
                      <a:prstGeom prst="rect">
                        <a:avLst/>
                      </a:prstGeom>
                      <a:noFill/>
                      <a:ln w="38100" cap="flat" cmpd="sng">
                        <a:solidFill>
                          <a:srgbClr val="B45F06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65" name="Google Shape;198;p5"/>
                    <p:cNvGrpSpPr/>
                    <p:nvPr/>
                  </p:nvGrpSpPr>
                  <p:grpSpPr>
                    <a:xfrm>
                      <a:off x="7271300" y="1839500"/>
                      <a:ext cx="1647000" cy="477600"/>
                      <a:chOff x="7271300" y="382350"/>
                      <a:chExt cx="1647000" cy="477600"/>
                    </a:xfrm>
                  </p:grpSpPr>
                  <p:sp>
                    <p:nvSpPr>
                      <p:cNvPr id="68" name="Google Shape;199;p5"/>
                      <p:cNvSpPr/>
                      <p:nvPr/>
                    </p:nvSpPr>
                    <p:spPr>
                      <a:xfrm>
                        <a:off x="7271300" y="382350"/>
                        <a:ext cx="1647000" cy="238800"/>
                      </a:xfrm>
                      <a:prstGeom prst="rect">
                        <a:avLst/>
                      </a:prstGeom>
                      <a:noFill/>
                      <a:ln w="38100" cap="flat" cmpd="sng">
                        <a:solidFill>
                          <a:srgbClr val="B45F06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9" name="Google Shape;200;p5"/>
                      <p:cNvSpPr/>
                      <p:nvPr/>
                    </p:nvSpPr>
                    <p:spPr>
                      <a:xfrm>
                        <a:off x="7271300" y="621150"/>
                        <a:ext cx="1647000" cy="238800"/>
                      </a:xfrm>
                      <a:prstGeom prst="rect">
                        <a:avLst/>
                      </a:prstGeom>
                      <a:noFill/>
                      <a:ln w="38100" cap="flat" cmpd="sng">
                        <a:solidFill>
                          <a:srgbClr val="B45F06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cxnSp>
                  <p:nvCxnSpPr>
                    <p:cNvPr id="66" name="Google Shape;201;p5"/>
                    <p:cNvCxnSpPr/>
                    <p:nvPr/>
                  </p:nvCxnSpPr>
                  <p:spPr>
                    <a:xfrm flipH="1">
                      <a:off x="7272468" y="8342"/>
                      <a:ext cx="4200" cy="2670600"/>
                    </a:xfrm>
                    <a:prstGeom prst="straightConnector1">
                      <a:avLst/>
                    </a:prstGeom>
                    <a:noFill/>
                    <a:ln w="38100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67" name="Google Shape;202;p5"/>
                    <p:cNvCxnSpPr/>
                    <p:nvPr/>
                  </p:nvCxnSpPr>
                  <p:spPr>
                    <a:xfrm flipH="1">
                      <a:off x="8918293" y="8342"/>
                      <a:ext cx="4200" cy="2670600"/>
                    </a:xfrm>
                    <a:prstGeom prst="straightConnector1">
                      <a:avLst/>
                    </a:prstGeom>
                    <a:noFill/>
                    <a:ln w="38100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</p:cxnSp>
              </p:grpSp>
              <p:sp>
                <p:nvSpPr>
                  <p:cNvPr id="41" name="Google Shape;203;p5"/>
                  <p:cNvSpPr/>
                  <p:nvPr/>
                </p:nvSpPr>
                <p:spPr>
                  <a:xfrm>
                    <a:off x="6610701" y="724174"/>
                    <a:ext cx="1939200" cy="270300"/>
                  </a:xfrm>
                  <a:prstGeom prst="parallelogram">
                    <a:avLst>
                      <a:gd name="adj" fmla="val 128575"/>
                    </a:avLst>
                  </a:prstGeom>
                  <a:solidFill>
                    <a:srgbClr val="783F04"/>
                  </a:solidFill>
                  <a:ln w="38100" cap="flat" cmpd="sng">
                    <a:solidFill>
                      <a:srgbClr val="B45F0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" name="Google Shape;204;p5"/>
                  <p:cNvSpPr/>
                  <p:nvPr/>
                </p:nvSpPr>
                <p:spPr>
                  <a:xfrm>
                    <a:off x="6610701" y="1003925"/>
                    <a:ext cx="1939200" cy="270300"/>
                  </a:xfrm>
                  <a:prstGeom prst="parallelogram">
                    <a:avLst>
                      <a:gd name="adj" fmla="val 128575"/>
                    </a:avLst>
                  </a:prstGeom>
                  <a:solidFill>
                    <a:srgbClr val="783F04"/>
                  </a:solidFill>
                  <a:ln w="38100" cap="flat" cmpd="sng">
                    <a:solidFill>
                      <a:srgbClr val="B45F0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" name="Google Shape;205;p5"/>
                  <p:cNvSpPr/>
                  <p:nvPr/>
                </p:nvSpPr>
                <p:spPr>
                  <a:xfrm>
                    <a:off x="6610701" y="1312226"/>
                    <a:ext cx="1939200" cy="270300"/>
                  </a:xfrm>
                  <a:prstGeom prst="parallelogram">
                    <a:avLst>
                      <a:gd name="adj" fmla="val 128575"/>
                    </a:avLst>
                  </a:prstGeom>
                  <a:solidFill>
                    <a:srgbClr val="783F04"/>
                  </a:solidFill>
                  <a:ln w="38100" cap="flat" cmpd="sng">
                    <a:solidFill>
                      <a:srgbClr val="B45F0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" name="Google Shape;206;p5"/>
                  <p:cNvSpPr/>
                  <p:nvPr/>
                </p:nvSpPr>
                <p:spPr>
                  <a:xfrm>
                    <a:off x="6610701" y="1582527"/>
                    <a:ext cx="1939200" cy="270300"/>
                  </a:xfrm>
                  <a:prstGeom prst="parallelogram">
                    <a:avLst>
                      <a:gd name="adj" fmla="val 128575"/>
                    </a:avLst>
                  </a:prstGeom>
                  <a:solidFill>
                    <a:srgbClr val="783F04"/>
                  </a:solidFill>
                  <a:ln w="38100" cap="flat" cmpd="sng">
                    <a:solidFill>
                      <a:srgbClr val="B45F0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" name="Google Shape;207;p5"/>
                  <p:cNvSpPr/>
                  <p:nvPr/>
                </p:nvSpPr>
                <p:spPr>
                  <a:xfrm>
                    <a:off x="6610701" y="1852828"/>
                    <a:ext cx="1939200" cy="270300"/>
                  </a:xfrm>
                  <a:prstGeom prst="parallelogram">
                    <a:avLst>
                      <a:gd name="adj" fmla="val 128575"/>
                    </a:avLst>
                  </a:prstGeom>
                  <a:solidFill>
                    <a:srgbClr val="783F04"/>
                  </a:solidFill>
                  <a:ln w="38100" cap="flat" cmpd="sng">
                    <a:solidFill>
                      <a:srgbClr val="B45F0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" name="Google Shape;208;p5"/>
                  <p:cNvSpPr/>
                  <p:nvPr/>
                </p:nvSpPr>
                <p:spPr>
                  <a:xfrm>
                    <a:off x="6610701" y="2161128"/>
                    <a:ext cx="1939200" cy="270300"/>
                  </a:xfrm>
                  <a:prstGeom prst="parallelogram">
                    <a:avLst>
                      <a:gd name="adj" fmla="val 128575"/>
                    </a:avLst>
                  </a:prstGeom>
                  <a:solidFill>
                    <a:srgbClr val="783F04"/>
                  </a:solidFill>
                  <a:ln w="38100" cap="flat" cmpd="sng">
                    <a:solidFill>
                      <a:srgbClr val="B45F0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" name="Google Shape;209;p5"/>
                  <p:cNvSpPr/>
                  <p:nvPr/>
                </p:nvSpPr>
                <p:spPr>
                  <a:xfrm>
                    <a:off x="6610701" y="2469429"/>
                    <a:ext cx="1939200" cy="270300"/>
                  </a:xfrm>
                  <a:prstGeom prst="parallelogram">
                    <a:avLst>
                      <a:gd name="adj" fmla="val 128575"/>
                    </a:avLst>
                  </a:prstGeom>
                  <a:solidFill>
                    <a:srgbClr val="783F04"/>
                  </a:solidFill>
                  <a:ln w="38100" cap="flat" cmpd="sng">
                    <a:solidFill>
                      <a:srgbClr val="B45F0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" name="Google Shape;210;p5"/>
                  <p:cNvSpPr/>
                  <p:nvPr/>
                </p:nvSpPr>
                <p:spPr>
                  <a:xfrm>
                    <a:off x="6610698" y="2765418"/>
                    <a:ext cx="1939200" cy="270300"/>
                  </a:xfrm>
                  <a:prstGeom prst="parallelogram">
                    <a:avLst>
                      <a:gd name="adj" fmla="val 128575"/>
                    </a:avLst>
                  </a:prstGeom>
                  <a:solidFill>
                    <a:srgbClr val="783F04"/>
                  </a:solidFill>
                  <a:ln w="38100" cap="flat" cmpd="sng">
                    <a:solidFill>
                      <a:srgbClr val="B45F0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" name="Google Shape;211;p5"/>
                  <p:cNvSpPr/>
                  <p:nvPr/>
                </p:nvSpPr>
                <p:spPr>
                  <a:xfrm>
                    <a:off x="6610701" y="3061406"/>
                    <a:ext cx="1939200" cy="270300"/>
                  </a:xfrm>
                  <a:prstGeom prst="parallelogram">
                    <a:avLst>
                      <a:gd name="adj" fmla="val 128575"/>
                    </a:avLst>
                  </a:prstGeom>
                  <a:solidFill>
                    <a:srgbClr val="783F04"/>
                  </a:solidFill>
                  <a:ln w="38100" cap="flat" cmpd="sng">
                    <a:solidFill>
                      <a:srgbClr val="B45F0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50" name="Google Shape;212;p5"/>
                  <p:cNvGrpSpPr/>
                  <p:nvPr/>
                </p:nvGrpSpPr>
                <p:grpSpPr>
                  <a:xfrm>
                    <a:off x="6610549" y="548047"/>
                    <a:ext cx="1644093" cy="3187895"/>
                    <a:chOff x="7271300" y="8342"/>
                    <a:chExt cx="1651193" cy="2670600"/>
                  </a:xfrm>
                </p:grpSpPr>
                <p:grpSp>
                  <p:nvGrpSpPr>
                    <p:cNvPr id="52" name="Google Shape;213;p5"/>
                    <p:cNvGrpSpPr/>
                    <p:nvPr/>
                  </p:nvGrpSpPr>
                  <p:grpSpPr>
                    <a:xfrm>
                      <a:off x="7271300" y="382350"/>
                      <a:ext cx="1647000" cy="477600"/>
                      <a:chOff x="7271300" y="382350"/>
                      <a:chExt cx="1647000" cy="477600"/>
                    </a:xfrm>
                  </p:grpSpPr>
                  <p:sp>
                    <p:nvSpPr>
                      <p:cNvPr id="61" name="Google Shape;214;p5"/>
                      <p:cNvSpPr/>
                      <p:nvPr/>
                    </p:nvSpPr>
                    <p:spPr>
                      <a:xfrm>
                        <a:off x="7271300" y="382350"/>
                        <a:ext cx="1647000" cy="238800"/>
                      </a:xfrm>
                      <a:prstGeom prst="rect">
                        <a:avLst/>
                      </a:prstGeom>
                      <a:noFill/>
                      <a:ln w="38100" cap="flat" cmpd="sng">
                        <a:solidFill>
                          <a:srgbClr val="B45F06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r>
                          <a:rPr lang="de-DE" sz="1600" b="0" i="0" u="none" strike="noStrike" cap="none">
                            <a:solidFill>
                              <a:srgbClr val="00FFFF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rPr>
                          <a:t>ODR</a:t>
                        </a:r>
                        <a:endParaRPr sz="1600" b="0" i="0" u="none" strike="noStrike" cap="none">
                          <a:solidFill>
                            <a:srgbClr val="00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2" name="Google Shape;215;p5"/>
                      <p:cNvSpPr/>
                      <p:nvPr/>
                    </p:nvSpPr>
                    <p:spPr>
                      <a:xfrm>
                        <a:off x="7271300" y="621150"/>
                        <a:ext cx="1647000" cy="238800"/>
                      </a:xfrm>
                      <a:prstGeom prst="rect">
                        <a:avLst/>
                      </a:prstGeom>
                      <a:noFill/>
                      <a:ln w="38100" cap="flat" cmpd="sng">
                        <a:solidFill>
                          <a:srgbClr val="B45F06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r>
                          <a:rPr lang="de-DE" sz="1600" b="0" i="0" u="none" strike="noStrike" cap="none">
                            <a:solidFill>
                              <a:srgbClr val="00FFFF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rPr>
                          <a:t>IDR</a:t>
                        </a:r>
                        <a:endParaRPr sz="1600" b="0" i="0" u="none" strike="noStrike" cap="none">
                          <a:solidFill>
                            <a:srgbClr val="00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53" name="Google Shape;216;p5"/>
                    <p:cNvGrpSpPr/>
                    <p:nvPr/>
                  </p:nvGrpSpPr>
                  <p:grpSpPr>
                    <a:xfrm>
                      <a:off x="7271301" y="1110925"/>
                      <a:ext cx="1647000" cy="477600"/>
                      <a:chOff x="7271300" y="382350"/>
                      <a:chExt cx="1647000" cy="477600"/>
                    </a:xfrm>
                  </p:grpSpPr>
                  <p:sp>
                    <p:nvSpPr>
                      <p:cNvPr id="59" name="Google Shape;217;p5"/>
                      <p:cNvSpPr/>
                      <p:nvPr/>
                    </p:nvSpPr>
                    <p:spPr>
                      <a:xfrm>
                        <a:off x="7271300" y="382350"/>
                        <a:ext cx="1647000" cy="238800"/>
                      </a:xfrm>
                      <a:prstGeom prst="rect">
                        <a:avLst/>
                      </a:prstGeom>
                      <a:noFill/>
                      <a:ln w="38100" cap="flat" cmpd="sng">
                        <a:solidFill>
                          <a:srgbClr val="B45F06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r>
                          <a:rPr lang="de-DE" sz="1600" b="0" i="0" u="none" strike="noStrike" cap="none">
                            <a:solidFill>
                              <a:srgbClr val="00FFFF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rPr>
                          <a:t>ODR</a:t>
                        </a:r>
                        <a:endParaRPr sz="1600" b="0" i="0" u="none" strike="noStrike" cap="none">
                          <a:solidFill>
                            <a:srgbClr val="00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60" name="Google Shape;218;p5"/>
                      <p:cNvSpPr/>
                      <p:nvPr/>
                    </p:nvSpPr>
                    <p:spPr>
                      <a:xfrm>
                        <a:off x="7271300" y="621150"/>
                        <a:ext cx="1647000" cy="238800"/>
                      </a:xfrm>
                      <a:prstGeom prst="rect">
                        <a:avLst/>
                      </a:prstGeom>
                      <a:noFill/>
                      <a:ln w="38100" cap="flat" cmpd="sng">
                        <a:solidFill>
                          <a:srgbClr val="B45F06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r>
                          <a:rPr lang="de-DE" sz="1600" b="0" i="0" u="none" strike="noStrike" cap="none">
                            <a:solidFill>
                              <a:srgbClr val="00FFFF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rPr>
                          <a:t>IDR</a:t>
                        </a:r>
                        <a:endParaRPr sz="1600" b="0" i="0" u="none" strike="noStrike" cap="none">
                          <a:solidFill>
                            <a:srgbClr val="00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54" name="Google Shape;219;p5"/>
                    <p:cNvGrpSpPr/>
                    <p:nvPr/>
                  </p:nvGrpSpPr>
                  <p:grpSpPr>
                    <a:xfrm>
                      <a:off x="7271300" y="1839500"/>
                      <a:ext cx="1647000" cy="477600"/>
                      <a:chOff x="7271300" y="382350"/>
                      <a:chExt cx="1647000" cy="477600"/>
                    </a:xfrm>
                  </p:grpSpPr>
                  <p:sp>
                    <p:nvSpPr>
                      <p:cNvPr id="57" name="Google Shape;220;p5"/>
                      <p:cNvSpPr/>
                      <p:nvPr/>
                    </p:nvSpPr>
                    <p:spPr>
                      <a:xfrm>
                        <a:off x="7271300" y="382350"/>
                        <a:ext cx="1647000" cy="238800"/>
                      </a:xfrm>
                      <a:prstGeom prst="rect">
                        <a:avLst/>
                      </a:prstGeom>
                      <a:noFill/>
                      <a:ln w="38100" cap="flat" cmpd="sng">
                        <a:solidFill>
                          <a:srgbClr val="B45F06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r>
                          <a:rPr lang="de-DE" sz="1600" b="0" i="0" u="none" strike="noStrike" cap="none">
                            <a:solidFill>
                              <a:srgbClr val="00FFFF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rPr>
                          <a:t>ODR</a:t>
                        </a:r>
                        <a:endParaRPr sz="1600" b="0" i="0" u="none" strike="noStrike" cap="none">
                          <a:solidFill>
                            <a:srgbClr val="00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58" name="Google Shape;221;p5"/>
                      <p:cNvSpPr/>
                      <p:nvPr/>
                    </p:nvSpPr>
                    <p:spPr>
                      <a:xfrm>
                        <a:off x="7271300" y="621150"/>
                        <a:ext cx="1647000" cy="238800"/>
                      </a:xfrm>
                      <a:prstGeom prst="rect">
                        <a:avLst/>
                      </a:prstGeom>
                      <a:noFill/>
                      <a:ln w="38100" cap="flat" cmpd="sng">
                        <a:solidFill>
                          <a:srgbClr val="B45F06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r>
                          <a:rPr lang="de-DE" sz="1600" b="0" i="0" u="none" strike="noStrike" cap="none">
                            <a:solidFill>
                              <a:srgbClr val="00FFFF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rPr>
                          <a:t>IDR</a:t>
                        </a:r>
                        <a:endParaRPr sz="1600" b="0" i="0" u="none" strike="noStrike" cap="none">
                          <a:solidFill>
                            <a:srgbClr val="00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cxnSp>
                  <p:nvCxnSpPr>
                    <p:cNvPr id="55" name="Google Shape;222;p5"/>
                    <p:cNvCxnSpPr/>
                    <p:nvPr/>
                  </p:nvCxnSpPr>
                  <p:spPr>
                    <a:xfrm flipH="1">
                      <a:off x="7272468" y="8342"/>
                      <a:ext cx="4200" cy="2670600"/>
                    </a:xfrm>
                    <a:prstGeom prst="straightConnector1">
                      <a:avLst/>
                    </a:prstGeom>
                    <a:noFill/>
                    <a:ln w="38100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56" name="Google Shape;223;p5"/>
                    <p:cNvCxnSpPr/>
                    <p:nvPr/>
                  </p:nvCxnSpPr>
                  <p:spPr>
                    <a:xfrm flipH="1">
                      <a:off x="8918293" y="8342"/>
                      <a:ext cx="4200" cy="2670600"/>
                    </a:xfrm>
                    <a:prstGeom prst="straightConnector1">
                      <a:avLst/>
                    </a:prstGeom>
                    <a:noFill/>
                    <a:ln w="38100" cap="flat" cmpd="sng">
                      <a:solidFill>
                        <a:srgbClr val="B45F06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</p:cxnSp>
              </p:grpSp>
              <p:sp>
                <p:nvSpPr>
                  <p:cNvPr id="51" name="Google Shape;224;p5"/>
                  <p:cNvSpPr/>
                  <p:nvPr/>
                </p:nvSpPr>
                <p:spPr>
                  <a:xfrm rot="8806007">
                    <a:off x="7231630" y="818506"/>
                    <a:ext cx="2326615" cy="2332993"/>
                  </a:xfrm>
                  <a:prstGeom prst="parallelogram">
                    <a:avLst>
                      <a:gd name="adj" fmla="val 86625"/>
                    </a:avLst>
                  </a:prstGeom>
                  <a:solidFill>
                    <a:srgbClr val="6AA84F"/>
                  </a:solidFill>
                  <a:ln w="9525" cap="flat" cmpd="sng">
                    <a:solidFill>
                      <a:srgbClr val="158158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" name="Google Shape;225;p5"/>
                <p:cNvSpPr/>
                <p:nvPr/>
              </p:nvSpPr>
              <p:spPr>
                <a:xfrm>
                  <a:off x="8350801" y="1476325"/>
                  <a:ext cx="522300" cy="297900"/>
                </a:xfrm>
                <a:prstGeom prst="leftArrow">
                  <a:avLst>
                    <a:gd name="adj1" fmla="val 50000"/>
                    <a:gd name="adj2" fmla="val 50000"/>
                  </a:avLst>
                </a:prstGeom>
                <a:noFill/>
                <a:ln w="2857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226;p5"/>
                <p:cNvSpPr/>
                <p:nvPr/>
              </p:nvSpPr>
              <p:spPr>
                <a:xfrm>
                  <a:off x="8350801" y="2325044"/>
                  <a:ext cx="522300" cy="297900"/>
                </a:xfrm>
                <a:prstGeom prst="leftArrow">
                  <a:avLst>
                    <a:gd name="adj1" fmla="val 50000"/>
                    <a:gd name="adj2" fmla="val 50000"/>
                  </a:avLst>
                </a:prstGeom>
                <a:noFill/>
                <a:ln w="2857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227;p5"/>
                <p:cNvSpPr/>
                <p:nvPr/>
              </p:nvSpPr>
              <p:spPr>
                <a:xfrm>
                  <a:off x="8350801" y="3173775"/>
                  <a:ext cx="522300" cy="297900"/>
                </a:xfrm>
                <a:prstGeom prst="leftArrow">
                  <a:avLst>
                    <a:gd name="adj1" fmla="val 50000"/>
                    <a:gd name="adj2" fmla="val 50000"/>
                  </a:avLst>
                </a:prstGeom>
                <a:noFill/>
                <a:ln w="2857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228;p5"/>
                <p:cNvSpPr/>
                <p:nvPr/>
              </p:nvSpPr>
              <p:spPr>
                <a:xfrm flipH="1">
                  <a:off x="8329054" y="2027438"/>
                  <a:ext cx="565800" cy="297900"/>
                </a:xfrm>
                <a:prstGeom prst="leftArrow">
                  <a:avLst>
                    <a:gd name="adj1" fmla="val 50000"/>
                    <a:gd name="adj2" fmla="val 50000"/>
                  </a:avLst>
                </a:prstGeom>
                <a:noFill/>
                <a:ln w="2857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229;p5"/>
                <p:cNvSpPr/>
                <p:nvPr/>
              </p:nvSpPr>
              <p:spPr>
                <a:xfrm flipH="1">
                  <a:off x="8350804" y="2916328"/>
                  <a:ext cx="565800" cy="297900"/>
                </a:xfrm>
                <a:prstGeom prst="leftArrow">
                  <a:avLst>
                    <a:gd name="adj1" fmla="val 50000"/>
                    <a:gd name="adj2" fmla="val 50000"/>
                  </a:avLst>
                </a:prstGeom>
                <a:noFill/>
                <a:ln w="2857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230;p5"/>
                <p:cNvSpPr/>
                <p:nvPr/>
              </p:nvSpPr>
              <p:spPr>
                <a:xfrm flipH="1">
                  <a:off x="8350800" y="1178425"/>
                  <a:ext cx="565800" cy="297900"/>
                </a:xfrm>
                <a:prstGeom prst="leftArrow">
                  <a:avLst>
                    <a:gd name="adj1" fmla="val 50000"/>
                    <a:gd name="adj2" fmla="val 50000"/>
                  </a:avLst>
                </a:prstGeom>
                <a:noFill/>
                <a:ln w="2857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8" name="Google Shape;231;p5"/>
              <p:cNvSpPr/>
              <p:nvPr/>
            </p:nvSpPr>
            <p:spPr>
              <a:xfrm>
                <a:off x="7322907" y="526600"/>
                <a:ext cx="1348800" cy="351900"/>
              </a:xfrm>
              <a:prstGeom prst="ellipse">
                <a:avLst/>
              </a:prstGeom>
              <a:solidFill>
                <a:srgbClr val="990000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de-DE" sz="1800" b="0" i="0" u="none" strike="noStrike" cap="none">
                    <a:solidFill>
                      <a:srgbClr val="00FFFF"/>
                    </a:solidFill>
                    <a:latin typeface="Arial"/>
                    <a:ea typeface="Arial"/>
                    <a:cs typeface="Arial"/>
                    <a:sym typeface="Arial"/>
                  </a:rPr>
                  <a:t>GPIOA</a:t>
                </a:r>
                <a:endParaRPr sz="1800" b="0" i="0" u="none" strike="noStrike" cap="none">
                  <a:solidFill>
                    <a:srgbClr val="00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32;p5"/>
              <p:cNvSpPr/>
              <p:nvPr/>
            </p:nvSpPr>
            <p:spPr>
              <a:xfrm>
                <a:off x="7322900" y="1708824"/>
                <a:ext cx="1348800" cy="351900"/>
              </a:xfrm>
              <a:prstGeom prst="ellipse">
                <a:avLst/>
              </a:prstGeom>
              <a:solidFill>
                <a:srgbClr val="990000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de-DE" sz="1800" b="0" i="0" u="none" strike="noStrike" cap="none">
                    <a:solidFill>
                      <a:srgbClr val="00FFFF"/>
                    </a:solidFill>
                    <a:latin typeface="Arial"/>
                    <a:ea typeface="Arial"/>
                    <a:cs typeface="Arial"/>
                    <a:sym typeface="Arial"/>
                  </a:rPr>
                  <a:t>GPIOB</a:t>
                </a:r>
                <a:endParaRPr sz="1800" b="0" i="0" u="none" strike="noStrike" cap="none">
                  <a:solidFill>
                    <a:srgbClr val="00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33;p5"/>
              <p:cNvSpPr/>
              <p:nvPr/>
            </p:nvSpPr>
            <p:spPr>
              <a:xfrm>
                <a:off x="7322907" y="2891050"/>
                <a:ext cx="1288500" cy="351900"/>
              </a:xfrm>
              <a:prstGeom prst="ellipse">
                <a:avLst/>
              </a:prstGeom>
              <a:solidFill>
                <a:srgbClr val="990000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de-DE" sz="1600" b="0" i="0" u="none" strike="noStrike" cap="none" dirty="0">
                    <a:solidFill>
                      <a:srgbClr val="00FFFF"/>
                    </a:solidFill>
                    <a:latin typeface="Arial"/>
                    <a:ea typeface="Arial"/>
                    <a:cs typeface="Arial"/>
                    <a:sym typeface="Arial"/>
                  </a:rPr>
                  <a:t>GPIOC</a:t>
                </a:r>
                <a:endParaRPr sz="1600" b="0" i="0" u="none" strike="noStrike" cap="none" dirty="0">
                  <a:solidFill>
                    <a:srgbClr val="00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34;p5"/>
              <p:cNvSpPr txBox="1"/>
              <p:nvPr/>
            </p:nvSpPr>
            <p:spPr>
              <a:xfrm>
                <a:off x="7076000" y="4073275"/>
                <a:ext cx="1842600" cy="540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rPr lang="de-DE"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EA-Speicher</a:t>
                </a:r>
                <a:endPara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235;p5"/>
            <p:cNvSpPr/>
            <p:nvPr/>
          </p:nvSpPr>
          <p:spPr>
            <a:xfrm>
              <a:off x="580400" y="1198938"/>
              <a:ext cx="3168000" cy="864300"/>
            </a:xfrm>
            <a:prstGeom prst="wedgeRoundRectCallout">
              <a:avLst>
                <a:gd name="adj1" fmla="val 31970"/>
                <a:gd name="adj2" fmla="val 88913"/>
                <a:gd name="adj3" fmla="val 0"/>
              </a:avLst>
            </a:prstGeom>
            <a:solidFill>
              <a:srgbClr val="FFFF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de-DE" sz="1400" b="0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Ich habe ein Rechenwerk.</a:t>
              </a:r>
              <a:endParaRPr sz="14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de-DE" sz="1400" b="0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Damit kann ich rechnen</a:t>
              </a:r>
              <a:endParaRPr sz="14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" name="Google Shape;236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23825" y="2289327"/>
              <a:ext cx="1240691" cy="17489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extfeld 2"/>
          <p:cNvSpPr txBox="1"/>
          <p:nvPr/>
        </p:nvSpPr>
        <p:spPr>
          <a:xfrm>
            <a:off x="329514" y="1497439"/>
            <a:ext cx="2395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Körbchen-modell: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26105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4481384" cy="599345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5" name="Textfeld 4"/>
          <p:cNvSpPr txBox="1"/>
          <p:nvPr/>
        </p:nvSpPr>
        <p:spPr>
          <a:xfrm>
            <a:off x="305148" y="628783"/>
            <a:ext cx="6458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smtClean="0"/>
              <a:t>STM32L152RET Mikrocontroller</a:t>
            </a:r>
            <a:endParaRPr lang="de-DE" sz="3600" dirty="0"/>
          </a:p>
        </p:txBody>
      </p:sp>
      <p:sp>
        <p:nvSpPr>
          <p:cNvPr id="4" name="Google Shape;6006;p22"/>
          <p:cNvSpPr txBox="1"/>
          <p:nvPr/>
        </p:nvSpPr>
        <p:spPr>
          <a:xfrm>
            <a:off x="9677469" y="2126032"/>
            <a:ext cx="775335" cy="67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D0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6007;p22"/>
          <p:cNvSpPr txBox="1"/>
          <p:nvPr/>
        </p:nvSpPr>
        <p:spPr>
          <a:xfrm flipH="1">
            <a:off x="9677469" y="3461437"/>
            <a:ext cx="775335" cy="67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D1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6008;p22"/>
          <p:cNvSpPr txBox="1"/>
          <p:nvPr/>
        </p:nvSpPr>
        <p:spPr>
          <a:xfrm>
            <a:off x="9677469" y="4886377"/>
            <a:ext cx="775335" cy="67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D2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" name="Google Shape;6009;p22"/>
          <p:cNvCxnSpPr/>
          <p:nvPr/>
        </p:nvCxnSpPr>
        <p:spPr>
          <a:xfrm>
            <a:off x="8592889" y="2905812"/>
            <a:ext cx="635" cy="350012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" name="Google Shape;6010;p22"/>
          <p:cNvCxnSpPr>
            <a:stCxn id="13" idx="2"/>
          </p:cNvCxnSpPr>
          <p:nvPr/>
        </p:nvCxnSpPr>
        <p:spPr>
          <a:xfrm>
            <a:off x="8283327" y="2906447"/>
            <a:ext cx="600" cy="3500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Google Shape;6012;p22"/>
          <p:cNvSpPr txBox="1"/>
          <p:nvPr/>
        </p:nvSpPr>
        <p:spPr>
          <a:xfrm>
            <a:off x="8592889" y="5914442"/>
            <a:ext cx="775335" cy="67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A1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6013;p22"/>
          <p:cNvSpPr txBox="1"/>
          <p:nvPr/>
        </p:nvSpPr>
        <p:spPr>
          <a:xfrm>
            <a:off x="7508309" y="5914442"/>
            <a:ext cx="775335" cy="67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DE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A0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" name="Google Shape;6014;p22"/>
          <p:cNvGrpSpPr/>
          <p:nvPr/>
        </p:nvGrpSpPr>
        <p:grpSpPr>
          <a:xfrm>
            <a:off x="7663249" y="1785672"/>
            <a:ext cx="1240155" cy="1120775"/>
            <a:chOff x="5562600" y="286385"/>
            <a:chExt cx="1240155" cy="1120775"/>
          </a:xfrm>
        </p:grpSpPr>
        <p:sp>
          <p:nvSpPr>
            <p:cNvPr id="13" name="Google Shape;6011;p22"/>
            <p:cNvSpPr/>
            <p:nvPr/>
          </p:nvSpPr>
          <p:spPr>
            <a:xfrm>
              <a:off x="5562600" y="286385"/>
              <a:ext cx="1240155" cy="1120775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Nanum Gothic"/>
                <a:ea typeface="Nanum Gothic"/>
                <a:cs typeface="Nanum Gothic"/>
                <a:sym typeface="Nanum Gothic"/>
              </a:endParaRPr>
            </a:p>
          </p:txBody>
        </p:sp>
        <p:cxnSp>
          <p:nvCxnSpPr>
            <p:cNvPr id="14" name="Google Shape;6015;p22"/>
            <p:cNvCxnSpPr>
              <a:endCxn id="16" idx="3"/>
            </p:cNvCxnSpPr>
            <p:nvPr/>
          </p:nvCxnSpPr>
          <p:spPr>
            <a:xfrm rot="10800000">
              <a:off x="5764530" y="706755"/>
              <a:ext cx="739200" cy="1434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5" name="Google Shape;6017;p22"/>
            <p:cNvSpPr/>
            <p:nvPr/>
          </p:nvSpPr>
          <p:spPr>
            <a:xfrm>
              <a:off x="5562600" y="286385"/>
              <a:ext cx="201930" cy="28067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Nanum Gothic"/>
                <a:ea typeface="Nanum Gothic"/>
                <a:cs typeface="Nanum Gothic"/>
                <a:sym typeface="Nanum Gothic"/>
              </a:endParaRPr>
            </a:p>
          </p:txBody>
        </p:sp>
        <p:sp>
          <p:nvSpPr>
            <p:cNvPr id="16" name="Google Shape;6016;p22"/>
            <p:cNvSpPr/>
            <p:nvPr/>
          </p:nvSpPr>
          <p:spPr>
            <a:xfrm>
              <a:off x="5562600" y="566420"/>
              <a:ext cx="201930" cy="28067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Nanum Gothic"/>
                <a:ea typeface="Nanum Gothic"/>
                <a:cs typeface="Nanum Gothic"/>
                <a:sym typeface="Nanum Gothic"/>
              </a:endParaRPr>
            </a:p>
          </p:txBody>
        </p:sp>
        <p:sp>
          <p:nvSpPr>
            <p:cNvPr id="17" name="Google Shape;6018;p22"/>
            <p:cNvSpPr/>
            <p:nvPr/>
          </p:nvSpPr>
          <p:spPr>
            <a:xfrm>
              <a:off x="5562600" y="846455"/>
              <a:ext cx="201930" cy="28067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Nanum Gothic"/>
                <a:ea typeface="Nanum Gothic"/>
                <a:cs typeface="Nanum Gothic"/>
                <a:sym typeface="Nanum Gothic"/>
              </a:endParaRPr>
            </a:p>
          </p:txBody>
        </p:sp>
        <p:sp>
          <p:nvSpPr>
            <p:cNvPr id="18" name="Google Shape;6019;p22"/>
            <p:cNvSpPr/>
            <p:nvPr/>
          </p:nvSpPr>
          <p:spPr>
            <a:xfrm>
              <a:off x="5562600" y="1126490"/>
              <a:ext cx="201930" cy="28067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Nanum Gothic"/>
                <a:ea typeface="Nanum Gothic"/>
                <a:cs typeface="Nanum Gothic"/>
                <a:sym typeface="Nanum Gothic"/>
              </a:endParaRPr>
            </a:p>
          </p:txBody>
        </p:sp>
        <p:cxnSp>
          <p:nvCxnSpPr>
            <p:cNvPr id="19" name="Google Shape;6020;p22"/>
            <p:cNvCxnSpPr>
              <a:endCxn id="15" idx="3"/>
            </p:cNvCxnSpPr>
            <p:nvPr/>
          </p:nvCxnSpPr>
          <p:spPr>
            <a:xfrm rot="10800000">
              <a:off x="5764530" y="426720"/>
              <a:ext cx="739200" cy="4215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" name="Google Shape;6021;p22"/>
            <p:cNvCxnSpPr>
              <a:endCxn id="17" idx="3"/>
            </p:cNvCxnSpPr>
            <p:nvPr/>
          </p:nvCxnSpPr>
          <p:spPr>
            <a:xfrm flipH="1">
              <a:off x="5764530" y="847590"/>
              <a:ext cx="739200" cy="1392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" name="Google Shape;6022;p22"/>
            <p:cNvCxnSpPr/>
            <p:nvPr/>
          </p:nvCxnSpPr>
          <p:spPr>
            <a:xfrm flipH="1">
              <a:off x="5763260" y="847725"/>
              <a:ext cx="738505" cy="41783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" name="Google Shape;6023;p22"/>
            <p:cNvCxnSpPr>
              <a:stCxn id="15" idx="3"/>
              <a:endCxn id="15" idx="1"/>
            </p:cNvCxnSpPr>
            <p:nvPr/>
          </p:nvCxnSpPr>
          <p:spPr>
            <a:xfrm rot="10800000">
              <a:off x="5562630" y="426720"/>
              <a:ext cx="201900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oval" w="sm" len="sm"/>
              <a:tailEnd type="oval" w="sm" len="sm"/>
            </a:ln>
          </p:spPr>
        </p:cxnSp>
        <p:cxnSp>
          <p:nvCxnSpPr>
            <p:cNvPr id="23" name="Google Shape;6024;p22"/>
            <p:cNvCxnSpPr>
              <a:stCxn id="16" idx="3"/>
              <a:endCxn id="16" idx="1"/>
            </p:cNvCxnSpPr>
            <p:nvPr/>
          </p:nvCxnSpPr>
          <p:spPr>
            <a:xfrm rot="10800000">
              <a:off x="5562630" y="706755"/>
              <a:ext cx="201900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oval" w="sm" len="sm"/>
              <a:tailEnd type="oval" w="sm" len="sm"/>
            </a:ln>
          </p:spPr>
        </p:cxnSp>
        <p:cxnSp>
          <p:nvCxnSpPr>
            <p:cNvPr id="24" name="Google Shape;6025;p22"/>
            <p:cNvCxnSpPr>
              <a:stCxn id="17" idx="3"/>
              <a:endCxn id="17" idx="1"/>
            </p:cNvCxnSpPr>
            <p:nvPr/>
          </p:nvCxnSpPr>
          <p:spPr>
            <a:xfrm rot="10800000">
              <a:off x="5562630" y="986790"/>
              <a:ext cx="201900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oval" w="sm" len="sm"/>
              <a:tailEnd type="oval" w="sm" len="sm"/>
            </a:ln>
          </p:spPr>
        </p:cxnSp>
        <p:cxnSp>
          <p:nvCxnSpPr>
            <p:cNvPr id="25" name="Google Shape;6026;p22"/>
            <p:cNvCxnSpPr>
              <a:stCxn id="18" idx="3"/>
              <a:endCxn id="18" idx="1"/>
            </p:cNvCxnSpPr>
            <p:nvPr/>
          </p:nvCxnSpPr>
          <p:spPr>
            <a:xfrm rot="10800000">
              <a:off x="5562630" y="1266825"/>
              <a:ext cx="201900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oval" w="sm" len="sm"/>
              <a:tailEnd type="oval" w="sm" len="sm"/>
            </a:ln>
          </p:spPr>
        </p:cxnSp>
        <p:cxnSp>
          <p:nvCxnSpPr>
            <p:cNvPr id="26" name="Google Shape;6027;p22"/>
            <p:cNvCxnSpPr>
              <a:stCxn id="13" idx="3"/>
              <a:endCxn id="27" idx="2"/>
            </p:cNvCxnSpPr>
            <p:nvPr/>
          </p:nvCxnSpPr>
          <p:spPr>
            <a:xfrm flipH="1">
              <a:off x="6448455" y="846773"/>
              <a:ext cx="354300" cy="60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27" name="Google Shape;6028;p22"/>
            <p:cNvSpPr/>
            <p:nvPr/>
          </p:nvSpPr>
          <p:spPr>
            <a:xfrm>
              <a:off x="6448425" y="803910"/>
              <a:ext cx="94615" cy="9779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Nanum Gothic"/>
                <a:ea typeface="Nanum Gothic"/>
                <a:cs typeface="Nanum Gothic"/>
                <a:sym typeface="Nanum Gothic"/>
              </a:endParaRPr>
            </a:p>
          </p:txBody>
        </p:sp>
      </p:grpSp>
      <p:grpSp>
        <p:nvGrpSpPr>
          <p:cNvPr id="28" name="Google Shape;6029;p22"/>
          <p:cNvGrpSpPr/>
          <p:nvPr/>
        </p:nvGrpSpPr>
        <p:grpSpPr>
          <a:xfrm>
            <a:off x="7663249" y="3162352"/>
            <a:ext cx="1240155" cy="1120775"/>
            <a:chOff x="5562600" y="1663065"/>
            <a:chExt cx="1240155" cy="1120775"/>
          </a:xfrm>
        </p:grpSpPr>
        <p:sp>
          <p:nvSpPr>
            <p:cNvPr id="29" name="Google Shape;6030;p22"/>
            <p:cNvSpPr/>
            <p:nvPr/>
          </p:nvSpPr>
          <p:spPr>
            <a:xfrm>
              <a:off x="5562600" y="1663065"/>
              <a:ext cx="1240155" cy="1120775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Nanum Gothic"/>
                <a:ea typeface="Nanum Gothic"/>
                <a:cs typeface="Nanum Gothic"/>
                <a:sym typeface="Nanum Gothic"/>
              </a:endParaRPr>
            </a:p>
          </p:txBody>
        </p:sp>
        <p:cxnSp>
          <p:nvCxnSpPr>
            <p:cNvPr id="30" name="Google Shape;6031;p22"/>
            <p:cNvCxnSpPr>
              <a:endCxn id="32" idx="3"/>
            </p:cNvCxnSpPr>
            <p:nvPr/>
          </p:nvCxnSpPr>
          <p:spPr>
            <a:xfrm rot="10800000">
              <a:off x="5764530" y="2082800"/>
              <a:ext cx="739200" cy="1434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1" name="Google Shape;6033;p22"/>
            <p:cNvSpPr/>
            <p:nvPr/>
          </p:nvSpPr>
          <p:spPr>
            <a:xfrm>
              <a:off x="5562600" y="1663065"/>
              <a:ext cx="201930" cy="28067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Nanum Gothic"/>
                <a:ea typeface="Nanum Gothic"/>
                <a:cs typeface="Nanum Gothic"/>
                <a:sym typeface="Nanum Gothic"/>
              </a:endParaRPr>
            </a:p>
          </p:txBody>
        </p:sp>
        <p:sp>
          <p:nvSpPr>
            <p:cNvPr id="32" name="Google Shape;6032;p22"/>
            <p:cNvSpPr/>
            <p:nvPr/>
          </p:nvSpPr>
          <p:spPr>
            <a:xfrm>
              <a:off x="5562600" y="1942465"/>
              <a:ext cx="201930" cy="28067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Nanum Gothic"/>
                <a:ea typeface="Nanum Gothic"/>
                <a:cs typeface="Nanum Gothic"/>
                <a:sym typeface="Nanum Gothic"/>
              </a:endParaRPr>
            </a:p>
          </p:txBody>
        </p:sp>
        <p:sp>
          <p:nvSpPr>
            <p:cNvPr id="33" name="Google Shape;6034;p22"/>
            <p:cNvSpPr/>
            <p:nvPr/>
          </p:nvSpPr>
          <p:spPr>
            <a:xfrm>
              <a:off x="5562600" y="2222500"/>
              <a:ext cx="201930" cy="28067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Nanum Gothic"/>
                <a:ea typeface="Nanum Gothic"/>
                <a:cs typeface="Nanum Gothic"/>
                <a:sym typeface="Nanum Gothic"/>
              </a:endParaRPr>
            </a:p>
          </p:txBody>
        </p:sp>
        <p:sp>
          <p:nvSpPr>
            <p:cNvPr id="34" name="Google Shape;6035;p22"/>
            <p:cNvSpPr/>
            <p:nvPr/>
          </p:nvSpPr>
          <p:spPr>
            <a:xfrm>
              <a:off x="5562600" y="2502535"/>
              <a:ext cx="201930" cy="28067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Nanum Gothic"/>
                <a:ea typeface="Nanum Gothic"/>
                <a:cs typeface="Nanum Gothic"/>
                <a:sym typeface="Nanum Gothic"/>
              </a:endParaRPr>
            </a:p>
          </p:txBody>
        </p:sp>
        <p:cxnSp>
          <p:nvCxnSpPr>
            <p:cNvPr id="35" name="Google Shape;6036;p22"/>
            <p:cNvCxnSpPr>
              <a:endCxn id="31" idx="3"/>
            </p:cNvCxnSpPr>
            <p:nvPr/>
          </p:nvCxnSpPr>
          <p:spPr>
            <a:xfrm rot="10800000">
              <a:off x="5764530" y="1803400"/>
              <a:ext cx="739200" cy="4215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" name="Google Shape;6037;p22"/>
            <p:cNvCxnSpPr>
              <a:endCxn id="33" idx="3"/>
            </p:cNvCxnSpPr>
            <p:nvPr/>
          </p:nvCxnSpPr>
          <p:spPr>
            <a:xfrm flipH="1">
              <a:off x="5764530" y="2223635"/>
              <a:ext cx="739200" cy="1392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" name="Google Shape;6038;p22"/>
            <p:cNvCxnSpPr/>
            <p:nvPr/>
          </p:nvCxnSpPr>
          <p:spPr>
            <a:xfrm flipH="1">
              <a:off x="5763260" y="2223770"/>
              <a:ext cx="738505" cy="41783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8" name="Google Shape;6039;p22"/>
            <p:cNvCxnSpPr>
              <a:stCxn id="31" idx="3"/>
              <a:endCxn id="31" idx="1"/>
            </p:cNvCxnSpPr>
            <p:nvPr/>
          </p:nvCxnSpPr>
          <p:spPr>
            <a:xfrm rot="10800000">
              <a:off x="5562630" y="1803400"/>
              <a:ext cx="201900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oval" w="sm" len="sm"/>
              <a:tailEnd type="oval" w="sm" len="sm"/>
            </a:ln>
          </p:spPr>
        </p:cxnSp>
        <p:cxnSp>
          <p:nvCxnSpPr>
            <p:cNvPr id="39" name="Google Shape;6040;p22"/>
            <p:cNvCxnSpPr>
              <a:stCxn id="32" idx="3"/>
              <a:endCxn id="32" idx="1"/>
            </p:cNvCxnSpPr>
            <p:nvPr/>
          </p:nvCxnSpPr>
          <p:spPr>
            <a:xfrm rot="10800000">
              <a:off x="5562630" y="2082800"/>
              <a:ext cx="201900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oval" w="sm" len="sm"/>
              <a:tailEnd type="oval" w="sm" len="sm"/>
            </a:ln>
          </p:spPr>
        </p:cxnSp>
        <p:cxnSp>
          <p:nvCxnSpPr>
            <p:cNvPr id="40" name="Google Shape;6041;p22"/>
            <p:cNvCxnSpPr>
              <a:stCxn id="33" idx="3"/>
              <a:endCxn id="33" idx="1"/>
            </p:cNvCxnSpPr>
            <p:nvPr/>
          </p:nvCxnSpPr>
          <p:spPr>
            <a:xfrm rot="10800000">
              <a:off x="5562630" y="2362835"/>
              <a:ext cx="201900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oval" w="sm" len="sm"/>
              <a:tailEnd type="oval" w="sm" len="sm"/>
            </a:ln>
          </p:spPr>
        </p:cxnSp>
        <p:cxnSp>
          <p:nvCxnSpPr>
            <p:cNvPr id="41" name="Google Shape;6042;p22"/>
            <p:cNvCxnSpPr>
              <a:stCxn id="34" idx="3"/>
              <a:endCxn id="34" idx="1"/>
            </p:cNvCxnSpPr>
            <p:nvPr/>
          </p:nvCxnSpPr>
          <p:spPr>
            <a:xfrm rot="10800000">
              <a:off x="5562630" y="2642870"/>
              <a:ext cx="201900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oval" w="sm" len="sm"/>
              <a:tailEnd type="oval" w="sm" len="sm"/>
            </a:ln>
          </p:spPr>
        </p:cxnSp>
        <p:cxnSp>
          <p:nvCxnSpPr>
            <p:cNvPr id="42" name="Google Shape;6043;p22"/>
            <p:cNvCxnSpPr>
              <a:stCxn id="29" idx="3"/>
              <a:endCxn id="43" idx="2"/>
            </p:cNvCxnSpPr>
            <p:nvPr/>
          </p:nvCxnSpPr>
          <p:spPr>
            <a:xfrm flipH="1">
              <a:off x="6448455" y="2223453"/>
              <a:ext cx="354300" cy="54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43" name="Google Shape;6044;p22"/>
            <p:cNvSpPr/>
            <p:nvPr/>
          </p:nvSpPr>
          <p:spPr>
            <a:xfrm>
              <a:off x="6448425" y="2179955"/>
              <a:ext cx="94615" cy="9779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Nanum Gothic"/>
                <a:ea typeface="Nanum Gothic"/>
                <a:cs typeface="Nanum Gothic"/>
                <a:sym typeface="Nanum Gothic"/>
              </a:endParaRPr>
            </a:p>
          </p:txBody>
        </p:sp>
      </p:grpSp>
      <p:grpSp>
        <p:nvGrpSpPr>
          <p:cNvPr id="44" name="Google Shape;6045;p22"/>
          <p:cNvGrpSpPr/>
          <p:nvPr/>
        </p:nvGrpSpPr>
        <p:grpSpPr>
          <a:xfrm>
            <a:off x="7663249" y="4538397"/>
            <a:ext cx="1240155" cy="1120775"/>
            <a:chOff x="5562600" y="3039110"/>
            <a:chExt cx="1240155" cy="1120775"/>
          </a:xfrm>
        </p:grpSpPr>
        <p:sp>
          <p:nvSpPr>
            <p:cNvPr id="45" name="Google Shape;6046;p22"/>
            <p:cNvSpPr/>
            <p:nvPr/>
          </p:nvSpPr>
          <p:spPr>
            <a:xfrm>
              <a:off x="5562600" y="3039110"/>
              <a:ext cx="1240155" cy="1120775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Nanum Gothic"/>
                <a:ea typeface="Nanum Gothic"/>
                <a:cs typeface="Nanum Gothic"/>
                <a:sym typeface="Nanum Gothic"/>
              </a:endParaRPr>
            </a:p>
          </p:txBody>
        </p:sp>
        <p:cxnSp>
          <p:nvCxnSpPr>
            <p:cNvPr id="46" name="Google Shape;6047;p22"/>
            <p:cNvCxnSpPr>
              <a:endCxn id="48" idx="3"/>
            </p:cNvCxnSpPr>
            <p:nvPr/>
          </p:nvCxnSpPr>
          <p:spPr>
            <a:xfrm rot="10800000">
              <a:off x="5764530" y="3458845"/>
              <a:ext cx="739200" cy="1434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7" name="Google Shape;6049;p22"/>
            <p:cNvSpPr/>
            <p:nvPr/>
          </p:nvSpPr>
          <p:spPr>
            <a:xfrm>
              <a:off x="5562600" y="3039110"/>
              <a:ext cx="201930" cy="28067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Nanum Gothic"/>
                <a:ea typeface="Nanum Gothic"/>
                <a:cs typeface="Nanum Gothic"/>
                <a:sym typeface="Nanum Gothic"/>
              </a:endParaRPr>
            </a:p>
          </p:txBody>
        </p:sp>
        <p:sp>
          <p:nvSpPr>
            <p:cNvPr id="48" name="Google Shape;6048;p22"/>
            <p:cNvSpPr/>
            <p:nvPr/>
          </p:nvSpPr>
          <p:spPr>
            <a:xfrm>
              <a:off x="5562600" y="3318510"/>
              <a:ext cx="201930" cy="28067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Nanum Gothic"/>
                <a:ea typeface="Nanum Gothic"/>
                <a:cs typeface="Nanum Gothic"/>
                <a:sym typeface="Nanum Gothic"/>
              </a:endParaRPr>
            </a:p>
          </p:txBody>
        </p:sp>
        <p:sp>
          <p:nvSpPr>
            <p:cNvPr id="49" name="Google Shape;6050;p22"/>
            <p:cNvSpPr/>
            <p:nvPr/>
          </p:nvSpPr>
          <p:spPr>
            <a:xfrm>
              <a:off x="5562600" y="3598545"/>
              <a:ext cx="201930" cy="28067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Nanum Gothic"/>
                <a:ea typeface="Nanum Gothic"/>
                <a:cs typeface="Nanum Gothic"/>
                <a:sym typeface="Nanum Gothic"/>
              </a:endParaRPr>
            </a:p>
          </p:txBody>
        </p:sp>
        <p:sp>
          <p:nvSpPr>
            <p:cNvPr id="50" name="Google Shape;6051;p22"/>
            <p:cNvSpPr/>
            <p:nvPr/>
          </p:nvSpPr>
          <p:spPr>
            <a:xfrm>
              <a:off x="5562600" y="3878580"/>
              <a:ext cx="201930" cy="28067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Nanum Gothic"/>
                <a:ea typeface="Nanum Gothic"/>
                <a:cs typeface="Nanum Gothic"/>
                <a:sym typeface="Nanum Gothic"/>
              </a:endParaRPr>
            </a:p>
          </p:txBody>
        </p:sp>
        <p:cxnSp>
          <p:nvCxnSpPr>
            <p:cNvPr id="51" name="Google Shape;6052;p22"/>
            <p:cNvCxnSpPr>
              <a:endCxn id="47" idx="3"/>
            </p:cNvCxnSpPr>
            <p:nvPr/>
          </p:nvCxnSpPr>
          <p:spPr>
            <a:xfrm rot="10800000">
              <a:off x="5764530" y="3179445"/>
              <a:ext cx="739200" cy="4215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2" name="Google Shape;6053;p22"/>
            <p:cNvCxnSpPr>
              <a:endCxn id="49" idx="3"/>
            </p:cNvCxnSpPr>
            <p:nvPr/>
          </p:nvCxnSpPr>
          <p:spPr>
            <a:xfrm flipH="1">
              <a:off x="5764530" y="3599680"/>
              <a:ext cx="739200" cy="1392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3" name="Google Shape;6054;p22"/>
            <p:cNvCxnSpPr/>
            <p:nvPr/>
          </p:nvCxnSpPr>
          <p:spPr>
            <a:xfrm flipH="1">
              <a:off x="5763260" y="3599815"/>
              <a:ext cx="738505" cy="41783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4" name="Google Shape;6055;p22"/>
            <p:cNvCxnSpPr>
              <a:stCxn id="47" idx="3"/>
              <a:endCxn id="47" idx="1"/>
            </p:cNvCxnSpPr>
            <p:nvPr/>
          </p:nvCxnSpPr>
          <p:spPr>
            <a:xfrm rot="10800000">
              <a:off x="5562630" y="3179445"/>
              <a:ext cx="201900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oval" w="sm" len="sm"/>
              <a:tailEnd type="oval" w="sm" len="sm"/>
            </a:ln>
          </p:spPr>
        </p:cxnSp>
        <p:cxnSp>
          <p:nvCxnSpPr>
            <p:cNvPr id="55" name="Google Shape;6056;p22"/>
            <p:cNvCxnSpPr>
              <a:stCxn id="48" idx="3"/>
              <a:endCxn id="48" idx="1"/>
            </p:cNvCxnSpPr>
            <p:nvPr/>
          </p:nvCxnSpPr>
          <p:spPr>
            <a:xfrm rot="10800000">
              <a:off x="5562630" y="3458845"/>
              <a:ext cx="201900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oval" w="sm" len="sm"/>
              <a:tailEnd type="oval" w="sm" len="sm"/>
            </a:ln>
          </p:spPr>
        </p:cxnSp>
        <p:cxnSp>
          <p:nvCxnSpPr>
            <p:cNvPr id="56" name="Google Shape;6057;p22"/>
            <p:cNvCxnSpPr>
              <a:stCxn id="49" idx="3"/>
              <a:endCxn id="49" idx="1"/>
            </p:cNvCxnSpPr>
            <p:nvPr/>
          </p:nvCxnSpPr>
          <p:spPr>
            <a:xfrm rot="10800000">
              <a:off x="5562630" y="3738880"/>
              <a:ext cx="201900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oval" w="sm" len="sm"/>
              <a:tailEnd type="oval" w="sm" len="sm"/>
            </a:ln>
          </p:spPr>
        </p:cxnSp>
        <p:cxnSp>
          <p:nvCxnSpPr>
            <p:cNvPr id="57" name="Google Shape;6058;p22"/>
            <p:cNvCxnSpPr>
              <a:stCxn id="50" idx="3"/>
              <a:endCxn id="50" idx="1"/>
            </p:cNvCxnSpPr>
            <p:nvPr/>
          </p:nvCxnSpPr>
          <p:spPr>
            <a:xfrm rot="10800000">
              <a:off x="5562630" y="4018915"/>
              <a:ext cx="201900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oval" w="sm" len="sm"/>
              <a:tailEnd type="oval" w="sm" len="sm"/>
            </a:ln>
          </p:spPr>
        </p:cxnSp>
        <p:cxnSp>
          <p:nvCxnSpPr>
            <p:cNvPr id="58" name="Google Shape;6059;p22"/>
            <p:cNvCxnSpPr>
              <a:stCxn id="45" idx="3"/>
              <a:endCxn id="59" idx="2"/>
            </p:cNvCxnSpPr>
            <p:nvPr/>
          </p:nvCxnSpPr>
          <p:spPr>
            <a:xfrm flipH="1">
              <a:off x="6448455" y="3599497"/>
              <a:ext cx="354300" cy="54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59" name="Google Shape;6060;p22"/>
            <p:cNvSpPr/>
            <p:nvPr/>
          </p:nvSpPr>
          <p:spPr>
            <a:xfrm>
              <a:off x="6448425" y="3556000"/>
              <a:ext cx="94615" cy="9779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Nanum Gothic"/>
                <a:ea typeface="Nanum Gothic"/>
                <a:cs typeface="Nanum Gothic"/>
                <a:sym typeface="Nanum Gothic"/>
              </a:endParaRPr>
            </a:p>
          </p:txBody>
        </p:sp>
      </p:grpSp>
      <p:grpSp>
        <p:nvGrpSpPr>
          <p:cNvPr id="60" name="Google Shape;6061;p22"/>
          <p:cNvGrpSpPr/>
          <p:nvPr/>
        </p:nvGrpSpPr>
        <p:grpSpPr>
          <a:xfrm>
            <a:off x="6456114" y="2205725"/>
            <a:ext cx="3307784" cy="3452812"/>
            <a:chOff x="4355465" y="706438"/>
            <a:chExt cx="3307784" cy="3452812"/>
          </a:xfrm>
        </p:grpSpPr>
        <p:cxnSp>
          <p:nvCxnSpPr>
            <p:cNvPr id="61" name="Google Shape;6062;p22"/>
            <p:cNvCxnSpPr/>
            <p:nvPr/>
          </p:nvCxnSpPr>
          <p:spPr>
            <a:xfrm>
              <a:off x="4356100" y="4152900"/>
              <a:ext cx="710565" cy="635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2" name="Google Shape;6063;p22"/>
            <p:cNvCxnSpPr>
              <a:endCxn id="15" idx="1"/>
            </p:cNvCxnSpPr>
            <p:nvPr/>
          </p:nvCxnSpPr>
          <p:spPr>
            <a:xfrm rot="10800000" flipH="1">
              <a:off x="6449149" y="1926007"/>
              <a:ext cx="1214100" cy="492000"/>
            </a:xfrm>
            <a:prstGeom prst="bentConnector3">
              <a:avLst>
                <a:gd name="adj1" fmla="val 23572"/>
              </a:avLst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3" name="Google Shape;6064;p22"/>
            <p:cNvCxnSpPr/>
            <p:nvPr/>
          </p:nvCxnSpPr>
          <p:spPr>
            <a:xfrm rot="-5400000">
              <a:off x="4518025" y="973455"/>
              <a:ext cx="1311910" cy="777875"/>
            </a:xfrm>
            <a:prstGeom prst="bentConnector2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4" name="Google Shape;6065;p22"/>
            <p:cNvCxnSpPr/>
            <p:nvPr/>
          </p:nvCxnSpPr>
          <p:spPr>
            <a:xfrm flipH="1">
              <a:off x="4911090" y="986790"/>
              <a:ext cx="652145" cy="2149475"/>
            </a:xfrm>
            <a:prstGeom prst="bentConnector2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5" name="Google Shape;6066;p22"/>
            <p:cNvCxnSpPr/>
            <p:nvPr/>
          </p:nvCxnSpPr>
          <p:spPr>
            <a:xfrm flipH="1">
              <a:off x="5057140" y="1266825"/>
              <a:ext cx="506095" cy="2887345"/>
            </a:xfrm>
            <a:prstGeom prst="bentConnector2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6" name="Google Shape;6067;p22"/>
            <p:cNvCxnSpPr/>
            <p:nvPr/>
          </p:nvCxnSpPr>
          <p:spPr>
            <a:xfrm>
              <a:off x="4355465" y="2018665"/>
              <a:ext cx="431800" cy="4445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7" name="Google Shape;6068;p22"/>
            <p:cNvCxnSpPr/>
            <p:nvPr/>
          </p:nvCxnSpPr>
          <p:spPr>
            <a:xfrm>
              <a:off x="4356100" y="3122295"/>
              <a:ext cx="551815" cy="381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68" name="Google Shape;6069;p22"/>
          <p:cNvGrpSpPr/>
          <p:nvPr/>
        </p:nvGrpSpPr>
        <p:grpSpPr>
          <a:xfrm>
            <a:off x="4677479" y="1785022"/>
            <a:ext cx="1805305" cy="3874150"/>
            <a:chOff x="2576830" y="285735"/>
            <a:chExt cx="1805305" cy="3874150"/>
          </a:xfrm>
        </p:grpSpPr>
        <p:grpSp>
          <p:nvGrpSpPr>
            <p:cNvPr id="69" name="Google Shape;6070;p22"/>
            <p:cNvGrpSpPr/>
            <p:nvPr/>
          </p:nvGrpSpPr>
          <p:grpSpPr>
            <a:xfrm>
              <a:off x="3175000" y="285735"/>
              <a:ext cx="1207135" cy="3874150"/>
              <a:chOff x="3175000" y="285735"/>
              <a:chExt cx="1207135" cy="3874150"/>
            </a:xfrm>
          </p:grpSpPr>
          <p:grpSp>
            <p:nvGrpSpPr>
              <p:cNvPr id="82" name="Google Shape;6071;p22"/>
              <p:cNvGrpSpPr/>
              <p:nvPr/>
            </p:nvGrpSpPr>
            <p:grpSpPr>
              <a:xfrm>
                <a:off x="3175000" y="285735"/>
                <a:ext cx="1207135" cy="653430"/>
                <a:chOff x="3175000" y="285735"/>
                <a:chExt cx="1207135" cy="653430"/>
              </a:xfrm>
            </p:grpSpPr>
            <p:grpSp>
              <p:nvGrpSpPr>
                <p:cNvPr id="167" name="Google Shape;6072;p22"/>
                <p:cNvGrpSpPr/>
                <p:nvPr/>
              </p:nvGrpSpPr>
              <p:grpSpPr>
                <a:xfrm>
                  <a:off x="3175000" y="285735"/>
                  <a:ext cx="300990" cy="653430"/>
                  <a:chOff x="3175000" y="285735"/>
                  <a:chExt cx="300990" cy="653430"/>
                </a:xfrm>
              </p:grpSpPr>
              <p:cxnSp>
                <p:nvCxnSpPr>
                  <p:cNvPr id="186" name="Google Shape;6073;p22"/>
                  <p:cNvCxnSpPr/>
                  <p:nvPr/>
                </p:nvCxnSpPr>
                <p:spPr>
                  <a:xfrm>
                    <a:off x="3220720" y="416560"/>
                    <a:ext cx="229870" cy="117475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87" name="Google Shape;6074;p22"/>
                  <p:cNvCxnSpPr/>
                  <p:nvPr/>
                </p:nvCxnSpPr>
                <p:spPr>
                  <a:xfrm rot="10800000" flipH="1">
                    <a:off x="3222625" y="528955"/>
                    <a:ext cx="223520" cy="125095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188" name="Google Shape;6075;p22"/>
                  <p:cNvSpPr/>
                  <p:nvPr/>
                </p:nvSpPr>
                <p:spPr>
                  <a:xfrm>
                    <a:off x="3189605" y="654050"/>
                    <a:ext cx="74295" cy="52070"/>
                  </a:xfrm>
                  <a:prstGeom prst="ellipse">
                    <a:avLst/>
                  </a:prstGeom>
                  <a:solidFill>
                    <a:schemeClr val="lt2"/>
                  </a:solidFill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Nanum Gothic"/>
                      <a:ea typeface="Nanum Gothic"/>
                      <a:cs typeface="Nanum Gothic"/>
                      <a:sym typeface="Nanum Gothic"/>
                    </a:endParaRPr>
                  </a:p>
                </p:txBody>
              </p:sp>
              <p:sp>
                <p:nvSpPr>
                  <p:cNvPr id="189" name="Google Shape;6076;p22"/>
                  <p:cNvSpPr/>
                  <p:nvPr/>
                </p:nvSpPr>
                <p:spPr>
                  <a:xfrm rot="10800000">
                    <a:off x="3175000" y="356235"/>
                    <a:ext cx="81915" cy="64770"/>
                  </a:xfrm>
                  <a:prstGeom prst="ellipse">
                    <a:avLst/>
                  </a:prstGeom>
                  <a:solidFill>
                    <a:schemeClr val="lt2"/>
                  </a:solidFill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Nanum Gothic"/>
                      <a:ea typeface="Nanum Gothic"/>
                      <a:cs typeface="Nanum Gothic"/>
                      <a:sym typeface="Nanum Gothic"/>
                    </a:endParaRPr>
                  </a:p>
                </p:txBody>
              </p:sp>
              <p:cxnSp>
                <p:nvCxnSpPr>
                  <p:cNvPr id="190" name="Google Shape;6077;p22"/>
                  <p:cNvCxnSpPr>
                    <a:stCxn id="189" idx="4"/>
                  </p:cNvCxnSpPr>
                  <p:nvPr/>
                </p:nvCxnSpPr>
                <p:spPr>
                  <a:xfrm rot="10800000">
                    <a:off x="3212058" y="285735"/>
                    <a:ext cx="3900" cy="7050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91" name="Google Shape;6078;p22"/>
                  <p:cNvCxnSpPr/>
                  <p:nvPr/>
                </p:nvCxnSpPr>
                <p:spPr>
                  <a:xfrm rot="10800000">
                    <a:off x="3224530" y="705485"/>
                    <a:ext cx="3810" cy="6985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92" name="Google Shape;6079;p22"/>
                  <p:cNvCxnSpPr/>
                  <p:nvPr/>
                </p:nvCxnSpPr>
                <p:spPr>
                  <a:xfrm rot="10800000">
                    <a:off x="3445510" y="528955"/>
                    <a:ext cx="3175" cy="41021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193" name="Google Shape;6080;p22"/>
                  <p:cNvSpPr/>
                  <p:nvPr/>
                </p:nvSpPr>
                <p:spPr>
                  <a:xfrm>
                    <a:off x="3420110" y="510540"/>
                    <a:ext cx="55880" cy="52070"/>
                  </a:xfrm>
                  <a:prstGeom prst="ellipse">
                    <a:avLst/>
                  </a:prstGeom>
                  <a:solidFill>
                    <a:schemeClr val="dk1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Nanum Gothic"/>
                      <a:ea typeface="Nanum Gothic"/>
                      <a:cs typeface="Nanum Gothic"/>
                      <a:sym typeface="Nanum Gothic"/>
                    </a:endParaRPr>
                  </a:p>
                </p:txBody>
              </p:sp>
            </p:grpSp>
            <p:grpSp>
              <p:nvGrpSpPr>
                <p:cNvPr id="168" name="Google Shape;6081;p22"/>
                <p:cNvGrpSpPr/>
                <p:nvPr/>
              </p:nvGrpSpPr>
              <p:grpSpPr>
                <a:xfrm>
                  <a:off x="3612515" y="285735"/>
                  <a:ext cx="301625" cy="653430"/>
                  <a:chOff x="3612515" y="285735"/>
                  <a:chExt cx="301625" cy="653430"/>
                </a:xfrm>
              </p:grpSpPr>
              <p:cxnSp>
                <p:nvCxnSpPr>
                  <p:cNvPr id="178" name="Google Shape;6082;p22"/>
                  <p:cNvCxnSpPr/>
                  <p:nvPr/>
                </p:nvCxnSpPr>
                <p:spPr>
                  <a:xfrm>
                    <a:off x="3658870" y="416560"/>
                    <a:ext cx="229870" cy="117475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79" name="Google Shape;6083;p22"/>
                  <p:cNvCxnSpPr/>
                  <p:nvPr/>
                </p:nvCxnSpPr>
                <p:spPr>
                  <a:xfrm rot="10800000" flipH="1">
                    <a:off x="3660140" y="528955"/>
                    <a:ext cx="223520" cy="125095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180" name="Google Shape;6084;p22"/>
                  <p:cNvSpPr/>
                  <p:nvPr/>
                </p:nvSpPr>
                <p:spPr>
                  <a:xfrm>
                    <a:off x="3627120" y="654050"/>
                    <a:ext cx="74295" cy="52070"/>
                  </a:xfrm>
                  <a:prstGeom prst="ellipse">
                    <a:avLst/>
                  </a:prstGeom>
                  <a:solidFill>
                    <a:schemeClr val="lt2"/>
                  </a:solidFill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Nanum Gothic"/>
                      <a:ea typeface="Nanum Gothic"/>
                      <a:cs typeface="Nanum Gothic"/>
                      <a:sym typeface="Nanum Gothic"/>
                    </a:endParaRPr>
                  </a:p>
                </p:txBody>
              </p:sp>
              <p:sp>
                <p:nvSpPr>
                  <p:cNvPr id="181" name="Google Shape;6085;p22"/>
                  <p:cNvSpPr/>
                  <p:nvPr/>
                </p:nvSpPr>
                <p:spPr>
                  <a:xfrm rot="10800000">
                    <a:off x="3612515" y="356235"/>
                    <a:ext cx="81915" cy="64770"/>
                  </a:xfrm>
                  <a:prstGeom prst="ellipse">
                    <a:avLst/>
                  </a:prstGeom>
                  <a:solidFill>
                    <a:schemeClr val="lt2"/>
                  </a:solidFill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Nanum Gothic"/>
                      <a:ea typeface="Nanum Gothic"/>
                      <a:cs typeface="Nanum Gothic"/>
                      <a:sym typeface="Nanum Gothic"/>
                    </a:endParaRPr>
                  </a:p>
                </p:txBody>
              </p:sp>
              <p:cxnSp>
                <p:nvCxnSpPr>
                  <p:cNvPr id="182" name="Google Shape;6086;p22"/>
                  <p:cNvCxnSpPr>
                    <a:stCxn id="181" idx="4"/>
                  </p:cNvCxnSpPr>
                  <p:nvPr/>
                </p:nvCxnSpPr>
                <p:spPr>
                  <a:xfrm rot="10800000">
                    <a:off x="3649573" y="285735"/>
                    <a:ext cx="3900" cy="7050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83" name="Google Shape;6087;p22"/>
                  <p:cNvCxnSpPr/>
                  <p:nvPr/>
                </p:nvCxnSpPr>
                <p:spPr>
                  <a:xfrm rot="10800000">
                    <a:off x="3662680" y="705485"/>
                    <a:ext cx="3810" cy="6985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84" name="Google Shape;6088;p22"/>
                  <p:cNvCxnSpPr/>
                  <p:nvPr/>
                </p:nvCxnSpPr>
                <p:spPr>
                  <a:xfrm rot="10800000">
                    <a:off x="3883025" y="528955"/>
                    <a:ext cx="3175" cy="41021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185" name="Google Shape;6089;p22"/>
                  <p:cNvSpPr/>
                  <p:nvPr/>
                </p:nvSpPr>
                <p:spPr>
                  <a:xfrm>
                    <a:off x="3858260" y="510540"/>
                    <a:ext cx="55880" cy="52070"/>
                  </a:xfrm>
                  <a:prstGeom prst="ellipse">
                    <a:avLst/>
                  </a:prstGeom>
                  <a:solidFill>
                    <a:schemeClr val="dk1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Nanum Gothic"/>
                      <a:ea typeface="Nanum Gothic"/>
                      <a:cs typeface="Nanum Gothic"/>
                      <a:sym typeface="Nanum Gothic"/>
                    </a:endParaRPr>
                  </a:p>
                </p:txBody>
              </p:sp>
            </p:grpSp>
            <p:grpSp>
              <p:nvGrpSpPr>
                <p:cNvPr id="169" name="Google Shape;6090;p22"/>
                <p:cNvGrpSpPr/>
                <p:nvPr/>
              </p:nvGrpSpPr>
              <p:grpSpPr>
                <a:xfrm>
                  <a:off x="4081145" y="285735"/>
                  <a:ext cx="300990" cy="653430"/>
                  <a:chOff x="4081145" y="285735"/>
                  <a:chExt cx="300990" cy="653430"/>
                </a:xfrm>
              </p:grpSpPr>
              <p:cxnSp>
                <p:nvCxnSpPr>
                  <p:cNvPr id="170" name="Google Shape;6091;p22"/>
                  <p:cNvCxnSpPr/>
                  <p:nvPr/>
                </p:nvCxnSpPr>
                <p:spPr>
                  <a:xfrm>
                    <a:off x="4126865" y="416560"/>
                    <a:ext cx="229870" cy="117475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71" name="Google Shape;6092;p22"/>
                  <p:cNvCxnSpPr/>
                  <p:nvPr/>
                </p:nvCxnSpPr>
                <p:spPr>
                  <a:xfrm rot="10800000" flipH="1">
                    <a:off x="4128770" y="528955"/>
                    <a:ext cx="223520" cy="125095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172" name="Google Shape;6093;p22"/>
                  <p:cNvSpPr/>
                  <p:nvPr/>
                </p:nvSpPr>
                <p:spPr>
                  <a:xfrm>
                    <a:off x="4095115" y="654050"/>
                    <a:ext cx="74295" cy="52070"/>
                  </a:xfrm>
                  <a:prstGeom prst="ellipse">
                    <a:avLst/>
                  </a:prstGeom>
                  <a:solidFill>
                    <a:schemeClr val="lt2"/>
                  </a:solidFill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Nanum Gothic"/>
                      <a:ea typeface="Nanum Gothic"/>
                      <a:cs typeface="Nanum Gothic"/>
                      <a:sym typeface="Nanum Gothic"/>
                    </a:endParaRPr>
                  </a:p>
                </p:txBody>
              </p:sp>
              <p:sp>
                <p:nvSpPr>
                  <p:cNvPr id="173" name="Google Shape;6094;p22"/>
                  <p:cNvSpPr/>
                  <p:nvPr/>
                </p:nvSpPr>
                <p:spPr>
                  <a:xfrm rot="10800000">
                    <a:off x="4081145" y="356235"/>
                    <a:ext cx="81915" cy="64770"/>
                  </a:xfrm>
                  <a:prstGeom prst="ellipse">
                    <a:avLst/>
                  </a:prstGeom>
                  <a:solidFill>
                    <a:schemeClr val="lt2"/>
                  </a:solidFill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Nanum Gothic"/>
                      <a:ea typeface="Nanum Gothic"/>
                      <a:cs typeface="Nanum Gothic"/>
                      <a:sym typeface="Nanum Gothic"/>
                    </a:endParaRPr>
                  </a:p>
                </p:txBody>
              </p:sp>
              <p:cxnSp>
                <p:nvCxnSpPr>
                  <p:cNvPr id="174" name="Google Shape;6095;p22"/>
                  <p:cNvCxnSpPr>
                    <a:stCxn id="173" idx="4"/>
                  </p:cNvCxnSpPr>
                  <p:nvPr/>
                </p:nvCxnSpPr>
                <p:spPr>
                  <a:xfrm rot="10800000">
                    <a:off x="4118203" y="285735"/>
                    <a:ext cx="3900" cy="7050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75" name="Google Shape;6096;p22"/>
                  <p:cNvCxnSpPr/>
                  <p:nvPr/>
                </p:nvCxnSpPr>
                <p:spPr>
                  <a:xfrm rot="10800000">
                    <a:off x="4130675" y="705485"/>
                    <a:ext cx="3810" cy="6985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76" name="Google Shape;6097;p22"/>
                  <p:cNvCxnSpPr/>
                  <p:nvPr/>
                </p:nvCxnSpPr>
                <p:spPr>
                  <a:xfrm rot="10800000">
                    <a:off x="4351655" y="528955"/>
                    <a:ext cx="3175" cy="41021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177" name="Google Shape;6098;p22"/>
                  <p:cNvSpPr/>
                  <p:nvPr/>
                </p:nvSpPr>
                <p:spPr>
                  <a:xfrm>
                    <a:off x="4326255" y="510540"/>
                    <a:ext cx="55880" cy="52070"/>
                  </a:xfrm>
                  <a:prstGeom prst="ellipse">
                    <a:avLst/>
                  </a:prstGeom>
                  <a:solidFill>
                    <a:schemeClr val="dk1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Nanum Gothic"/>
                      <a:ea typeface="Nanum Gothic"/>
                      <a:cs typeface="Nanum Gothic"/>
                      <a:sym typeface="Nanum Gothic"/>
                    </a:endParaRPr>
                  </a:p>
                </p:txBody>
              </p:sp>
            </p:grpSp>
          </p:grpSp>
          <p:grpSp>
            <p:nvGrpSpPr>
              <p:cNvPr id="83" name="Google Shape;6099;p22"/>
              <p:cNvGrpSpPr/>
              <p:nvPr/>
            </p:nvGrpSpPr>
            <p:grpSpPr>
              <a:xfrm>
                <a:off x="3175000" y="1377300"/>
                <a:ext cx="1207135" cy="653430"/>
                <a:chOff x="3175000" y="1377300"/>
                <a:chExt cx="1207135" cy="653430"/>
              </a:xfrm>
            </p:grpSpPr>
            <p:grpSp>
              <p:nvGrpSpPr>
                <p:cNvPr id="140" name="Google Shape;6100;p22"/>
                <p:cNvGrpSpPr/>
                <p:nvPr/>
              </p:nvGrpSpPr>
              <p:grpSpPr>
                <a:xfrm>
                  <a:off x="3175000" y="1377300"/>
                  <a:ext cx="300990" cy="653430"/>
                  <a:chOff x="3175000" y="1377300"/>
                  <a:chExt cx="300990" cy="653430"/>
                </a:xfrm>
              </p:grpSpPr>
              <p:cxnSp>
                <p:nvCxnSpPr>
                  <p:cNvPr id="159" name="Google Shape;6101;p22"/>
                  <p:cNvCxnSpPr/>
                  <p:nvPr/>
                </p:nvCxnSpPr>
                <p:spPr>
                  <a:xfrm>
                    <a:off x="3220720" y="1508125"/>
                    <a:ext cx="229870" cy="117475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60" name="Google Shape;6102;p22"/>
                  <p:cNvCxnSpPr/>
                  <p:nvPr/>
                </p:nvCxnSpPr>
                <p:spPr>
                  <a:xfrm rot="10800000" flipH="1">
                    <a:off x="3222625" y="1620520"/>
                    <a:ext cx="223520" cy="125095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161" name="Google Shape;6103;p22"/>
                  <p:cNvSpPr/>
                  <p:nvPr/>
                </p:nvSpPr>
                <p:spPr>
                  <a:xfrm>
                    <a:off x="3189605" y="1745615"/>
                    <a:ext cx="74295" cy="52070"/>
                  </a:xfrm>
                  <a:prstGeom prst="ellipse">
                    <a:avLst/>
                  </a:prstGeom>
                  <a:solidFill>
                    <a:schemeClr val="lt2"/>
                  </a:solidFill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Nanum Gothic"/>
                      <a:ea typeface="Nanum Gothic"/>
                      <a:cs typeface="Nanum Gothic"/>
                      <a:sym typeface="Nanum Gothic"/>
                    </a:endParaRPr>
                  </a:p>
                </p:txBody>
              </p:sp>
              <p:sp>
                <p:nvSpPr>
                  <p:cNvPr id="162" name="Google Shape;6104;p22"/>
                  <p:cNvSpPr/>
                  <p:nvPr/>
                </p:nvSpPr>
                <p:spPr>
                  <a:xfrm rot="10800000">
                    <a:off x="3175000" y="1447800"/>
                    <a:ext cx="81915" cy="64770"/>
                  </a:xfrm>
                  <a:prstGeom prst="ellipse">
                    <a:avLst/>
                  </a:prstGeom>
                  <a:solidFill>
                    <a:schemeClr val="lt2"/>
                  </a:solidFill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Nanum Gothic"/>
                      <a:ea typeface="Nanum Gothic"/>
                      <a:cs typeface="Nanum Gothic"/>
                      <a:sym typeface="Nanum Gothic"/>
                    </a:endParaRPr>
                  </a:p>
                </p:txBody>
              </p:sp>
              <p:cxnSp>
                <p:nvCxnSpPr>
                  <p:cNvPr id="163" name="Google Shape;6105;p22"/>
                  <p:cNvCxnSpPr>
                    <a:stCxn id="162" idx="4"/>
                  </p:cNvCxnSpPr>
                  <p:nvPr/>
                </p:nvCxnSpPr>
                <p:spPr>
                  <a:xfrm rot="10800000">
                    <a:off x="3212058" y="1377300"/>
                    <a:ext cx="3900" cy="7050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64" name="Google Shape;6106;p22"/>
                  <p:cNvCxnSpPr/>
                  <p:nvPr/>
                </p:nvCxnSpPr>
                <p:spPr>
                  <a:xfrm rot="10800000">
                    <a:off x="3224530" y="1797050"/>
                    <a:ext cx="3810" cy="6985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65" name="Google Shape;6107;p22"/>
                  <p:cNvCxnSpPr/>
                  <p:nvPr/>
                </p:nvCxnSpPr>
                <p:spPr>
                  <a:xfrm rot="10800000">
                    <a:off x="3445510" y="1620520"/>
                    <a:ext cx="3175" cy="41021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166" name="Google Shape;6108;p22"/>
                  <p:cNvSpPr/>
                  <p:nvPr/>
                </p:nvSpPr>
                <p:spPr>
                  <a:xfrm>
                    <a:off x="3420110" y="1602105"/>
                    <a:ext cx="55880" cy="52070"/>
                  </a:xfrm>
                  <a:prstGeom prst="ellipse">
                    <a:avLst/>
                  </a:prstGeom>
                  <a:solidFill>
                    <a:schemeClr val="dk1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Nanum Gothic"/>
                      <a:ea typeface="Nanum Gothic"/>
                      <a:cs typeface="Nanum Gothic"/>
                      <a:sym typeface="Nanum Gothic"/>
                    </a:endParaRPr>
                  </a:p>
                </p:txBody>
              </p:sp>
            </p:grpSp>
            <p:grpSp>
              <p:nvGrpSpPr>
                <p:cNvPr id="141" name="Google Shape;6109;p22"/>
                <p:cNvGrpSpPr/>
                <p:nvPr/>
              </p:nvGrpSpPr>
              <p:grpSpPr>
                <a:xfrm>
                  <a:off x="3612515" y="1377300"/>
                  <a:ext cx="301625" cy="653430"/>
                  <a:chOff x="3612515" y="1377300"/>
                  <a:chExt cx="301625" cy="653430"/>
                </a:xfrm>
              </p:grpSpPr>
              <p:cxnSp>
                <p:nvCxnSpPr>
                  <p:cNvPr id="151" name="Google Shape;6110;p22"/>
                  <p:cNvCxnSpPr/>
                  <p:nvPr/>
                </p:nvCxnSpPr>
                <p:spPr>
                  <a:xfrm>
                    <a:off x="3658870" y="1508125"/>
                    <a:ext cx="229870" cy="117475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52" name="Google Shape;6111;p22"/>
                  <p:cNvCxnSpPr/>
                  <p:nvPr/>
                </p:nvCxnSpPr>
                <p:spPr>
                  <a:xfrm rot="10800000" flipH="1">
                    <a:off x="3660140" y="1620520"/>
                    <a:ext cx="223520" cy="125095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153" name="Google Shape;6112;p22"/>
                  <p:cNvSpPr/>
                  <p:nvPr/>
                </p:nvSpPr>
                <p:spPr>
                  <a:xfrm>
                    <a:off x="3627120" y="1745615"/>
                    <a:ext cx="74295" cy="52070"/>
                  </a:xfrm>
                  <a:prstGeom prst="ellipse">
                    <a:avLst/>
                  </a:prstGeom>
                  <a:solidFill>
                    <a:schemeClr val="lt2"/>
                  </a:solidFill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Nanum Gothic"/>
                      <a:ea typeface="Nanum Gothic"/>
                      <a:cs typeface="Nanum Gothic"/>
                      <a:sym typeface="Nanum Gothic"/>
                    </a:endParaRPr>
                  </a:p>
                </p:txBody>
              </p:sp>
              <p:sp>
                <p:nvSpPr>
                  <p:cNvPr id="154" name="Google Shape;6113;p22"/>
                  <p:cNvSpPr/>
                  <p:nvPr/>
                </p:nvSpPr>
                <p:spPr>
                  <a:xfrm rot="10800000">
                    <a:off x="3612515" y="1447800"/>
                    <a:ext cx="81915" cy="64770"/>
                  </a:xfrm>
                  <a:prstGeom prst="ellipse">
                    <a:avLst/>
                  </a:prstGeom>
                  <a:solidFill>
                    <a:schemeClr val="lt2"/>
                  </a:solidFill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Nanum Gothic"/>
                      <a:ea typeface="Nanum Gothic"/>
                      <a:cs typeface="Nanum Gothic"/>
                      <a:sym typeface="Nanum Gothic"/>
                    </a:endParaRPr>
                  </a:p>
                </p:txBody>
              </p:sp>
              <p:cxnSp>
                <p:nvCxnSpPr>
                  <p:cNvPr id="155" name="Google Shape;6114;p22"/>
                  <p:cNvCxnSpPr>
                    <a:stCxn id="154" idx="4"/>
                  </p:cNvCxnSpPr>
                  <p:nvPr/>
                </p:nvCxnSpPr>
                <p:spPr>
                  <a:xfrm rot="10800000">
                    <a:off x="3649573" y="1377300"/>
                    <a:ext cx="3900" cy="7050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56" name="Google Shape;6115;p22"/>
                  <p:cNvCxnSpPr/>
                  <p:nvPr/>
                </p:nvCxnSpPr>
                <p:spPr>
                  <a:xfrm rot="10800000">
                    <a:off x="3662680" y="1797050"/>
                    <a:ext cx="3810" cy="6985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57" name="Google Shape;6116;p22"/>
                  <p:cNvCxnSpPr/>
                  <p:nvPr/>
                </p:nvCxnSpPr>
                <p:spPr>
                  <a:xfrm rot="10800000">
                    <a:off x="3883025" y="1620520"/>
                    <a:ext cx="3175" cy="41021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158" name="Google Shape;6117;p22"/>
                  <p:cNvSpPr/>
                  <p:nvPr/>
                </p:nvSpPr>
                <p:spPr>
                  <a:xfrm>
                    <a:off x="3858260" y="1602105"/>
                    <a:ext cx="55880" cy="52070"/>
                  </a:xfrm>
                  <a:prstGeom prst="ellipse">
                    <a:avLst/>
                  </a:prstGeom>
                  <a:solidFill>
                    <a:schemeClr val="dk1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Nanum Gothic"/>
                      <a:ea typeface="Nanum Gothic"/>
                      <a:cs typeface="Nanum Gothic"/>
                      <a:sym typeface="Nanum Gothic"/>
                    </a:endParaRPr>
                  </a:p>
                </p:txBody>
              </p:sp>
            </p:grpSp>
            <p:grpSp>
              <p:nvGrpSpPr>
                <p:cNvPr id="142" name="Google Shape;6118;p22"/>
                <p:cNvGrpSpPr/>
                <p:nvPr/>
              </p:nvGrpSpPr>
              <p:grpSpPr>
                <a:xfrm>
                  <a:off x="4081145" y="1377300"/>
                  <a:ext cx="300990" cy="653430"/>
                  <a:chOff x="4081145" y="1377300"/>
                  <a:chExt cx="300990" cy="653430"/>
                </a:xfrm>
              </p:grpSpPr>
              <p:cxnSp>
                <p:nvCxnSpPr>
                  <p:cNvPr id="143" name="Google Shape;6119;p22"/>
                  <p:cNvCxnSpPr/>
                  <p:nvPr/>
                </p:nvCxnSpPr>
                <p:spPr>
                  <a:xfrm>
                    <a:off x="4126865" y="1508125"/>
                    <a:ext cx="229870" cy="117475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44" name="Google Shape;6120;p22"/>
                  <p:cNvCxnSpPr/>
                  <p:nvPr/>
                </p:nvCxnSpPr>
                <p:spPr>
                  <a:xfrm rot="10800000" flipH="1">
                    <a:off x="4128770" y="1620520"/>
                    <a:ext cx="223520" cy="125095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145" name="Google Shape;6121;p22"/>
                  <p:cNvSpPr/>
                  <p:nvPr/>
                </p:nvSpPr>
                <p:spPr>
                  <a:xfrm>
                    <a:off x="4095115" y="1745615"/>
                    <a:ext cx="74295" cy="52070"/>
                  </a:xfrm>
                  <a:prstGeom prst="ellipse">
                    <a:avLst/>
                  </a:prstGeom>
                  <a:solidFill>
                    <a:schemeClr val="lt2"/>
                  </a:solidFill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Nanum Gothic"/>
                      <a:ea typeface="Nanum Gothic"/>
                      <a:cs typeface="Nanum Gothic"/>
                      <a:sym typeface="Nanum Gothic"/>
                    </a:endParaRPr>
                  </a:p>
                </p:txBody>
              </p:sp>
              <p:sp>
                <p:nvSpPr>
                  <p:cNvPr id="146" name="Google Shape;6122;p22"/>
                  <p:cNvSpPr/>
                  <p:nvPr/>
                </p:nvSpPr>
                <p:spPr>
                  <a:xfrm rot="10800000">
                    <a:off x="4081145" y="1447800"/>
                    <a:ext cx="81915" cy="64770"/>
                  </a:xfrm>
                  <a:prstGeom prst="ellipse">
                    <a:avLst/>
                  </a:prstGeom>
                  <a:solidFill>
                    <a:schemeClr val="lt2"/>
                  </a:solidFill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Nanum Gothic"/>
                      <a:ea typeface="Nanum Gothic"/>
                      <a:cs typeface="Nanum Gothic"/>
                      <a:sym typeface="Nanum Gothic"/>
                    </a:endParaRPr>
                  </a:p>
                </p:txBody>
              </p:sp>
              <p:cxnSp>
                <p:nvCxnSpPr>
                  <p:cNvPr id="147" name="Google Shape;6123;p22"/>
                  <p:cNvCxnSpPr>
                    <a:stCxn id="146" idx="4"/>
                  </p:cNvCxnSpPr>
                  <p:nvPr/>
                </p:nvCxnSpPr>
                <p:spPr>
                  <a:xfrm rot="10800000">
                    <a:off x="4118203" y="1377300"/>
                    <a:ext cx="3900" cy="7050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48" name="Google Shape;6124;p22"/>
                  <p:cNvCxnSpPr/>
                  <p:nvPr/>
                </p:nvCxnSpPr>
                <p:spPr>
                  <a:xfrm rot="10800000">
                    <a:off x="4130675" y="1797050"/>
                    <a:ext cx="3810" cy="6985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49" name="Google Shape;6125;p22"/>
                  <p:cNvCxnSpPr/>
                  <p:nvPr/>
                </p:nvCxnSpPr>
                <p:spPr>
                  <a:xfrm rot="10800000">
                    <a:off x="4351655" y="1620520"/>
                    <a:ext cx="3175" cy="41021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150" name="Google Shape;6126;p22"/>
                  <p:cNvSpPr/>
                  <p:nvPr/>
                </p:nvSpPr>
                <p:spPr>
                  <a:xfrm>
                    <a:off x="4326255" y="1602105"/>
                    <a:ext cx="55880" cy="52070"/>
                  </a:xfrm>
                  <a:prstGeom prst="ellipse">
                    <a:avLst/>
                  </a:prstGeom>
                  <a:solidFill>
                    <a:schemeClr val="dk1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Nanum Gothic"/>
                      <a:ea typeface="Nanum Gothic"/>
                      <a:cs typeface="Nanum Gothic"/>
                      <a:sym typeface="Nanum Gothic"/>
                    </a:endParaRPr>
                  </a:p>
                </p:txBody>
              </p:sp>
            </p:grpSp>
          </p:grpSp>
          <p:grpSp>
            <p:nvGrpSpPr>
              <p:cNvPr id="84" name="Google Shape;6127;p22"/>
              <p:cNvGrpSpPr/>
              <p:nvPr/>
            </p:nvGrpSpPr>
            <p:grpSpPr>
              <a:xfrm>
                <a:off x="3175000" y="2468865"/>
                <a:ext cx="1207135" cy="654065"/>
                <a:chOff x="3175000" y="2468865"/>
                <a:chExt cx="1207135" cy="654065"/>
              </a:xfrm>
            </p:grpSpPr>
            <p:grpSp>
              <p:nvGrpSpPr>
                <p:cNvPr id="113" name="Google Shape;6128;p22"/>
                <p:cNvGrpSpPr/>
                <p:nvPr/>
              </p:nvGrpSpPr>
              <p:grpSpPr>
                <a:xfrm>
                  <a:off x="3175000" y="2468865"/>
                  <a:ext cx="300990" cy="654065"/>
                  <a:chOff x="3175000" y="2468865"/>
                  <a:chExt cx="300990" cy="654065"/>
                </a:xfrm>
              </p:grpSpPr>
              <p:cxnSp>
                <p:nvCxnSpPr>
                  <p:cNvPr id="132" name="Google Shape;6129;p22"/>
                  <p:cNvCxnSpPr/>
                  <p:nvPr/>
                </p:nvCxnSpPr>
                <p:spPr>
                  <a:xfrm>
                    <a:off x="3220720" y="2600325"/>
                    <a:ext cx="229870" cy="117475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33" name="Google Shape;6130;p22"/>
                  <p:cNvCxnSpPr/>
                  <p:nvPr/>
                </p:nvCxnSpPr>
                <p:spPr>
                  <a:xfrm rot="10800000" flipH="1">
                    <a:off x="3222625" y="2712720"/>
                    <a:ext cx="223520" cy="125095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134" name="Google Shape;6131;p22"/>
                  <p:cNvSpPr/>
                  <p:nvPr/>
                </p:nvSpPr>
                <p:spPr>
                  <a:xfrm>
                    <a:off x="3189605" y="2837180"/>
                    <a:ext cx="74295" cy="52070"/>
                  </a:xfrm>
                  <a:prstGeom prst="ellipse">
                    <a:avLst/>
                  </a:prstGeom>
                  <a:solidFill>
                    <a:schemeClr val="lt2"/>
                  </a:solidFill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Nanum Gothic"/>
                      <a:ea typeface="Nanum Gothic"/>
                      <a:cs typeface="Nanum Gothic"/>
                      <a:sym typeface="Nanum Gothic"/>
                    </a:endParaRPr>
                  </a:p>
                </p:txBody>
              </p:sp>
              <p:sp>
                <p:nvSpPr>
                  <p:cNvPr id="135" name="Google Shape;6132;p22"/>
                  <p:cNvSpPr/>
                  <p:nvPr/>
                </p:nvSpPr>
                <p:spPr>
                  <a:xfrm rot="10800000">
                    <a:off x="3175000" y="2539365"/>
                    <a:ext cx="81915" cy="64770"/>
                  </a:xfrm>
                  <a:prstGeom prst="ellipse">
                    <a:avLst/>
                  </a:prstGeom>
                  <a:solidFill>
                    <a:schemeClr val="lt2"/>
                  </a:solidFill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Nanum Gothic"/>
                      <a:ea typeface="Nanum Gothic"/>
                      <a:cs typeface="Nanum Gothic"/>
                      <a:sym typeface="Nanum Gothic"/>
                    </a:endParaRPr>
                  </a:p>
                </p:txBody>
              </p:sp>
              <p:cxnSp>
                <p:nvCxnSpPr>
                  <p:cNvPr id="136" name="Google Shape;6133;p22"/>
                  <p:cNvCxnSpPr>
                    <a:stCxn id="135" idx="4"/>
                  </p:cNvCxnSpPr>
                  <p:nvPr/>
                </p:nvCxnSpPr>
                <p:spPr>
                  <a:xfrm rot="10800000">
                    <a:off x="3212058" y="2468865"/>
                    <a:ext cx="3900" cy="7050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37" name="Google Shape;6134;p22"/>
                  <p:cNvCxnSpPr/>
                  <p:nvPr/>
                </p:nvCxnSpPr>
                <p:spPr>
                  <a:xfrm rot="10800000">
                    <a:off x="3224530" y="2888615"/>
                    <a:ext cx="3810" cy="6985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38" name="Google Shape;6135;p22"/>
                  <p:cNvCxnSpPr/>
                  <p:nvPr/>
                </p:nvCxnSpPr>
                <p:spPr>
                  <a:xfrm rot="10800000">
                    <a:off x="3445510" y="2712720"/>
                    <a:ext cx="3175" cy="41021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139" name="Google Shape;6136;p22"/>
                  <p:cNvSpPr/>
                  <p:nvPr/>
                </p:nvSpPr>
                <p:spPr>
                  <a:xfrm>
                    <a:off x="3420110" y="2693670"/>
                    <a:ext cx="55880" cy="52070"/>
                  </a:xfrm>
                  <a:prstGeom prst="ellipse">
                    <a:avLst/>
                  </a:prstGeom>
                  <a:solidFill>
                    <a:schemeClr val="dk1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Nanum Gothic"/>
                      <a:ea typeface="Nanum Gothic"/>
                      <a:cs typeface="Nanum Gothic"/>
                      <a:sym typeface="Nanum Gothic"/>
                    </a:endParaRPr>
                  </a:p>
                </p:txBody>
              </p:sp>
            </p:grpSp>
            <p:grpSp>
              <p:nvGrpSpPr>
                <p:cNvPr id="114" name="Google Shape;6137;p22"/>
                <p:cNvGrpSpPr/>
                <p:nvPr/>
              </p:nvGrpSpPr>
              <p:grpSpPr>
                <a:xfrm>
                  <a:off x="3612515" y="2468865"/>
                  <a:ext cx="301625" cy="654065"/>
                  <a:chOff x="3612515" y="2468865"/>
                  <a:chExt cx="301625" cy="654065"/>
                </a:xfrm>
              </p:grpSpPr>
              <p:cxnSp>
                <p:nvCxnSpPr>
                  <p:cNvPr id="124" name="Google Shape;6138;p22"/>
                  <p:cNvCxnSpPr/>
                  <p:nvPr/>
                </p:nvCxnSpPr>
                <p:spPr>
                  <a:xfrm>
                    <a:off x="3658870" y="2600325"/>
                    <a:ext cx="229870" cy="117475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25" name="Google Shape;6139;p22"/>
                  <p:cNvCxnSpPr/>
                  <p:nvPr/>
                </p:nvCxnSpPr>
                <p:spPr>
                  <a:xfrm rot="10800000" flipH="1">
                    <a:off x="3660140" y="2712720"/>
                    <a:ext cx="223520" cy="125095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126" name="Google Shape;6140;p22"/>
                  <p:cNvSpPr/>
                  <p:nvPr/>
                </p:nvSpPr>
                <p:spPr>
                  <a:xfrm>
                    <a:off x="3627120" y="2837180"/>
                    <a:ext cx="74295" cy="52070"/>
                  </a:xfrm>
                  <a:prstGeom prst="ellipse">
                    <a:avLst/>
                  </a:prstGeom>
                  <a:solidFill>
                    <a:schemeClr val="lt2"/>
                  </a:solidFill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Nanum Gothic"/>
                      <a:ea typeface="Nanum Gothic"/>
                      <a:cs typeface="Nanum Gothic"/>
                      <a:sym typeface="Nanum Gothic"/>
                    </a:endParaRPr>
                  </a:p>
                </p:txBody>
              </p:sp>
              <p:sp>
                <p:nvSpPr>
                  <p:cNvPr id="127" name="Google Shape;6141;p22"/>
                  <p:cNvSpPr/>
                  <p:nvPr/>
                </p:nvSpPr>
                <p:spPr>
                  <a:xfrm rot="10800000">
                    <a:off x="3612515" y="2539365"/>
                    <a:ext cx="81915" cy="64770"/>
                  </a:xfrm>
                  <a:prstGeom prst="ellipse">
                    <a:avLst/>
                  </a:prstGeom>
                  <a:solidFill>
                    <a:schemeClr val="lt2"/>
                  </a:solidFill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Nanum Gothic"/>
                      <a:ea typeface="Nanum Gothic"/>
                      <a:cs typeface="Nanum Gothic"/>
                      <a:sym typeface="Nanum Gothic"/>
                    </a:endParaRPr>
                  </a:p>
                </p:txBody>
              </p:sp>
              <p:cxnSp>
                <p:nvCxnSpPr>
                  <p:cNvPr id="128" name="Google Shape;6142;p22"/>
                  <p:cNvCxnSpPr>
                    <a:stCxn id="127" idx="4"/>
                  </p:cNvCxnSpPr>
                  <p:nvPr/>
                </p:nvCxnSpPr>
                <p:spPr>
                  <a:xfrm rot="10800000">
                    <a:off x="3649573" y="2468865"/>
                    <a:ext cx="3900" cy="7050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29" name="Google Shape;6143;p22"/>
                  <p:cNvCxnSpPr/>
                  <p:nvPr/>
                </p:nvCxnSpPr>
                <p:spPr>
                  <a:xfrm rot="10800000">
                    <a:off x="3662680" y="2888615"/>
                    <a:ext cx="3810" cy="6985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30" name="Google Shape;6144;p22"/>
                  <p:cNvCxnSpPr/>
                  <p:nvPr/>
                </p:nvCxnSpPr>
                <p:spPr>
                  <a:xfrm rot="10800000">
                    <a:off x="3883025" y="2712720"/>
                    <a:ext cx="3175" cy="41021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131" name="Google Shape;6145;p22"/>
                  <p:cNvSpPr/>
                  <p:nvPr/>
                </p:nvSpPr>
                <p:spPr>
                  <a:xfrm>
                    <a:off x="3858260" y="2693670"/>
                    <a:ext cx="55880" cy="52070"/>
                  </a:xfrm>
                  <a:prstGeom prst="ellipse">
                    <a:avLst/>
                  </a:prstGeom>
                  <a:solidFill>
                    <a:schemeClr val="dk1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Nanum Gothic"/>
                      <a:ea typeface="Nanum Gothic"/>
                      <a:cs typeface="Nanum Gothic"/>
                      <a:sym typeface="Nanum Gothic"/>
                    </a:endParaRPr>
                  </a:p>
                </p:txBody>
              </p:sp>
            </p:grpSp>
            <p:grpSp>
              <p:nvGrpSpPr>
                <p:cNvPr id="115" name="Google Shape;6146;p22"/>
                <p:cNvGrpSpPr/>
                <p:nvPr/>
              </p:nvGrpSpPr>
              <p:grpSpPr>
                <a:xfrm>
                  <a:off x="4081145" y="2468865"/>
                  <a:ext cx="300990" cy="654065"/>
                  <a:chOff x="4081145" y="2468865"/>
                  <a:chExt cx="300990" cy="654065"/>
                </a:xfrm>
              </p:grpSpPr>
              <p:cxnSp>
                <p:nvCxnSpPr>
                  <p:cNvPr id="116" name="Google Shape;6147;p22"/>
                  <p:cNvCxnSpPr/>
                  <p:nvPr/>
                </p:nvCxnSpPr>
                <p:spPr>
                  <a:xfrm>
                    <a:off x="4126865" y="2600325"/>
                    <a:ext cx="229870" cy="117475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7" name="Google Shape;6148;p22"/>
                  <p:cNvCxnSpPr/>
                  <p:nvPr/>
                </p:nvCxnSpPr>
                <p:spPr>
                  <a:xfrm rot="10800000" flipH="1">
                    <a:off x="4128770" y="2712720"/>
                    <a:ext cx="223520" cy="125095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118" name="Google Shape;6149;p22"/>
                  <p:cNvSpPr/>
                  <p:nvPr/>
                </p:nvSpPr>
                <p:spPr>
                  <a:xfrm>
                    <a:off x="4095115" y="2837180"/>
                    <a:ext cx="74295" cy="52070"/>
                  </a:xfrm>
                  <a:prstGeom prst="ellipse">
                    <a:avLst/>
                  </a:prstGeom>
                  <a:solidFill>
                    <a:schemeClr val="lt2"/>
                  </a:solidFill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Nanum Gothic"/>
                      <a:ea typeface="Nanum Gothic"/>
                      <a:cs typeface="Nanum Gothic"/>
                      <a:sym typeface="Nanum Gothic"/>
                    </a:endParaRPr>
                  </a:p>
                </p:txBody>
              </p:sp>
              <p:sp>
                <p:nvSpPr>
                  <p:cNvPr id="119" name="Google Shape;6150;p22"/>
                  <p:cNvSpPr/>
                  <p:nvPr/>
                </p:nvSpPr>
                <p:spPr>
                  <a:xfrm rot="10800000">
                    <a:off x="4081145" y="2539365"/>
                    <a:ext cx="81915" cy="64770"/>
                  </a:xfrm>
                  <a:prstGeom prst="ellipse">
                    <a:avLst/>
                  </a:prstGeom>
                  <a:solidFill>
                    <a:schemeClr val="lt2"/>
                  </a:solidFill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Nanum Gothic"/>
                      <a:ea typeface="Nanum Gothic"/>
                      <a:cs typeface="Nanum Gothic"/>
                      <a:sym typeface="Nanum Gothic"/>
                    </a:endParaRPr>
                  </a:p>
                </p:txBody>
              </p:sp>
              <p:cxnSp>
                <p:nvCxnSpPr>
                  <p:cNvPr id="120" name="Google Shape;6151;p22"/>
                  <p:cNvCxnSpPr>
                    <a:stCxn id="119" idx="4"/>
                  </p:cNvCxnSpPr>
                  <p:nvPr/>
                </p:nvCxnSpPr>
                <p:spPr>
                  <a:xfrm rot="10800000">
                    <a:off x="4118203" y="2468865"/>
                    <a:ext cx="3900" cy="7050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21" name="Google Shape;6152;p22"/>
                  <p:cNvCxnSpPr/>
                  <p:nvPr/>
                </p:nvCxnSpPr>
                <p:spPr>
                  <a:xfrm rot="10800000">
                    <a:off x="4130675" y="2888615"/>
                    <a:ext cx="3810" cy="6985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22" name="Google Shape;6153;p22"/>
                  <p:cNvCxnSpPr/>
                  <p:nvPr/>
                </p:nvCxnSpPr>
                <p:spPr>
                  <a:xfrm rot="10800000">
                    <a:off x="4351655" y="2712720"/>
                    <a:ext cx="3175" cy="41021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123" name="Google Shape;6154;p22"/>
                  <p:cNvSpPr/>
                  <p:nvPr/>
                </p:nvSpPr>
                <p:spPr>
                  <a:xfrm>
                    <a:off x="4326255" y="2693670"/>
                    <a:ext cx="55880" cy="52070"/>
                  </a:xfrm>
                  <a:prstGeom prst="ellipse">
                    <a:avLst/>
                  </a:prstGeom>
                  <a:solidFill>
                    <a:schemeClr val="dk1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Nanum Gothic"/>
                      <a:ea typeface="Nanum Gothic"/>
                      <a:cs typeface="Nanum Gothic"/>
                      <a:sym typeface="Nanum Gothic"/>
                    </a:endParaRPr>
                  </a:p>
                </p:txBody>
              </p:sp>
            </p:grpSp>
          </p:grpSp>
          <p:grpSp>
            <p:nvGrpSpPr>
              <p:cNvPr id="85" name="Google Shape;6155;p22"/>
              <p:cNvGrpSpPr/>
              <p:nvPr/>
            </p:nvGrpSpPr>
            <p:grpSpPr>
              <a:xfrm>
                <a:off x="3175000" y="3505820"/>
                <a:ext cx="1207135" cy="654065"/>
                <a:chOff x="3175000" y="3505820"/>
                <a:chExt cx="1207135" cy="654065"/>
              </a:xfrm>
            </p:grpSpPr>
            <p:grpSp>
              <p:nvGrpSpPr>
                <p:cNvPr id="86" name="Google Shape;6156;p22"/>
                <p:cNvGrpSpPr/>
                <p:nvPr/>
              </p:nvGrpSpPr>
              <p:grpSpPr>
                <a:xfrm>
                  <a:off x="3175000" y="3505820"/>
                  <a:ext cx="300990" cy="654065"/>
                  <a:chOff x="3175000" y="3505820"/>
                  <a:chExt cx="300990" cy="654065"/>
                </a:xfrm>
              </p:grpSpPr>
              <p:cxnSp>
                <p:nvCxnSpPr>
                  <p:cNvPr id="105" name="Google Shape;6157;p22"/>
                  <p:cNvCxnSpPr/>
                  <p:nvPr/>
                </p:nvCxnSpPr>
                <p:spPr>
                  <a:xfrm>
                    <a:off x="3220720" y="3637280"/>
                    <a:ext cx="229870" cy="117475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06" name="Google Shape;6158;p22"/>
                  <p:cNvCxnSpPr/>
                  <p:nvPr/>
                </p:nvCxnSpPr>
                <p:spPr>
                  <a:xfrm rot="10800000" flipH="1">
                    <a:off x="3222625" y="3749675"/>
                    <a:ext cx="223520" cy="125095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107" name="Google Shape;6159;p22"/>
                  <p:cNvSpPr/>
                  <p:nvPr/>
                </p:nvSpPr>
                <p:spPr>
                  <a:xfrm>
                    <a:off x="3189605" y="3874135"/>
                    <a:ext cx="74295" cy="52070"/>
                  </a:xfrm>
                  <a:prstGeom prst="ellipse">
                    <a:avLst/>
                  </a:prstGeom>
                  <a:solidFill>
                    <a:schemeClr val="lt2"/>
                  </a:solidFill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Nanum Gothic"/>
                      <a:ea typeface="Nanum Gothic"/>
                      <a:cs typeface="Nanum Gothic"/>
                      <a:sym typeface="Nanum Gothic"/>
                    </a:endParaRPr>
                  </a:p>
                </p:txBody>
              </p:sp>
              <p:sp>
                <p:nvSpPr>
                  <p:cNvPr id="108" name="Google Shape;6160;p22"/>
                  <p:cNvSpPr/>
                  <p:nvPr/>
                </p:nvSpPr>
                <p:spPr>
                  <a:xfrm rot="10800000">
                    <a:off x="3175000" y="3576320"/>
                    <a:ext cx="81915" cy="64770"/>
                  </a:xfrm>
                  <a:prstGeom prst="ellipse">
                    <a:avLst/>
                  </a:prstGeom>
                  <a:solidFill>
                    <a:schemeClr val="lt2"/>
                  </a:solidFill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Nanum Gothic"/>
                      <a:ea typeface="Nanum Gothic"/>
                      <a:cs typeface="Nanum Gothic"/>
                      <a:sym typeface="Nanum Gothic"/>
                    </a:endParaRPr>
                  </a:p>
                </p:txBody>
              </p:sp>
              <p:cxnSp>
                <p:nvCxnSpPr>
                  <p:cNvPr id="109" name="Google Shape;6161;p22"/>
                  <p:cNvCxnSpPr>
                    <a:stCxn id="108" idx="4"/>
                  </p:cNvCxnSpPr>
                  <p:nvPr/>
                </p:nvCxnSpPr>
                <p:spPr>
                  <a:xfrm rot="10800000">
                    <a:off x="3212058" y="3505820"/>
                    <a:ext cx="3900" cy="7050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0" name="Google Shape;6162;p22"/>
                  <p:cNvCxnSpPr/>
                  <p:nvPr/>
                </p:nvCxnSpPr>
                <p:spPr>
                  <a:xfrm rot="10800000">
                    <a:off x="3224530" y="3925570"/>
                    <a:ext cx="3810" cy="6985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1" name="Google Shape;6163;p22"/>
                  <p:cNvCxnSpPr/>
                  <p:nvPr/>
                </p:nvCxnSpPr>
                <p:spPr>
                  <a:xfrm rot="10800000">
                    <a:off x="3445510" y="3749675"/>
                    <a:ext cx="3175" cy="41021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112" name="Google Shape;6164;p22"/>
                  <p:cNvSpPr/>
                  <p:nvPr/>
                </p:nvSpPr>
                <p:spPr>
                  <a:xfrm>
                    <a:off x="3420110" y="3730625"/>
                    <a:ext cx="55880" cy="52070"/>
                  </a:xfrm>
                  <a:prstGeom prst="ellipse">
                    <a:avLst/>
                  </a:prstGeom>
                  <a:solidFill>
                    <a:schemeClr val="dk1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Nanum Gothic"/>
                      <a:ea typeface="Nanum Gothic"/>
                      <a:cs typeface="Nanum Gothic"/>
                      <a:sym typeface="Nanum Gothic"/>
                    </a:endParaRPr>
                  </a:p>
                </p:txBody>
              </p:sp>
            </p:grpSp>
            <p:grpSp>
              <p:nvGrpSpPr>
                <p:cNvPr id="87" name="Google Shape;6165;p22"/>
                <p:cNvGrpSpPr/>
                <p:nvPr/>
              </p:nvGrpSpPr>
              <p:grpSpPr>
                <a:xfrm>
                  <a:off x="3612515" y="3505820"/>
                  <a:ext cx="301625" cy="654065"/>
                  <a:chOff x="3612515" y="3505820"/>
                  <a:chExt cx="301625" cy="654065"/>
                </a:xfrm>
              </p:grpSpPr>
              <p:cxnSp>
                <p:nvCxnSpPr>
                  <p:cNvPr id="97" name="Google Shape;6166;p22"/>
                  <p:cNvCxnSpPr/>
                  <p:nvPr/>
                </p:nvCxnSpPr>
                <p:spPr>
                  <a:xfrm>
                    <a:off x="3658870" y="3637280"/>
                    <a:ext cx="229870" cy="117475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8" name="Google Shape;6167;p22"/>
                  <p:cNvCxnSpPr/>
                  <p:nvPr/>
                </p:nvCxnSpPr>
                <p:spPr>
                  <a:xfrm rot="10800000" flipH="1">
                    <a:off x="3660140" y="3749675"/>
                    <a:ext cx="223520" cy="125095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99" name="Google Shape;6168;p22"/>
                  <p:cNvSpPr/>
                  <p:nvPr/>
                </p:nvSpPr>
                <p:spPr>
                  <a:xfrm>
                    <a:off x="3627120" y="3874135"/>
                    <a:ext cx="74295" cy="52070"/>
                  </a:xfrm>
                  <a:prstGeom prst="ellipse">
                    <a:avLst/>
                  </a:prstGeom>
                  <a:solidFill>
                    <a:schemeClr val="lt2"/>
                  </a:solidFill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Nanum Gothic"/>
                      <a:ea typeface="Nanum Gothic"/>
                      <a:cs typeface="Nanum Gothic"/>
                      <a:sym typeface="Nanum Gothic"/>
                    </a:endParaRPr>
                  </a:p>
                </p:txBody>
              </p:sp>
              <p:sp>
                <p:nvSpPr>
                  <p:cNvPr id="100" name="Google Shape;6169;p22"/>
                  <p:cNvSpPr/>
                  <p:nvPr/>
                </p:nvSpPr>
                <p:spPr>
                  <a:xfrm rot="10800000">
                    <a:off x="3612515" y="3576320"/>
                    <a:ext cx="81915" cy="64770"/>
                  </a:xfrm>
                  <a:prstGeom prst="ellipse">
                    <a:avLst/>
                  </a:prstGeom>
                  <a:solidFill>
                    <a:schemeClr val="lt2"/>
                  </a:solidFill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Nanum Gothic"/>
                      <a:ea typeface="Nanum Gothic"/>
                      <a:cs typeface="Nanum Gothic"/>
                      <a:sym typeface="Nanum Gothic"/>
                    </a:endParaRPr>
                  </a:p>
                </p:txBody>
              </p:sp>
              <p:cxnSp>
                <p:nvCxnSpPr>
                  <p:cNvPr id="101" name="Google Shape;6170;p22"/>
                  <p:cNvCxnSpPr>
                    <a:stCxn id="100" idx="4"/>
                  </p:cNvCxnSpPr>
                  <p:nvPr/>
                </p:nvCxnSpPr>
                <p:spPr>
                  <a:xfrm rot="10800000">
                    <a:off x="3649573" y="3505820"/>
                    <a:ext cx="3900" cy="7050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02" name="Google Shape;6171;p22"/>
                  <p:cNvCxnSpPr/>
                  <p:nvPr/>
                </p:nvCxnSpPr>
                <p:spPr>
                  <a:xfrm rot="10800000">
                    <a:off x="3662680" y="3925570"/>
                    <a:ext cx="3810" cy="6985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03" name="Google Shape;6172;p22"/>
                  <p:cNvCxnSpPr/>
                  <p:nvPr/>
                </p:nvCxnSpPr>
                <p:spPr>
                  <a:xfrm rot="10800000">
                    <a:off x="3883025" y="3749675"/>
                    <a:ext cx="3175" cy="41021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104" name="Google Shape;6173;p22"/>
                  <p:cNvSpPr/>
                  <p:nvPr/>
                </p:nvSpPr>
                <p:spPr>
                  <a:xfrm>
                    <a:off x="3858260" y="3730625"/>
                    <a:ext cx="55880" cy="52070"/>
                  </a:xfrm>
                  <a:prstGeom prst="ellipse">
                    <a:avLst/>
                  </a:prstGeom>
                  <a:solidFill>
                    <a:schemeClr val="dk1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Nanum Gothic"/>
                      <a:ea typeface="Nanum Gothic"/>
                      <a:cs typeface="Nanum Gothic"/>
                      <a:sym typeface="Nanum Gothic"/>
                    </a:endParaRPr>
                  </a:p>
                </p:txBody>
              </p:sp>
            </p:grpSp>
            <p:grpSp>
              <p:nvGrpSpPr>
                <p:cNvPr id="88" name="Google Shape;6174;p22"/>
                <p:cNvGrpSpPr/>
                <p:nvPr/>
              </p:nvGrpSpPr>
              <p:grpSpPr>
                <a:xfrm>
                  <a:off x="4081145" y="3505820"/>
                  <a:ext cx="300990" cy="654065"/>
                  <a:chOff x="4081145" y="3505820"/>
                  <a:chExt cx="300990" cy="654065"/>
                </a:xfrm>
              </p:grpSpPr>
              <p:cxnSp>
                <p:nvCxnSpPr>
                  <p:cNvPr id="89" name="Google Shape;6175;p22"/>
                  <p:cNvCxnSpPr/>
                  <p:nvPr/>
                </p:nvCxnSpPr>
                <p:spPr>
                  <a:xfrm>
                    <a:off x="4126865" y="3637280"/>
                    <a:ext cx="229870" cy="117475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0" name="Google Shape;6176;p22"/>
                  <p:cNvCxnSpPr/>
                  <p:nvPr/>
                </p:nvCxnSpPr>
                <p:spPr>
                  <a:xfrm rot="10800000" flipH="1">
                    <a:off x="4128770" y="3749675"/>
                    <a:ext cx="223520" cy="125095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91" name="Google Shape;6177;p22"/>
                  <p:cNvSpPr/>
                  <p:nvPr/>
                </p:nvSpPr>
                <p:spPr>
                  <a:xfrm>
                    <a:off x="4095115" y="3874135"/>
                    <a:ext cx="74295" cy="52070"/>
                  </a:xfrm>
                  <a:prstGeom prst="ellipse">
                    <a:avLst/>
                  </a:prstGeom>
                  <a:solidFill>
                    <a:schemeClr val="lt2"/>
                  </a:solidFill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Nanum Gothic"/>
                      <a:ea typeface="Nanum Gothic"/>
                      <a:cs typeface="Nanum Gothic"/>
                      <a:sym typeface="Nanum Gothic"/>
                    </a:endParaRPr>
                  </a:p>
                </p:txBody>
              </p:sp>
              <p:sp>
                <p:nvSpPr>
                  <p:cNvPr id="92" name="Google Shape;6178;p22"/>
                  <p:cNvSpPr/>
                  <p:nvPr/>
                </p:nvSpPr>
                <p:spPr>
                  <a:xfrm rot="10800000">
                    <a:off x="4081145" y="3576320"/>
                    <a:ext cx="81915" cy="64770"/>
                  </a:xfrm>
                  <a:prstGeom prst="ellipse">
                    <a:avLst/>
                  </a:prstGeom>
                  <a:solidFill>
                    <a:schemeClr val="lt2"/>
                  </a:solidFill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Nanum Gothic"/>
                      <a:ea typeface="Nanum Gothic"/>
                      <a:cs typeface="Nanum Gothic"/>
                      <a:sym typeface="Nanum Gothic"/>
                    </a:endParaRPr>
                  </a:p>
                </p:txBody>
              </p:sp>
              <p:cxnSp>
                <p:nvCxnSpPr>
                  <p:cNvPr id="93" name="Google Shape;6179;p22"/>
                  <p:cNvCxnSpPr>
                    <a:stCxn id="92" idx="4"/>
                  </p:cNvCxnSpPr>
                  <p:nvPr/>
                </p:nvCxnSpPr>
                <p:spPr>
                  <a:xfrm rot="10800000">
                    <a:off x="4118203" y="3505820"/>
                    <a:ext cx="3900" cy="7050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4" name="Google Shape;6180;p22"/>
                  <p:cNvCxnSpPr/>
                  <p:nvPr/>
                </p:nvCxnSpPr>
                <p:spPr>
                  <a:xfrm rot="10800000">
                    <a:off x="4130675" y="3925570"/>
                    <a:ext cx="3810" cy="6985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5" name="Google Shape;6181;p22"/>
                  <p:cNvCxnSpPr/>
                  <p:nvPr/>
                </p:nvCxnSpPr>
                <p:spPr>
                  <a:xfrm rot="10800000">
                    <a:off x="4351655" y="3749675"/>
                    <a:ext cx="3175" cy="41021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96" name="Google Shape;6182;p22"/>
                  <p:cNvSpPr/>
                  <p:nvPr/>
                </p:nvSpPr>
                <p:spPr>
                  <a:xfrm>
                    <a:off x="4326255" y="3730625"/>
                    <a:ext cx="55880" cy="52070"/>
                  </a:xfrm>
                  <a:prstGeom prst="ellipse">
                    <a:avLst/>
                  </a:prstGeom>
                  <a:solidFill>
                    <a:schemeClr val="dk1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Nanum Gothic"/>
                      <a:ea typeface="Nanum Gothic"/>
                      <a:cs typeface="Nanum Gothic"/>
                      <a:sym typeface="Nanum Gothic"/>
                    </a:endParaRPr>
                  </a:p>
                </p:txBody>
              </p:sp>
            </p:grpSp>
          </p:grpSp>
        </p:grpSp>
        <p:grpSp>
          <p:nvGrpSpPr>
            <p:cNvPr id="70" name="Google Shape;6183;p22"/>
            <p:cNvGrpSpPr/>
            <p:nvPr/>
          </p:nvGrpSpPr>
          <p:grpSpPr>
            <a:xfrm>
              <a:off x="2576830" y="286385"/>
              <a:ext cx="1581150" cy="487045"/>
              <a:chOff x="2576830" y="286385"/>
              <a:chExt cx="1581150" cy="487045"/>
            </a:xfrm>
          </p:grpSpPr>
          <p:cxnSp>
            <p:nvCxnSpPr>
              <p:cNvPr id="80" name="Google Shape;6184;p22"/>
              <p:cNvCxnSpPr/>
              <p:nvPr/>
            </p:nvCxnSpPr>
            <p:spPr>
              <a:xfrm>
                <a:off x="2576830" y="286385"/>
                <a:ext cx="1581150" cy="508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1" name="Google Shape;6185;p22"/>
              <p:cNvCxnSpPr/>
              <p:nvPr/>
            </p:nvCxnSpPr>
            <p:spPr>
              <a:xfrm>
                <a:off x="2576830" y="768350"/>
                <a:ext cx="1581150" cy="508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71" name="Google Shape;6186;p22"/>
            <p:cNvGrpSpPr/>
            <p:nvPr/>
          </p:nvGrpSpPr>
          <p:grpSpPr>
            <a:xfrm>
              <a:off x="2614295" y="1371600"/>
              <a:ext cx="1581150" cy="487045"/>
              <a:chOff x="2614295" y="1371600"/>
              <a:chExt cx="1581150" cy="487045"/>
            </a:xfrm>
          </p:grpSpPr>
          <p:cxnSp>
            <p:nvCxnSpPr>
              <p:cNvPr id="78" name="Google Shape;6187;p22"/>
              <p:cNvCxnSpPr/>
              <p:nvPr/>
            </p:nvCxnSpPr>
            <p:spPr>
              <a:xfrm>
                <a:off x="2614295" y="1371600"/>
                <a:ext cx="1581150" cy="508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9" name="Google Shape;6188;p22"/>
              <p:cNvCxnSpPr/>
              <p:nvPr/>
            </p:nvCxnSpPr>
            <p:spPr>
              <a:xfrm>
                <a:off x="2614295" y="1853565"/>
                <a:ext cx="1581150" cy="508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72" name="Google Shape;6189;p22"/>
            <p:cNvGrpSpPr/>
            <p:nvPr/>
          </p:nvGrpSpPr>
          <p:grpSpPr>
            <a:xfrm>
              <a:off x="2614295" y="2456815"/>
              <a:ext cx="1581150" cy="487045"/>
              <a:chOff x="2614295" y="2456815"/>
              <a:chExt cx="1581150" cy="487045"/>
            </a:xfrm>
          </p:grpSpPr>
          <p:cxnSp>
            <p:nvCxnSpPr>
              <p:cNvPr id="76" name="Google Shape;6190;p22"/>
              <p:cNvCxnSpPr/>
              <p:nvPr/>
            </p:nvCxnSpPr>
            <p:spPr>
              <a:xfrm>
                <a:off x="2614295" y="2456815"/>
                <a:ext cx="1581150" cy="508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7" name="Google Shape;6191;p22"/>
              <p:cNvCxnSpPr/>
              <p:nvPr/>
            </p:nvCxnSpPr>
            <p:spPr>
              <a:xfrm>
                <a:off x="2614295" y="2938780"/>
                <a:ext cx="1581150" cy="508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73" name="Google Shape;6192;p22"/>
            <p:cNvGrpSpPr/>
            <p:nvPr/>
          </p:nvGrpSpPr>
          <p:grpSpPr>
            <a:xfrm>
              <a:off x="2576830" y="3490595"/>
              <a:ext cx="1581150" cy="487045"/>
              <a:chOff x="2576830" y="3490595"/>
              <a:chExt cx="1581150" cy="487045"/>
            </a:xfrm>
          </p:grpSpPr>
          <p:cxnSp>
            <p:nvCxnSpPr>
              <p:cNvPr id="74" name="Google Shape;6193;p22"/>
              <p:cNvCxnSpPr/>
              <p:nvPr/>
            </p:nvCxnSpPr>
            <p:spPr>
              <a:xfrm>
                <a:off x="2576830" y="3490595"/>
                <a:ext cx="1581150" cy="508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5" name="Google Shape;6194;p22"/>
              <p:cNvCxnSpPr/>
              <p:nvPr/>
            </p:nvCxnSpPr>
            <p:spPr>
              <a:xfrm>
                <a:off x="2576830" y="3972560"/>
                <a:ext cx="1581150" cy="508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194" name="Google Shape;6195;p22"/>
          <p:cNvSpPr txBox="1"/>
          <p:nvPr/>
        </p:nvSpPr>
        <p:spPr>
          <a:xfrm>
            <a:off x="4441894" y="1547547"/>
            <a:ext cx="236220" cy="44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-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6196;p22"/>
          <p:cNvSpPr txBox="1"/>
          <p:nvPr/>
        </p:nvSpPr>
        <p:spPr>
          <a:xfrm>
            <a:off x="4490789" y="2641652"/>
            <a:ext cx="287020" cy="44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-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6197;p22"/>
          <p:cNvSpPr txBox="1"/>
          <p:nvPr/>
        </p:nvSpPr>
        <p:spPr>
          <a:xfrm>
            <a:off x="4460309" y="3735122"/>
            <a:ext cx="287020" cy="44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-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6198;p22"/>
          <p:cNvSpPr txBox="1"/>
          <p:nvPr/>
        </p:nvSpPr>
        <p:spPr>
          <a:xfrm>
            <a:off x="4423479" y="4774617"/>
            <a:ext cx="360045" cy="44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-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6199;p22"/>
          <p:cNvSpPr txBox="1"/>
          <p:nvPr/>
        </p:nvSpPr>
        <p:spPr>
          <a:xfrm>
            <a:off x="4460309" y="2053007"/>
            <a:ext cx="287020" cy="44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-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6200;p22"/>
          <p:cNvSpPr txBox="1"/>
          <p:nvPr/>
        </p:nvSpPr>
        <p:spPr>
          <a:xfrm>
            <a:off x="4490789" y="3131237"/>
            <a:ext cx="287020" cy="44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-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6201;p22"/>
          <p:cNvSpPr txBox="1"/>
          <p:nvPr/>
        </p:nvSpPr>
        <p:spPr>
          <a:xfrm>
            <a:off x="4460309" y="4209467"/>
            <a:ext cx="287020" cy="44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-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6202;p22"/>
          <p:cNvSpPr txBox="1"/>
          <p:nvPr/>
        </p:nvSpPr>
        <p:spPr>
          <a:xfrm>
            <a:off x="4416494" y="5248327"/>
            <a:ext cx="287020" cy="44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-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6203;p22"/>
          <p:cNvGrpSpPr/>
          <p:nvPr/>
        </p:nvGrpSpPr>
        <p:grpSpPr>
          <a:xfrm>
            <a:off x="8902234" y="2126032"/>
            <a:ext cx="2101819" cy="3192780"/>
            <a:chOff x="6801585" y="626745"/>
            <a:chExt cx="2101819" cy="3192780"/>
          </a:xfrm>
        </p:grpSpPr>
        <p:grpSp>
          <p:nvGrpSpPr>
            <p:cNvPr id="203" name="Google Shape;6204;p22"/>
            <p:cNvGrpSpPr/>
            <p:nvPr/>
          </p:nvGrpSpPr>
          <p:grpSpPr>
            <a:xfrm>
              <a:off x="7080885" y="626745"/>
              <a:ext cx="1822519" cy="1719315"/>
              <a:chOff x="7080885" y="626745"/>
              <a:chExt cx="1822519" cy="1719315"/>
            </a:xfrm>
          </p:grpSpPr>
          <p:sp>
            <p:nvSpPr>
              <p:cNvPr id="214" name="Google Shape;6205;p22"/>
              <p:cNvSpPr/>
              <p:nvPr/>
            </p:nvSpPr>
            <p:spPr>
              <a:xfrm>
                <a:off x="7080885" y="626745"/>
                <a:ext cx="496570" cy="44069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Nanum Gothic"/>
                  <a:ea typeface="Nanum Gothic"/>
                  <a:cs typeface="Nanum Gothic"/>
                  <a:sym typeface="Nanum Gothic"/>
                </a:endParaRPr>
              </a:p>
            </p:txBody>
          </p:sp>
          <p:cxnSp>
            <p:nvCxnSpPr>
              <p:cNvPr id="215" name="Google Shape;6206;p22"/>
              <p:cNvCxnSpPr>
                <a:stCxn id="13" idx="3"/>
                <a:endCxn id="214" idx="2"/>
              </p:cNvCxnSpPr>
              <p:nvPr/>
            </p:nvCxnSpPr>
            <p:spPr>
              <a:xfrm flipH="1" flipV="1">
                <a:off x="7080885" y="847090"/>
                <a:ext cx="1822519" cy="149897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16" name="Google Shape;6207;p22"/>
              <p:cNvCxnSpPr>
                <a:stCxn id="214" idx="1"/>
                <a:endCxn id="214" idx="5"/>
              </p:cNvCxnSpPr>
              <p:nvPr/>
            </p:nvCxnSpPr>
            <p:spPr>
              <a:xfrm>
                <a:off x="7153606" y="691283"/>
                <a:ext cx="351000" cy="3117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17" name="Google Shape;6208;p22"/>
              <p:cNvCxnSpPr>
                <a:stCxn id="214" idx="7"/>
                <a:endCxn id="214" idx="3"/>
              </p:cNvCxnSpPr>
              <p:nvPr/>
            </p:nvCxnSpPr>
            <p:spPr>
              <a:xfrm flipH="1">
                <a:off x="7153734" y="691283"/>
                <a:ext cx="351000" cy="3117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204" name="Google Shape;6209;p22"/>
            <p:cNvGrpSpPr/>
            <p:nvPr/>
          </p:nvGrpSpPr>
          <p:grpSpPr>
            <a:xfrm>
              <a:off x="6801585" y="2002790"/>
              <a:ext cx="775870" cy="440690"/>
              <a:chOff x="6801585" y="2002790"/>
              <a:chExt cx="775870" cy="440690"/>
            </a:xfrm>
          </p:grpSpPr>
          <p:sp>
            <p:nvSpPr>
              <p:cNvPr id="210" name="Google Shape;6210;p22"/>
              <p:cNvSpPr/>
              <p:nvPr/>
            </p:nvSpPr>
            <p:spPr>
              <a:xfrm>
                <a:off x="7080885" y="2002790"/>
                <a:ext cx="496570" cy="44069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Nanum Gothic"/>
                  <a:ea typeface="Nanum Gothic"/>
                  <a:cs typeface="Nanum Gothic"/>
                  <a:sym typeface="Nanum Gothic"/>
                </a:endParaRPr>
              </a:p>
            </p:txBody>
          </p:sp>
          <p:cxnSp>
            <p:nvCxnSpPr>
              <p:cNvPr id="211" name="Google Shape;6211;p22"/>
              <p:cNvCxnSpPr>
                <a:endCxn id="210" idx="2"/>
              </p:cNvCxnSpPr>
              <p:nvPr/>
            </p:nvCxnSpPr>
            <p:spPr>
              <a:xfrm>
                <a:off x="6801585" y="2222535"/>
                <a:ext cx="279300" cy="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12" name="Google Shape;6212;p22"/>
              <p:cNvCxnSpPr>
                <a:stCxn id="210" idx="1"/>
                <a:endCxn id="210" idx="5"/>
              </p:cNvCxnSpPr>
              <p:nvPr/>
            </p:nvCxnSpPr>
            <p:spPr>
              <a:xfrm>
                <a:off x="7153606" y="2067328"/>
                <a:ext cx="351000" cy="3117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13" name="Google Shape;6213;p22"/>
              <p:cNvCxnSpPr>
                <a:stCxn id="210" idx="7"/>
                <a:endCxn id="210" idx="3"/>
              </p:cNvCxnSpPr>
              <p:nvPr/>
            </p:nvCxnSpPr>
            <p:spPr>
              <a:xfrm flipH="1">
                <a:off x="7153734" y="2067328"/>
                <a:ext cx="351000" cy="3117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205" name="Google Shape;6214;p22"/>
            <p:cNvGrpSpPr/>
            <p:nvPr/>
          </p:nvGrpSpPr>
          <p:grpSpPr>
            <a:xfrm>
              <a:off x="6801585" y="3378835"/>
              <a:ext cx="775870" cy="440690"/>
              <a:chOff x="6801585" y="3378835"/>
              <a:chExt cx="775870" cy="440690"/>
            </a:xfrm>
          </p:grpSpPr>
          <p:sp>
            <p:nvSpPr>
              <p:cNvPr id="206" name="Google Shape;6215;p22"/>
              <p:cNvSpPr/>
              <p:nvPr/>
            </p:nvSpPr>
            <p:spPr>
              <a:xfrm>
                <a:off x="7080885" y="3378835"/>
                <a:ext cx="496570" cy="44069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Nanum Gothic"/>
                  <a:ea typeface="Nanum Gothic"/>
                  <a:cs typeface="Nanum Gothic"/>
                  <a:sym typeface="Nanum Gothic"/>
                </a:endParaRPr>
              </a:p>
            </p:txBody>
          </p:sp>
          <p:cxnSp>
            <p:nvCxnSpPr>
              <p:cNvPr id="207" name="Google Shape;6216;p22"/>
              <p:cNvCxnSpPr>
                <a:endCxn id="206" idx="2"/>
              </p:cNvCxnSpPr>
              <p:nvPr/>
            </p:nvCxnSpPr>
            <p:spPr>
              <a:xfrm>
                <a:off x="6801585" y="3598580"/>
                <a:ext cx="279300" cy="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08" name="Google Shape;6217;p22"/>
              <p:cNvCxnSpPr>
                <a:stCxn id="206" idx="1"/>
                <a:endCxn id="206" idx="5"/>
              </p:cNvCxnSpPr>
              <p:nvPr/>
            </p:nvCxnSpPr>
            <p:spPr>
              <a:xfrm>
                <a:off x="7153606" y="3443373"/>
                <a:ext cx="351000" cy="3117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09" name="Google Shape;6218;p22"/>
              <p:cNvCxnSpPr>
                <a:stCxn id="206" idx="7"/>
                <a:endCxn id="206" idx="3"/>
              </p:cNvCxnSpPr>
              <p:nvPr/>
            </p:nvCxnSpPr>
            <p:spPr>
              <a:xfrm flipH="1">
                <a:off x="7153734" y="3443373"/>
                <a:ext cx="351000" cy="3117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218" name="Google Shape;6219;p22"/>
          <p:cNvSpPr txBox="1"/>
          <p:nvPr/>
        </p:nvSpPr>
        <p:spPr>
          <a:xfrm>
            <a:off x="3277939" y="1785672"/>
            <a:ext cx="1214120" cy="43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-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Adresse 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6220;p22"/>
          <p:cNvSpPr txBox="1"/>
          <p:nvPr/>
        </p:nvSpPr>
        <p:spPr>
          <a:xfrm>
            <a:off x="3230314" y="2905177"/>
            <a:ext cx="1214120" cy="43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-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Adresse 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6221;p22"/>
          <p:cNvSpPr txBox="1"/>
          <p:nvPr/>
        </p:nvSpPr>
        <p:spPr>
          <a:xfrm>
            <a:off x="3223964" y="3982772"/>
            <a:ext cx="1214120" cy="43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-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Adresse 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6222;p22"/>
          <p:cNvSpPr txBox="1"/>
          <p:nvPr/>
        </p:nvSpPr>
        <p:spPr>
          <a:xfrm>
            <a:off x="3217614" y="4998137"/>
            <a:ext cx="1214120" cy="43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-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Adresse 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6223;p22"/>
          <p:cNvSpPr txBox="1"/>
          <p:nvPr/>
        </p:nvSpPr>
        <p:spPr>
          <a:xfrm>
            <a:off x="5322639" y="2341932"/>
            <a:ext cx="1487170" cy="37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525" tIns="46350" rIns="89525" bIns="463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DE" sz="1800" b="1" i="0" u="none" strike="noStrike" cap="none">
                <a:solidFill>
                  <a:srgbClr val="D8D8D8"/>
                </a:solidFill>
                <a:latin typeface="Nanum Gothic"/>
                <a:ea typeface="Nanum Gothic"/>
                <a:cs typeface="Nanum Gothic"/>
                <a:sym typeface="Nanum Gothic"/>
              </a:rPr>
              <a:t>D2  D1  </a:t>
            </a:r>
            <a:r>
              <a:rPr lang="de-DE" sz="1800" b="1" i="0" u="none" strike="noStrike" cap="none">
                <a:solidFill>
                  <a:srgbClr val="FF0000"/>
                </a:solidFill>
                <a:latin typeface="Nanum Gothic"/>
                <a:ea typeface="Nanum Gothic"/>
                <a:cs typeface="Nanum Gothic"/>
                <a:sym typeface="Nanum Gothic"/>
              </a:rPr>
              <a:t>D0</a:t>
            </a:r>
            <a:endParaRPr sz="1800" b="1" i="0" u="none" strike="noStrike" cap="none">
              <a:solidFill>
                <a:srgbClr val="FF0000"/>
              </a:solidFill>
              <a:latin typeface="Nanum Gothic"/>
              <a:ea typeface="Nanum Gothic"/>
              <a:cs typeface="Nanum Gothic"/>
              <a:sym typeface="Nanum Gothic"/>
            </a:endParaRPr>
          </a:p>
        </p:txBody>
      </p:sp>
      <p:sp>
        <p:nvSpPr>
          <p:cNvPr id="223" name="Google Shape;6224;p22"/>
          <p:cNvSpPr txBox="1"/>
          <p:nvPr/>
        </p:nvSpPr>
        <p:spPr>
          <a:xfrm>
            <a:off x="5322004" y="3461437"/>
            <a:ext cx="1487170" cy="37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525" tIns="46350" rIns="89525" bIns="463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DE" sz="1800" b="1" i="0" u="none" strike="noStrike" cap="none">
                <a:solidFill>
                  <a:srgbClr val="D8D8D8"/>
                </a:solidFill>
                <a:latin typeface="Nanum Gothic"/>
                <a:ea typeface="Nanum Gothic"/>
                <a:cs typeface="Nanum Gothic"/>
                <a:sym typeface="Nanum Gothic"/>
              </a:rPr>
              <a:t>D2  D1  </a:t>
            </a:r>
            <a:r>
              <a:rPr lang="de-DE" sz="1800" b="1" i="0" u="none" strike="noStrike" cap="none">
                <a:solidFill>
                  <a:srgbClr val="FF0000"/>
                </a:solidFill>
                <a:latin typeface="Nanum Gothic"/>
                <a:ea typeface="Nanum Gothic"/>
                <a:cs typeface="Nanum Gothic"/>
                <a:sym typeface="Nanum Gothic"/>
              </a:rPr>
              <a:t>D0</a:t>
            </a:r>
            <a:endParaRPr sz="1800" b="1" i="0" u="none" strike="noStrike" cap="none">
              <a:solidFill>
                <a:srgbClr val="FF0000"/>
              </a:solidFill>
              <a:latin typeface="Nanum Gothic"/>
              <a:ea typeface="Nanum Gothic"/>
              <a:cs typeface="Nanum Gothic"/>
              <a:sym typeface="Nanum Gothic"/>
            </a:endParaRPr>
          </a:p>
        </p:txBody>
      </p:sp>
      <p:sp>
        <p:nvSpPr>
          <p:cNvPr id="224" name="Google Shape;6225;p22"/>
          <p:cNvSpPr txBox="1"/>
          <p:nvPr/>
        </p:nvSpPr>
        <p:spPr>
          <a:xfrm>
            <a:off x="5316289" y="4513632"/>
            <a:ext cx="1447165" cy="37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525" tIns="46350" rIns="89525" bIns="463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DE" sz="1800" b="1" i="0" u="none" strike="noStrike" cap="none">
                <a:solidFill>
                  <a:srgbClr val="D8D8D8"/>
                </a:solidFill>
                <a:latin typeface="Nanum Gothic"/>
                <a:ea typeface="Nanum Gothic"/>
                <a:cs typeface="Nanum Gothic"/>
                <a:sym typeface="Nanum Gothic"/>
              </a:rPr>
              <a:t>D2  D1  </a:t>
            </a:r>
            <a:r>
              <a:rPr lang="de-DE" sz="1800" b="1" i="0" u="none" strike="noStrike" cap="none">
                <a:solidFill>
                  <a:srgbClr val="FF0000"/>
                </a:solidFill>
                <a:latin typeface="Nanum Gothic"/>
                <a:ea typeface="Nanum Gothic"/>
                <a:cs typeface="Nanum Gothic"/>
                <a:sym typeface="Nanum Gothic"/>
              </a:rPr>
              <a:t>D0</a:t>
            </a:r>
            <a:endParaRPr sz="1800" b="1" i="0" u="none" strike="noStrike" cap="none">
              <a:solidFill>
                <a:srgbClr val="FF0000"/>
              </a:solidFill>
              <a:latin typeface="Nanum Gothic"/>
              <a:ea typeface="Nanum Gothic"/>
              <a:cs typeface="Nanum Gothic"/>
              <a:sym typeface="Nanum Gothic"/>
            </a:endParaRPr>
          </a:p>
        </p:txBody>
      </p:sp>
      <p:sp>
        <p:nvSpPr>
          <p:cNvPr id="225" name="Google Shape;6226;p22"/>
          <p:cNvSpPr txBox="1"/>
          <p:nvPr/>
        </p:nvSpPr>
        <p:spPr>
          <a:xfrm>
            <a:off x="5316289" y="5556302"/>
            <a:ext cx="1487170" cy="37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525" tIns="46350" rIns="89525" bIns="463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DE" sz="1800" b="1" i="0" u="none" strike="noStrike" cap="none">
                <a:solidFill>
                  <a:srgbClr val="D8D8D8"/>
                </a:solidFill>
                <a:latin typeface="Nanum Gothic"/>
                <a:ea typeface="Nanum Gothic"/>
                <a:cs typeface="Nanum Gothic"/>
                <a:sym typeface="Nanum Gothic"/>
              </a:rPr>
              <a:t>D2  D1  </a:t>
            </a:r>
            <a:r>
              <a:rPr lang="de-DE" sz="1800" b="1" i="0" u="none" strike="noStrike" cap="none">
                <a:solidFill>
                  <a:srgbClr val="FF0000"/>
                </a:solidFill>
                <a:latin typeface="Nanum Gothic"/>
                <a:ea typeface="Nanum Gothic"/>
                <a:cs typeface="Nanum Gothic"/>
                <a:sym typeface="Nanum Gothic"/>
              </a:rPr>
              <a:t>D0</a:t>
            </a:r>
            <a:endParaRPr sz="1800" b="1" i="0" u="none" strike="noStrike" cap="none">
              <a:solidFill>
                <a:srgbClr val="FF0000"/>
              </a:solidFill>
              <a:latin typeface="Nanum Gothic"/>
              <a:ea typeface="Nanum Gothic"/>
              <a:cs typeface="Nanum Gothic"/>
              <a:sym typeface="Nanum Gothic"/>
            </a:endParaRPr>
          </a:p>
        </p:txBody>
      </p:sp>
      <p:grpSp>
        <p:nvGrpSpPr>
          <p:cNvPr id="226" name="Google Shape;6227;p22"/>
          <p:cNvGrpSpPr/>
          <p:nvPr/>
        </p:nvGrpSpPr>
        <p:grpSpPr>
          <a:xfrm>
            <a:off x="8256974" y="1817422"/>
            <a:ext cx="822325" cy="3070225"/>
            <a:chOff x="6156325" y="318135"/>
            <a:chExt cx="822325" cy="3070225"/>
          </a:xfrm>
        </p:grpSpPr>
        <p:sp>
          <p:nvSpPr>
            <p:cNvPr id="227" name="Google Shape;6228;p22"/>
            <p:cNvSpPr txBox="1"/>
            <p:nvPr/>
          </p:nvSpPr>
          <p:spPr>
            <a:xfrm>
              <a:off x="6156325" y="318135"/>
              <a:ext cx="817245" cy="339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de-DE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MUX0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6229;p22"/>
            <p:cNvSpPr txBox="1"/>
            <p:nvPr/>
          </p:nvSpPr>
          <p:spPr>
            <a:xfrm>
              <a:off x="6161405" y="1682115"/>
              <a:ext cx="817245" cy="339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de-DE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MUX1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6230;p22"/>
            <p:cNvSpPr txBox="1"/>
            <p:nvPr/>
          </p:nvSpPr>
          <p:spPr>
            <a:xfrm>
              <a:off x="6156325" y="3048635"/>
              <a:ext cx="817245" cy="339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de-DE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MUX2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0" name="Google Shape;6231;p22"/>
          <p:cNvGrpSpPr/>
          <p:nvPr/>
        </p:nvGrpSpPr>
        <p:grpSpPr>
          <a:xfrm>
            <a:off x="7323524" y="1600252"/>
            <a:ext cx="330835" cy="3897630"/>
            <a:chOff x="5222875" y="100965"/>
            <a:chExt cx="330835" cy="3897630"/>
          </a:xfrm>
        </p:grpSpPr>
        <p:grpSp>
          <p:nvGrpSpPr>
            <p:cNvPr id="231" name="Google Shape;6232;p22"/>
            <p:cNvGrpSpPr/>
            <p:nvPr/>
          </p:nvGrpSpPr>
          <p:grpSpPr>
            <a:xfrm>
              <a:off x="5222875" y="100965"/>
              <a:ext cx="288925" cy="1165860"/>
              <a:chOff x="5222875" y="100965"/>
              <a:chExt cx="288925" cy="1165860"/>
            </a:xfrm>
          </p:grpSpPr>
          <p:sp>
            <p:nvSpPr>
              <p:cNvPr id="242" name="Google Shape;6233;p22"/>
              <p:cNvSpPr txBox="1"/>
              <p:nvPr/>
            </p:nvSpPr>
            <p:spPr>
              <a:xfrm>
                <a:off x="5222875" y="100965"/>
                <a:ext cx="288925" cy="2673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de-DE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6234;p22"/>
              <p:cNvSpPr txBox="1"/>
              <p:nvPr/>
            </p:nvSpPr>
            <p:spPr>
              <a:xfrm>
                <a:off x="5222875" y="426720"/>
                <a:ext cx="288925" cy="2673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de-DE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6235;p22"/>
              <p:cNvSpPr txBox="1"/>
              <p:nvPr/>
            </p:nvSpPr>
            <p:spPr>
              <a:xfrm>
                <a:off x="5222875" y="713105"/>
                <a:ext cx="288925" cy="2673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de-DE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6236;p22"/>
              <p:cNvSpPr txBox="1"/>
              <p:nvPr/>
            </p:nvSpPr>
            <p:spPr>
              <a:xfrm>
                <a:off x="5222875" y="999490"/>
                <a:ext cx="288925" cy="2673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de-DE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2" name="Google Shape;6237;p22"/>
            <p:cNvGrpSpPr/>
            <p:nvPr/>
          </p:nvGrpSpPr>
          <p:grpSpPr>
            <a:xfrm>
              <a:off x="5222875" y="1466850"/>
              <a:ext cx="288925" cy="1165860"/>
              <a:chOff x="5222875" y="1466850"/>
              <a:chExt cx="288925" cy="1165860"/>
            </a:xfrm>
          </p:grpSpPr>
          <p:sp>
            <p:nvSpPr>
              <p:cNvPr id="238" name="Google Shape;6238;p22"/>
              <p:cNvSpPr txBox="1"/>
              <p:nvPr/>
            </p:nvSpPr>
            <p:spPr>
              <a:xfrm>
                <a:off x="5222875" y="1466850"/>
                <a:ext cx="288925" cy="2673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de-DE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6239;p22"/>
              <p:cNvSpPr txBox="1"/>
              <p:nvPr/>
            </p:nvSpPr>
            <p:spPr>
              <a:xfrm>
                <a:off x="5222875" y="1792605"/>
                <a:ext cx="288925" cy="2673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de-DE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6240;p22"/>
              <p:cNvSpPr txBox="1"/>
              <p:nvPr/>
            </p:nvSpPr>
            <p:spPr>
              <a:xfrm>
                <a:off x="5222875" y="2078990"/>
                <a:ext cx="288925" cy="2673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de-DE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6241;p22"/>
              <p:cNvSpPr txBox="1"/>
              <p:nvPr/>
            </p:nvSpPr>
            <p:spPr>
              <a:xfrm>
                <a:off x="5222875" y="2365375"/>
                <a:ext cx="288925" cy="2673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de-DE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" name="Google Shape;6242;p22"/>
            <p:cNvGrpSpPr/>
            <p:nvPr/>
          </p:nvGrpSpPr>
          <p:grpSpPr>
            <a:xfrm>
              <a:off x="5264785" y="2832735"/>
              <a:ext cx="288925" cy="1165860"/>
              <a:chOff x="5264785" y="2832735"/>
              <a:chExt cx="288925" cy="1165860"/>
            </a:xfrm>
          </p:grpSpPr>
          <p:sp>
            <p:nvSpPr>
              <p:cNvPr id="234" name="Google Shape;6243;p22"/>
              <p:cNvSpPr txBox="1"/>
              <p:nvPr/>
            </p:nvSpPr>
            <p:spPr>
              <a:xfrm>
                <a:off x="5264785" y="2832735"/>
                <a:ext cx="288925" cy="2673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de-DE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6244;p22"/>
              <p:cNvSpPr txBox="1"/>
              <p:nvPr/>
            </p:nvSpPr>
            <p:spPr>
              <a:xfrm>
                <a:off x="5264785" y="3158490"/>
                <a:ext cx="288925" cy="2673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de-DE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6245;p22"/>
              <p:cNvSpPr txBox="1"/>
              <p:nvPr/>
            </p:nvSpPr>
            <p:spPr>
              <a:xfrm>
                <a:off x="5264785" y="3444875"/>
                <a:ext cx="288925" cy="2673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de-DE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6246;p22"/>
              <p:cNvSpPr txBox="1"/>
              <p:nvPr/>
            </p:nvSpPr>
            <p:spPr>
              <a:xfrm>
                <a:off x="5264785" y="3731260"/>
                <a:ext cx="288925" cy="2673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de-DE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46" name="Google Shape;6247;p22"/>
          <p:cNvSpPr/>
          <p:nvPr/>
        </p:nvSpPr>
        <p:spPr>
          <a:xfrm>
            <a:off x="8283644" y="2830882"/>
            <a:ext cx="2698750" cy="2249805"/>
          </a:xfrm>
          <a:prstGeom prst="wedgeRectCallout">
            <a:avLst>
              <a:gd name="adj1" fmla="val -66699"/>
              <a:gd name="adj2" fmla="val -80248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DE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Multiplexer MUX0 schaltet Bit 0 des Ausgewählten Bytes auf den Ausgang D0 des Codespeichers (ROM)</a:t>
            </a:r>
            <a:endParaRPr sz="1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" name="Google Shape;6248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86908" y="4854110"/>
            <a:ext cx="1258875" cy="1774608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Textfeld 247"/>
          <p:cNvSpPr txBox="1"/>
          <p:nvPr/>
        </p:nvSpPr>
        <p:spPr>
          <a:xfrm>
            <a:off x="329514" y="1497439"/>
            <a:ext cx="284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Codespeicher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31256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4481384" cy="599345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5" name="Textfeld 4"/>
          <p:cNvSpPr txBox="1"/>
          <p:nvPr/>
        </p:nvSpPr>
        <p:spPr>
          <a:xfrm>
            <a:off x="123567" y="449179"/>
            <a:ext cx="6458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smtClean="0"/>
              <a:t>STM32L152RET Mikrocontroller</a:t>
            </a:r>
            <a:endParaRPr lang="de-DE" sz="3600" dirty="0"/>
          </a:p>
        </p:txBody>
      </p:sp>
      <p:sp>
        <p:nvSpPr>
          <p:cNvPr id="4" name="Google Shape;2630;p2"/>
          <p:cNvSpPr txBox="1"/>
          <p:nvPr/>
        </p:nvSpPr>
        <p:spPr>
          <a:xfrm>
            <a:off x="6280718" y="3288000"/>
            <a:ext cx="11403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Multiplexer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2631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71426" y="3781292"/>
            <a:ext cx="1188356" cy="17489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632;p2"/>
          <p:cNvSpPr/>
          <p:nvPr/>
        </p:nvSpPr>
        <p:spPr>
          <a:xfrm>
            <a:off x="8021068" y="1960350"/>
            <a:ext cx="3380100" cy="1182900"/>
          </a:xfrm>
          <a:prstGeom prst="wedgeRoundRectCallout">
            <a:avLst>
              <a:gd name="adj1" fmla="val -1655"/>
              <a:gd name="adj2" fmla="val 82589"/>
              <a:gd name="adj3" fmla="val 0"/>
            </a:avLst>
          </a:prstGeom>
          <a:solidFill>
            <a:srgbClr val="FFFF00"/>
          </a:solidFill>
          <a:ln w="9525" cap="flat" cmpd="sng">
            <a:solidFill>
              <a:srgbClr val="1581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Entweder soll das Register bei einem Takt einen neuen Wert vom Datenbus DB einspeichern, oder den alten Wert behalten. </a:t>
            </a:r>
            <a:endParaRPr sz="1400" b="0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" name="Google Shape;2633;p2"/>
          <p:cNvCxnSpPr/>
          <p:nvPr/>
        </p:nvCxnSpPr>
        <p:spPr>
          <a:xfrm>
            <a:off x="7262792" y="4244550"/>
            <a:ext cx="236700" cy="3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" name="Google Shape;2634;p2"/>
          <p:cNvCxnSpPr>
            <a:stCxn id="13" idx="1"/>
            <a:endCxn id="13" idx="3"/>
          </p:cNvCxnSpPr>
          <p:nvPr/>
        </p:nvCxnSpPr>
        <p:spPr>
          <a:xfrm>
            <a:off x="7262793" y="4078350"/>
            <a:ext cx="763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Google Shape;2636;p2"/>
          <p:cNvSpPr/>
          <p:nvPr/>
        </p:nvSpPr>
        <p:spPr>
          <a:xfrm>
            <a:off x="7399812" y="3923550"/>
            <a:ext cx="478500" cy="309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637;p2"/>
          <p:cNvSpPr/>
          <p:nvPr/>
        </p:nvSpPr>
        <p:spPr>
          <a:xfrm>
            <a:off x="7399658" y="3923488"/>
            <a:ext cx="478500" cy="635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2638;p2"/>
          <p:cNvSpPr/>
          <p:nvPr/>
        </p:nvSpPr>
        <p:spPr>
          <a:xfrm rot="5400000" flipH="1">
            <a:off x="7425981" y="4184020"/>
            <a:ext cx="76200" cy="128700"/>
          </a:xfrm>
          <a:prstGeom prst="triangle">
            <a:avLst>
              <a:gd name="adj" fmla="val 5429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2635;p2"/>
          <p:cNvSpPr txBox="1"/>
          <p:nvPr/>
        </p:nvSpPr>
        <p:spPr>
          <a:xfrm>
            <a:off x="7262793" y="3923550"/>
            <a:ext cx="7632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D        Q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639;p2"/>
          <p:cNvSpPr/>
          <p:nvPr/>
        </p:nvSpPr>
        <p:spPr>
          <a:xfrm>
            <a:off x="6769125" y="4658032"/>
            <a:ext cx="321600" cy="242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2640;p2"/>
          <p:cNvGrpSpPr/>
          <p:nvPr/>
        </p:nvGrpSpPr>
        <p:grpSpPr>
          <a:xfrm>
            <a:off x="6812708" y="4785829"/>
            <a:ext cx="243104" cy="80522"/>
            <a:chOff x="4549549" y="3416921"/>
            <a:chExt cx="373777" cy="119700"/>
          </a:xfrm>
        </p:grpSpPr>
        <p:grpSp>
          <p:nvGrpSpPr>
            <p:cNvPr id="16" name="Google Shape;2641;p2"/>
            <p:cNvGrpSpPr/>
            <p:nvPr/>
          </p:nvGrpSpPr>
          <p:grpSpPr>
            <a:xfrm>
              <a:off x="4549549" y="3423804"/>
              <a:ext cx="373777" cy="109442"/>
              <a:chOff x="4548863" y="3423338"/>
              <a:chExt cx="348412" cy="108037"/>
            </a:xfrm>
          </p:grpSpPr>
          <p:cxnSp>
            <p:nvCxnSpPr>
              <p:cNvPr id="18" name="Google Shape;2642;p2"/>
              <p:cNvCxnSpPr/>
              <p:nvPr/>
            </p:nvCxnSpPr>
            <p:spPr>
              <a:xfrm>
                <a:off x="4782675" y="3516863"/>
                <a:ext cx="114600" cy="4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9" name="Google Shape;2643;p2"/>
              <p:cNvCxnSpPr/>
              <p:nvPr/>
            </p:nvCxnSpPr>
            <p:spPr>
              <a:xfrm>
                <a:off x="4656900" y="3423338"/>
                <a:ext cx="122400" cy="6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0" name="Google Shape;2644;p2"/>
              <p:cNvCxnSpPr/>
              <p:nvPr/>
            </p:nvCxnSpPr>
            <p:spPr>
              <a:xfrm rot="10800000">
                <a:off x="4548863" y="3529875"/>
                <a:ext cx="103200" cy="1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1" name="Google Shape;2645;p2"/>
              <p:cNvCxnSpPr/>
              <p:nvPr/>
            </p:nvCxnSpPr>
            <p:spPr>
              <a:xfrm>
                <a:off x="4782675" y="3434663"/>
                <a:ext cx="0" cy="82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cxnSp>
          <p:nvCxnSpPr>
            <p:cNvPr id="17" name="Google Shape;2646;p2"/>
            <p:cNvCxnSpPr/>
            <p:nvPr/>
          </p:nvCxnSpPr>
          <p:spPr>
            <a:xfrm rot="10800000" flipH="1">
              <a:off x="4663350" y="3416921"/>
              <a:ext cx="1500" cy="1197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cxnSp>
        <p:nvCxnSpPr>
          <p:cNvPr id="22" name="Google Shape;2647;p2"/>
          <p:cNvCxnSpPr>
            <a:stCxn id="14" idx="3"/>
          </p:cNvCxnSpPr>
          <p:nvPr/>
        </p:nvCxnSpPr>
        <p:spPr>
          <a:xfrm rot="10800000" flipH="1">
            <a:off x="7090725" y="4237732"/>
            <a:ext cx="178500" cy="541500"/>
          </a:xfrm>
          <a:prstGeom prst="bentConnector2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" name="Google Shape;2648;p2"/>
          <p:cNvSpPr txBox="1"/>
          <p:nvPr/>
        </p:nvSpPr>
        <p:spPr>
          <a:xfrm>
            <a:off x="7270418" y="4559000"/>
            <a:ext cx="11403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D-Flipflop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649;p2"/>
          <p:cNvSpPr/>
          <p:nvPr/>
        </p:nvSpPr>
        <p:spPr>
          <a:xfrm>
            <a:off x="6621967" y="3852459"/>
            <a:ext cx="457800" cy="451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" name="Google Shape;2650;p2"/>
          <p:cNvCxnSpPr>
            <a:stCxn id="24" idx="3"/>
            <a:endCxn id="13" idx="1"/>
          </p:cNvCxnSpPr>
          <p:nvPr/>
        </p:nvCxnSpPr>
        <p:spPr>
          <a:xfrm>
            <a:off x="7079767" y="4078359"/>
            <a:ext cx="183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" name="Google Shape;2651;p2"/>
          <p:cNvCxnSpPr/>
          <p:nvPr/>
        </p:nvCxnSpPr>
        <p:spPr>
          <a:xfrm rot="10800000" flipH="1">
            <a:off x="6620859" y="3620088"/>
            <a:ext cx="715500" cy="320700"/>
          </a:xfrm>
          <a:prstGeom prst="bentConnector3">
            <a:avLst>
              <a:gd name="adj1" fmla="val -3042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" name="Google Shape;2652;p2"/>
          <p:cNvCxnSpPr>
            <a:endCxn id="13" idx="3"/>
          </p:cNvCxnSpPr>
          <p:nvPr/>
        </p:nvCxnSpPr>
        <p:spPr>
          <a:xfrm>
            <a:off x="7326093" y="3619650"/>
            <a:ext cx="699900" cy="458700"/>
          </a:xfrm>
          <a:prstGeom prst="bentConnector3">
            <a:avLst>
              <a:gd name="adj1" fmla="val 13604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" name="Google Shape;2653;p2"/>
          <p:cNvCxnSpPr/>
          <p:nvPr/>
        </p:nvCxnSpPr>
        <p:spPr>
          <a:xfrm>
            <a:off x="6275474" y="4226021"/>
            <a:ext cx="347700" cy="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" name="Google Shape;2654;p2"/>
          <p:cNvCxnSpPr>
            <a:endCxn id="24" idx="2"/>
          </p:cNvCxnSpPr>
          <p:nvPr/>
        </p:nvCxnSpPr>
        <p:spPr>
          <a:xfrm rot="10800000" flipH="1">
            <a:off x="6271867" y="4304259"/>
            <a:ext cx="579000" cy="2397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" name="Google Shape;2655;p2"/>
          <p:cNvSpPr txBox="1"/>
          <p:nvPr/>
        </p:nvSpPr>
        <p:spPr>
          <a:xfrm>
            <a:off x="6182368" y="3951825"/>
            <a:ext cx="5145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DB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2656;p2"/>
          <p:cNvSpPr txBox="1"/>
          <p:nvPr/>
        </p:nvSpPr>
        <p:spPr>
          <a:xfrm>
            <a:off x="6182368" y="4226025"/>
            <a:ext cx="2910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" name="Google Shape;2657;p2"/>
          <p:cNvCxnSpPr>
            <a:endCxn id="13" idx="3"/>
          </p:cNvCxnSpPr>
          <p:nvPr/>
        </p:nvCxnSpPr>
        <p:spPr>
          <a:xfrm rot="10800000">
            <a:off x="8025993" y="4078350"/>
            <a:ext cx="258300" cy="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graphicFrame>
        <p:nvGraphicFramePr>
          <p:cNvPr id="33" name="Google Shape;2658;p2"/>
          <p:cNvGraphicFramePr/>
          <p:nvPr>
            <p:extLst>
              <p:ext uri="{D42A27DB-BD31-4B8C-83A1-F6EECF244321}">
                <p14:modId xmlns:p14="http://schemas.microsoft.com/office/powerpoint/2010/main" val="790672948"/>
              </p:ext>
            </p:extLst>
          </p:nvPr>
        </p:nvGraphicFramePr>
        <p:xfrm>
          <a:off x="2901418" y="2381250"/>
          <a:ext cx="3173250" cy="19810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34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4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4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4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4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 sz="1400" u="none" strike="noStrike" cap="none"/>
                      </a:pPr>
                      <a:r>
                        <a:rPr lang="en" sz="1400" u="none" strike="noStrike" cap="none"/>
                        <a:t>DB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 sz="1400" u="none" strike="noStrike" cap="none"/>
                      </a:pPr>
                      <a:r>
                        <a:rPr lang="en" sz="1400" u="none" strike="noStrike" cap="none"/>
                        <a:t>Q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 sz="1400" u="none" strike="noStrike" cap="none"/>
                      </a:pPr>
                      <a:r>
                        <a:rPr lang="en" sz="1400" u="none" strike="noStrike" cap="none"/>
                        <a:t>S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 sz="1400" u="none" strike="noStrike" cap="none"/>
                      </a:pPr>
                      <a:r>
                        <a:rPr lang="en" sz="1400" u="none" strike="noStrike" cap="none"/>
                        <a:t>Takt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 sz="1400" u="none" strike="noStrike" cap="none"/>
                      </a:pPr>
                      <a:r>
                        <a:rPr lang="en" sz="1400" u="none" strike="noStrike" cap="none"/>
                        <a:t>Q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 sz="1400" u="none" strike="noStrike" cap="none"/>
                      </a:pPr>
                      <a:r>
                        <a:rPr lang="en" sz="1400" u="none" strike="noStrike" cap="none"/>
                        <a:t>X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 sz="1400" u="none" strike="noStrike" cap="none"/>
                      </a:pPr>
                      <a:r>
                        <a:rPr lang="en" sz="1400" u="none" strike="noStrike" cap="none"/>
                        <a:t>0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 sz="1400" u="none" strike="noStrike" cap="none"/>
                      </a:pPr>
                      <a:r>
                        <a:rPr lang="en" sz="1400" u="none" strike="noStrike" cap="none"/>
                        <a:t>0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 sz="1400" u="none" strike="noStrike" cap="none"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 sz="1400" u="none" strike="noStrike" cap="none"/>
                      </a:pPr>
                      <a:r>
                        <a:rPr lang="en" sz="1400" u="none" strike="noStrike" cap="none"/>
                        <a:t>0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 sz="1400" u="none" strike="noStrike" cap="none"/>
                      </a:pPr>
                      <a:r>
                        <a:rPr lang="en" sz="1400" u="none" strike="noStrike" cap="none"/>
                        <a:t>X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 sz="1400" u="none" strike="noStrike" cap="none"/>
                      </a:pPr>
                      <a:r>
                        <a:rPr lang="en" sz="1400" u="none" strike="noStrike" cap="none"/>
                        <a:t>1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 sz="1400" u="none" strike="noStrike" cap="none"/>
                      </a:pPr>
                      <a:r>
                        <a:rPr lang="en" sz="1400" u="none" strike="noStrike" cap="none"/>
                        <a:t>0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 sz="1400" u="none" strike="noStrike" cap="none"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 sz="1400" u="none" strike="noStrike" cap="none"/>
                      </a:pPr>
                      <a:r>
                        <a:rPr lang="en" sz="1400" u="none" strike="noStrike" cap="none"/>
                        <a:t>1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 sz="1400" u="none" strike="noStrike" cap="none"/>
                      </a:pPr>
                      <a:r>
                        <a:rPr lang="en" sz="1400" u="none" strike="noStrike" cap="none"/>
                        <a:t>0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 sz="1400" u="none" strike="noStrike" cap="none"/>
                      </a:pPr>
                      <a:r>
                        <a:rPr lang="en" sz="1400" u="none" strike="noStrike" cap="none"/>
                        <a:t>X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 sz="1400" u="none" strike="noStrike" cap="none"/>
                      </a:pPr>
                      <a:r>
                        <a:rPr lang="en" sz="1400" u="none" strike="noStrike" cap="none"/>
                        <a:t>1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 sz="1400" u="none" strike="noStrike" cap="none"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 sz="1400" u="none" strike="noStrike" cap="none"/>
                      </a:pPr>
                      <a:r>
                        <a:rPr lang="en" sz="1400" u="none" strike="noStrike" cap="none"/>
                        <a:t>0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 sz="1400" u="none" strike="noStrike" cap="none"/>
                      </a:pPr>
                      <a:r>
                        <a:rPr lang="en" sz="1400" u="none" strike="noStrike" cap="none"/>
                        <a:t>1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 sz="1400" u="none" strike="noStrike" cap="none"/>
                      </a:pPr>
                      <a:r>
                        <a:rPr lang="en" sz="1400" u="none" strike="noStrike" cap="none"/>
                        <a:t>X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 sz="1400" u="none" strike="noStrike" cap="none"/>
                      </a:pPr>
                      <a:r>
                        <a:rPr lang="en" sz="1400" u="none" strike="noStrike" cap="none"/>
                        <a:t>1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 sz="1400" u="none" strike="noStrike" cap="none"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defRPr sz="1400" u="none" strike="noStrike" cap="none"/>
                      </a:pPr>
                      <a:r>
                        <a:rPr lang="en" sz="1400" u="none" strike="noStrike" cap="none"/>
                        <a:t>1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34" name="Google Shape;2659;p2"/>
          <p:cNvCxnSpPr/>
          <p:nvPr/>
        </p:nvCxnSpPr>
        <p:spPr>
          <a:xfrm rot="10800000" flipH="1">
            <a:off x="4930168" y="2853750"/>
            <a:ext cx="344100" cy="1890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" name="Google Shape;2660;p2"/>
          <p:cNvCxnSpPr/>
          <p:nvPr/>
        </p:nvCxnSpPr>
        <p:spPr>
          <a:xfrm rot="10800000" flipH="1">
            <a:off x="4949809" y="3270017"/>
            <a:ext cx="306900" cy="2085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" name="Google Shape;2661;p2"/>
          <p:cNvCxnSpPr/>
          <p:nvPr/>
        </p:nvCxnSpPr>
        <p:spPr>
          <a:xfrm rot="10800000" flipH="1">
            <a:off x="4981512" y="3656451"/>
            <a:ext cx="270600" cy="2214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" name="Google Shape;2662;p2"/>
          <p:cNvCxnSpPr/>
          <p:nvPr/>
        </p:nvCxnSpPr>
        <p:spPr>
          <a:xfrm rot="10800000" flipH="1">
            <a:off x="4992605" y="4039796"/>
            <a:ext cx="252900" cy="1908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" name="Textfeld 37"/>
          <p:cNvSpPr txBox="1"/>
          <p:nvPr/>
        </p:nvSpPr>
        <p:spPr>
          <a:xfrm>
            <a:off x="329514" y="1497439"/>
            <a:ext cx="284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Register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48370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4481384" cy="599345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5" name="Textfeld 4"/>
          <p:cNvSpPr txBox="1"/>
          <p:nvPr/>
        </p:nvSpPr>
        <p:spPr>
          <a:xfrm>
            <a:off x="123567" y="449179"/>
            <a:ext cx="6458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smtClean="0"/>
              <a:t>STM32L152RET Mikrocontroller</a:t>
            </a:r>
            <a:endParaRPr lang="de-DE" sz="3600" dirty="0"/>
          </a:p>
        </p:txBody>
      </p:sp>
      <p:sp>
        <p:nvSpPr>
          <p:cNvPr id="4" name="Textfeld 3"/>
          <p:cNvSpPr txBox="1"/>
          <p:nvPr/>
        </p:nvSpPr>
        <p:spPr>
          <a:xfrm>
            <a:off x="329514" y="1497439"/>
            <a:ext cx="284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Register</a:t>
            </a:r>
            <a:endParaRPr lang="de-DE" sz="3200" dirty="0"/>
          </a:p>
        </p:txBody>
      </p:sp>
      <p:sp>
        <p:nvSpPr>
          <p:cNvPr id="6" name="Google Shape;1605;p1"/>
          <p:cNvSpPr/>
          <p:nvPr/>
        </p:nvSpPr>
        <p:spPr>
          <a:xfrm>
            <a:off x="3267835" y="1924223"/>
            <a:ext cx="3380100" cy="1182900"/>
          </a:xfrm>
          <a:prstGeom prst="wedgeRoundRectCallout">
            <a:avLst>
              <a:gd name="adj1" fmla="val -22158"/>
              <a:gd name="adj2" fmla="val 80950"/>
              <a:gd name="adj3" fmla="val 0"/>
            </a:avLst>
          </a:prstGeom>
          <a:solidFill>
            <a:srgbClr val="FFFF00"/>
          </a:solidFill>
          <a:ln w="9525" cap="flat" cmpd="sng">
            <a:solidFill>
              <a:srgbClr val="1581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32 Flipflops bilden ein Register in der ARM CPU</a:t>
            </a:r>
            <a:endParaRPr sz="1400" b="0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oogle Shape;1606;p1"/>
          <p:cNvGrpSpPr/>
          <p:nvPr/>
        </p:nvGrpSpPr>
        <p:grpSpPr>
          <a:xfrm>
            <a:off x="7876710" y="1228630"/>
            <a:ext cx="2933100" cy="1878488"/>
            <a:chOff x="5800775" y="198900"/>
            <a:chExt cx="2933100" cy="1878488"/>
          </a:xfrm>
        </p:grpSpPr>
        <p:grpSp>
          <p:nvGrpSpPr>
            <p:cNvPr id="8" name="Google Shape;1607;p1"/>
            <p:cNvGrpSpPr/>
            <p:nvPr/>
          </p:nvGrpSpPr>
          <p:grpSpPr>
            <a:xfrm>
              <a:off x="6721449" y="198900"/>
              <a:ext cx="2012426" cy="939238"/>
              <a:chOff x="6721449" y="198900"/>
              <a:chExt cx="2012426" cy="939238"/>
            </a:xfrm>
          </p:grpSpPr>
          <p:cxnSp>
            <p:nvCxnSpPr>
              <p:cNvPr id="65" name="Google Shape;1608;p1"/>
              <p:cNvCxnSpPr/>
              <p:nvPr/>
            </p:nvCxnSpPr>
            <p:spPr>
              <a:xfrm>
                <a:off x="7712374" y="823800"/>
                <a:ext cx="236700" cy="3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6" name="Google Shape;1609;p1"/>
              <p:cNvCxnSpPr>
                <a:stCxn id="70" idx="1"/>
                <a:endCxn id="70" idx="3"/>
              </p:cNvCxnSpPr>
              <p:nvPr/>
            </p:nvCxnSpPr>
            <p:spPr>
              <a:xfrm>
                <a:off x="7712375" y="657600"/>
                <a:ext cx="763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67" name="Google Shape;1611;p1"/>
              <p:cNvSpPr/>
              <p:nvPr/>
            </p:nvSpPr>
            <p:spPr>
              <a:xfrm>
                <a:off x="7849394" y="502800"/>
                <a:ext cx="478500" cy="3096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1612;p1"/>
              <p:cNvSpPr/>
              <p:nvPr/>
            </p:nvSpPr>
            <p:spPr>
              <a:xfrm>
                <a:off x="7849240" y="502738"/>
                <a:ext cx="478500" cy="6354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1613;p1"/>
              <p:cNvSpPr/>
              <p:nvPr/>
            </p:nvSpPr>
            <p:spPr>
              <a:xfrm rot="5400000" flipH="1">
                <a:off x="7875563" y="763270"/>
                <a:ext cx="76200" cy="128700"/>
              </a:xfrm>
              <a:prstGeom prst="triangle">
                <a:avLst>
                  <a:gd name="adj" fmla="val 54290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1610;p1"/>
              <p:cNvSpPr txBox="1"/>
              <p:nvPr/>
            </p:nvSpPr>
            <p:spPr>
              <a:xfrm>
                <a:off x="7712375" y="502800"/>
                <a:ext cx="763200" cy="30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" sz="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1614;p1"/>
              <p:cNvSpPr/>
              <p:nvPr/>
            </p:nvSpPr>
            <p:spPr>
              <a:xfrm>
                <a:off x="7071549" y="431710"/>
                <a:ext cx="457800" cy="4518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72" name="Google Shape;1615;p1"/>
              <p:cNvCxnSpPr>
                <a:stCxn id="71" idx="3"/>
                <a:endCxn id="70" idx="1"/>
              </p:cNvCxnSpPr>
              <p:nvPr/>
            </p:nvCxnSpPr>
            <p:spPr>
              <a:xfrm>
                <a:off x="7529349" y="657610"/>
                <a:ext cx="183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3" name="Google Shape;1616;p1"/>
              <p:cNvCxnSpPr/>
              <p:nvPr/>
            </p:nvCxnSpPr>
            <p:spPr>
              <a:xfrm rot="10800000" flipH="1">
                <a:off x="7070441" y="199338"/>
                <a:ext cx="715500" cy="320700"/>
              </a:xfrm>
              <a:prstGeom prst="bentConnector3">
                <a:avLst>
                  <a:gd name="adj1" fmla="val -18355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4" name="Google Shape;1617;p1"/>
              <p:cNvCxnSpPr>
                <a:endCxn id="70" idx="3"/>
              </p:cNvCxnSpPr>
              <p:nvPr/>
            </p:nvCxnSpPr>
            <p:spPr>
              <a:xfrm>
                <a:off x="7775675" y="198900"/>
                <a:ext cx="699900" cy="458700"/>
              </a:xfrm>
              <a:prstGeom prst="bentConnector3">
                <a:avLst>
                  <a:gd name="adj1" fmla="val 108107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5" name="Google Shape;1618;p1"/>
              <p:cNvCxnSpPr/>
              <p:nvPr/>
            </p:nvCxnSpPr>
            <p:spPr>
              <a:xfrm>
                <a:off x="6725056" y="805271"/>
                <a:ext cx="347700" cy="4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6" name="Google Shape;1619;p1"/>
              <p:cNvCxnSpPr>
                <a:endCxn id="71" idx="2"/>
              </p:cNvCxnSpPr>
              <p:nvPr/>
            </p:nvCxnSpPr>
            <p:spPr>
              <a:xfrm rot="10800000" flipH="1">
                <a:off x="6721449" y="883510"/>
                <a:ext cx="579000" cy="239700"/>
              </a:xfrm>
              <a:prstGeom prst="bentConnector2">
                <a:avLst/>
              </a:prstGeom>
              <a:noFill/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7" name="Google Shape;1620;p1"/>
              <p:cNvCxnSpPr>
                <a:endCxn id="70" idx="3"/>
              </p:cNvCxnSpPr>
              <p:nvPr/>
            </p:nvCxnSpPr>
            <p:spPr>
              <a:xfrm rot="10800000">
                <a:off x="8475575" y="657600"/>
                <a:ext cx="258300" cy="1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9" name="Google Shape;1621;p1"/>
            <p:cNvGrpSpPr/>
            <p:nvPr/>
          </p:nvGrpSpPr>
          <p:grpSpPr>
            <a:xfrm>
              <a:off x="6587889" y="436315"/>
              <a:ext cx="2012426" cy="939238"/>
              <a:chOff x="6721449" y="198900"/>
              <a:chExt cx="2012426" cy="939238"/>
            </a:xfrm>
          </p:grpSpPr>
          <p:cxnSp>
            <p:nvCxnSpPr>
              <p:cNvPr id="52" name="Google Shape;1622;p1"/>
              <p:cNvCxnSpPr/>
              <p:nvPr/>
            </p:nvCxnSpPr>
            <p:spPr>
              <a:xfrm>
                <a:off x="7712374" y="823800"/>
                <a:ext cx="236700" cy="3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3" name="Google Shape;1623;p1"/>
              <p:cNvCxnSpPr>
                <a:stCxn id="57" idx="1"/>
                <a:endCxn id="57" idx="3"/>
              </p:cNvCxnSpPr>
              <p:nvPr/>
            </p:nvCxnSpPr>
            <p:spPr>
              <a:xfrm>
                <a:off x="7712375" y="657600"/>
                <a:ext cx="763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54" name="Google Shape;1625;p1"/>
              <p:cNvSpPr/>
              <p:nvPr/>
            </p:nvSpPr>
            <p:spPr>
              <a:xfrm>
                <a:off x="7849394" y="502800"/>
                <a:ext cx="478500" cy="3096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1626;p1"/>
              <p:cNvSpPr/>
              <p:nvPr/>
            </p:nvSpPr>
            <p:spPr>
              <a:xfrm>
                <a:off x="7849240" y="502738"/>
                <a:ext cx="478500" cy="6354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627;p1"/>
              <p:cNvSpPr/>
              <p:nvPr/>
            </p:nvSpPr>
            <p:spPr>
              <a:xfrm rot="5400000" flipH="1">
                <a:off x="7875563" y="763270"/>
                <a:ext cx="76200" cy="128700"/>
              </a:xfrm>
              <a:prstGeom prst="triangle">
                <a:avLst>
                  <a:gd name="adj" fmla="val 54290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624;p1"/>
              <p:cNvSpPr txBox="1"/>
              <p:nvPr/>
            </p:nvSpPr>
            <p:spPr>
              <a:xfrm>
                <a:off x="7712375" y="502800"/>
                <a:ext cx="763200" cy="30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" sz="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628;p1"/>
              <p:cNvSpPr/>
              <p:nvPr/>
            </p:nvSpPr>
            <p:spPr>
              <a:xfrm>
                <a:off x="7071549" y="431710"/>
                <a:ext cx="457800" cy="4518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59" name="Google Shape;1629;p1"/>
              <p:cNvCxnSpPr>
                <a:stCxn id="58" idx="3"/>
                <a:endCxn id="57" idx="1"/>
              </p:cNvCxnSpPr>
              <p:nvPr/>
            </p:nvCxnSpPr>
            <p:spPr>
              <a:xfrm>
                <a:off x="7529349" y="657610"/>
                <a:ext cx="183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0" name="Google Shape;1630;p1"/>
              <p:cNvCxnSpPr/>
              <p:nvPr/>
            </p:nvCxnSpPr>
            <p:spPr>
              <a:xfrm rot="10800000" flipH="1">
                <a:off x="7070441" y="199338"/>
                <a:ext cx="715500" cy="320700"/>
              </a:xfrm>
              <a:prstGeom prst="bentConnector3">
                <a:avLst>
                  <a:gd name="adj1" fmla="val 312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1" name="Google Shape;1631;p1"/>
              <p:cNvCxnSpPr>
                <a:endCxn id="57" idx="3"/>
              </p:cNvCxnSpPr>
              <p:nvPr/>
            </p:nvCxnSpPr>
            <p:spPr>
              <a:xfrm>
                <a:off x="7775675" y="198900"/>
                <a:ext cx="699900" cy="458700"/>
              </a:xfrm>
              <a:prstGeom prst="bentConnector3">
                <a:avLst>
                  <a:gd name="adj1" fmla="val 153106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2" name="Google Shape;1632;p1"/>
              <p:cNvCxnSpPr/>
              <p:nvPr/>
            </p:nvCxnSpPr>
            <p:spPr>
              <a:xfrm>
                <a:off x="6725056" y="805271"/>
                <a:ext cx="347700" cy="4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3" name="Google Shape;1633;p1"/>
              <p:cNvCxnSpPr>
                <a:endCxn id="58" idx="2"/>
              </p:cNvCxnSpPr>
              <p:nvPr/>
            </p:nvCxnSpPr>
            <p:spPr>
              <a:xfrm rot="10800000" flipH="1">
                <a:off x="6721449" y="883510"/>
                <a:ext cx="579000" cy="239700"/>
              </a:xfrm>
              <a:prstGeom prst="bentConnector2">
                <a:avLst/>
              </a:prstGeom>
              <a:noFill/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4" name="Google Shape;1634;p1"/>
              <p:cNvCxnSpPr>
                <a:endCxn id="57" idx="3"/>
              </p:cNvCxnSpPr>
              <p:nvPr/>
            </p:nvCxnSpPr>
            <p:spPr>
              <a:xfrm rot="10800000">
                <a:off x="8475575" y="657600"/>
                <a:ext cx="258300" cy="1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0" name="Google Shape;1635;p1"/>
            <p:cNvGrpSpPr/>
            <p:nvPr/>
          </p:nvGrpSpPr>
          <p:grpSpPr>
            <a:xfrm>
              <a:off x="6255567" y="625350"/>
              <a:ext cx="2012426" cy="939238"/>
              <a:chOff x="6721449" y="198900"/>
              <a:chExt cx="2012426" cy="939238"/>
            </a:xfrm>
          </p:grpSpPr>
          <p:cxnSp>
            <p:nvCxnSpPr>
              <p:cNvPr id="39" name="Google Shape;1636;p1"/>
              <p:cNvCxnSpPr/>
              <p:nvPr/>
            </p:nvCxnSpPr>
            <p:spPr>
              <a:xfrm>
                <a:off x="7712374" y="823800"/>
                <a:ext cx="236700" cy="3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0" name="Google Shape;1637;p1"/>
              <p:cNvCxnSpPr>
                <a:stCxn id="44" idx="1"/>
                <a:endCxn id="44" idx="3"/>
              </p:cNvCxnSpPr>
              <p:nvPr/>
            </p:nvCxnSpPr>
            <p:spPr>
              <a:xfrm>
                <a:off x="7712375" y="657600"/>
                <a:ext cx="763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41" name="Google Shape;1639;p1"/>
              <p:cNvSpPr/>
              <p:nvPr/>
            </p:nvSpPr>
            <p:spPr>
              <a:xfrm>
                <a:off x="7849394" y="502800"/>
                <a:ext cx="478500" cy="3096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1640;p1"/>
              <p:cNvSpPr/>
              <p:nvPr/>
            </p:nvSpPr>
            <p:spPr>
              <a:xfrm>
                <a:off x="7849240" y="502738"/>
                <a:ext cx="478500" cy="6354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641;p1"/>
              <p:cNvSpPr/>
              <p:nvPr/>
            </p:nvSpPr>
            <p:spPr>
              <a:xfrm rot="5400000" flipH="1">
                <a:off x="7875563" y="763270"/>
                <a:ext cx="76200" cy="128700"/>
              </a:xfrm>
              <a:prstGeom prst="triangle">
                <a:avLst>
                  <a:gd name="adj" fmla="val 54290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638;p1"/>
              <p:cNvSpPr txBox="1"/>
              <p:nvPr/>
            </p:nvSpPr>
            <p:spPr>
              <a:xfrm>
                <a:off x="7712375" y="502800"/>
                <a:ext cx="763200" cy="30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" sz="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642;p1"/>
              <p:cNvSpPr/>
              <p:nvPr/>
            </p:nvSpPr>
            <p:spPr>
              <a:xfrm>
                <a:off x="7071549" y="431710"/>
                <a:ext cx="457800" cy="4518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46" name="Google Shape;1643;p1"/>
              <p:cNvCxnSpPr>
                <a:stCxn id="45" idx="3"/>
                <a:endCxn id="44" idx="1"/>
              </p:cNvCxnSpPr>
              <p:nvPr/>
            </p:nvCxnSpPr>
            <p:spPr>
              <a:xfrm>
                <a:off x="7529349" y="657610"/>
                <a:ext cx="183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7" name="Google Shape;1644;p1"/>
              <p:cNvCxnSpPr/>
              <p:nvPr/>
            </p:nvCxnSpPr>
            <p:spPr>
              <a:xfrm rot="10800000" flipH="1">
                <a:off x="7070441" y="199338"/>
                <a:ext cx="715500" cy="320700"/>
              </a:xfrm>
              <a:prstGeom prst="bentConnector3">
                <a:avLst>
                  <a:gd name="adj1" fmla="val 46758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8" name="Google Shape;1645;p1"/>
              <p:cNvCxnSpPr>
                <a:endCxn id="44" idx="3"/>
              </p:cNvCxnSpPr>
              <p:nvPr/>
            </p:nvCxnSpPr>
            <p:spPr>
              <a:xfrm>
                <a:off x="7775675" y="198900"/>
                <a:ext cx="699900" cy="458700"/>
              </a:xfrm>
              <a:prstGeom prst="bentConnector3">
                <a:avLst>
                  <a:gd name="adj1" fmla="val 200587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9" name="Google Shape;1646;p1"/>
              <p:cNvCxnSpPr/>
              <p:nvPr/>
            </p:nvCxnSpPr>
            <p:spPr>
              <a:xfrm>
                <a:off x="6725056" y="805271"/>
                <a:ext cx="347700" cy="4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0" name="Google Shape;1647;p1"/>
              <p:cNvCxnSpPr>
                <a:endCxn id="45" idx="2"/>
              </p:cNvCxnSpPr>
              <p:nvPr/>
            </p:nvCxnSpPr>
            <p:spPr>
              <a:xfrm rot="10800000" flipH="1">
                <a:off x="6721449" y="883510"/>
                <a:ext cx="579000" cy="239700"/>
              </a:xfrm>
              <a:prstGeom prst="bentConnector2">
                <a:avLst/>
              </a:prstGeom>
              <a:noFill/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1" name="Google Shape;1648;p1"/>
              <p:cNvCxnSpPr>
                <a:endCxn id="44" idx="3"/>
              </p:cNvCxnSpPr>
              <p:nvPr/>
            </p:nvCxnSpPr>
            <p:spPr>
              <a:xfrm rot="10800000">
                <a:off x="8475575" y="657600"/>
                <a:ext cx="258300" cy="1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1" name="Google Shape;1649;p1"/>
            <p:cNvGrpSpPr/>
            <p:nvPr/>
          </p:nvGrpSpPr>
          <p:grpSpPr>
            <a:xfrm>
              <a:off x="6079081" y="869000"/>
              <a:ext cx="2012426" cy="939238"/>
              <a:chOff x="6721449" y="198900"/>
              <a:chExt cx="2012426" cy="939238"/>
            </a:xfrm>
          </p:grpSpPr>
          <p:cxnSp>
            <p:nvCxnSpPr>
              <p:cNvPr id="26" name="Google Shape;1650;p1"/>
              <p:cNvCxnSpPr/>
              <p:nvPr/>
            </p:nvCxnSpPr>
            <p:spPr>
              <a:xfrm>
                <a:off x="7712374" y="823800"/>
                <a:ext cx="236700" cy="3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7" name="Google Shape;1651;p1"/>
              <p:cNvCxnSpPr>
                <a:stCxn id="31" idx="1"/>
                <a:endCxn id="31" idx="3"/>
              </p:cNvCxnSpPr>
              <p:nvPr/>
            </p:nvCxnSpPr>
            <p:spPr>
              <a:xfrm>
                <a:off x="7712375" y="657600"/>
                <a:ext cx="763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8" name="Google Shape;1653;p1"/>
              <p:cNvSpPr/>
              <p:nvPr/>
            </p:nvSpPr>
            <p:spPr>
              <a:xfrm>
                <a:off x="7849394" y="502800"/>
                <a:ext cx="478500" cy="3096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54;p1"/>
              <p:cNvSpPr/>
              <p:nvPr/>
            </p:nvSpPr>
            <p:spPr>
              <a:xfrm>
                <a:off x="7849240" y="502738"/>
                <a:ext cx="478500" cy="6354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55;p1"/>
              <p:cNvSpPr/>
              <p:nvPr/>
            </p:nvSpPr>
            <p:spPr>
              <a:xfrm rot="5400000" flipH="1">
                <a:off x="7875563" y="763270"/>
                <a:ext cx="76200" cy="128700"/>
              </a:xfrm>
              <a:prstGeom prst="triangle">
                <a:avLst>
                  <a:gd name="adj" fmla="val 54290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52;p1"/>
              <p:cNvSpPr txBox="1"/>
              <p:nvPr/>
            </p:nvSpPr>
            <p:spPr>
              <a:xfrm>
                <a:off x="7712375" y="502800"/>
                <a:ext cx="763200" cy="30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" sz="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56;p1"/>
              <p:cNvSpPr/>
              <p:nvPr/>
            </p:nvSpPr>
            <p:spPr>
              <a:xfrm>
                <a:off x="7071549" y="431710"/>
                <a:ext cx="457800" cy="4518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3" name="Google Shape;1657;p1"/>
              <p:cNvCxnSpPr>
                <a:stCxn id="32" idx="3"/>
                <a:endCxn id="31" idx="1"/>
              </p:cNvCxnSpPr>
              <p:nvPr/>
            </p:nvCxnSpPr>
            <p:spPr>
              <a:xfrm>
                <a:off x="7529349" y="657610"/>
                <a:ext cx="183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4" name="Google Shape;1658;p1"/>
              <p:cNvCxnSpPr/>
              <p:nvPr/>
            </p:nvCxnSpPr>
            <p:spPr>
              <a:xfrm rot="10800000" flipH="1">
                <a:off x="7070441" y="199338"/>
                <a:ext cx="715500" cy="320700"/>
              </a:xfrm>
              <a:prstGeom prst="bentConnector3">
                <a:avLst>
                  <a:gd name="adj1" fmla="val 71424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5" name="Google Shape;1659;p1"/>
              <p:cNvCxnSpPr>
                <a:endCxn id="31" idx="3"/>
              </p:cNvCxnSpPr>
              <p:nvPr/>
            </p:nvCxnSpPr>
            <p:spPr>
              <a:xfrm>
                <a:off x="7775675" y="198900"/>
                <a:ext cx="699900" cy="458700"/>
              </a:xfrm>
              <a:prstGeom prst="bentConnector3">
                <a:avLst>
                  <a:gd name="adj1" fmla="val 225803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6" name="Google Shape;1660;p1"/>
              <p:cNvCxnSpPr/>
              <p:nvPr/>
            </p:nvCxnSpPr>
            <p:spPr>
              <a:xfrm>
                <a:off x="6725056" y="805271"/>
                <a:ext cx="347700" cy="4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7" name="Google Shape;1661;p1"/>
              <p:cNvCxnSpPr>
                <a:endCxn id="32" idx="2"/>
              </p:cNvCxnSpPr>
              <p:nvPr/>
            </p:nvCxnSpPr>
            <p:spPr>
              <a:xfrm rot="10800000" flipH="1">
                <a:off x="6721449" y="883510"/>
                <a:ext cx="579000" cy="239700"/>
              </a:xfrm>
              <a:prstGeom prst="bentConnector2">
                <a:avLst/>
              </a:prstGeom>
              <a:noFill/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8" name="Google Shape;1662;p1"/>
              <p:cNvCxnSpPr>
                <a:endCxn id="31" idx="3"/>
              </p:cNvCxnSpPr>
              <p:nvPr/>
            </p:nvCxnSpPr>
            <p:spPr>
              <a:xfrm rot="10800000">
                <a:off x="8475575" y="657600"/>
                <a:ext cx="258300" cy="1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2" name="Google Shape;1663;p1"/>
            <p:cNvGrpSpPr/>
            <p:nvPr/>
          </p:nvGrpSpPr>
          <p:grpSpPr>
            <a:xfrm>
              <a:off x="5800775" y="1138150"/>
              <a:ext cx="2012426" cy="939238"/>
              <a:chOff x="6721449" y="198900"/>
              <a:chExt cx="2012426" cy="939238"/>
            </a:xfrm>
          </p:grpSpPr>
          <p:cxnSp>
            <p:nvCxnSpPr>
              <p:cNvPr id="13" name="Google Shape;1664;p1"/>
              <p:cNvCxnSpPr/>
              <p:nvPr/>
            </p:nvCxnSpPr>
            <p:spPr>
              <a:xfrm>
                <a:off x="7712374" y="823800"/>
                <a:ext cx="236700" cy="3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" name="Google Shape;1665;p1"/>
              <p:cNvCxnSpPr>
                <a:stCxn id="18" idx="1"/>
                <a:endCxn id="18" idx="3"/>
              </p:cNvCxnSpPr>
              <p:nvPr/>
            </p:nvCxnSpPr>
            <p:spPr>
              <a:xfrm>
                <a:off x="7712375" y="657600"/>
                <a:ext cx="763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5" name="Google Shape;1667;p1"/>
              <p:cNvSpPr/>
              <p:nvPr/>
            </p:nvSpPr>
            <p:spPr>
              <a:xfrm>
                <a:off x="7849394" y="502800"/>
                <a:ext cx="478500" cy="3096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68;p1"/>
              <p:cNvSpPr/>
              <p:nvPr/>
            </p:nvSpPr>
            <p:spPr>
              <a:xfrm>
                <a:off x="7849240" y="502738"/>
                <a:ext cx="478500" cy="6354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669;p1"/>
              <p:cNvSpPr/>
              <p:nvPr/>
            </p:nvSpPr>
            <p:spPr>
              <a:xfrm rot="5400000" flipH="1">
                <a:off x="7875563" y="763270"/>
                <a:ext cx="76200" cy="128700"/>
              </a:xfrm>
              <a:prstGeom prst="triangle">
                <a:avLst>
                  <a:gd name="adj" fmla="val 54290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666;p1"/>
              <p:cNvSpPr txBox="1"/>
              <p:nvPr/>
            </p:nvSpPr>
            <p:spPr>
              <a:xfrm>
                <a:off x="7712375" y="502800"/>
                <a:ext cx="763200" cy="30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" sz="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670;p1"/>
              <p:cNvSpPr/>
              <p:nvPr/>
            </p:nvSpPr>
            <p:spPr>
              <a:xfrm>
                <a:off x="7071549" y="431710"/>
                <a:ext cx="457800" cy="4518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0" name="Google Shape;1671;p1"/>
              <p:cNvCxnSpPr>
                <a:stCxn id="19" idx="3"/>
                <a:endCxn id="18" idx="1"/>
              </p:cNvCxnSpPr>
              <p:nvPr/>
            </p:nvCxnSpPr>
            <p:spPr>
              <a:xfrm>
                <a:off x="7529349" y="657610"/>
                <a:ext cx="183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1" name="Google Shape;1672;p1"/>
              <p:cNvCxnSpPr/>
              <p:nvPr/>
            </p:nvCxnSpPr>
            <p:spPr>
              <a:xfrm rot="10800000" flipH="1">
                <a:off x="7070441" y="199338"/>
                <a:ext cx="715500" cy="320700"/>
              </a:xfrm>
              <a:prstGeom prst="bentConnector3">
                <a:avLst>
                  <a:gd name="adj1" fmla="val 110321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" name="Google Shape;1673;p1"/>
              <p:cNvCxnSpPr>
                <a:endCxn id="18" idx="3"/>
              </p:cNvCxnSpPr>
              <p:nvPr/>
            </p:nvCxnSpPr>
            <p:spPr>
              <a:xfrm>
                <a:off x="7775675" y="198900"/>
                <a:ext cx="699900" cy="458700"/>
              </a:xfrm>
              <a:prstGeom prst="bentConnector3">
                <a:avLst>
                  <a:gd name="adj1" fmla="val 265567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" name="Google Shape;1674;p1"/>
              <p:cNvCxnSpPr/>
              <p:nvPr/>
            </p:nvCxnSpPr>
            <p:spPr>
              <a:xfrm>
                <a:off x="6725056" y="805271"/>
                <a:ext cx="347700" cy="4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4" name="Google Shape;1675;p1"/>
              <p:cNvCxnSpPr>
                <a:endCxn id="19" idx="2"/>
              </p:cNvCxnSpPr>
              <p:nvPr/>
            </p:nvCxnSpPr>
            <p:spPr>
              <a:xfrm rot="10800000" flipH="1">
                <a:off x="6721449" y="883510"/>
                <a:ext cx="579000" cy="239700"/>
              </a:xfrm>
              <a:prstGeom prst="bentConnector2">
                <a:avLst/>
              </a:prstGeom>
              <a:noFill/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5" name="Google Shape;1676;p1"/>
              <p:cNvCxnSpPr>
                <a:endCxn id="18" idx="3"/>
              </p:cNvCxnSpPr>
              <p:nvPr/>
            </p:nvCxnSpPr>
            <p:spPr>
              <a:xfrm rot="10800000">
                <a:off x="8475575" y="657600"/>
                <a:ext cx="258300" cy="1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78" name="Google Shape;1677;p1"/>
          <p:cNvGrpSpPr/>
          <p:nvPr/>
        </p:nvGrpSpPr>
        <p:grpSpPr>
          <a:xfrm>
            <a:off x="5687328" y="3769185"/>
            <a:ext cx="2933100" cy="1878488"/>
            <a:chOff x="5800775" y="198900"/>
            <a:chExt cx="2933100" cy="1878488"/>
          </a:xfrm>
        </p:grpSpPr>
        <p:grpSp>
          <p:nvGrpSpPr>
            <p:cNvPr id="79" name="Google Shape;1678;p1"/>
            <p:cNvGrpSpPr/>
            <p:nvPr/>
          </p:nvGrpSpPr>
          <p:grpSpPr>
            <a:xfrm>
              <a:off x="6721449" y="198900"/>
              <a:ext cx="2012426" cy="939238"/>
              <a:chOff x="6721449" y="198900"/>
              <a:chExt cx="2012426" cy="939238"/>
            </a:xfrm>
          </p:grpSpPr>
          <p:cxnSp>
            <p:nvCxnSpPr>
              <p:cNvPr id="136" name="Google Shape;1679;p1"/>
              <p:cNvCxnSpPr/>
              <p:nvPr/>
            </p:nvCxnSpPr>
            <p:spPr>
              <a:xfrm>
                <a:off x="7712374" y="823800"/>
                <a:ext cx="236700" cy="3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7" name="Google Shape;1680;p1"/>
              <p:cNvCxnSpPr>
                <a:stCxn id="141" idx="1"/>
                <a:endCxn id="141" idx="3"/>
              </p:cNvCxnSpPr>
              <p:nvPr/>
            </p:nvCxnSpPr>
            <p:spPr>
              <a:xfrm>
                <a:off x="7712375" y="657600"/>
                <a:ext cx="763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38" name="Google Shape;1682;p1"/>
              <p:cNvSpPr/>
              <p:nvPr/>
            </p:nvSpPr>
            <p:spPr>
              <a:xfrm>
                <a:off x="7849394" y="502800"/>
                <a:ext cx="478500" cy="3096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683;p1"/>
              <p:cNvSpPr/>
              <p:nvPr/>
            </p:nvSpPr>
            <p:spPr>
              <a:xfrm>
                <a:off x="7849240" y="502738"/>
                <a:ext cx="478500" cy="6354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684;p1"/>
              <p:cNvSpPr/>
              <p:nvPr/>
            </p:nvSpPr>
            <p:spPr>
              <a:xfrm rot="5400000" flipH="1">
                <a:off x="7875563" y="763270"/>
                <a:ext cx="76200" cy="128700"/>
              </a:xfrm>
              <a:prstGeom prst="triangle">
                <a:avLst>
                  <a:gd name="adj" fmla="val 54290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681;p1"/>
              <p:cNvSpPr txBox="1"/>
              <p:nvPr/>
            </p:nvSpPr>
            <p:spPr>
              <a:xfrm>
                <a:off x="7712375" y="502800"/>
                <a:ext cx="763200" cy="30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" sz="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685;p1"/>
              <p:cNvSpPr/>
              <p:nvPr/>
            </p:nvSpPr>
            <p:spPr>
              <a:xfrm>
                <a:off x="7071549" y="431710"/>
                <a:ext cx="457800" cy="4518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43" name="Google Shape;1686;p1"/>
              <p:cNvCxnSpPr>
                <a:stCxn id="142" idx="3"/>
                <a:endCxn id="141" idx="1"/>
              </p:cNvCxnSpPr>
              <p:nvPr/>
            </p:nvCxnSpPr>
            <p:spPr>
              <a:xfrm>
                <a:off x="7529349" y="657610"/>
                <a:ext cx="183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4" name="Google Shape;1687;p1"/>
              <p:cNvCxnSpPr/>
              <p:nvPr/>
            </p:nvCxnSpPr>
            <p:spPr>
              <a:xfrm rot="10800000" flipH="1">
                <a:off x="7070441" y="199338"/>
                <a:ext cx="715500" cy="320700"/>
              </a:xfrm>
              <a:prstGeom prst="bentConnector3">
                <a:avLst>
                  <a:gd name="adj1" fmla="val -18355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5" name="Google Shape;1688;p1"/>
              <p:cNvCxnSpPr>
                <a:endCxn id="141" idx="3"/>
              </p:cNvCxnSpPr>
              <p:nvPr/>
            </p:nvCxnSpPr>
            <p:spPr>
              <a:xfrm>
                <a:off x="7775675" y="198900"/>
                <a:ext cx="699900" cy="458700"/>
              </a:xfrm>
              <a:prstGeom prst="bentConnector3">
                <a:avLst>
                  <a:gd name="adj1" fmla="val 134023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6" name="Google Shape;1689;p1"/>
              <p:cNvCxnSpPr/>
              <p:nvPr/>
            </p:nvCxnSpPr>
            <p:spPr>
              <a:xfrm>
                <a:off x="6725056" y="805271"/>
                <a:ext cx="347700" cy="4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7" name="Google Shape;1690;p1"/>
              <p:cNvCxnSpPr>
                <a:endCxn id="142" idx="2"/>
              </p:cNvCxnSpPr>
              <p:nvPr/>
            </p:nvCxnSpPr>
            <p:spPr>
              <a:xfrm rot="10800000" flipH="1">
                <a:off x="6721449" y="883510"/>
                <a:ext cx="579000" cy="239700"/>
              </a:xfrm>
              <a:prstGeom prst="bentConnector2">
                <a:avLst/>
              </a:prstGeom>
              <a:noFill/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8" name="Google Shape;1691;p1"/>
              <p:cNvCxnSpPr>
                <a:endCxn id="141" idx="3"/>
              </p:cNvCxnSpPr>
              <p:nvPr/>
            </p:nvCxnSpPr>
            <p:spPr>
              <a:xfrm rot="10800000">
                <a:off x="8475575" y="657600"/>
                <a:ext cx="258300" cy="1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80" name="Google Shape;1692;p1"/>
            <p:cNvGrpSpPr/>
            <p:nvPr/>
          </p:nvGrpSpPr>
          <p:grpSpPr>
            <a:xfrm>
              <a:off x="6587889" y="436315"/>
              <a:ext cx="2012426" cy="939238"/>
              <a:chOff x="6721449" y="198900"/>
              <a:chExt cx="2012426" cy="939238"/>
            </a:xfrm>
          </p:grpSpPr>
          <p:cxnSp>
            <p:nvCxnSpPr>
              <p:cNvPr id="123" name="Google Shape;1693;p1"/>
              <p:cNvCxnSpPr/>
              <p:nvPr/>
            </p:nvCxnSpPr>
            <p:spPr>
              <a:xfrm>
                <a:off x="7712374" y="823800"/>
                <a:ext cx="236700" cy="3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4" name="Google Shape;1694;p1"/>
              <p:cNvCxnSpPr>
                <a:stCxn id="128" idx="1"/>
                <a:endCxn id="128" idx="3"/>
              </p:cNvCxnSpPr>
              <p:nvPr/>
            </p:nvCxnSpPr>
            <p:spPr>
              <a:xfrm>
                <a:off x="7712375" y="657600"/>
                <a:ext cx="763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25" name="Google Shape;1696;p1"/>
              <p:cNvSpPr/>
              <p:nvPr/>
            </p:nvSpPr>
            <p:spPr>
              <a:xfrm>
                <a:off x="7849394" y="502800"/>
                <a:ext cx="478500" cy="3096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697;p1"/>
              <p:cNvSpPr/>
              <p:nvPr/>
            </p:nvSpPr>
            <p:spPr>
              <a:xfrm>
                <a:off x="7849240" y="502738"/>
                <a:ext cx="478500" cy="6354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698;p1"/>
              <p:cNvSpPr/>
              <p:nvPr/>
            </p:nvSpPr>
            <p:spPr>
              <a:xfrm rot="5400000" flipH="1">
                <a:off x="7875563" y="763270"/>
                <a:ext cx="76200" cy="128700"/>
              </a:xfrm>
              <a:prstGeom prst="triangle">
                <a:avLst>
                  <a:gd name="adj" fmla="val 54290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695;p1"/>
              <p:cNvSpPr txBox="1"/>
              <p:nvPr/>
            </p:nvSpPr>
            <p:spPr>
              <a:xfrm>
                <a:off x="7712375" y="502800"/>
                <a:ext cx="763200" cy="30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" sz="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699;p1"/>
              <p:cNvSpPr/>
              <p:nvPr/>
            </p:nvSpPr>
            <p:spPr>
              <a:xfrm>
                <a:off x="7071549" y="431710"/>
                <a:ext cx="457800" cy="4518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30" name="Google Shape;1700;p1"/>
              <p:cNvCxnSpPr>
                <a:stCxn id="129" idx="3"/>
                <a:endCxn id="128" idx="1"/>
              </p:cNvCxnSpPr>
              <p:nvPr/>
            </p:nvCxnSpPr>
            <p:spPr>
              <a:xfrm>
                <a:off x="7529349" y="657610"/>
                <a:ext cx="183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1" name="Google Shape;1701;p1"/>
              <p:cNvCxnSpPr/>
              <p:nvPr/>
            </p:nvCxnSpPr>
            <p:spPr>
              <a:xfrm rot="10800000" flipH="1">
                <a:off x="7070441" y="199338"/>
                <a:ext cx="715500" cy="320700"/>
              </a:xfrm>
              <a:prstGeom prst="bentConnector3">
                <a:avLst>
                  <a:gd name="adj1" fmla="val 312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2" name="Google Shape;1702;p1"/>
              <p:cNvCxnSpPr>
                <a:endCxn id="128" idx="3"/>
              </p:cNvCxnSpPr>
              <p:nvPr/>
            </p:nvCxnSpPr>
            <p:spPr>
              <a:xfrm>
                <a:off x="7775675" y="198900"/>
                <a:ext cx="699900" cy="458700"/>
              </a:xfrm>
              <a:prstGeom prst="bentConnector3">
                <a:avLst>
                  <a:gd name="adj1" fmla="val 153106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3" name="Google Shape;1703;p1"/>
              <p:cNvCxnSpPr/>
              <p:nvPr/>
            </p:nvCxnSpPr>
            <p:spPr>
              <a:xfrm>
                <a:off x="6725056" y="805271"/>
                <a:ext cx="347700" cy="4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4" name="Google Shape;1704;p1"/>
              <p:cNvCxnSpPr>
                <a:endCxn id="129" idx="2"/>
              </p:cNvCxnSpPr>
              <p:nvPr/>
            </p:nvCxnSpPr>
            <p:spPr>
              <a:xfrm rot="10800000" flipH="1">
                <a:off x="6721449" y="883510"/>
                <a:ext cx="579000" cy="239700"/>
              </a:xfrm>
              <a:prstGeom prst="bentConnector2">
                <a:avLst/>
              </a:prstGeom>
              <a:noFill/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5" name="Google Shape;1705;p1"/>
              <p:cNvCxnSpPr>
                <a:endCxn id="128" idx="3"/>
              </p:cNvCxnSpPr>
              <p:nvPr/>
            </p:nvCxnSpPr>
            <p:spPr>
              <a:xfrm rot="10800000">
                <a:off x="8475575" y="657600"/>
                <a:ext cx="258300" cy="1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81" name="Google Shape;1706;p1"/>
            <p:cNvGrpSpPr/>
            <p:nvPr/>
          </p:nvGrpSpPr>
          <p:grpSpPr>
            <a:xfrm>
              <a:off x="6255567" y="625350"/>
              <a:ext cx="2012426" cy="939238"/>
              <a:chOff x="6721449" y="198900"/>
              <a:chExt cx="2012426" cy="939238"/>
            </a:xfrm>
          </p:grpSpPr>
          <p:cxnSp>
            <p:nvCxnSpPr>
              <p:cNvPr id="110" name="Google Shape;1707;p1"/>
              <p:cNvCxnSpPr/>
              <p:nvPr/>
            </p:nvCxnSpPr>
            <p:spPr>
              <a:xfrm>
                <a:off x="7712374" y="823800"/>
                <a:ext cx="236700" cy="3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1" name="Google Shape;1708;p1"/>
              <p:cNvCxnSpPr>
                <a:stCxn id="115" idx="1"/>
                <a:endCxn id="115" idx="3"/>
              </p:cNvCxnSpPr>
              <p:nvPr/>
            </p:nvCxnSpPr>
            <p:spPr>
              <a:xfrm>
                <a:off x="7712375" y="657600"/>
                <a:ext cx="763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12" name="Google Shape;1710;p1"/>
              <p:cNvSpPr/>
              <p:nvPr/>
            </p:nvSpPr>
            <p:spPr>
              <a:xfrm>
                <a:off x="7849394" y="502800"/>
                <a:ext cx="478500" cy="3096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711;p1"/>
              <p:cNvSpPr/>
              <p:nvPr/>
            </p:nvSpPr>
            <p:spPr>
              <a:xfrm>
                <a:off x="7849240" y="502738"/>
                <a:ext cx="478500" cy="6354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712;p1"/>
              <p:cNvSpPr/>
              <p:nvPr/>
            </p:nvSpPr>
            <p:spPr>
              <a:xfrm rot="5400000" flipH="1">
                <a:off x="7875563" y="763270"/>
                <a:ext cx="76200" cy="128700"/>
              </a:xfrm>
              <a:prstGeom prst="triangle">
                <a:avLst>
                  <a:gd name="adj" fmla="val 54290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709;p1"/>
              <p:cNvSpPr txBox="1"/>
              <p:nvPr/>
            </p:nvSpPr>
            <p:spPr>
              <a:xfrm>
                <a:off x="7712375" y="502800"/>
                <a:ext cx="763200" cy="30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" sz="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713;p1"/>
              <p:cNvSpPr/>
              <p:nvPr/>
            </p:nvSpPr>
            <p:spPr>
              <a:xfrm>
                <a:off x="7071549" y="431710"/>
                <a:ext cx="457800" cy="4518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17" name="Google Shape;1714;p1"/>
              <p:cNvCxnSpPr>
                <a:stCxn id="116" idx="3"/>
                <a:endCxn id="115" idx="1"/>
              </p:cNvCxnSpPr>
              <p:nvPr/>
            </p:nvCxnSpPr>
            <p:spPr>
              <a:xfrm>
                <a:off x="7529349" y="657610"/>
                <a:ext cx="183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8" name="Google Shape;1715;p1"/>
              <p:cNvCxnSpPr/>
              <p:nvPr/>
            </p:nvCxnSpPr>
            <p:spPr>
              <a:xfrm rot="10800000" flipH="1">
                <a:off x="7070441" y="199338"/>
                <a:ext cx="715500" cy="320700"/>
              </a:xfrm>
              <a:prstGeom prst="bentConnector3">
                <a:avLst>
                  <a:gd name="adj1" fmla="val 46758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9" name="Google Shape;1716;p1"/>
              <p:cNvCxnSpPr>
                <a:endCxn id="115" idx="3"/>
              </p:cNvCxnSpPr>
              <p:nvPr/>
            </p:nvCxnSpPr>
            <p:spPr>
              <a:xfrm>
                <a:off x="7775675" y="198900"/>
                <a:ext cx="699900" cy="458700"/>
              </a:xfrm>
              <a:prstGeom prst="bentConnector3">
                <a:avLst>
                  <a:gd name="adj1" fmla="val 200587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0" name="Google Shape;1717;p1"/>
              <p:cNvCxnSpPr/>
              <p:nvPr/>
            </p:nvCxnSpPr>
            <p:spPr>
              <a:xfrm>
                <a:off x="6725056" y="805271"/>
                <a:ext cx="347700" cy="4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1" name="Google Shape;1718;p1"/>
              <p:cNvCxnSpPr>
                <a:endCxn id="116" idx="2"/>
              </p:cNvCxnSpPr>
              <p:nvPr/>
            </p:nvCxnSpPr>
            <p:spPr>
              <a:xfrm rot="10800000" flipH="1">
                <a:off x="6721449" y="883510"/>
                <a:ext cx="579000" cy="239700"/>
              </a:xfrm>
              <a:prstGeom prst="bentConnector2">
                <a:avLst/>
              </a:prstGeom>
              <a:noFill/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2" name="Google Shape;1719;p1"/>
              <p:cNvCxnSpPr>
                <a:endCxn id="115" idx="3"/>
              </p:cNvCxnSpPr>
              <p:nvPr/>
            </p:nvCxnSpPr>
            <p:spPr>
              <a:xfrm rot="10800000">
                <a:off x="8475575" y="657600"/>
                <a:ext cx="258300" cy="1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82" name="Google Shape;1720;p1"/>
            <p:cNvGrpSpPr/>
            <p:nvPr/>
          </p:nvGrpSpPr>
          <p:grpSpPr>
            <a:xfrm>
              <a:off x="6079081" y="869000"/>
              <a:ext cx="2012426" cy="939238"/>
              <a:chOff x="6721449" y="198900"/>
              <a:chExt cx="2012426" cy="939238"/>
            </a:xfrm>
          </p:grpSpPr>
          <p:cxnSp>
            <p:nvCxnSpPr>
              <p:cNvPr id="97" name="Google Shape;1721;p1"/>
              <p:cNvCxnSpPr/>
              <p:nvPr/>
            </p:nvCxnSpPr>
            <p:spPr>
              <a:xfrm>
                <a:off x="7712374" y="823800"/>
                <a:ext cx="236700" cy="3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98" name="Google Shape;1722;p1"/>
              <p:cNvCxnSpPr>
                <a:stCxn id="102" idx="1"/>
                <a:endCxn id="102" idx="3"/>
              </p:cNvCxnSpPr>
              <p:nvPr/>
            </p:nvCxnSpPr>
            <p:spPr>
              <a:xfrm>
                <a:off x="7712375" y="657600"/>
                <a:ext cx="763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99" name="Google Shape;1724;p1"/>
              <p:cNvSpPr/>
              <p:nvPr/>
            </p:nvSpPr>
            <p:spPr>
              <a:xfrm>
                <a:off x="7849394" y="502800"/>
                <a:ext cx="478500" cy="3096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725;p1"/>
              <p:cNvSpPr/>
              <p:nvPr/>
            </p:nvSpPr>
            <p:spPr>
              <a:xfrm>
                <a:off x="7849240" y="502738"/>
                <a:ext cx="478500" cy="6354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726;p1"/>
              <p:cNvSpPr/>
              <p:nvPr/>
            </p:nvSpPr>
            <p:spPr>
              <a:xfrm rot="5400000" flipH="1">
                <a:off x="7875563" y="763270"/>
                <a:ext cx="76200" cy="128700"/>
              </a:xfrm>
              <a:prstGeom prst="triangle">
                <a:avLst>
                  <a:gd name="adj" fmla="val 54290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723;p1"/>
              <p:cNvSpPr txBox="1"/>
              <p:nvPr/>
            </p:nvSpPr>
            <p:spPr>
              <a:xfrm>
                <a:off x="7712375" y="502800"/>
                <a:ext cx="763200" cy="30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" sz="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727;p1"/>
              <p:cNvSpPr/>
              <p:nvPr/>
            </p:nvSpPr>
            <p:spPr>
              <a:xfrm>
                <a:off x="7071549" y="431710"/>
                <a:ext cx="457800" cy="4518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04" name="Google Shape;1728;p1"/>
              <p:cNvCxnSpPr>
                <a:stCxn id="103" idx="3"/>
                <a:endCxn id="102" idx="1"/>
              </p:cNvCxnSpPr>
              <p:nvPr/>
            </p:nvCxnSpPr>
            <p:spPr>
              <a:xfrm>
                <a:off x="7529349" y="657610"/>
                <a:ext cx="183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05" name="Google Shape;1729;p1"/>
              <p:cNvCxnSpPr/>
              <p:nvPr/>
            </p:nvCxnSpPr>
            <p:spPr>
              <a:xfrm rot="10800000" flipH="1">
                <a:off x="7070441" y="199338"/>
                <a:ext cx="715500" cy="320700"/>
              </a:xfrm>
              <a:prstGeom prst="bentConnector3">
                <a:avLst>
                  <a:gd name="adj1" fmla="val 71424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06" name="Google Shape;1730;p1"/>
              <p:cNvCxnSpPr>
                <a:endCxn id="102" idx="3"/>
              </p:cNvCxnSpPr>
              <p:nvPr/>
            </p:nvCxnSpPr>
            <p:spPr>
              <a:xfrm>
                <a:off x="7775675" y="198900"/>
                <a:ext cx="699900" cy="458700"/>
              </a:xfrm>
              <a:prstGeom prst="bentConnector3">
                <a:avLst>
                  <a:gd name="adj1" fmla="val 225803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07" name="Google Shape;1731;p1"/>
              <p:cNvCxnSpPr/>
              <p:nvPr/>
            </p:nvCxnSpPr>
            <p:spPr>
              <a:xfrm>
                <a:off x="6725056" y="805271"/>
                <a:ext cx="347700" cy="4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08" name="Google Shape;1732;p1"/>
              <p:cNvCxnSpPr>
                <a:endCxn id="103" idx="2"/>
              </p:cNvCxnSpPr>
              <p:nvPr/>
            </p:nvCxnSpPr>
            <p:spPr>
              <a:xfrm rot="10800000" flipH="1">
                <a:off x="6721449" y="883510"/>
                <a:ext cx="579000" cy="239700"/>
              </a:xfrm>
              <a:prstGeom prst="bentConnector2">
                <a:avLst/>
              </a:prstGeom>
              <a:noFill/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09" name="Google Shape;1733;p1"/>
              <p:cNvCxnSpPr>
                <a:endCxn id="102" idx="3"/>
              </p:cNvCxnSpPr>
              <p:nvPr/>
            </p:nvCxnSpPr>
            <p:spPr>
              <a:xfrm rot="10800000">
                <a:off x="8475575" y="657600"/>
                <a:ext cx="258300" cy="1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83" name="Google Shape;1734;p1"/>
            <p:cNvGrpSpPr/>
            <p:nvPr/>
          </p:nvGrpSpPr>
          <p:grpSpPr>
            <a:xfrm>
              <a:off x="5800775" y="1138150"/>
              <a:ext cx="2012426" cy="939238"/>
              <a:chOff x="6721449" y="198900"/>
              <a:chExt cx="2012426" cy="939238"/>
            </a:xfrm>
          </p:grpSpPr>
          <p:cxnSp>
            <p:nvCxnSpPr>
              <p:cNvPr id="84" name="Google Shape;1735;p1"/>
              <p:cNvCxnSpPr/>
              <p:nvPr/>
            </p:nvCxnSpPr>
            <p:spPr>
              <a:xfrm>
                <a:off x="7712374" y="823800"/>
                <a:ext cx="236700" cy="3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5" name="Google Shape;1736;p1"/>
              <p:cNvCxnSpPr>
                <a:stCxn id="89" idx="1"/>
                <a:endCxn id="89" idx="3"/>
              </p:cNvCxnSpPr>
              <p:nvPr/>
            </p:nvCxnSpPr>
            <p:spPr>
              <a:xfrm>
                <a:off x="7712375" y="657600"/>
                <a:ext cx="763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86" name="Google Shape;1738;p1"/>
              <p:cNvSpPr/>
              <p:nvPr/>
            </p:nvSpPr>
            <p:spPr>
              <a:xfrm>
                <a:off x="7849394" y="502800"/>
                <a:ext cx="478500" cy="3096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1739;p1"/>
              <p:cNvSpPr/>
              <p:nvPr/>
            </p:nvSpPr>
            <p:spPr>
              <a:xfrm>
                <a:off x="7849240" y="502738"/>
                <a:ext cx="478500" cy="6354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1740;p1"/>
              <p:cNvSpPr/>
              <p:nvPr/>
            </p:nvSpPr>
            <p:spPr>
              <a:xfrm rot="5400000" flipH="1">
                <a:off x="7875563" y="763270"/>
                <a:ext cx="76200" cy="128700"/>
              </a:xfrm>
              <a:prstGeom prst="triangle">
                <a:avLst>
                  <a:gd name="adj" fmla="val 54290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1737;p1"/>
              <p:cNvSpPr txBox="1"/>
              <p:nvPr/>
            </p:nvSpPr>
            <p:spPr>
              <a:xfrm>
                <a:off x="7712375" y="502800"/>
                <a:ext cx="763200" cy="30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" sz="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1741;p1"/>
              <p:cNvSpPr/>
              <p:nvPr/>
            </p:nvSpPr>
            <p:spPr>
              <a:xfrm>
                <a:off x="7071549" y="431710"/>
                <a:ext cx="457800" cy="4518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91" name="Google Shape;1742;p1"/>
              <p:cNvCxnSpPr>
                <a:stCxn id="90" idx="3"/>
                <a:endCxn id="89" idx="1"/>
              </p:cNvCxnSpPr>
              <p:nvPr/>
            </p:nvCxnSpPr>
            <p:spPr>
              <a:xfrm>
                <a:off x="7529349" y="657610"/>
                <a:ext cx="183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92" name="Google Shape;1743;p1"/>
              <p:cNvCxnSpPr/>
              <p:nvPr/>
            </p:nvCxnSpPr>
            <p:spPr>
              <a:xfrm rot="10800000" flipH="1">
                <a:off x="7070441" y="199338"/>
                <a:ext cx="715500" cy="320700"/>
              </a:xfrm>
              <a:prstGeom prst="bentConnector3">
                <a:avLst>
                  <a:gd name="adj1" fmla="val 110321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93" name="Google Shape;1744;p1"/>
              <p:cNvCxnSpPr>
                <a:endCxn id="89" idx="3"/>
              </p:cNvCxnSpPr>
              <p:nvPr/>
            </p:nvCxnSpPr>
            <p:spPr>
              <a:xfrm>
                <a:off x="7775675" y="198900"/>
                <a:ext cx="699900" cy="458700"/>
              </a:xfrm>
              <a:prstGeom prst="bentConnector3">
                <a:avLst>
                  <a:gd name="adj1" fmla="val 265567"/>
                </a:avLst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94" name="Google Shape;1745;p1"/>
              <p:cNvCxnSpPr/>
              <p:nvPr/>
            </p:nvCxnSpPr>
            <p:spPr>
              <a:xfrm>
                <a:off x="6725056" y="805271"/>
                <a:ext cx="347700" cy="4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95" name="Google Shape;1746;p1"/>
              <p:cNvCxnSpPr>
                <a:endCxn id="90" idx="2"/>
              </p:cNvCxnSpPr>
              <p:nvPr/>
            </p:nvCxnSpPr>
            <p:spPr>
              <a:xfrm rot="10800000" flipH="1">
                <a:off x="6721449" y="883510"/>
                <a:ext cx="579000" cy="239700"/>
              </a:xfrm>
              <a:prstGeom prst="bentConnector2">
                <a:avLst/>
              </a:prstGeom>
              <a:noFill/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96" name="Google Shape;1747;p1"/>
              <p:cNvCxnSpPr>
                <a:endCxn id="89" idx="3"/>
              </p:cNvCxnSpPr>
              <p:nvPr/>
            </p:nvCxnSpPr>
            <p:spPr>
              <a:xfrm rot="10800000">
                <a:off x="8475575" y="657600"/>
                <a:ext cx="258300" cy="1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149" name="Google Shape;1748;p1"/>
          <p:cNvSpPr txBox="1"/>
          <p:nvPr/>
        </p:nvSpPr>
        <p:spPr>
          <a:xfrm>
            <a:off x="7522631" y="2720413"/>
            <a:ext cx="14907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"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 </a:t>
            </a:r>
            <a:endParaRPr sz="6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749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23689" y="3601478"/>
            <a:ext cx="1258875" cy="177460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750;p1"/>
          <p:cNvSpPr txBox="1"/>
          <p:nvPr/>
        </p:nvSpPr>
        <p:spPr>
          <a:xfrm>
            <a:off x="5501935" y="4412780"/>
            <a:ext cx="749400" cy="5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D0</a:t>
            </a:r>
            <a:endParaRPr sz="2400"/>
          </a:p>
        </p:txBody>
      </p:sp>
      <p:sp>
        <p:nvSpPr>
          <p:cNvPr id="152" name="Google Shape;1751;p1"/>
          <p:cNvSpPr txBox="1"/>
          <p:nvPr/>
        </p:nvSpPr>
        <p:spPr>
          <a:xfrm>
            <a:off x="9920335" y="1228630"/>
            <a:ext cx="1002000" cy="5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D31</a:t>
            </a:r>
            <a:endParaRPr sz="2400"/>
          </a:p>
        </p:txBody>
      </p:sp>
      <p:sp>
        <p:nvSpPr>
          <p:cNvPr id="153" name="Google Shape;1752;p1"/>
          <p:cNvSpPr/>
          <p:nvPr/>
        </p:nvSpPr>
        <p:spPr>
          <a:xfrm rot="-2180062">
            <a:off x="4882473" y="2001081"/>
            <a:ext cx="6746875" cy="2826904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753;p1"/>
          <p:cNvSpPr txBox="1"/>
          <p:nvPr/>
        </p:nvSpPr>
        <p:spPr>
          <a:xfrm>
            <a:off x="8762610" y="3102005"/>
            <a:ext cx="1903800" cy="5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Register R0</a:t>
            </a:r>
            <a:endParaRPr sz="1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73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4481384" cy="599345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5" name="Textfeld 4"/>
          <p:cNvSpPr txBox="1"/>
          <p:nvPr/>
        </p:nvSpPr>
        <p:spPr>
          <a:xfrm>
            <a:off x="123567" y="449179"/>
            <a:ext cx="6458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smtClean="0"/>
              <a:t>STM32L152RET Mikrocontroller</a:t>
            </a:r>
            <a:endParaRPr lang="de-DE" sz="3600" dirty="0"/>
          </a:p>
        </p:txBody>
      </p:sp>
      <p:sp>
        <p:nvSpPr>
          <p:cNvPr id="4" name="Textfeld 3"/>
          <p:cNvSpPr txBox="1"/>
          <p:nvPr/>
        </p:nvSpPr>
        <p:spPr>
          <a:xfrm>
            <a:off x="329514" y="1497439"/>
            <a:ext cx="2841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CPU als Informations-logik</a:t>
            </a:r>
            <a:endParaRPr lang="de-DE" sz="3200" dirty="0"/>
          </a:p>
        </p:txBody>
      </p:sp>
      <p:grpSp>
        <p:nvGrpSpPr>
          <p:cNvPr id="159" name="Gruppieren 158"/>
          <p:cNvGrpSpPr/>
          <p:nvPr/>
        </p:nvGrpSpPr>
        <p:grpSpPr>
          <a:xfrm>
            <a:off x="3227125" y="1789826"/>
            <a:ext cx="8964875" cy="4958700"/>
            <a:chOff x="179250" y="142325"/>
            <a:chExt cx="8964875" cy="4958700"/>
          </a:xfrm>
        </p:grpSpPr>
        <p:sp>
          <p:nvSpPr>
            <p:cNvPr id="6" name="Google Shape;508;p4"/>
            <p:cNvSpPr/>
            <p:nvPr/>
          </p:nvSpPr>
          <p:spPr>
            <a:xfrm>
              <a:off x="6356503" y="3491178"/>
              <a:ext cx="605400" cy="5271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509;p4"/>
            <p:cNvSpPr/>
            <p:nvPr/>
          </p:nvSpPr>
          <p:spPr>
            <a:xfrm>
              <a:off x="1494175" y="3622825"/>
              <a:ext cx="4862100" cy="3195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510;p4"/>
            <p:cNvSpPr/>
            <p:nvPr/>
          </p:nvSpPr>
          <p:spPr>
            <a:xfrm>
              <a:off x="1693027" y="3627779"/>
              <a:ext cx="242100" cy="309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sz="14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511;p4"/>
            <p:cNvSpPr/>
            <p:nvPr/>
          </p:nvSpPr>
          <p:spPr>
            <a:xfrm>
              <a:off x="2177227" y="3622829"/>
              <a:ext cx="242100" cy="309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sz="14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512;p4"/>
            <p:cNvSpPr/>
            <p:nvPr/>
          </p:nvSpPr>
          <p:spPr>
            <a:xfrm>
              <a:off x="6114202" y="3627775"/>
              <a:ext cx="242100" cy="309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513;p4"/>
            <p:cNvSpPr/>
            <p:nvPr/>
          </p:nvSpPr>
          <p:spPr>
            <a:xfrm>
              <a:off x="5161425" y="2093675"/>
              <a:ext cx="180600" cy="1137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514;p4"/>
            <p:cNvSpPr/>
            <p:nvPr/>
          </p:nvSpPr>
          <p:spPr>
            <a:xfrm>
              <a:off x="4929125" y="2117375"/>
              <a:ext cx="165900" cy="900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515;p4"/>
            <p:cNvSpPr/>
            <p:nvPr/>
          </p:nvSpPr>
          <p:spPr>
            <a:xfrm rot="10800000" flipH="1">
              <a:off x="3484725" y="524475"/>
              <a:ext cx="162900" cy="105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516;p4"/>
            <p:cNvSpPr/>
            <p:nvPr/>
          </p:nvSpPr>
          <p:spPr>
            <a:xfrm>
              <a:off x="3482350" y="421100"/>
              <a:ext cx="165900" cy="1011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517;p4"/>
            <p:cNvSpPr/>
            <p:nvPr/>
          </p:nvSpPr>
          <p:spPr>
            <a:xfrm>
              <a:off x="3482350" y="2788800"/>
              <a:ext cx="73500" cy="1101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518;p4"/>
            <p:cNvSpPr/>
            <p:nvPr/>
          </p:nvSpPr>
          <p:spPr>
            <a:xfrm rot="10800000" flipH="1">
              <a:off x="3488625" y="1615200"/>
              <a:ext cx="180600" cy="1101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519;p4"/>
            <p:cNvSpPr/>
            <p:nvPr/>
          </p:nvSpPr>
          <p:spPr>
            <a:xfrm rot="10800000" flipH="1">
              <a:off x="3486150" y="418600"/>
              <a:ext cx="181500" cy="2172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520;p4"/>
            <p:cNvSpPr/>
            <p:nvPr/>
          </p:nvSpPr>
          <p:spPr>
            <a:xfrm rot="10800000" flipH="1">
              <a:off x="3486150" y="1507250"/>
              <a:ext cx="181500" cy="2172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" name="Google Shape;521;p4"/>
            <p:cNvGrpSpPr/>
            <p:nvPr/>
          </p:nvGrpSpPr>
          <p:grpSpPr>
            <a:xfrm>
              <a:off x="3969597" y="1647740"/>
              <a:ext cx="478565" cy="635518"/>
              <a:chOff x="3619500" y="1618925"/>
              <a:chExt cx="538500" cy="952800"/>
            </a:xfrm>
          </p:grpSpPr>
          <p:sp>
            <p:nvSpPr>
              <p:cNvPr id="20" name="Google Shape;522;p4"/>
              <p:cNvSpPr/>
              <p:nvPr/>
            </p:nvSpPr>
            <p:spPr>
              <a:xfrm>
                <a:off x="3619500" y="1618925"/>
                <a:ext cx="538500" cy="9528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" sz="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R1</a:t>
                </a: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523;p4"/>
              <p:cNvSpPr/>
              <p:nvPr/>
            </p:nvSpPr>
            <p:spPr>
              <a:xfrm rot="5400000" flipH="1">
                <a:off x="3634800" y="2033525"/>
                <a:ext cx="114300" cy="144900"/>
              </a:xfrm>
              <a:prstGeom prst="triangle">
                <a:avLst>
                  <a:gd name="adj" fmla="val 54290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" name="Google Shape;524;p4"/>
            <p:cNvSpPr/>
            <p:nvPr/>
          </p:nvSpPr>
          <p:spPr>
            <a:xfrm>
              <a:off x="3969750" y="559150"/>
              <a:ext cx="478500" cy="309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525;p4"/>
            <p:cNvGrpSpPr/>
            <p:nvPr/>
          </p:nvGrpSpPr>
          <p:grpSpPr>
            <a:xfrm>
              <a:off x="3969597" y="559090"/>
              <a:ext cx="478565" cy="635518"/>
              <a:chOff x="3619500" y="1618925"/>
              <a:chExt cx="538500" cy="952800"/>
            </a:xfrm>
          </p:grpSpPr>
          <p:sp>
            <p:nvSpPr>
              <p:cNvPr id="24" name="Google Shape;526;p4"/>
              <p:cNvSpPr/>
              <p:nvPr/>
            </p:nvSpPr>
            <p:spPr>
              <a:xfrm>
                <a:off x="3619500" y="1618925"/>
                <a:ext cx="538500" cy="9528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" sz="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R0</a:t>
                </a: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527;p4"/>
              <p:cNvSpPr/>
              <p:nvPr/>
            </p:nvSpPr>
            <p:spPr>
              <a:xfrm rot="5400000" flipH="1">
                <a:off x="3634800" y="2033525"/>
                <a:ext cx="114300" cy="144900"/>
              </a:xfrm>
              <a:prstGeom prst="triangle">
                <a:avLst>
                  <a:gd name="adj" fmla="val 54290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" name="Google Shape;528;p4"/>
            <p:cNvSpPr txBox="1"/>
            <p:nvPr/>
          </p:nvSpPr>
          <p:spPr>
            <a:xfrm>
              <a:off x="3984300" y="559150"/>
              <a:ext cx="441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  Q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7" name="Google Shape;529;p4"/>
            <p:cNvCxnSpPr>
              <a:stCxn id="13" idx="1"/>
            </p:cNvCxnSpPr>
            <p:nvPr/>
          </p:nvCxnSpPr>
          <p:spPr>
            <a:xfrm flipH="1">
              <a:off x="3240525" y="577275"/>
              <a:ext cx="244200" cy="27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" name="Google Shape;530;p4"/>
            <p:cNvCxnSpPr>
              <a:stCxn id="14" idx="3"/>
              <a:endCxn id="22" idx="1"/>
            </p:cNvCxnSpPr>
            <p:nvPr/>
          </p:nvCxnSpPr>
          <p:spPr>
            <a:xfrm>
              <a:off x="3648250" y="471650"/>
              <a:ext cx="321600" cy="242400"/>
            </a:xfrm>
            <a:prstGeom prst="bentConnector3">
              <a:avLst>
                <a:gd name="adj1" fmla="val 49984"/>
              </a:avLst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29" name="Google Shape;531;p4"/>
            <p:cNvGrpSpPr/>
            <p:nvPr/>
          </p:nvGrpSpPr>
          <p:grpSpPr>
            <a:xfrm>
              <a:off x="3482350" y="471650"/>
              <a:ext cx="1406900" cy="561800"/>
              <a:chOff x="3482350" y="471650"/>
              <a:chExt cx="1406900" cy="561800"/>
            </a:xfrm>
          </p:grpSpPr>
          <p:cxnSp>
            <p:nvCxnSpPr>
              <p:cNvPr id="30" name="Google Shape;532;p4"/>
              <p:cNvCxnSpPr>
                <a:stCxn id="22" idx="3"/>
                <a:endCxn id="48" idx="1"/>
              </p:cNvCxnSpPr>
              <p:nvPr/>
            </p:nvCxnSpPr>
            <p:spPr>
              <a:xfrm>
                <a:off x="4448250" y="713950"/>
                <a:ext cx="441000" cy="319500"/>
              </a:xfrm>
              <a:prstGeom prst="bentConnector3">
                <a:avLst>
                  <a:gd name="adj1" fmla="val 49997"/>
                </a:avLst>
              </a:pr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1" name="Google Shape;534;p4"/>
              <p:cNvCxnSpPr>
                <a:stCxn id="14" idx="1"/>
                <a:endCxn id="22" idx="3"/>
              </p:cNvCxnSpPr>
              <p:nvPr/>
            </p:nvCxnSpPr>
            <p:spPr>
              <a:xfrm>
                <a:off x="3482350" y="471650"/>
                <a:ext cx="966000" cy="242400"/>
              </a:xfrm>
              <a:prstGeom prst="bentConnector5">
                <a:avLst>
                  <a:gd name="adj1" fmla="val -8185"/>
                  <a:gd name="adj2" fmla="val -67261"/>
                  <a:gd name="adj3" fmla="val 122886"/>
                </a:avLst>
              </a:pr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cxnSp>
          <p:nvCxnSpPr>
            <p:cNvPr id="32" name="Google Shape;535;p4"/>
            <p:cNvCxnSpPr/>
            <p:nvPr/>
          </p:nvCxnSpPr>
          <p:spPr>
            <a:xfrm>
              <a:off x="3648250" y="1560300"/>
              <a:ext cx="321600" cy="242400"/>
            </a:xfrm>
            <a:prstGeom prst="bentConnector3">
              <a:avLst>
                <a:gd name="adj1" fmla="val 49984"/>
              </a:avLst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33" name="Google Shape;536;p4"/>
            <p:cNvGrpSpPr/>
            <p:nvPr/>
          </p:nvGrpSpPr>
          <p:grpSpPr>
            <a:xfrm>
              <a:off x="3969597" y="2822240"/>
              <a:ext cx="478565" cy="635518"/>
              <a:chOff x="3619500" y="1618925"/>
              <a:chExt cx="538500" cy="952800"/>
            </a:xfrm>
          </p:grpSpPr>
          <p:sp>
            <p:nvSpPr>
              <p:cNvPr id="34" name="Google Shape;537;p4"/>
              <p:cNvSpPr/>
              <p:nvPr/>
            </p:nvSpPr>
            <p:spPr>
              <a:xfrm>
                <a:off x="3619500" y="1618925"/>
                <a:ext cx="538500" cy="9528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lang="en" sz="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R2</a:t>
                </a: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538;p4"/>
              <p:cNvSpPr/>
              <p:nvPr/>
            </p:nvSpPr>
            <p:spPr>
              <a:xfrm rot="5400000" flipH="1">
                <a:off x="3634800" y="2033525"/>
                <a:ext cx="114300" cy="144900"/>
              </a:xfrm>
              <a:prstGeom prst="triangle">
                <a:avLst>
                  <a:gd name="adj" fmla="val 54290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6" name="Google Shape;539;p4"/>
            <p:cNvCxnSpPr/>
            <p:nvPr/>
          </p:nvCxnSpPr>
          <p:spPr>
            <a:xfrm>
              <a:off x="3648250" y="2734800"/>
              <a:ext cx="321600" cy="242400"/>
            </a:xfrm>
            <a:prstGeom prst="bentConnector3">
              <a:avLst>
                <a:gd name="adj1" fmla="val 49984"/>
              </a:avLst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7" name="Google Shape;540;p4"/>
            <p:cNvSpPr/>
            <p:nvPr/>
          </p:nvSpPr>
          <p:spPr>
            <a:xfrm rot="10800000" flipH="1">
              <a:off x="3486150" y="2681750"/>
              <a:ext cx="181500" cy="2172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541;p4"/>
            <p:cNvSpPr txBox="1"/>
            <p:nvPr/>
          </p:nvSpPr>
          <p:spPr>
            <a:xfrm>
              <a:off x="3969850" y="1647750"/>
              <a:ext cx="441000" cy="30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  Q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542;p4"/>
            <p:cNvSpPr txBox="1"/>
            <p:nvPr/>
          </p:nvSpPr>
          <p:spPr>
            <a:xfrm>
              <a:off x="3969850" y="2846650"/>
              <a:ext cx="4785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  Q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0" name="Google Shape;543;p4"/>
            <p:cNvGrpSpPr/>
            <p:nvPr/>
          </p:nvGrpSpPr>
          <p:grpSpPr>
            <a:xfrm>
              <a:off x="3482350" y="1275750"/>
              <a:ext cx="1407000" cy="526950"/>
              <a:chOff x="3482350" y="1275750"/>
              <a:chExt cx="1407000" cy="526950"/>
            </a:xfrm>
          </p:grpSpPr>
          <p:cxnSp>
            <p:nvCxnSpPr>
              <p:cNvPr id="41" name="Google Shape;544;p4"/>
              <p:cNvCxnSpPr/>
              <p:nvPr/>
            </p:nvCxnSpPr>
            <p:spPr>
              <a:xfrm>
                <a:off x="3482350" y="1560300"/>
                <a:ext cx="966000" cy="242400"/>
              </a:xfrm>
              <a:prstGeom prst="bentConnector5">
                <a:avLst>
                  <a:gd name="adj1" fmla="val -8185"/>
                  <a:gd name="adj2" fmla="val -67261"/>
                  <a:gd name="adj3" fmla="val 111321"/>
                </a:avLst>
              </a:pr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2" name="Google Shape;545;p4"/>
              <p:cNvCxnSpPr>
                <a:stCxn id="38" idx="3"/>
                <a:endCxn id="49" idx="1"/>
              </p:cNvCxnSpPr>
              <p:nvPr/>
            </p:nvCxnSpPr>
            <p:spPr>
              <a:xfrm rot="10800000" flipH="1">
                <a:off x="4410850" y="1275750"/>
                <a:ext cx="478500" cy="526800"/>
              </a:xfrm>
              <a:prstGeom prst="bentConnector3">
                <a:avLst>
                  <a:gd name="adj1" fmla="val 29722"/>
                </a:avLst>
              </a:pr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3" name="Google Shape;547;p4"/>
            <p:cNvGrpSpPr/>
            <p:nvPr/>
          </p:nvGrpSpPr>
          <p:grpSpPr>
            <a:xfrm>
              <a:off x="3482350" y="1519200"/>
              <a:ext cx="1410300" cy="1458000"/>
              <a:chOff x="3482350" y="1519200"/>
              <a:chExt cx="1410300" cy="1458000"/>
            </a:xfrm>
          </p:grpSpPr>
          <p:cxnSp>
            <p:nvCxnSpPr>
              <p:cNvPr id="44" name="Google Shape;548;p4"/>
              <p:cNvCxnSpPr/>
              <p:nvPr/>
            </p:nvCxnSpPr>
            <p:spPr>
              <a:xfrm>
                <a:off x="3482350" y="2734800"/>
                <a:ext cx="966000" cy="242400"/>
              </a:xfrm>
              <a:prstGeom prst="bentConnector5">
                <a:avLst>
                  <a:gd name="adj1" fmla="val -8185"/>
                  <a:gd name="adj2" fmla="val -67261"/>
                  <a:gd name="adj3" fmla="val 122886"/>
                </a:avLst>
              </a:pr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5" name="Google Shape;549;p4"/>
              <p:cNvCxnSpPr>
                <a:stCxn id="47" idx="1"/>
                <a:endCxn id="39" idx="3"/>
              </p:cNvCxnSpPr>
              <p:nvPr/>
            </p:nvCxnSpPr>
            <p:spPr>
              <a:xfrm flipH="1">
                <a:off x="4448350" y="1519200"/>
                <a:ext cx="444300" cy="1449300"/>
              </a:xfrm>
              <a:prstGeom prst="bentConnector3">
                <a:avLst>
                  <a:gd name="adj1" fmla="val 50000"/>
                </a:avLst>
              </a:pr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6" name="Google Shape;551;p4"/>
            <p:cNvGrpSpPr/>
            <p:nvPr/>
          </p:nvGrpSpPr>
          <p:grpSpPr>
            <a:xfrm>
              <a:off x="4889225" y="912250"/>
              <a:ext cx="321631" cy="972800"/>
              <a:chOff x="4889225" y="912250"/>
              <a:chExt cx="321631" cy="972800"/>
            </a:xfrm>
          </p:grpSpPr>
          <p:sp>
            <p:nvSpPr>
              <p:cNvPr id="47" name="Google Shape;550;p4"/>
              <p:cNvSpPr/>
              <p:nvPr/>
            </p:nvSpPr>
            <p:spPr>
              <a:xfrm rot="10800000" flipH="1">
                <a:off x="4892650" y="1397250"/>
                <a:ext cx="318000" cy="2439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533;p4"/>
              <p:cNvSpPr/>
              <p:nvPr/>
            </p:nvSpPr>
            <p:spPr>
              <a:xfrm>
                <a:off x="4889225" y="912250"/>
                <a:ext cx="321600" cy="2424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546;p4"/>
              <p:cNvSpPr/>
              <p:nvPr/>
            </p:nvSpPr>
            <p:spPr>
              <a:xfrm>
                <a:off x="4889225" y="1154650"/>
                <a:ext cx="321600" cy="2424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52;p4"/>
              <p:cNvSpPr/>
              <p:nvPr/>
            </p:nvSpPr>
            <p:spPr>
              <a:xfrm rot="10800000" flipH="1">
                <a:off x="4892856" y="1641150"/>
                <a:ext cx="318000" cy="2439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" name="Google Shape;553;p4"/>
            <p:cNvGrpSpPr/>
            <p:nvPr/>
          </p:nvGrpSpPr>
          <p:grpSpPr>
            <a:xfrm>
              <a:off x="3482325" y="577275"/>
              <a:ext cx="2717400" cy="2266575"/>
              <a:chOff x="3482325" y="577275"/>
              <a:chExt cx="2717400" cy="2266575"/>
            </a:xfrm>
          </p:grpSpPr>
          <p:cxnSp>
            <p:nvCxnSpPr>
              <p:cNvPr id="52" name="Google Shape;554;p4"/>
              <p:cNvCxnSpPr>
                <a:stCxn id="13" idx="1"/>
                <a:endCxn id="75" idx="3"/>
              </p:cNvCxnSpPr>
              <p:nvPr/>
            </p:nvCxnSpPr>
            <p:spPr>
              <a:xfrm>
                <a:off x="3484725" y="577275"/>
                <a:ext cx="2715000" cy="983100"/>
              </a:xfrm>
              <a:prstGeom prst="bentConnector5">
                <a:avLst>
                  <a:gd name="adj1" fmla="val -8751"/>
                  <a:gd name="adj2" fmla="val -45074"/>
                  <a:gd name="adj3" fmla="val 108749"/>
                </a:avLst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3" name="Google Shape;556;p4"/>
              <p:cNvCxnSpPr>
                <a:stCxn id="16" idx="1"/>
                <a:endCxn id="15" idx="1"/>
              </p:cNvCxnSpPr>
              <p:nvPr/>
            </p:nvCxnSpPr>
            <p:spPr>
              <a:xfrm flipH="1">
                <a:off x="3482325" y="1670250"/>
                <a:ext cx="6300" cy="1173600"/>
              </a:xfrm>
              <a:prstGeom prst="bentConnector3">
                <a:avLst>
                  <a:gd name="adj1" fmla="val 3879365"/>
                </a:avLst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4" name="Google Shape;557;p4"/>
              <p:cNvCxnSpPr>
                <a:stCxn id="13" idx="1"/>
                <a:endCxn id="16" idx="1"/>
              </p:cNvCxnSpPr>
              <p:nvPr/>
            </p:nvCxnSpPr>
            <p:spPr>
              <a:xfrm>
                <a:off x="3484725" y="577275"/>
                <a:ext cx="3900" cy="1092900"/>
              </a:xfrm>
              <a:prstGeom prst="bentConnector3">
                <a:avLst>
                  <a:gd name="adj1" fmla="val -6105769"/>
                </a:avLst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55" name="Google Shape;558;p4"/>
            <p:cNvSpPr/>
            <p:nvPr/>
          </p:nvSpPr>
          <p:spPr>
            <a:xfrm>
              <a:off x="2441625" y="1195100"/>
              <a:ext cx="321600" cy="242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59;p4"/>
            <p:cNvSpPr/>
            <p:nvPr/>
          </p:nvSpPr>
          <p:spPr>
            <a:xfrm>
              <a:off x="2441625" y="1437500"/>
              <a:ext cx="321600" cy="242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60;p4"/>
            <p:cNvSpPr/>
            <p:nvPr/>
          </p:nvSpPr>
          <p:spPr>
            <a:xfrm rot="10800000" flipH="1">
              <a:off x="2445256" y="1924000"/>
              <a:ext cx="318000" cy="243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8" name="Google Shape;561;p4"/>
            <p:cNvCxnSpPr>
              <a:stCxn id="55" idx="3"/>
              <a:endCxn id="13" idx="0"/>
            </p:cNvCxnSpPr>
            <p:nvPr/>
          </p:nvCxnSpPr>
          <p:spPr>
            <a:xfrm rot="10800000" flipH="1">
              <a:off x="2763225" y="630200"/>
              <a:ext cx="803100" cy="686100"/>
            </a:xfrm>
            <a:prstGeom prst="bentConnector2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9" name="Google Shape;562;p4"/>
            <p:cNvCxnSpPr>
              <a:stCxn id="56" idx="3"/>
              <a:endCxn id="18" idx="0"/>
            </p:cNvCxnSpPr>
            <p:nvPr/>
          </p:nvCxnSpPr>
          <p:spPr>
            <a:xfrm>
              <a:off x="2763225" y="1558700"/>
              <a:ext cx="813600" cy="165900"/>
            </a:xfrm>
            <a:prstGeom prst="bentConnector4">
              <a:avLst>
                <a:gd name="adj1" fmla="val 44428"/>
                <a:gd name="adj2" fmla="val 243445"/>
              </a:avLst>
            </a:pr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0" name="Google Shape;563;p4"/>
            <p:cNvCxnSpPr>
              <a:stCxn id="61" idx="3"/>
              <a:endCxn id="37" idx="0"/>
            </p:cNvCxnSpPr>
            <p:nvPr/>
          </p:nvCxnSpPr>
          <p:spPr>
            <a:xfrm>
              <a:off x="2763050" y="1802050"/>
              <a:ext cx="813900" cy="1096800"/>
            </a:xfrm>
            <a:prstGeom prst="bentConnector4">
              <a:avLst>
                <a:gd name="adj1" fmla="val 29920"/>
                <a:gd name="adj2" fmla="val 121720"/>
              </a:avLst>
            </a:pr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1" name="Google Shape;564;p4"/>
            <p:cNvSpPr/>
            <p:nvPr/>
          </p:nvSpPr>
          <p:spPr>
            <a:xfrm rot="10800000" flipH="1">
              <a:off x="2445050" y="1680100"/>
              <a:ext cx="318000" cy="243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565;p4"/>
            <p:cNvSpPr/>
            <p:nvPr/>
          </p:nvSpPr>
          <p:spPr>
            <a:xfrm>
              <a:off x="2066500" y="1195950"/>
              <a:ext cx="700500" cy="972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De-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MUX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3" name="Google Shape;566;p4"/>
            <p:cNvCxnSpPr>
              <a:stCxn id="62" idx="1"/>
              <a:endCxn id="68" idx="3"/>
            </p:cNvCxnSpPr>
            <p:nvPr/>
          </p:nvCxnSpPr>
          <p:spPr>
            <a:xfrm rot="10800000">
              <a:off x="1843600" y="1682400"/>
              <a:ext cx="222900" cy="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4" name="Google Shape;568;p4"/>
            <p:cNvSpPr/>
            <p:nvPr/>
          </p:nvSpPr>
          <p:spPr>
            <a:xfrm>
              <a:off x="4892850" y="912200"/>
              <a:ext cx="478500" cy="12951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MUX</a:t>
              </a:r>
              <a:endPara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569;p4"/>
            <p:cNvSpPr txBox="1"/>
            <p:nvPr/>
          </p:nvSpPr>
          <p:spPr>
            <a:xfrm>
              <a:off x="3403275" y="358975"/>
              <a:ext cx="244500" cy="37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" sz="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" sz="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570;p4"/>
            <p:cNvSpPr txBox="1"/>
            <p:nvPr/>
          </p:nvSpPr>
          <p:spPr>
            <a:xfrm>
              <a:off x="3443050" y="1417025"/>
              <a:ext cx="244500" cy="37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" sz="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" sz="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571;p4"/>
            <p:cNvSpPr txBox="1"/>
            <p:nvPr/>
          </p:nvSpPr>
          <p:spPr>
            <a:xfrm>
              <a:off x="3443925" y="2608025"/>
              <a:ext cx="244500" cy="37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" sz="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" sz="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567;p4"/>
            <p:cNvSpPr/>
            <p:nvPr/>
          </p:nvSpPr>
          <p:spPr>
            <a:xfrm>
              <a:off x="1601525" y="1527600"/>
              <a:ext cx="242100" cy="309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1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1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572;p4"/>
            <p:cNvSpPr txBox="1"/>
            <p:nvPr/>
          </p:nvSpPr>
          <p:spPr>
            <a:xfrm>
              <a:off x="2522550" y="1100750"/>
              <a:ext cx="181500" cy="106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573;p4"/>
            <p:cNvSpPr txBox="1"/>
            <p:nvPr/>
          </p:nvSpPr>
          <p:spPr>
            <a:xfrm>
              <a:off x="4892850" y="864950"/>
              <a:ext cx="244500" cy="106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574;p4"/>
            <p:cNvSpPr txBox="1"/>
            <p:nvPr/>
          </p:nvSpPr>
          <p:spPr>
            <a:xfrm>
              <a:off x="3517941" y="548850"/>
              <a:ext cx="222900" cy="2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575;p4"/>
            <p:cNvSpPr txBox="1"/>
            <p:nvPr/>
          </p:nvSpPr>
          <p:spPr>
            <a:xfrm>
              <a:off x="3517954" y="1641813"/>
              <a:ext cx="222900" cy="2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576;p4"/>
            <p:cNvSpPr txBox="1"/>
            <p:nvPr/>
          </p:nvSpPr>
          <p:spPr>
            <a:xfrm>
              <a:off x="3507151" y="2840800"/>
              <a:ext cx="244500" cy="24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" name="Google Shape;577;p4"/>
            <p:cNvGrpSpPr/>
            <p:nvPr/>
          </p:nvGrpSpPr>
          <p:grpSpPr>
            <a:xfrm>
              <a:off x="5976681" y="1438325"/>
              <a:ext cx="222911" cy="487800"/>
              <a:chOff x="5982250" y="1512050"/>
              <a:chExt cx="222911" cy="487800"/>
            </a:xfrm>
          </p:grpSpPr>
          <p:sp>
            <p:nvSpPr>
              <p:cNvPr id="75" name="Google Shape;555;p4"/>
              <p:cNvSpPr/>
              <p:nvPr/>
            </p:nvSpPr>
            <p:spPr>
              <a:xfrm>
                <a:off x="5982250" y="1512050"/>
                <a:ext cx="222900" cy="2439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578;p4"/>
              <p:cNvSpPr/>
              <p:nvPr/>
            </p:nvSpPr>
            <p:spPr>
              <a:xfrm>
                <a:off x="5982261" y="1755950"/>
                <a:ext cx="222900" cy="2439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77" name="Google Shape;579;p4"/>
            <p:cNvCxnSpPr>
              <a:stCxn id="64" idx="3"/>
              <a:endCxn id="75" idx="1"/>
            </p:cNvCxnSpPr>
            <p:nvPr/>
          </p:nvCxnSpPr>
          <p:spPr>
            <a:xfrm>
              <a:off x="5371350" y="1559750"/>
              <a:ext cx="605400" cy="6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8" name="Google Shape;580;p4"/>
            <p:cNvCxnSpPr>
              <a:stCxn id="11" idx="2"/>
            </p:cNvCxnSpPr>
            <p:nvPr/>
          </p:nvCxnSpPr>
          <p:spPr>
            <a:xfrm>
              <a:off x="5251725" y="2207375"/>
              <a:ext cx="1500" cy="1455000"/>
            </a:xfrm>
            <a:prstGeom prst="straightConnector1">
              <a:avLst/>
            </a:pr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9" name="Google Shape;581;p4"/>
            <p:cNvCxnSpPr>
              <a:stCxn id="12" idx="2"/>
            </p:cNvCxnSpPr>
            <p:nvPr/>
          </p:nvCxnSpPr>
          <p:spPr>
            <a:xfrm>
              <a:off x="5012075" y="2207375"/>
              <a:ext cx="3600" cy="1417800"/>
            </a:xfrm>
            <a:prstGeom prst="straightConnector1">
              <a:avLst/>
            </a:pr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0" name="Google Shape;582;p4"/>
            <p:cNvSpPr/>
            <p:nvPr/>
          </p:nvSpPr>
          <p:spPr>
            <a:xfrm>
              <a:off x="5137352" y="3627775"/>
              <a:ext cx="242100" cy="309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sz="14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583;p4"/>
            <p:cNvSpPr/>
            <p:nvPr/>
          </p:nvSpPr>
          <p:spPr>
            <a:xfrm>
              <a:off x="4891027" y="3627775"/>
              <a:ext cx="242100" cy="309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sz="14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584;p4"/>
            <p:cNvSpPr/>
            <p:nvPr/>
          </p:nvSpPr>
          <p:spPr>
            <a:xfrm>
              <a:off x="5383677" y="3627775"/>
              <a:ext cx="242100" cy="309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sz="14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585;p4"/>
            <p:cNvSpPr/>
            <p:nvPr/>
          </p:nvSpPr>
          <p:spPr>
            <a:xfrm>
              <a:off x="5625777" y="3627775"/>
              <a:ext cx="242100" cy="309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sz="14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586;p4"/>
            <p:cNvSpPr/>
            <p:nvPr/>
          </p:nvSpPr>
          <p:spPr>
            <a:xfrm>
              <a:off x="5876325" y="3627775"/>
              <a:ext cx="244500" cy="309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587;p4"/>
            <p:cNvSpPr/>
            <p:nvPr/>
          </p:nvSpPr>
          <p:spPr>
            <a:xfrm>
              <a:off x="4648915" y="3627780"/>
              <a:ext cx="242100" cy="309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588;p4"/>
            <p:cNvSpPr/>
            <p:nvPr/>
          </p:nvSpPr>
          <p:spPr>
            <a:xfrm>
              <a:off x="4648927" y="3627779"/>
              <a:ext cx="242100" cy="309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sz="14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589;p4"/>
            <p:cNvSpPr/>
            <p:nvPr/>
          </p:nvSpPr>
          <p:spPr>
            <a:xfrm>
              <a:off x="4398384" y="3627766"/>
              <a:ext cx="242100" cy="309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sz="14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590;p4"/>
            <p:cNvSpPr/>
            <p:nvPr/>
          </p:nvSpPr>
          <p:spPr>
            <a:xfrm>
              <a:off x="4147827" y="3627779"/>
              <a:ext cx="242100" cy="309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591;p4"/>
            <p:cNvSpPr/>
            <p:nvPr/>
          </p:nvSpPr>
          <p:spPr>
            <a:xfrm>
              <a:off x="3897277" y="3622829"/>
              <a:ext cx="242100" cy="309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592;p4"/>
            <p:cNvSpPr/>
            <p:nvPr/>
          </p:nvSpPr>
          <p:spPr>
            <a:xfrm>
              <a:off x="3646727" y="3627779"/>
              <a:ext cx="242100" cy="309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593;p4"/>
            <p:cNvSpPr/>
            <p:nvPr/>
          </p:nvSpPr>
          <p:spPr>
            <a:xfrm>
              <a:off x="3396177" y="3626979"/>
              <a:ext cx="242100" cy="309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594;p4"/>
            <p:cNvSpPr/>
            <p:nvPr/>
          </p:nvSpPr>
          <p:spPr>
            <a:xfrm>
              <a:off x="3145627" y="3622829"/>
              <a:ext cx="242100" cy="309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595;p4"/>
            <p:cNvSpPr/>
            <p:nvPr/>
          </p:nvSpPr>
          <p:spPr>
            <a:xfrm>
              <a:off x="2911977" y="3622829"/>
              <a:ext cx="242100" cy="309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sz="14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596;p4"/>
            <p:cNvSpPr/>
            <p:nvPr/>
          </p:nvSpPr>
          <p:spPr>
            <a:xfrm>
              <a:off x="2669877" y="3622829"/>
              <a:ext cx="242100" cy="309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sz="14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597;p4"/>
            <p:cNvSpPr/>
            <p:nvPr/>
          </p:nvSpPr>
          <p:spPr>
            <a:xfrm>
              <a:off x="2427777" y="3627779"/>
              <a:ext cx="242100" cy="309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sz="14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6" name="Google Shape;598;p4"/>
            <p:cNvCxnSpPr>
              <a:endCxn id="10" idx="0"/>
            </p:cNvCxnSpPr>
            <p:nvPr/>
          </p:nvCxnSpPr>
          <p:spPr>
            <a:xfrm rot="-5400000" flipH="1">
              <a:off x="5310952" y="2703475"/>
              <a:ext cx="1701600" cy="147000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7" name="Google Shape;599;p4"/>
            <p:cNvCxnSpPr>
              <a:stCxn id="76" idx="1"/>
              <a:endCxn id="84" idx="0"/>
            </p:cNvCxnSpPr>
            <p:nvPr/>
          </p:nvCxnSpPr>
          <p:spPr>
            <a:xfrm>
              <a:off x="5976692" y="1804175"/>
              <a:ext cx="21900" cy="1823700"/>
            </a:xfrm>
            <a:prstGeom prst="bentConnector4">
              <a:avLst>
                <a:gd name="adj1" fmla="val -1087334"/>
                <a:gd name="adj2" fmla="val 53341"/>
              </a:avLst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8" name="Google Shape;600;p4"/>
            <p:cNvSpPr/>
            <p:nvPr/>
          </p:nvSpPr>
          <p:spPr>
            <a:xfrm>
              <a:off x="2077000" y="1889575"/>
              <a:ext cx="318000" cy="243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601;p4"/>
            <p:cNvSpPr/>
            <p:nvPr/>
          </p:nvSpPr>
          <p:spPr>
            <a:xfrm>
              <a:off x="2420025" y="1889575"/>
              <a:ext cx="318000" cy="243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0" name="Google Shape;602;p4"/>
            <p:cNvCxnSpPr>
              <a:stCxn id="98" idx="2"/>
              <a:endCxn id="94" idx="0"/>
            </p:cNvCxnSpPr>
            <p:nvPr/>
          </p:nvCxnSpPr>
          <p:spPr>
            <a:xfrm rot="-5400000" flipH="1">
              <a:off x="1768750" y="2600725"/>
              <a:ext cx="1489500" cy="555000"/>
            </a:xfrm>
            <a:prstGeom prst="bentConnector3">
              <a:avLst>
                <a:gd name="adj1" fmla="val 87351"/>
              </a:avLst>
            </a:pr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1" name="Google Shape;603;p4"/>
            <p:cNvCxnSpPr>
              <a:stCxn id="99" idx="2"/>
              <a:endCxn id="93" idx="0"/>
            </p:cNvCxnSpPr>
            <p:nvPr/>
          </p:nvCxnSpPr>
          <p:spPr>
            <a:xfrm rot="-5400000" flipH="1">
              <a:off x="2061225" y="2651275"/>
              <a:ext cx="1489500" cy="453900"/>
            </a:xfrm>
            <a:prstGeom prst="bentConnector3">
              <a:avLst>
                <a:gd name="adj1" fmla="val 75244"/>
              </a:avLst>
            </a:prstGeom>
            <a:noFill/>
            <a:ln w="1905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02" name="Google Shape;604;p4"/>
            <p:cNvSpPr txBox="1"/>
            <p:nvPr/>
          </p:nvSpPr>
          <p:spPr>
            <a:xfrm>
              <a:off x="1965875" y="2166600"/>
              <a:ext cx="859200" cy="31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S1     S0</a:t>
              </a:r>
              <a:endPara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605;p4"/>
            <p:cNvSpPr txBox="1"/>
            <p:nvPr/>
          </p:nvSpPr>
          <p:spPr>
            <a:xfrm>
              <a:off x="4929119" y="2166588"/>
              <a:ext cx="859200" cy="31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S1   S0</a:t>
              </a:r>
              <a:endPara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606;p4"/>
            <p:cNvSpPr txBox="1"/>
            <p:nvPr/>
          </p:nvSpPr>
          <p:spPr>
            <a:xfrm>
              <a:off x="5876337" y="1886188"/>
              <a:ext cx="859200" cy="31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</a:t>
              </a:r>
              <a:endPara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607;p4"/>
            <p:cNvSpPr/>
            <p:nvPr/>
          </p:nvSpPr>
          <p:spPr>
            <a:xfrm>
              <a:off x="5985700" y="1446550"/>
              <a:ext cx="222900" cy="4878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608;p4"/>
            <p:cNvSpPr txBox="1"/>
            <p:nvPr/>
          </p:nvSpPr>
          <p:spPr>
            <a:xfrm>
              <a:off x="5936350" y="1446454"/>
              <a:ext cx="321600" cy="44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609;p4"/>
            <p:cNvSpPr/>
            <p:nvPr/>
          </p:nvSpPr>
          <p:spPr>
            <a:xfrm rot="-5400000">
              <a:off x="5593720" y="3797399"/>
              <a:ext cx="326400" cy="71880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610;p4"/>
            <p:cNvSpPr/>
            <p:nvPr/>
          </p:nvSpPr>
          <p:spPr>
            <a:xfrm rot="-5400000">
              <a:off x="4715327" y="3682450"/>
              <a:ext cx="348000" cy="97050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611;p4"/>
            <p:cNvSpPr/>
            <p:nvPr/>
          </p:nvSpPr>
          <p:spPr>
            <a:xfrm rot="-5400000">
              <a:off x="2487800" y="3671000"/>
              <a:ext cx="348300" cy="97170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612;p4"/>
            <p:cNvSpPr txBox="1"/>
            <p:nvPr/>
          </p:nvSpPr>
          <p:spPr>
            <a:xfrm>
              <a:off x="6129272" y="3932437"/>
              <a:ext cx="555000" cy="34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613;p4"/>
            <p:cNvSpPr txBox="1"/>
            <p:nvPr/>
          </p:nvSpPr>
          <p:spPr>
            <a:xfrm>
              <a:off x="5396551" y="4320000"/>
              <a:ext cx="802800" cy="34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I-Data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614;p4"/>
            <p:cNvSpPr txBox="1"/>
            <p:nvPr/>
          </p:nvSpPr>
          <p:spPr>
            <a:xfrm>
              <a:off x="4353775" y="4272175"/>
              <a:ext cx="1030800" cy="63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Quell-Register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615;p4"/>
            <p:cNvSpPr txBox="1"/>
            <p:nvPr/>
          </p:nvSpPr>
          <p:spPr>
            <a:xfrm>
              <a:off x="2147075" y="4318950"/>
              <a:ext cx="1030800" cy="63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Ziel-Register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616;p4"/>
            <p:cNvSpPr txBox="1"/>
            <p:nvPr/>
          </p:nvSpPr>
          <p:spPr>
            <a:xfrm flipH="1">
              <a:off x="636375" y="2916746"/>
              <a:ext cx="1572300" cy="63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Maschinencode-Register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617;p4"/>
            <p:cNvSpPr txBox="1"/>
            <p:nvPr/>
          </p:nvSpPr>
          <p:spPr>
            <a:xfrm>
              <a:off x="4807025" y="142325"/>
              <a:ext cx="1103400" cy="44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Datenbus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618;p4"/>
            <p:cNvSpPr/>
            <p:nvPr/>
          </p:nvSpPr>
          <p:spPr>
            <a:xfrm>
              <a:off x="1941475" y="3627775"/>
              <a:ext cx="244200" cy="309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sz="14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619;p4"/>
            <p:cNvSpPr/>
            <p:nvPr/>
          </p:nvSpPr>
          <p:spPr>
            <a:xfrm rot="-5400000">
              <a:off x="1767176" y="3913325"/>
              <a:ext cx="340500" cy="479700"/>
            </a:xfrm>
            <a:prstGeom prst="leftBrace">
              <a:avLst>
                <a:gd name="adj1" fmla="val 7889"/>
                <a:gd name="adj2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620;p4"/>
            <p:cNvSpPr txBox="1"/>
            <p:nvPr/>
          </p:nvSpPr>
          <p:spPr>
            <a:xfrm>
              <a:off x="1494187" y="4300050"/>
              <a:ext cx="886500" cy="63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Befehls-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code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621;p4"/>
            <p:cNvSpPr/>
            <p:nvPr/>
          </p:nvSpPr>
          <p:spPr>
            <a:xfrm rot="5400000">
              <a:off x="1485795" y="3721582"/>
              <a:ext cx="85500" cy="69000"/>
            </a:xfrm>
            <a:prstGeom prst="triangle">
              <a:avLst>
                <a:gd name="adj" fmla="val 4677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0" name="Google Shape;622;p4"/>
            <p:cNvGrpSpPr/>
            <p:nvPr/>
          </p:nvGrpSpPr>
          <p:grpSpPr>
            <a:xfrm>
              <a:off x="3662063" y="880682"/>
              <a:ext cx="308134" cy="2472328"/>
              <a:chOff x="3662063" y="880682"/>
              <a:chExt cx="308134" cy="2472328"/>
            </a:xfrm>
          </p:grpSpPr>
          <p:cxnSp>
            <p:nvCxnSpPr>
              <p:cNvPr id="121" name="Google Shape;623;p4"/>
              <p:cNvCxnSpPr>
                <a:stCxn id="25" idx="3"/>
                <a:endCxn id="21" idx="3"/>
              </p:cNvCxnSpPr>
              <p:nvPr/>
            </p:nvCxnSpPr>
            <p:spPr>
              <a:xfrm>
                <a:off x="3969597" y="880682"/>
                <a:ext cx="600" cy="1088700"/>
              </a:xfrm>
              <a:prstGeom prst="bentConnector3">
                <a:avLst>
                  <a:gd name="adj1" fmla="val -15566215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2" name="Google Shape;624;p4"/>
              <p:cNvCxnSpPr>
                <a:stCxn id="21" idx="3"/>
                <a:endCxn id="35" idx="3"/>
              </p:cNvCxnSpPr>
              <p:nvPr/>
            </p:nvCxnSpPr>
            <p:spPr>
              <a:xfrm>
                <a:off x="3969597" y="1969332"/>
                <a:ext cx="600" cy="1174500"/>
              </a:xfrm>
              <a:prstGeom prst="bentConnector3">
                <a:avLst>
                  <a:gd name="adj1" fmla="val -15804366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3" name="Google Shape;625;p4"/>
              <p:cNvCxnSpPr>
                <a:stCxn id="125" idx="3"/>
                <a:endCxn id="35" idx="3"/>
              </p:cNvCxnSpPr>
              <p:nvPr/>
            </p:nvCxnSpPr>
            <p:spPr>
              <a:xfrm rot="10800000" flipH="1">
                <a:off x="3662063" y="3143910"/>
                <a:ext cx="307500" cy="209100"/>
              </a:xfrm>
              <a:prstGeom prst="bentConnector3">
                <a:avLst>
                  <a:gd name="adj1" fmla="val 69173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24" name="Google Shape;627;p4"/>
            <p:cNvGrpSpPr/>
            <p:nvPr/>
          </p:nvGrpSpPr>
          <p:grpSpPr>
            <a:xfrm>
              <a:off x="3340463" y="3231810"/>
              <a:ext cx="321600" cy="242400"/>
              <a:chOff x="3340463" y="3231810"/>
              <a:chExt cx="321600" cy="242400"/>
            </a:xfrm>
          </p:grpSpPr>
          <p:sp>
            <p:nvSpPr>
              <p:cNvPr id="125" name="Google Shape;626;p4"/>
              <p:cNvSpPr/>
              <p:nvPr/>
            </p:nvSpPr>
            <p:spPr>
              <a:xfrm>
                <a:off x="3340463" y="3231810"/>
                <a:ext cx="321600" cy="2424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26" name="Google Shape;628;p4"/>
              <p:cNvGrpSpPr/>
              <p:nvPr/>
            </p:nvGrpSpPr>
            <p:grpSpPr>
              <a:xfrm>
                <a:off x="3384040" y="3359591"/>
                <a:ext cx="243104" cy="80522"/>
                <a:chOff x="4549560" y="3416921"/>
                <a:chExt cx="373776" cy="119700"/>
              </a:xfrm>
            </p:grpSpPr>
            <p:grpSp>
              <p:nvGrpSpPr>
                <p:cNvPr id="127" name="Google Shape;629;p4"/>
                <p:cNvGrpSpPr/>
                <p:nvPr/>
              </p:nvGrpSpPr>
              <p:grpSpPr>
                <a:xfrm>
                  <a:off x="4549560" y="3423823"/>
                  <a:ext cx="373776" cy="109441"/>
                  <a:chOff x="4548863" y="3423338"/>
                  <a:chExt cx="348412" cy="108037"/>
                </a:xfrm>
              </p:grpSpPr>
              <p:cxnSp>
                <p:nvCxnSpPr>
                  <p:cNvPr id="129" name="Google Shape;630;p4"/>
                  <p:cNvCxnSpPr/>
                  <p:nvPr/>
                </p:nvCxnSpPr>
                <p:spPr>
                  <a:xfrm>
                    <a:off x="4782675" y="3516863"/>
                    <a:ext cx="114600" cy="48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30" name="Google Shape;631;p4"/>
                  <p:cNvCxnSpPr/>
                  <p:nvPr/>
                </p:nvCxnSpPr>
                <p:spPr>
                  <a:xfrm>
                    <a:off x="4656900" y="3423338"/>
                    <a:ext cx="122400" cy="6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31" name="Google Shape;632;p4"/>
                  <p:cNvCxnSpPr/>
                  <p:nvPr/>
                </p:nvCxnSpPr>
                <p:spPr>
                  <a:xfrm rot="10800000">
                    <a:off x="4548863" y="3529875"/>
                    <a:ext cx="103200" cy="15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32" name="Google Shape;633;p4"/>
                  <p:cNvCxnSpPr/>
                  <p:nvPr/>
                </p:nvCxnSpPr>
                <p:spPr>
                  <a:xfrm rot="10800000">
                    <a:off x="4782675" y="3434663"/>
                    <a:ext cx="0" cy="822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cxnSp>
              <p:nvCxnSpPr>
                <p:cNvPr id="128" name="Google Shape;634;p4"/>
                <p:cNvCxnSpPr/>
                <p:nvPr/>
              </p:nvCxnSpPr>
              <p:spPr>
                <a:xfrm rot="10800000" flipH="1">
                  <a:off x="4663350" y="3416921"/>
                  <a:ext cx="1500" cy="119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133" name="Google Shape;635;p4"/>
            <p:cNvGrpSpPr/>
            <p:nvPr/>
          </p:nvGrpSpPr>
          <p:grpSpPr>
            <a:xfrm>
              <a:off x="1020238" y="3634885"/>
              <a:ext cx="321600" cy="242400"/>
              <a:chOff x="3340463" y="3231810"/>
              <a:chExt cx="321600" cy="242400"/>
            </a:xfrm>
          </p:grpSpPr>
          <p:sp>
            <p:nvSpPr>
              <p:cNvPr id="134" name="Google Shape;636;p4"/>
              <p:cNvSpPr/>
              <p:nvPr/>
            </p:nvSpPr>
            <p:spPr>
              <a:xfrm>
                <a:off x="3340463" y="3231810"/>
                <a:ext cx="321600" cy="2424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35" name="Google Shape;637;p4"/>
              <p:cNvGrpSpPr/>
              <p:nvPr/>
            </p:nvGrpSpPr>
            <p:grpSpPr>
              <a:xfrm>
                <a:off x="3384040" y="3359591"/>
                <a:ext cx="243104" cy="80522"/>
                <a:chOff x="4549560" y="3416921"/>
                <a:chExt cx="373776" cy="119700"/>
              </a:xfrm>
            </p:grpSpPr>
            <p:grpSp>
              <p:nvGrpSpPr>
                <p:cNvPr id="136" name="Google Shape;638;p4"/>
                <p:cNvGrpSpPr/>
                <p:nvPr/>
              </p:nvGrpSpPr>
              <p:grpSpPr>
                <a:xfrm>
                  <a:off x="4549560" y="3423823"/>
                  <a:ext cx="373776" cy="109441"/>
                  <a:chOff x="4548863" y="3423338"/>
                  <a:chExt cx="348412" cy="108037"/>
                </a:xfrm>
              </p:grpSpPr>
              <p:cxnSp>
                <p:nvCxnSpPr>
                  <p:cNvPr id="138" name="Google Shape;639;p4"/>
                  <p:cNvCxnSpPr/>
                  <p:nvPr/>
                </p:nvCxnSpPr>
                <p:spPr>
                  <a:xfrm>
                    <a:off x="4782675" y="3516863"/>
                    <a:ext cx="114600" cy="48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39" name="Google Shape;640;p4"/>
                  <p:cNvCxnSpPr/>
                  <p:nvPr/>
                </p:nvCxnSpPr>
                <p:spPr>
                  <a:xfrm>
                    <a:off x="4656900" y="3423338"/>
                    <a:ext cx="122400" cy="6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40" name="Google Shape;641;p4"/>
                  <p:cNvCxnSpPr/>
                  <p:nvPr/>
                </p:nvCxnSpPr>
                <p:spPr>
                  <a:xfrm rot="10800000">
                    <a:off x="4548863" y="3529875"/>
                    <a:ext cx="103200" cy="15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41" name="Google Shape;642;p4"/>
                  <p:cNvCxnSpPr/>
                  <p:nvPr/>
                </p:nvCxnSpPr>
                <p:spPr>
                  <a:xfrm rot="10800000">
                    <a:off x="4782675" y="3434663"/>
                    <a:ext cx="0" cy="822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cxnSp>
              <p:nvCxnSpPr>
                <p:cNvPr id="137" name="Google Shape;643;p4"/>
                <p:cNvCxnSpPr/>
                <p:nvPr/>
              </p:nvCxnSpPr>
              <p:spPr>
                <a:xfrm rot="10800000" flipH="1">
                  <a:off x="4663350" y="3416921"/>
                  <a:ext cx="1500" cy="119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cxnSp>
          <p:nvCxnSpPr>
            <p:cNvPr id="142" name="Google Shape;644;p4"/>
            <p:cNvCxnSpPr>
              <a:stCxn id="134" idx="3"/>
              <a:endCxn id="119" idx="3"/>
            </p:cNvCxnSpPr>
            <p:nvPr/>
          </p:nvCxnSpPr>
          <p:spPr>
            <a:xfrm rot="10800000" flipH="1">
              <a:off x="1341838" y="3753385"/>
              <a:ext cx="152100" cy="27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43" name="Google Shape;645;p4"/>
            <p:cNvSpPr/>
            <p:nvPr/>
          </p:nvSpPr>
          <p:spPr>
            <a:xfrm>
              <a:off x="6738267" y="3277464"/>
              <a:ext cx="2180400" cy="3498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00 0000 xxxxx 0000 001 1</a:t>
              </a:r>
              <a:endParaRPr sz="1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646;p4"/>
            <p:cNvSpPr/>
            <p:nvPr/>
          </p:nvSpPr>
          <p:spPr>
            <a:xfrm>
              <a:off x="6738267" y="3629164"/>
              <a:ext cx="2180400" cy="3498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00 0001 xxxxx 0000 000 0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647;p4"/>
            <p:cNvSpPr/>
            <p:nvPr/>
          </p:nvSpPr>
          <p:spPr>
            <a:xfrm>
              <a:off x="6738267" y="3968464"/>
              <a:ext cx="2180400" cy="3498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00 0010 xxxxx 0001 000 0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648;p4"/>
            <p:cNvSpPr/>
            <p:nvPr/>
          </p:nvSpPr>
          <p:spPr>
            <a:xfrm>
              <a:off x="6738267" y="4317314"/>
              <a:ext cx="2180400" cy="3498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649;p4"/>
            <p:cNvSpPr/>
            <p:nvPr/>
          </p:nvSpPr>
          <p:spPr>
            <a:xfrm>
              <a:off x="6738267" y="2925764"/>
              <a:ext cx="2180400" cy="3498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8" name="Google Shape;650;p4"/>
            <p:cNvCxnSpPr/>
            <p:nvPr/>
          </p:nvCxnSpPr>
          <p:spPr>
            <a:xfrm>
              <a:off x="6735611" y="2574664"/>
              <a:ext cx="4500" cy="2409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9" name="Google Shape;651;p4"/>
            <p:cNvCxnSpPr/>
            <p:nvPr/>
          </p:nvCxnSpPr>
          <p:spPr>
            <a:xfrm>
              <a:off x="8916464" y="2528507"/>
              <a:ext cx="4500" cy="2409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50" name="Google Shape;652;p4"/>
            <p:cNvSpPr/>
            <p:nvPr/>
          </p:nvSpPr>
          <p:spPr>
            <a:xfrm>
              <a:off x="6526325" y="142325"/>
              <a:ext cx="2617800" cy="2343900"/>
            </a:xfrm>
            <a:prstGeom prst="verticalScroll">
              <a:avLst>
                <a:gd name="adj" fmla="val 12500"/>
              </a:avLst>
            </a:prstGeom>
            <a:solidFill>
              <a:srgbClr val="FCE5CD"/>
            </a:solidFill>
            <a:ln w="19050" cap="flat" cmpd="sng">
              <a:solidFill>
                <a:srgbClr val="783F0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Der Maschinencode wird decodiert, die Multiplexer werden eingestellt.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653;p4"/>
            <p:cNvSpPr txBox="1"/>
            <p:nvPr/>
          </p:nvSpPr>
          <p:spPr>
            <a:xfrm>
              <a:off x="179250" y="182200"/>
              <a:ext cx="2617800" cy="63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Instructiondecode</a:t>
              </a: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654;p4"/>
            <p:cNvSpPr txBox="1"/>
            <p:nvPr/>
          </p:nvSpPr>
          <p:spPr>
            <a:xfrm>
              <a:off x="6799063" y="4697225"/>
              <a:ext cx="2058600" cy="40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Codespeicher ROM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444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4481384" cy="599345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5" name="Textfeld 4"/>
          <p:cNvSpPr txBox="1"/>
          <p:nvPr/>
        </p:nvSpPr>
        <p:spPr>
          <a:xfrm>
            <a:off x="123567" y="449179"/>
            <a:ext cx="6458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smtClean="0"/>
              <a:t>STM32L152RET Mikrocontroller</a:t>
            </a:r>
            <a:endParaRPr lang="de-DE" sz="3600" dirty="0"/>
          </a:p>
        </p:txBody>
      </p:sp>
      <p:sp>
        <p:nvSpPr>
          <p:cNvPr id="4" name="Textfeld 3"/>
          <p:cNvSpPr txBox="1"/>
          <p:nvPr/>
        </p:nvSpPr>
        <p:spPr>
          <a:xfrm>
            <a:off x="329514" y="1497439"/>
            <a:ext cx="284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Pipeline</a:t>
            </a:r>
            <a:endParaRPr lang="de-DE" sz="3200" dirty="0"/>
          </a:p>
        </p:txBody>
      </p:sp>
      <p:sp>
        <p:nvSpPr>
          <p:cNvPr id="6" name="Google Shape;2761;p16"/>
          <p:cNvSpPr txBox="1">
            <a:spLocks noGrp="1"/>
          </p:cNvSpPr>
          <p:nvPr/>
        </p:nvSpPr>
        <p:spPr>
          <a:xfrm>
            <a:off x="3388133" y="1740426"/>
            <a:ext cx="3009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2400" dirty="0"/>
              <a:t>Befehlspipeline</a:t>
            </a:r>
            <a:endParaRPr sz="2400" dirty="0"/>
          </a:p>
        </p:txBody>
      </p:sp>
      <p:grpSp>
        <p:nvGrpSpPr>
          <p:cNvPr id="69" name="Gruppieren 68"/>
          <p:cNvGrpSpPr/>
          <p:nvPr/>
        </p:nvGrpSpPr>
        <p:grpSpPr>
          <a:xfrm>
            <a:off x="294488" y="1912256"/>
            <a:ext cx="11897512" cy="4688942"/>
            <a:chOff x="-1142813" y="1368559"/>
            <a:chExt cx="11897512" cy="4688942"/>
          </a:xfrm>
        </p:grpSpPr>
        <p:sp>
          <p:nvSpPr>
            <p:cNvPr id="7" name="Google Shape;2762;p16"/>
            <p:cNvSpPr/>
            <p:nvPr/>
          </p:nvSpPr>
          <p:spPr>
            <a:xfrm rot="5400000">
              <a:off x="8128544" y="2969342"/>
              <a:ext cx="2279400" cy="17460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...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2763;p16"/>
            <p:cNvSpPr/>
            <p:nvPr/>
          </p:nvSpPr>
          <p:spPr>
            <a:xfrm>
              <a:off x="3566551" y="2883960"/>
              <a:ext cx="1261800" cy="19167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ROM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2765;p16"/>
            <p:cNvSpPr/>
            <p:nvPr/>
          </p:nvSpPr>
          <p:spPr>
            <a:xfrm rot="16200000">
              <a:off x="4685830" y="3700036"/>
              <a:ext cx="1916681" cy="284558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Befehlsregister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2766;p16"/>
            <p:cNvSpPr/>
            <p:nvPr/>
          </p:nvSpPr>
          <p:spPr>
            <a:xfrm>
              <a:off x="5565683" y="4690168"/>
              <a:ext cx="152555" cy="110369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767;p16"/>
            <p:cNvSpPr/>
            <p:nvPr/>
          </p:nvSpPr>
          <p:spPr>
            <a:xfrm>
              <a:off x="6459826" y="2883961"/>
              <a:ext cx="1261800" cy="19167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Rechenlogik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2770;p16"/>
            <p:cNvSpPr/>
            <p:nvPr/>
          </p:nvSpPr>
          <p:spPr>
            <a:xfrm rot="16200000">
              <a:off x="7613215" y="3703228"/>
              <a:ext cx="1916681" cy="284559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2771;p16"/>
            <p:cNvSpPr/>
            <p:nvPr/>
          </p:nvSpPr>
          <p:spPr>
            <a:xfrm>
              <a:off x="8493067" y="4693360"/>
              <a:ext cx="152555" cy="110369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2773;p16"/>
            <p:cNvSpPr/>
            <p:nvPr/>
          </p:nvSpPr>
          <p:spPr>
            <a:xfrm rot="16200000">
              <a:off x="7897769" y="3703205"/>
              <a:ext cx="1916681" cy="284559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2774;p16"/>
            <p:cNvSpPr/>
            <p:nvPr/>
          </p:nvSpPr>
          <p:spPr>
            <a:xfrm>
              <a:off x="8777621" y="4693337"/>
              <a:ext cx="152555" cy="110369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2777;p16"/>
            <p:cNvSpPr/>
            <p:nvPr/>
          </p:nvSpPr>
          <p:spPr>
            <a:xfrm rot="16200000">
              <a:off x="8663343" y="3703228"/>
              <a:ext cx="1916681" cy="284559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2778;p16"/>
            <p:cNvSpPr/>
            <p:nvPr/>
          </p:nvSpPr>
          <p:spPr>
            <a:xfrm>
              <a:off x="9543195" y="4693360"/>
              <a:ext cx="152555" cy="110369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2780;p16"/>
            <p:cNvSpPr/>
            <p:nvPr/>
          </p:nvSpPr>
          <p:spPr>
            <a:xfrm rot="16200000">
              <a:off x="8947897" y="3703205"/>
              <a:ext cx="1916681" cy="284559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R0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2781;p16"/>
            <p:cNvSpPr/>
            <p:nvPr/>
          </p:nvSpPr>
          <p:spPr>
            <a:xfrm>
              <a:off x="9827749" y="4693337"/>
              <a:ext cx="152555" cy="110369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782;p16"/>
            <p:cNvSpPr/>
            <p:nvPr/>
          </p:nvSpPr>
          <p:spPr>
            <a:xfrm>
              <a:off x="7721774" y="3163087"/>
              <a:ext cx="673500" cy="13647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2783;p16"/>
            <p:cNvSpPr/>
            <p:nvPr/>
          </p:nvSpPr>
          <p:spPr>
            <a:xfrm rot="10800000">
              <a:off x="6661190" y="1368559"/>
              <a:ext cx="2189400" cy="1518600"/>
            </a:xfrm>
            <a:prstGeom prst="bentUpArrow">
              <a:avLst>
                <a:gd name="adj1" fmla="val 44229"/>
                <a:gd name="adj2" fmla="val 43063"/>
                <a:gd name="adj3" fmla="val 26976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2784;p16"/>
            <p:cNvSpPr/>
            <p:nvPr/>
          </p:nvSpPr>
          <p:spPr>
            <a:xfrm>
              <a:off x="8850590" y="1368601"/>
              <a:ext cx="515400" cy="13338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2785;p16"/>
            <p:cNvSpPr/>
            <p:nvPr/>
          </p:nvSpPr>
          <p:spPr>
            <a:xfrm>
              <a:off x="8429318" y="1417134"/>
              <a:ext cx="857700" cy="613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786;p16"/>
            <p:cNvSpPr/>
            <p:nvPr/>
          </p:nvSpPr>
          <p:spPr>
            <a:xfrm>
              <a:off x="5786399" y="3159877"/>
              <a:ext cx="673500" cy="13647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2787;p16"/>
            <p:cNvSpPr/>
            <p:nvPr/>
          </p:nvSpPr>
          <p:spPr>
            <a:xfrm>
              <a:off x="4828452" y="3159888"/>
              <a:ext cx="673500" cy="13647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2788;p16"/>
            <p:cNvSpPr/>
            <p:nvPr/>
          </p:nvSpPr>
          <p:spPr>
            <a:xfrm>
              <a:off x="2893125" y="3159888"/>
              <a:ext cx="673500" cy="13647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789;p16"/>
            <p:cNvSpPr/>
            <p:nvPr/>
          </p:nvSpPr>
          <p:spPr>
            <a:xfrm>
              <a:off x="9112851" y="4760444"/>
              <a:ext cx="174000" cy="2211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790;p16"/>
            <p:cNvSpPr/>
            <p:nvPr/>
          </p:nvSpPr>
          <p:spPr>
            <a:xfrm rot="9061">
              <a:off x="1845084" y="5083356"/>
              <a:ext cx="569102" cy="787803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32MHz</a:t>
              </a: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" name="Google Shape;2792;p16"/>
            <p:cNvCxnSpPr/>
            <p:nvPr/>
          </p:nvCxnSpPr>
          <p:spPr>
            <a:xfrm rot="10800000" flipH="1">
              <a:off x="2059981" y="5584189"/>
              <a:ext cx="989" cy="212591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0" name="Google Shape;2795;p16"/>
            <p:cNvCxnSpPr/>
            <p:nvPr/>
          </p:nvCxnSpPr>
          <p:spPr>
            <a:xfrm>
              <a:off x="1920829" y="5795865"/>
              <a:ext cx="140142" cy="1674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1" name="Google Shape;2796;p16"/>
            <p:cNvCxnSpPr/>
            <p:nvPr/>
          </p:nvCxnSpPr>
          <p:spPr>
            <a:xfrm>
              <a:off x="2057935" y="5588441"/>
              <a:ext cx="140142" cy="1674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2" name="Google Shape;2797;p16"/>
            <p:cNvCxnSpPr/>
            <p:nvPr/>
          </p:nvCxnSpPr>
          <p:spPr>
            <a:xfrm>
              <a:off x="2198076" y="5795865"/>
              <a:ext cx="140142" cy="1674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9" name="Google Shape;2798;p16"/>
            <p:cNvCxnSpPr/>
            <p:nvPr/>
          </p:nvCxnSpPr>
          <p:spPr>
            <a:xfrm rot="10800000" flipH="1">
              <a:off x="2198078" y="5584189"/>
              <a:ext cx="989" cy="212591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" name="Google Shape;2800;p16"/>
            <p:cNvCxnSpPr>
              <a:stCxn id="42" idx="3"/>
              <a:endCxn id="21" idx="3"/>
            </p:cNvCxnSpPr>
            <p:nvPr/>
          </p:nvCxnSpPr>
          <p:spPr>
            <a:xfrm rot="5400000">
              <a:off x="2244316" y="4973608"/>
              <a:ext cx="674269" cy="334530"/>
            </a:xfrm>
            <a:prstGeom prst="bentConnector2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4" name="Google Shape;2802;p16"/>
            <p:cNvCxnSpPr/>
            <p:nvPr/>
          </p:nvCxnSpPr>
          <p:spPr>
            <a:xfrm flipV="1">
              <a:off x="2415006" y="4800537"/>
              <a:ext cx="3227776" cy="677471"/>
            </a:xfrm>
            <a:prstGeom prst="bentConnector2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5" name="Google Shape;2803;p16"/>
            <p:cNvCxnSpPr/>
            <p:nvPr/>
          </p:nvCxnSpPr>
          <p:spPr>
            <a:xfrm rot="5400000">
              <a:off x="5558786" y="1837441"/>
              <a:ext cx="496464" cy="6785666"/>
            </a:xfrm>
            <a:prstGeom prst="bentConnector2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1" name="Google Shape;2805;p16"/>
            <p:cNvSpPr/>
            <p:nvPr/>
          </p:nvSpPr>
          <p:spPr>
            <a:xfrm rot="16200000">
              <a:off x="1792584" y="3703238"/>
              <a:ext cx="1916681" cy="284558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7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R15 0x80000008</a:t>
              </a:r>
              <a:endParaRPr sz="17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2801;p16"/>
            <p:cNvSpPr/>
            <p:nvPr/>
          </p:nvSpPr>
          <p:spPr>
            <a:xfrm>
              <a:off x="2672437" y="4693370"/>
              <a:ext cx="152555" cy="110369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7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806;p16"/>
            <p:cNvSpPr txBox="1"/>
            <p:nvPr/>
          </p:nvSpPr>
          <p:spPr>
            <a:xfrm rot="-5400000">
              <a:off x="9514039" y="3681728"/>
              <a:ext cx="794700" cy="50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en" sz="23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25</a:t>
              </a:r>
              <a:endParaRPr sz="23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807;p16"/>
            <p:cNvSpPr txBox="1"/>
            <p:nvPr/>
          </p:nvSpPr>
          <p:spPr>
            <a:xfrm flipH="1">
              <a:off x="2338274" y="1633527"/>
              <a:ext cx="1026000" cy="47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Holen</a:t>
              </a:r>
              <a:endParaRPr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808;p16"/>
            <p:cNvSpPr txBox="1"/>
            <p:nvPr/>
          </p:nvSpPr>
          <p:spPr>
            <a:xfrm flipH="1">
              <a:off x="5131074" y="1633527"/>
              <a:ext cx="1686600" cy="47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Dekodieren</a:t>
              </a:r>
              <a:endParaRPr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09;p16"/>
            <p:cNvSpPr txBox="1"/>
            <p:nvPr/>
          </p:nvSpPr>
          <p:spPr>
            <a:xfrm flipH="1">
              <a:off x="2338274" y="2083202"/>
              <a:ext cx="1026000" cy="47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6AA84F"/>
                  </a:solidFill>
                  <a:latin typeface="Arial"/>
                  <a:ea typeface="Arial"/>
                  <a:cs typeface="Arial"/>
                  <a:sym typeface="Arial"/>
                </a:rPr>
                <a:t>Holen</a:t>
              </a:r>
              <a:endParaRPr sz="1800" b="0" i="0" u="none" strike="noStrike" cap="non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2811;p16"/>
            <p:cNvSpPr txBox="1"/>
            <p:nvPr/>
          </p:nvSpPr>
          <p:spPr>
            <a:xfrm flipH="1">
              <a:off x="2338274" y="1858353"/>
              <a:ext cx="1026000" cy="47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Holen</a:t>
              </a:r>
              <a:endParaRPr sz="18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812;p16"/>
            <p:cNvSpPr txBox="1"/>
            <p:nvPr/>
          </p:nvSpPr>
          <p:spPr>
            <a:xfrm flipH="1">
              <a:off x="5131074" y="1858353"/>
              <a:ext cx="1686600" cy="47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Dekodieren</a:t>
              </a:r>
              <a:endParaRPr sz="18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2813;p16"/>
            <p:cNvSpPr txBox="1"/>
            <p:nvPr/>
          </p:nvSpPr>
          <p:spPr>
            <a:xfrm flipH="1">
              <a:off x="9068099" y="1633527"/>
              <a:ext cx="1686600" cy="47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Ausführen</a:t>
              </a:r>
              <a:endParaRPr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2814;p16"/>
            <p:cNvSpPr txBox="1"/>
            <p:nvPr/>
          </p:nvSpPr>
          <p:spPr>
            <a:xfrm rot="-5399232">
              <a:off x="4972836" y="2934788"/>
              <a:ext cx="1342500" cy="42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6AA84F"/>
                  </a:solidFill>
                  <a:latin typeface="Arial"/>
                  <a:ea typeface="Arial"/>
                  <a:cs typeface="Arial"/>
                  <a:sym typeface="Arial"/>
                </a:rPr>
                <a:t>add R0,R1</a:t>
              </a:r>
              <a:endParaRPr sz="1400" b="0" i="0" u="none" strike="noStrike" cap="non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2815;p16"/>
            <p:cNvSpPr txBox="1"/>
            <p:nvPr/>
          </p:nvSpPr>
          <p:spPr>
            <a:xfrm rot="-5400000">
              <a:off x="9281240" y="3610477"/>
              <a:ext cx="794700" cy="65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en" sz="2300" b="0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50</a:t>
              </a:r>
              <a:endParaRPr sz="23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2816;p16"/>
            <p:cNvSpPr txBox="1"/>
            <p:nvPr/>
          </p:nvSpPr>
          <p:spPr>
            <a:xfrm flipH="1">
              <a:off x="2608674" y="5549001"/>
              <a:ext cx="2522400" cy="50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4. bzw. wieder 1. Takt</a:t>
              </a:r>
              <a:endParaRPr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2817;p16"/>
            <p:cNvSpPr txBox="1"/>
            <p:nvPr/>
          </p:nvSpPr>
          <p:spPr>
            <a:xfrm flipH="1">
              <a:off x="2353574" y="2343905"/>
              <a:ext cx="7947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Holen</a:t>
              </a:r>
              <a:endParaRPr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2818;p16"/>
            <p:cNvSpPr txBox="1"/>
            <p:nvPr/>
          </p:nvSpPr>
          <p:spPr>
            <a:xfrm flipH="1">
              <a:off x="5156124" y="2083191"/>
              <a:ext cx="1686600" cy="47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6AA84F"/>
                  </a:solidFill>
                  <a:latin typeface="Arial"/>
                  <a:ea typeface="Arial"/>
                  <a:cs typeface="Arial"/>
                  <a:sym typeface="Arial"/>
                </a:rPr>
                <a:t>Dekodieren</a:t>
              </a:r>
              <a:endParaRPr sz="1800" b="0" i="0" u="none" strike="noStrike" cap="non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2819;p16"/>
            <p:cNvSpPr txBox="1"/>
            <p:nvPr/>
          </p:nvSpPr>
          <p:spPr>
            <a:xfrm flipH="1">
              <a:off x="9068099" y="1888152"/>
              <a:ext cx="1686600" cy="47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Ausführen</a:t>
              </a:r>
              <a:endParaRPr sz="18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" name="Google Shape;2820;p1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250485" y="3090420"/>
              <a:ext cx="1188356" cy="1748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Google Shape;2821;p16"/>
            <p:cNvSpPr/>
            <p:nvPr/>
          </p:nvSpPr>
          <p:spPr>
            <a:xfrm>
              <a:off x="-1142813" y="1689239"/>
              <a:ext cx="3196533" cy="1333800"/>
            </a:xfrm>
            <a:prstGeom prst="wedgeRoundRectCallout">
              <a:avLst>
                <a:gd name="adj1" fmla="val 32171"/>
                <a:gd name="adj2" fmla="val 57028"/>
                <a:gd name="adj3" fmla="val 0"/>
              </a:avLst>
            </a:prstGeom>
            <a:solidFill>
              <a:srgbClr val="FFFF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rgbClr val="0000FF"/>
                  </a:solidFill>
                </a:rPr>
                <a:t>Nächster Takt: </a:t>
              </a:r>
              <a:endParaRPr sz="1800" dirty="0">
                <a:solidFill>
                  <a:srgbClr val="0000FF"/>
                </a:solidFill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rgbClr val="0000FF"/>
                  </a:solidFill>
                </a:rPr>
                <a:t>4. Befehl Holen</a:t>
              </a:r>
              <a:endParaRPr sz="1800" dirty="0">
                <a:solidFill>
                  <a:srgbClr val="0000FF"/>
                </a:solidFill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rgbClr val="0000FF"/>
                  </a:solidFill>
                </a:rPr>
                <a:t>3. Befehl Dekodieren </a:t>
              </a:r>
              <a:endParaRPr sz="1800" dirty="0">
                <a:solidFill>
                  <a:srgbClr val="0000FF"/>
                </a:solidFill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rgbClr val="0000FF"/>
                  </a:solidFill>
                </a:rPr>
                <a:t>2. Befehl Ausführen</a:t>
              </a:r>
              <a:endParaRPr sz="18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037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4481384" cy="599345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5" name="Textfeld 4"/>
          <p:cNvSpPr txBox="1"/>
          <p:nvPr/>
        </p:nvSpPr>
        <p:spPr>
          <a:xfrm>
            <a:off x="123567" y="449179"/>
            <a:ext cx="6458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smtClean="0"/>
              <a:t>STM32L152RET Mikrocontroller</a:t>
            </a:r>
            <a:endParaRPr lang="de-DE" sz="3600" dirty="0"/>
          </a:p>
        </p:txBody>
      </p:sp>
      <p:sp>
        <p:nvSpPr>
          <p:cNvPr id="4" name="Textfeld 3"/>
          <p:cNvSpPr txBox="1"/>
          <p:nvPr/>
        </p:nvSpPr>
        <p:spPr>
          <a:xfrm>
            <a:off x="329514" y="1497439"/>
            <a:ext cx="284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RAM</a:t>
            </a:r>
            <a:endParaRPr lang="de-DE" sz="3200" dirty="0"/>
          </a:p>
        </p:txBody>
      </p:sp>
      <p:sp>
        <p:nvSpPr>
          <p:cNvPr id="6" name="Google Shape;86;p15"/>
          <p:cNvSpPr/>
          <p:nvPr/>
        </p:nvSpPr>
        <p:spPr>
          <a:xfrm>
            <a:off x="3057759" y="1487034"/>
            <a:ext cx="3380100" cy="1182900"/>
          </a:xfrm>
          <a:prstGeom prst="wedgeRoundRectCallout">
            <a:avLst>
              <a:gd name="adj1" fmla="val 69391"/>
              <a:gd name="adj2" fmla="val 8425"/>
              <a:gd name="adj3" fmla="val 0"/>
            </a:avLst>
          </a:prstGeom>
          <a:solidFill>
            <a:srgbClr val="FFFF00"/>
          </a:solidFill>
          <a:ln w="9525" cap="flat" cmpd="sng">
            <a:solidFill>
              <a:srgbClr val="1581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rgbClr val="0000FF"/>
                </a:solidFill>
              </a:rPr>
              <a:t>8</a:t>
            </a:r>
            <a:r>
              <a:rPr lang="en" sz="14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Flipflops bilden ein </a:t>
            </a:r>
            <a:r>
              <a:rPr lang="en">
                <a:solidFill>
                  <a:srgbClr val="0000FF"/>
                </a:solidFill>
              </a:rPr>
              <a:t>Byte</a:t>
            </a:r>
            <a:r>
              <a:rPr lang="en" sz="14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i</a:t>
            </a:r>
            <a:r>
              <a:rPr lang="en">
                <a:solidFill>
                  <a:srgbClr val="0000FF"/>
                </a:solidFill>
              </a:rPr>
              <a:t>m</a:t>
            </a:r>
            <a:r>
              <a:rPr lang="en" sz="14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RAM der ARM CPU</a:t>
            </a:r>
            <a:endParaRPr sz="1400" b="0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8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11715" y="1623161"/>
            <a:ext cx="1258875" cy="17746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8;p15"/>
          <p:cNvSpPr txBox="1"/>
          <p:nvPr/>
        </p:nvSpPr>
        <p:spPr>
          <a:xfrm>
            <a:off x="8593415" y="4317088"/>
            <a:ext cx="749400" cy="6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D0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89;p15"/>
          <p:cNvSpPr txBox="1"/>
          <p:nvPr/>
        </p:nvSpPr>
        <p:spPr>
          <a:xfrm>
            <a:off x="2849185" y="4317100"/>
            <a:ext cx="1002000" cy="5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2400"/>
              <a:t>7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90;p15"/>
          <p:cNvSpPr txBox="1"/>
          <p:nvPr/>
        </p:nvSpPr>
        <p:spPr>
          <a:xfrm>
            <a:off x="6507105" y="4317088"/>
            <a:ext cx="1903800" cy="5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FF0000"/>
                </a:solidFill>
              </a:rPr>
              <a:t>Byte</a:t>
            </a:r>
            <a:endParaRPr sz="1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91;p15"/>
          <p:cNvGrpSpPr/>
          <p:nvPr/>
        </p:nvGrpSpPr>
        <p:grpSpPr>
          <a:xfrm>
            <a:off x="2951807" y="4908380"/>
            <a:ext cx="6070196" cy="462586"/>
            <a:chOff x="2850000" y="3914350"/>
            <a:chExt cx="5611200" cy="432000"/>
          </a:xfrm>
        </p:grpSpPr>
        <p:sp>
          <p:nvSpPr>
            <p:cNvPr id="42" name="Google Shape;92;p15"/>
            <p:cNvSpPr/>
            <p:nvPr/>
          </p:nvSpPr>
          <p:spPr>
            <a:xfrm>
              <a:off x="2850000" y="3914350"/>
              <a:ext cx="5611200" cy="4320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93;p15"/>
            <p:cNvSpPr/>
            <p:nvPr/>
          </p:nvSpPr>
          <p:spPr>
            <a:xfrm>
              <a:off x="2850000" y="3914350"/>
              <a:ext cx="2813100" cy="4320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94;p15"/>
            <p:cNvSpPr/>
            <p:nvPr/>
          </p:nvSpPr>
          <p:spPr>
            <a:xfrm>
              <a:off x="2850000" y="3914350"/>
              <a:ext cx="1395900" cy="4320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95;p15"/>
            <p:cNvSpPr/>
            <p:nvPr/>
          </p:nvSpPr>
          <p:spPr>
            <a:xfrm>
              <a:off x="5663100" y="3914350"/>
              <a:ext cx="1395900" cy="4320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96;p15"/>
            <p:cNvSpPr/>
            <p:nvPr/>
          </p:nvSpPr>
          <p:spPr>
            <a:xfrm>
              <a:off x="2850000" y="3914350"/>
              <a:ext cx="690900" cy="4320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97;p15"/>
            <p:cNvSpPr/>
            <p:nvPr/>
          </p:nvSpPr>
          <p:spPr>
            <a:xfrm>
              <a:off x="4256550" y="3914350"/>
              <a:ext cx="690900" cy="4320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98;p15"/>
            <p:cNvSpPr/>
            <p:nvPr/>
          </p:nvSpPr>
          <p:spPr>
            <a:xfrm>
              <a:off x="5663100" y="3914350"/>
              <a:ext cx="690900" cy="4320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99;p15"/>
            <p:cNvSpPr/>
            <p:nvPr/>
          </p:nvSpPr>
          <p:spPr>
            <a:xfrm>
              <a:off x="7069650" y="3914350"/>
              <a:ext cx="690900" cy="4320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" name="Google Shape;100;p15"/>
          <p:cNvGrpSpPr/>
          <p:nvPr/>
        </p:nvGrpSpPr>
        <p:grpSpPr>
          <a:xfrm>
            <a:off x="4209505" y="2669938"/>
            <a:ext cx="2228350" cy="1906400"/>
            <a:chOff x="3925200" y="1764000"/>
            <a:chExt cx="2228350" cy="1906400"/>
          </a:xfrm>
        </p:grpSpPr>
        <p:sp>
          <p:nvSpPr>
            <p:cNvPr id="16" name="Google Shape;101;p15"/>
            <p:cNvSpPr txBox="1"/>
            <p:nvPr/>
          </p:nvSpPr>
          <p:spPr>
            <a:xfrm>
              <a:off x="4023550" y="1764000"/>
              <a:ext cx="1140300" cy="63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Multiplexer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7" name="Google Shape;102;p15"/>
            <p:cNvCxnSpPr/>
            <p:nvPr/>
          </p:nvCxnSpPr>
          <p:spPr>
            <a:xfrm>
              <a:off x="5005624" y="2720550"/>
              <a:ext cx="236700" cy="3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" name="Google Shape;103;p15"/>
            <p:cNvCxnSpPr>
              <a:stCxn id="22" idx="1"/>
              <a:endCxn id="22" idx="3"/>
            </p:cNvCxnSpPr>
            <p:nvPr/>
          </p:nvCxnSpPr>
          <p:spPr>
            <a:xfrm>
              <a:off x="5005625" y="2554350"/>
              <a:ext cx="7632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" name="Google Shape;105;p15"/>
            <p:cNvSpPr/>
            <p:nvPr/>
          </p:nvSpPr>
          <p:spPr>
            <a:xfrm>
              <a:off x="5142644" y="2399550"/>
              <a:ext cx="478500" cy="309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06;p15"/>
            <p:cNvSpPr/>
            <p:nvPr/>
          </p:nvSpPr>
          <p:spPr>
            <a:xfrm>
              <a:off x="5142490" y="2399488"/>
              <a:ext cx="478500" cy="635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07;p15"/>
            <p:cNvSpPr/>
            <p:nvPr/>
          </p:nvSpPr>
          <p:spPr>
            <a:xfrm rot="5400000" flipH="1">
              <a:off x="5168813" y="2660020"/>
              <a:ext cx="76200" cy="128700"/>
            </a:xfrm>
            <a:prstGeom prst="triangle">
              <a:avLst>
                <a:gd name="adj" fmla="val 5429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04;p15"/>
            <p:cNvSpPr txBox="1"/>
            <p:nvPr/>
          </p:nvSpPr>
          <p:spPr>
            <a:xfrm>
              <a:off x="5005625" y="2399550"/>
              <a:ext cx="763200" cy="30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D        Q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108;p15"/>
            <p:cNvSpPr/>
            <p:nvPr/>
          </p:nvSpPr>
          <p:spPr>
            <a:xfrm>
              <a:off x="4511957" y="3134032"/>
              <a:ext cx="321600" cy="242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" name="Google Shape;109;p15"/>
            <p:cNvGrpSpPr/>
            <p:nvPr/>
          </p:nvGrpSpPr>
          <p:grpSpPr>
            <a:xfrm>
              <a:off x="4555542" y="3261806"/>
              <a:ext cx="243104" cy="80521"/>
              <a:chOff x="4549541" y="3416921"/>
              <a:chExt cx="373777" cy="119700"/>
            </a:xfrm>
          </p:grpSpPr>
          <p:grpSp>
            <p:nvGrpSpPr>
              <p:cNvPr id="36" name="Google Shape;110;p15"/>
              <p:cNvGrpSpPr/>
              <p:nvPr/>
            </p:nvGrpSpPr>
            <p:grpSpPr>
              <a:xfrm>
                <a:off x="4549541" y="3423470"/>
                <a:ext cx="373777" cy="109432"/>
                <a:chOff x="4548863" y="3423338"/>
                <a:chExt cx="348412" cy="108037"/>
              </a:xfrm>
            </p:grpSpPr>
            <p:cxnSp>
              <p:nvCxnSpPr>
                <p:cNvPr id="38" name="Google Shape;111;p15"/>
                <p:cNvCxnSpPr/>
                <p:nvPr/>
              </p:nvCxnSpPr>
              <p:spPr>
                <a:xfrm>
                  <a:off x="4782675" y="3516863"/>
                  <a:ext cx="114600" cy="4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9" name="Google Shape;112;p15"/>
                <p:cNvCxnSpPr/>
                <p:nvPr/>
              </p:nvCxnSpPr>
              <p:spPr>
                <a:xfrm>
                  <a:off x="4656900" y="3423338"/>
                  <a:ext cx="122400" cy="6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0" name="Google Shape;113;p15"/>
                <p:cNvCxnSpPr/>
                <p:nvPr/>
              </p:nvCxnSpPr>
              <p:spPr>
                <a:xfrm rot="10800000">
                  <a:off x="4548863" y="3529875"/>
                  <a:ext cx="103200" cy="1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1" name="Google Shape;114;p15"/>
                <p:cNvCxnSpPr/>
                <p:nvPr/>
              </p:nvCxnSpPr>
              <p:spPr>
                <a:xfrm>
                  <a:off x="4782675" y="3434663"/>
                  <a:ext cx="0" cy="822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37" name="Google Shape;115;p15"/>
              <p:cNvCxnSpPr/>
              <p:nvPr/>
            </p:nvCxnSpPr>
            <p:spPr>
              <a:xfrm rot="10800000" flipH="1">
                <a:off x="4663350" y="3416921"/>
                <a:ext cx="15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cxnSp>
          <p:nvCxnSpPr>
            <p:cNvPr id="25" name="Google Shape;116;p15"/>
            <p:cNvCxnSpPr>
              <a:stCxn id="23" idx="3"/>
            </p:cNvCxnSpPr>
            <p:nvPr/>
          </p:nvCxnSpPr>
          <p:spPr>
            <a:xfrm rot="10800000" flipH="1">
              <a:off x="4833557" y="2713732"/>
              <a:ext cx="178500" cy="541500"/>
            </a:xfrm>
            <a:prstGeom prst="bentConnector2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6" name="Google Shape;117;p15"/>
            <p:cNvSpPr txBox="1"/>
            <p:nvPr/>
          </p:nvSpPr>
          <p:spPr>
            <a:xfrm>
              <a:off x="5013250" y="3035000"/>
              <a:ext cx="1140300" cy="63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D-Flipflop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118;p15"/>
            <p:cNvSpPr/>
            <p:nvPr/>
          </p:nvSpPr>
          <p:spPr>
            <a:xfrm>
              <a:off x="4364799" y="2328459"/>
              <a:ext cx="457800" cy="4518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8" name="Google Shape;119;p15"/>
            <p:cNvCxnSpPr>
              <a:stCxn id="27" idx="3"/>
              <a:endCxn id="22" idx="1"/>
            </p:cNvCxnSpPr>
            <p:nvPr/>
          </p:nvCxnSpPr>
          <p:spPr>
            <a:xfrm>
              <a:off x="4822599" y="2554359"/>
              <a:ext cx="183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" name="Google Shape;120;p15"/>
            <p:cNvCxnSpPr/>
            <p:nvPr/>
          </p:nvCxnSpPr>
          <p:spPr>
            <a:xfrm rot="10800000" flipH="1">
              <a:off x="4363691" y="2096088"/>
              <a:ext cx="715500" cy="320700"/>
            </a:xfrm>
            <a:prstGeom prst="bentConnector3">
              <a:avLst>
                <a:gd name="adj1" fmla="val -39841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" name="Google Shape;121;p15"/>
            <p:cNvCxnSpPr>
              <a:endCxn id="22" idx="3"/>
            </p:cNvCxnSpPr>
            <p:nvPr/>
          </p:nvCxnSpPr>
          <p:spPr>
            <a:xfrm>
              <a:off x="5068925" y="2095650"/>
              <a:ext cx="699900" cy="458700"/>
            </a:xfrm>
            <a:prstGeom prst="bentConnector3">
              <a:avLst>
                <a:gd name="adj1" fmla="val 134023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" name="Google Shape;122;p15"/>
            <p:cNvCxnSpPr/>
            <p:nvPr/>
          </p:nvCxnSpPr>
          <p:spPr>
            <a:xfrm>
              <a:off x="4018306" y="2702021"/>
              <a:ext cx="347700" cy="4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" name="Google Shape;123;p15"/>
            <p:cNvCxnSpPr>
              <a:endCxn id="27" idx="2"/>
            </p:cNvCxnSpPr>
            <p:nvPr/>
          </p:nvCxnSpPr>
          <p:spPr>
            <a:xfrm rot="10800000" flipH="1">
              <a:off x="4014699" y="2780259"/>
              <a:ext cx="579000" cy="239700"/>
            </a:xfrm>
            <a:prstGeom prst="bentConnector2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3" name="Google Shape;124;p15"/>
            <p:cNvSpPr txBox="1"/>
            <p:nvPr/>
          </p:nvSpPr>
          <p:spPr>
            <a:xfrm>
              <a:off x="3925200" y="2427825"/>
              <a:ext cx="514500" cy="32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DB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125;p15"/>
            <p:cNvSpPr txBox="1"/>
            <p:nvPr/>
          </p:nvSpPr>
          <p:spPr>
            <a:xfrm>
              <a:off x="3925200" y="2702025"/>
              <a:ext cx="291000" cy="32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5" name="Google Shape;126;p15"/>
            <p:cNvCxnSpPr>
              <a:endCxn id="22" idx="3"/>
            </p:cNvCxnSpPr>
            <p:nvPr/>
          </p:nvCxnSpPr>
          <p:spPr>
            <a:xfrm rot="10800000">
              <a:off x="5768825" y="2554350"/>
              <a:ext cx="258300" cy="1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3" name="Google Shape;127;p15"/>
          <p:cNvSpPr/>
          <p:nvPr/>
        </p:nvSpPr>
        <p:spPr>
          <a:xfrm>
            <a:off x="4183555" y="2743913"/>
            <a:ext cx="2228400" cy="1638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" name="Google Shape;128;p15"/>
          <p:cNvCxnSpPr/>
          <p:nvPr/>
        </p:nvCxnSpPr>
        <p:spPr>
          <a:xfrm>
            <a:off x="4198255" y="4382488"/>
            <a:ext cx="1001400" cy="5283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129;p15"/>
          <p:cNvCxnSpPr/>
          <p:nvPr/>
        </p:nvCxnSpPr>
        <p:spPr>
          <a:xfrm flipH="1">
            <a:off x="6009505" y="4396363"/>
            <a:ext cx="399900" cy="5145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12796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3568" y="125585"/>
            <a:ext cx="4761470" cy="591107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5" name="Rechteck 4"/>
          <p:cNvSpPr/>
          <p:nvPr/>
        </p:nvSpPr>
        <p:spPr>
          <a:xfrm>
            <a:off x="2504303" y="2471352"/>
            <a:ext cx="67991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5400" b="1" dirty="0" smtClean="0">
                <a:ln/>
                <a:solidFill>
                  <a:srgbClr val="FF0000"/>
                </a:solidFill>
              </a:rPr>
              <a:t>Warum benötigen wir </a:t>
            </a:r>
          </a:p>
          <a:p>
            <a:pPr algn="ctr"/>
            <a:r>
              <a:rPr lang="de-DE" sz="5400" b="1" dirty="0" smtClean="0">
                <a:ln/>
                <a:solidFill>
                  <a:srgbClr val="FF0000"/>
                </a:solidFill>
              </a:rPr>
              <a:t>einen Mikrocontroller?</a:t>
            </a:r>
            <a:endParaRPr lang="de-DE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5748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4481384" cy="599345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5" name="Textfeld 4"/>
          <p:cNvSpPr txBox="1"/>
          <p:nvPr/>
        </p:nvSpPr>
        <p:spPr>
          <a:xfrm>
            <a:off x="123567" y="449179"/>
            <a:ext cx="6458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smtClean="0"/>
              <a:t>STM32L152RET Mikrocontroller</a:t>
            </a:r>
            <a:endParaRPr lang="de-DE" sz="3600" dirty="0"/>
          </a:p>
        </p:txBody>
      </p:sp>
      <p:sp>
        <p:nvSpPr>
          <p:cNvPr id="4" name="Textfeld 3"/>
          <p:cNvSpPr txBox="1"/>
          <p:nvPr/>
        </p:nvSpPr>
        <p:spPr>
          <a:xfrm>
            <a:off x="329514" y="1497439"/>
            <a:ext cx="284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RAM</a:t>
            </a:r>
            <a:endParaRPr lang="de-DE" sz="3200" dirty="0"/>
          </a:p>
        </p:txBody>
      </p:sp>
      <p:sp>
        <p:nvSpPr>
          <p:cNvPr id="6" name="Google Shape;134;g6e37bf1ebb_0_31"/>
          <p:cNvSpPr/>
          <p:nvPr/>
        </p:nvSpPr>
        <p:spPr>
          <a:xfrm>
            <a:off x="1947192" y="1896799"/>
            <a:ext cx="3380100" cy="843900"/>
          </a:xfrm>
          <a:prstGeom prst="wedgeRoundRectCallout">
            <a:avLst>
              <a:gd name="adj1" fmla="val 57894"/>
              <a:gd name="adj2" fmla="val 103458"/>
              <a:gd name="adj3" fmla="val 0"/>
            </a:avLst>
          </a:prstGeom>
          <a:solidFill>
            <a:srgbClr val="FFFF00"/>
          </a:solidFill>
          <a:ln w="9525" cap="flat" cmpd="sng">
            <a:solidFill>
              <a:srgbClr val="1581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rgbClr val="0000FF"/>
                </a:solidFill>
              </a:rPr>
              <a:t>80</a:t>
            </a:r>
            <a:r>
              <a:rPr lang="en" sz="14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k</a:t>
            </a:r>
            <a:r>
              <a:rPr lang="en">
                <a:solidFill>
                  <a:srgbClr val="0000FF"/>
                </a:solidFill>
              </a:rPr>
              <a:t>Byte</a:t>
            </a:r>
            <a:r>
              <a:rPr lang="en" sz="14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>
                <a:solidFill>
                  <a:srgbClr val="0000FF"/>
                </a:solidFill>
              </a:rPr>
              <a:t>bilden das</a:t>
            </a:r>
            <a:r>
              <a:rPr lang="en" sz="14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RAM de</a:t>
            </a:r>
            <a:r>
              <a:rPr lang="en">
                <a:solidFill>
                  <a:srgbClr val="0000FF"/>
                </a:solidFill>
              </a:rPr>
              <a:t>s STM32L152RET Mikrocontrollers</a:t>
            </a:r>
            <a:endParaRPr sz="1400" b="0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135;g6e37bf1ebb_0_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43927" y="3371748"/>
            <a:ext cx="1258875" cy="17746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oogle Shape;136;g6e37bf1ebb_0_31"/>
          <p:cNvGrpSpPr/>
          <p:nvPr/>
        </p:nvGrpSpPr>
        <p:grpSpPr>
          <a:xfrm>
            <a:off x="7013342" y="1113100"/>
            <a:ext cx="3231466" cy="1764100"/>
            <a:chOff x="5210175" y="445025"/>
            <a:chExt cx="3231466" cy="1764100"/>
          </a:xfrm>
        </p:grpSpPr>
        <p:grpSp>
          <p:nvGrpSpPr>
            <p:cNvPr id="151" name="Google Shape;137;g6e37bf1ebb_0_31"/>
            <p:cNvGrpSpPr/>
            <p:nvPr/>
          </p:nvGrpSpPr>
          <p:grpSpPr>
            <a:xfrm>
              <a:off x="5210175" y="445025"/>
              <a:ext cx="3231466" cy="947325"/>
              <a:chOff x="5210175" y="445025"/>
              <a:chExt cx="3231466" cy="947325"/>
            </a:xfrm>
          </p:grpSpPr>
          <p:grpSp>
            <p:nvGrpSpPr>
              <p:cNvPr id="199" name="Google Shape;138;g6e37bf1ebb_0_31"/>
              <p:cNvGrpSpPr/>
              <p:nvPr/>
            </p:nvGrpSpPr>
            <p:grpSpPr>
              <a:xfrm>
                <a:off x="5210175" y="445025"/>
                <a:ext cx="3231466" cy="538450"/>
                <a:chOff x="5210175" y="445025"/>
                <a:chExt cx="3231466" cy="538450"/>
              </a:xfrm>
            </p:grpSpPr>
            <p:grpSp>
              <p:nvGrpSpPr>
                <p:cNvPr id="223" name="Google Shape;139;g6e37bf1ebb_0_31"/>
                <p:cNvGrpSpPr/>
                <p:nvPr/>
              </p:nvGrpSpPr>
              <p:grpSpPr>
                <a:xfrm>
                  <a:off x="5210175" y="445025"/>
                  <a:ext cx="3231466" cy="336000"/>
                  <a:chOff x="5210175" y="445025"/>
                  <a:chExt cx="3231466" cy="336000"/>
                </a:xfrm>
              </p:grpSpPr>
              <p:sp>
                <p:nvSpPr>
                  <p:cNvPr id="235" name="Google Shape;140;g6e37bf1ebb_0_31"/>
                  <p:cNvSpPr txBox="1"/>
                  <p:nvPr/>
                </p:nvSpPr>
                <p:spPr>
                  <a:xfrm>
                    <a:off x="5210175" y="445025"/>
                    <a:ext cx="1097400" cy="336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rPr lang="en" sz="1200">
                        <a:solidFill>
                          <a:srgbClr val="FF0000"/>
                        </a:solidFill>
                      </a:rPr>
                      <a:t>0x20000000</a:t>
                    </a:r>
                    <a:endParaRPr sz="1200" b="0" i="0" u="none" strike="noStrike" cap="none">
                      <a:solidFill>
                        <a:srgbClr val="FF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6" name="Google Shape;141;g6e37bf1ebb_0_31"/>
                  <p:cNvGrpSpPr/>
                  <p:nvPr/>
                </p:nvGrpSpPr>
                <p:grpSpPr>
                  <a:xfrm>
                    <a:off x="6381769" y="511827"/>
                    <a:ext cx="2059872" cy="202392"/>
                    <a:chOff x="2850000" y="3914350"/>
                    <a:chExt cx="5611200" cy="432000"/>
                  </a:xfrm>
                </p:grpSpPr>
                <p:sp>
                  <p:nvSpPr>
                    <p:cNvPr id="237" name="Google Shape;142;g6e37bf1ebb_0_31"/>
                    <p:cNvSpPr/>
                    <p:nvPr/>
                  </p:nvSpPr>
                  <p:spPr>
                    <a:xfrm>
                      <a:off x="2850000" y="3914350"/>
                      <a:ext cx="56112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8" name="Google Shape;143;g6e37bf1ebb_0_31"/>
                    <p:cNvSpPr/>
                    <p:nvPr/>
                  </p:nvSpPr>
                  <p:spPr>
                    <a:xfrm>
                      <a:off x="2850000" y="3914350"/>
                      <a:ext cx="28131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" name="Google Shape;144;g6e37bf1ebb_0_31"/>
                    <p:cNvSpPr/>
                    <p:nvPr/>
                  </p:nvSpPr>
                  <p:spPr>
                    <a:xfrm>
                      <a:off x="2850000" y="3914350"/>
                      <a:ext cx="1395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0" name="Google Shape;145;g6e37bf1ebb_0_31"/>
                    <p:cNvSpPr/>
                    <p:nvPr/>
                  </p:nvSpPr>
                  <p:spPr>
                    <a:xfrm>
                      <a:off x="5663100" y="3914350"/>
                      <a:ext cx="1395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1" name="Google Shape;146;g6e37bf1ebb_0_31"/>
                    <p:cNvSpPr/>
                    <p:nvPr/>
                  </p:nvSpPr>
                  <p:spPr>
                    <a:xfrm>
                      <a:off x="285000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2" name="Google Shape;147;g6e37bf1ebb_0_31"/>
                    <p:cNvSpPr/>
                    <p:nvPr/>
                  </p:nvSpPr>
                  <p:spPr>
                    <a:xfrm>
                      <a:off x="425655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3" name="Google Shape;148;g6e37bf1ebb_0_31"/>
                    <p:cNvSpPr/>
                    <p:nvPr/>
                  </p:nvSpPr>
                  <p:spPr>
                    <a:xfrm>
                      <a:off x="566310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4" name="Google Shape;149;g6e37bf1ebb_0_31"/>
                    <p:cNvSpPr/>
                    <p:nvPr/>
                  </p:nvSpPr>
                  <p:spPr>
                    <a:xfrm>
                      <a:off x="706965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224" name="Google Shape;150;g6e37bf1ebb_0_31"/>
                <p:cNvGrpSpPr/>
                <p:nvPr/>
              </p:nvGrpSpPr>
              <p:grpSpPr>
                <a:xfrm>
                  <a:off x="5210175" y="647475"/>
                  <a:ext cx="3231466" cy="336000"/>
                  <a:chOff x="5210175" y="445025"/>
                  <a:chExt cx="3231466" cy="336000"/>
                </a:xfrm>
              </p:grpSpPr>
              <p:sp>
                <p:nvSpPr>
                  <p:cNvPr id="225" name="Google Shape;151;g6e37bf1ebb_0_31"/>
                  <p:cNvSpPr txBox="1"/>
                  <p:nvPr/>
                </p:nvSpPr>
                <p:spPr>
                  <a:xfrm>
                    <a:off x="5210175" y="445025"/>
                    <a:ext cx="1097400" cy="336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rPr lang="en" sz="1200">
                        <a:solidFill>
                          <a:srgbClr val="FF0000"/>
                        </a:solidFill>
                      </a:rPr>
                      <a:t>0x20000001</a:t>
                    </a:r>
                    <a:endParaRPr sz="1200" b="0" i="0" u="none" strike="noStrike" cap="none">
                      <a:solidFill>
                        <a:srgbClr val="FF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26" name="Google Shape;152;g6e37bf1ebb_0_31"/>
                  <p:cNvGrpSpPr/>
                  <p:nvPr/>
                </p:nvGrpSpPr>
                <p:grpSpPr>
                  <a:xfrm>
                    <a:off x="6381769" y="511827"/>
                    <a:ext cx="2059872" cy="202392"/>
                    <a:chOff x="2850000" y="3914350"/>
                    <a:chExt cx="5611200" cy="432000"/>
                  </a:xfrm>
                </p:grpSpPr>
                <p:sp>
                  <p:nvSpPr>
                    <p:cNvPr id="227" name="Google Shape;153;g6e37bf1ebb_0_31"/>
                    <p:cNvSpPr/>
                    <p:nvPr/>
                  </p:nvSpPr>
                  <p:spPr>
                    <a:xfrm>
                      <a:off x="2850000" y="3914350"/>
                      <a:ext cx="56112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28" name="Google Shape;154;g6e37bf1ebb_0_31"/>
                    <p:cNvSpPr/>
                    <p:nvPr/>
                  </p:nvSpPr>
                  <p:spPr>
                    <a:xfrm>
                      <a:off x="2850000" y="3914350"/>
                      <a:ext cx="28131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29" name="Google Shape;155;g6e37bf1ebb_0_31"/>
                    <p:cNvSpPr/>
                    <p:nvPr/>
                  </p:nvSpPr>
                  <p:spPr>
                    <a:xfrm>
                      <a:off x="2850000" y="3914350"/>
                      <a:ext cx="1395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0" name="Google Shape;156;g6e37bf1ebb_0_31"/>
                    <p:cNvSpPr/>
                    <p:nvPr/>
                  </p:nvSpPr>
                  <p:spPr>
                    <a:xfrm>
                      <a:off x="5663100" y="3914350"/>
                      <a:ext cx="1395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1" name="Google Shape;157;g6e37bf1ebb_0_31"/>
                    <p:cNvSpPr/>
                    <p:nvPr/>
                  </p:nvSpPr>
                  <p:spPr>
                    <a:xfrm>
                      <a:off x="285000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2" name="Google Shape;158;g6e37bf1ebb_0_31"/>
                    <p:cNvSpPr/>
                    <p:nvPr/>
                  </p:nvSpPr>
                  <p:spPr>
                    <a:xfrm>
                      <a:off x="425655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3" name="Google Shape;159;g6e37bf1ebb_0_31"/>
                    <p:cNvSpPr/>
                    <p:nvPr/>
                  </p:nvSpPr>
                  <p:spPr>
                    <a:xfrm>
                      <a:off x="566310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4" name="Google Shape;160;g6e37bf1ebb_0_31"/>
                    <p:cNvSpPr/>
                    <p:nvPr/>
                  </p:nvSpPr>
                  <p:spPr>
                    <a:xfrm>
                      <a:off x="706965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200" name="Google Shape;161;g6e37bf1ebb_0_31"/>
              <p:cNvGrpSpPr/>
              <p:nvPr/>
            </p:nvGrpSpPr>
            <p:grpSpPr>
              <a:xfrm>
                <a:off x="5210175" y="853900"/>
                <a:ext cx="3231466" cy="538450"/>
                <a:chOff x="5210175" y="445025"/>
                <a:chExt cx="3231466" cy="538450"/>
              </a:xfrm>
            </p:grpSpPr>
            <p:grpSp>
              <p:nvGrpSpPr>
                <p:cNvPr id="201" name="Google Shape;162;g6e37bf1ebb_0_31"/>
                <p:cNvGrpSpPr/>
                <p:nvPr/>
              </p:nvGrpSpPr>
              <p:grpSpPr>
                <a:xfrm>
                  <a:off x="5210175" y="445025"/>
                  <a:ext cx="3231466" cy="336000"/>
                  <a:chOff x="5210175" y="445025"/>
                  <a:chExt cx="3231466" cy="336000"/>
                </a:xfrm>
              </p:grpSpPr>
              <p:sp>
                <p:nvSpPr>
                  <p:cNvPr id="213" name="Google Shape;163;g6e37bf1ebb_0_31"/>
                  <p:cNvSpPr txBox="1"/>
                  <p:nvPr/>
                </p:nvSpPr>
                <p:spPr>
                  <a:xfrm>
                    <a:off x="5210175" y="445025"/>
                    <a:ext cx="1097400" cy="336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rPr lang="en" sz="1200">
                        <a:solidFill>
                          <a:srgbClr val="FF0000"/>
                        </a:solidFill>
                      </a:rPr>
                      <a:t>0x20000002</a:t>
                    </a:r>
                    <a:endParaRPr sz="1200" b="0" i="0" u="none" strike="noStrike" cap="none">
                      <a:solidFill>
                        <a:srgbClr val="FF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14" name="Google Shape;164;g6e37bf1ebb_0_31"/>
                  <p:cNvGrpSpPr/>
                  <p:nvPr/>
                </p:nvGrpSpPr>
                <p:grpSpPr>
                  <a:xfrm>
                    <a:off x="6381769" y="511827"/>
                    <a:ext cx="2059872" cy="202392"/>
                    <a:chOff x="2850000" y="3914350"/>
                    <a:chExt cx="5611200" cy="432000"/>
                  </a:xfrm>
                </p:grpSpPr>
                <p:sp>
                  <p:nvSpPr>
                    <p:cNvPr id="215" name="Google Shape;165;g6e37bf1ebb_0_31"/>
                    <p:cNvSpPr/>
                    <p:nvPr/>
                  </p:nvSpPr>
                  <p:spPr>
                    <a:xfrm>
                      <a:off x="2850000" y="3914350"/>
                      <a:ext cx="56112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6" name="Google Shape;166;g6e37bf1ebb_0_31"/>
                    <p:cNvSpPr/>
                    <p:nvPr/>
                  </p:nvSpPr>
                  <p:spPr>
                    <a:xfrm>
                      <a:off x="2850000" y="3914350"/>
                      <a:ext cx="28131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7" name="Google Shape;167;g6e37bf1ebb_0_31"/>
                    <p:cNvSpPr/>
                    <p:nvPr/>
                  </p:nvSpPr>
                  <p:spPr>
                    <a:xfrm>
                      <a:off x="2850000" y="3914350"/>
                      <a:ext cx="1395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8" name="Google Shape;168;g6e37bf1ebb_0_31"/>
                    <p:cNvSpPr/>
                    <p:nvPr/>
                  </p:nvSpPr>
                  <p:spPr>
                    <a:xfrm>
                      <a:off x="5663100" y="3914350"/>
                      <a:ext cx="1395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9" name="Google Shape;169;g6e37bf1ebb_0_31"/>
                    <p:cNvSpPr/>
                    <p:nvPr/>
                  </p:nvSpPr>
                  <p:spPr>
                    <a:xfrm>
                      <a:off x="285000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20" name="Google Shape;170;g6e37bf1ebb_0_31"/>
                    <p:cNvSpPr/>
                    <p:nvPr/>
                  </p:nvSpPr>
                  <p:spPr>
                    <a:xfrm>
                      <a:off x="425655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21" name="Google Shape;171;g6e37bf1ebb_0_31"/>
                    <p:cNvSpPr/>
                    <p:nvPr/>
                  </p:nvSpPr>
                  <p:spPr>
                    <a:xfrm>
                      <a:off x="566310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22" name="Google Shape;172;g6e37bf1ebb_0_31"/>
                    <p:cNvSpPr/>
                    <p:nvPr/>
                  </p:nvSpPr>
                  <p:spPr>
                    <a:xfrm>
                      <a:off x="706965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202" name="Google Shape;173;g6e37bf1ebb_0_31"/>
                <p:cNvGrpSpPr/>
                <p:nvPr/>
              </p:nvGrpSpPr>
              <p:grpSpPr>
                <a:xfrm>
                  <a:off x="5210175" y="647475"/>
                  <a:ext cx="3231466" cy="336000"/>
                  <a:chOff x="5210175" y="445025"/>
                  <a:chExt cx="3231466" cy="336000"/>
                </a:xfrm>
              </p:grpSpPr>
              <p:sp>
                <p:nvSpPr>
                  <p:cNvPr id="203" name="Google Shape;174;g6e37bf1ebb_0_31"/>
                  <p:cNvSpPr txBox="1"/>
                  <p:nvPr/>
                </p:nvSpPr>
                <p:spPr>
                  <a:xfrm>
                    <a:off x="5210175" y="445025"/>
                    <a:ext cx="1097400" cy="336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rPr lang="en" sz="1200">
                        <a:solidFill>
                          <a:srgbClr val="FF0000"/>
                        </a:solidFill>
                      </a:rPr>
                      <a:t>0x20000003</a:t>
                    </a:r>
                    <a:endParaRPr sz="1200" b="0" i="0" u="none" strike="noStrike" cap="none">
                      <a:solidFill>
                        <a:srgbClr val="FF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04" name="Google Shape;175;g6e37bf1ebb_0_31"/>
                  <p:cNvGrpSpPr/>
                  <p:nvPr/>
                </p:nvGrpSpPr>
                <p:grpSpPr>
                  <a:xfrm>
                    <a:off x="6381769" y="511827"/>
                    <a:ext cx="2059872" cy="202392"/>
                    <a:chOff x="2850000" y="3914350"/>
                    <a:chExt cx="5611200" cy="432000"/>
                  </a:xfrm>
                </p:grpSpPr>
                <p:sp>
                  <p:nvSpPr>
                    <p:cNvPr id="205" name="Google Shape;176;g6e37bf1ebb_0_31"/>
                    <p:cNvSpPr/>
                    <p:nvPr/>
                  </p:nvSpPr>
                  <p:spPr>
                    <a:xfrm>
                      <a:off x="2850000" y="3914350"/>
                      <a:ext cx="56112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6" name="Google Shape;177;g6e37bf1ebb_0_31"/>
                    <p:cNvSpPr/>
                    <p:nvPr/>
                  </p:nvSpPr>
                  <p:spPr>
                    <a:xfrm>
                      <a:off x="2850000" y="3914350"/>
                      <a:ext cx="28131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7" name="Google Shape;178;g6e37bf1ebb_0_31"/>
                    <p:cNvSpPr/>
                    <p:nvPr/>
                  </p:nvSpPr>
                  <p:spPr>
                    <a:xfrm>
                      <a:off x="2850000" y="3914350"/>
                      <a:ext cx="1395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8" name="Google Shape;179;g6e37bf1ebb_0_31"/>
                    <p:cNvSpPr/>
                    <p:nvPr/>
                  </p:nvSpPr>
                  <p:spPr>
                    <a:xfrm>
                      <a:off x="5663100" y="3914350"/>
                      <a:ext cx="1395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9" name="Google Shape;180;g6e37bf1ebb_0_31"/>
                    <p:cNvSpPr/>
                    <p:nvPr/>
                  </p:nvSpPr>
                  <p:spPr>
                    <a:xfrm>
                      <a:off x="285000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0" name="Google Shape;181;g6e37bf1ebb_0_31"/>
                    <p:cNvSpPr/>
                    <p:nvPr/>
                  </p:nvSpPr>
                  <p:spPr>
                    <a:xfrm>
                      <a:off x="425655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1" name="Google Shape;182;g6e37bf1ebb_0_31"/>
                    <p:cNvSpPr/>
                    <p:nvPr/>
                  </p:nvSpPr>
                  <p:spPr>
                    <a:xfrm>
                      <a:off x="566310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2" name="Google Shape;183;g6e37bf1ebb_0_31"/>
                    <p:cNvSpPr/>
                    <p:nvPr/>
                  </p:nvSpPr>
                  <p:spPr>
                    <a:xfrm>
                      <a:off x="706965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  <p:grpSp>
          <p:nvGrpSpPr>
            <p:cNvPr id="152" name="Google Shape;184;g6e37bf1ebb_0_31"/>
            <p:cNvGrpSpPr/>
            <p:nvPr/>
          </p:nvGrpSpPr>
          <p:grpSpPr>
            <a:xfrm>
              <a:off x="5210175" y="1261800"/>
              <a:ext cx="3231466" cy="947325"/>
              <a:chOff x="5210175" y="445025"/>
              <a:chExt cx="3231466" cy="947325"/>
            </a:xfrm>
          </p:grpSpPr>
          <p:grpSp>
            <p:nvGrpSpPr>
              <p:cNvPr id="153" name="Google Shape;185;g6e37bf1ebb_0_31"/>
              <p:cNvGrpSpPr/>
              <p:nvPr/>
            </p:nvGrpSpPr>
            <p:grpSpPr>
              <a:xfrm>
                <a:off x="5210175" y="445025"/>
                <a:ext cx="3231466" cy="538450"/>
                <a:chOff x="5210175" y="445025"/>
                <a:chExt cx="3231466" cy="538450"/>
              </a:xfrm>
            </p:grpSpPr>
            <p:grpSp>
              <p:nvGrpSpPr>
                <p:cNvPr id="177" name="Google Shape;186;g6e37bf1ebb_0_31"/>
                <p:cNvGrpSpPr/>
                <p:nvPr/>
              </p:nvGrpSpPr>
              <p:grpSpPr>
                <a:xfrm>
                  <a:off x="5210175" y="445025"/>
                  <a:ext cx="3231466" cy="336000"/>
                  <a:chOff x="5210175" y="445025"/>
                  <a:chExt cx="3231466" cy="336000"/>
                </a:xfrm>
              </p:grpSpPr>
              <p:sp>
                <p:nvSpPr>
                  <p:cNvPr id="189" name="Google Shape;187;g6e37bf1ebb_0_31"/>
                  <p:cNvSpPr txBox="1"/>
                  <p:nvPr/>
                </p:nvSpPr>
                <p:spPr>
                  <a:xfrm>
                    <a:off x="5210175" y="445025"/>
                    <a:ext cx="1097400" cy="336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rPr lang="en" sz="1200">
                        <a:solidFill>
                          <a:srgbClr val="FF0000"/>
                        </a:solidFill>
                      </a:rPr>
                      <a:t>0x20000004</a:t>
                    </a:r>
                    <a:endParaRPr sz="1200" b="0" i="0" u="none" strike="noStrike" cap="none">
                      <a:solidFill>
                        <a:srgbClr val="FF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90" name="Google Shape;188;g6e37bf1ebb_0_31"/>
                  <p:cNvGrpSpPr/>
                  <p:nvPr/>
                </p:nvGrpSpPr>
                <p:grpSpPr>
                  <a:xfrm>
                    <a:off x="6381769" y="511827"/>
                    <a:ext cx="2059872" cy="202392"/>
                    <a:chOff x="2850000" y="3914350"/>
                    <a:chExt cx="5611200" cy="432000"/>
                  </a:xfrm>
                </p:grpSpPr>
                <p:sp>
                  <p:nvSpPr>
                    <p:cNvPr id="191" name="Google Shape;189;g6e37bf1ebb_0_31"/>
                    <p:cNvSpPr/>
                    <p:nvPr/>
                  </p:nvSpPr>
                  <p:spPr>
                    <a:xfrm>
                      <a:off x="2850000" y="3914350"/>
                      <a:ext cx="56112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2" name="Google Shape;190;g6e37bf1ebb_0_31"/>
                    <p:cNvSpPr/>
                    <p:nvPr/>
                  </p:nvSpPr>
                  <p:spPr>
                    <a:xfrm>
                      <a:off x="2850000" y="3914350"/>
                      <a:ext cx="28131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3" name="Google Shape;191;g6e37bf1ebb_0_31"/>
                    <p:cNvSpPr/>
                    <p:nvPr/>
                  </p:nvSpPr>
                  <p:spPr>
                    <a:xfrm>
                      <a:off x="2850000" y="3914350"/>
                      <a:ext cx="1395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4" name="Google Shape;192;g6e37bf1ebb_0_31"/>
                    <p:cNvSpPr/>
                    <p:nvPr/>
                  </p:nvSpPr>
                  <p:spPr>
                    <a:xfrm>
                      <a:off x="5663100" y="3914350"/>
                      <a:ext cx="1395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5" name="Google Shape;193;g6e37bf1ebb_0_31"/>
                    <p:cNvSpPr/>
                    <p:nvPr/>
                  </p:nvSpPr>
                  <p:spPr>
                    <a:xfrm>
                      <a:off x="285000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6" name="Google Shape;194;g6e37bf1ebb_0_31"/>
                    <p:cNvSpPr/>
                    <p:nvPr/>
                  </p:nvSpPr>
                  <p:spPr>
                    <a:xfrm>
                      <a:off x="425655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7" name="Google Shape;195;g6e37bf1ebb_0_31"/>
                    <p:cNvSpPr/>
                    <p:nvPr/>
                  </p:nvSpPr>
                  <p:spPr>
                    <a:xfrm>
                      <a:off x="566310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8" name="Google Shape;196;g6e37bf1ebb_0_31"/>
                    <p:cNvSpPr/>
                    <p:nvPr/>
                  </p:nvSpPr>
                  <p:spPr>
                    <a:xfrm>
                      <a:off x="706965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178" name="Google Shape;197;g6e37bf1ebb_0_31"/>
                <p:cNvGrpSpPr/>
                <p:nvPr/>
              </p:nvGrpSpPr>
              <p:grpSpPr>
                <a:xfrm>
                  <a:off x="5210175" y="647475"/>
                  <a:ext cx="3231466" cy="336000"/>
                  <a:chOff x="5210175" y="445025"/>
                  <a:chExt cx="3231466" cy="336000"/>
                </a:xfrm>
              </p:grpSpPr>
              <p:sp>
                <p:nvSpPr>
                  <p:cNvPr id="179" name="Google Shape;198;g6e37bf1ebb_0_31"/>
                  <p:cNvSpPr txBox="1"/>
                  <p:nvPr/>
                </p:nvSpPr>
                <p:spPr>
                  <a:xfrm>
                    <a:off x="5210175" y="445025"/>
                    <a:ext cx="1097400" cy="336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rPr lang="en" sz="1200">
                        <a:solidFill>
                          <a:srgbClr val="FF0000"/>
                        </a:solidFill>
                      </a:rPr>
                      <a:t>0x20000005</a:t>
                    </a:r>
                    <a:endParaRPr sz="1200" b="0" i="0" u="none" strike="noStrike" cap="none">
                      <a:solidFill>
                        <a:srgbClr val="FF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80" name="Google Shape;199;g6e37bf1ebb_0_31"/>
                  <p:cNvGrpSpPr/>
                  <p:nvPr/>
                </p:nvGrpSpPr>
                <p:grpSpPr>
                  <a:xfrm>
                    <a:off x="6381769" y="511827"/>
                    <a:ext cx="2059872" cy="202392"/>
                    <a:chOff x="2850000" y="3914350"/>
                    <a:chExt cx="5611200" cy="432000"/>
                  </a:xfrm>
                </p:grpSpPr>
                <p:sp>
                  <p:nvSpPr>
                    <p:cNvPr id="181" name="Google Shape;200;g6e37bf1ebb_0_31"/>
                    <p:cNvSpPr/>
                    <p:nvPr/>
                  </p:nvSpPr>
                  <p:spPr>
                    <a:xfrm>
                      <a:off x="2850000" y="3914350"/>
                      <a:ext cx="56112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2" name="Google Shape;201;g6e37bf1ebb_0_31"/>
                    <p:cNvSpPr/>
                    <p:nvPr/>
                  </p:nvSpPr>
                  <p:spPr>
                    <a:xfrm>
                      <a:off x="2850000" y="3914350"/>
                      <a:ext cx="28131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3" name="Google Shape;202;g6e37bf1ebb_0_31"/>
                    <p:cNvSpPr/>
                    <p:nvPr/>
                  </p:nvSpPr>
                  <p:spPr>
                    <a:xfrm>
                      <a:off x="2850000" y="3914350"/>
                      <a:ext cx="1395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4" name="Google Shape;203;g6e37bf1ebb_0_31"/>
                    <p:cNvSpPr/>
                    <p:nvPr/>
                  </p:nvSpPr>
                  <p:spPr>
                    <a:xfrm>
                      <a:off x="5663100" y="3914350"/>
                      <a:ext cx="1395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5" name="Google Shape;204;g6e37bf1ebb_0_31"/>
                    <p:cNvSpPr/>
                    <p:nvPr/>
                  </p:nvSpPr>
                  <p:spPr>
                    <a:xfrm>
                      <a:off x="285000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6" name="Google Shape;205;g6e37bf1ebb_0_31"/>
                    <p:cNvSpPr/>
                    <p:nvPr/>
                  </p:nvSpPr>
                  <p:spPr>
                    <a:xfrm>
                      <a:off x="425655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7" name="Google Shape;206;g6e37bf1ebb_0_31"/>
                    <p:cNvSpPr/>
                    <p:nvPr/>
                  </p:nvSpPr>
                  <p:spPr>
                    <a:xfrm>
                      <a:off x="566310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8" name="Google Shape;207;g6e37bf1ebb_0_31"/>
                    <p:cNvSpPr/>
                    <p:nvPr/>
                  </p:nvSpPr>
                  <p:spPr>
                    <a:xfrm>
                      <a:off x="706965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154" name="Google Shape;208;g6e37bf1ebb_0_31"/>
              <p:cNvGrpSpPr/>
              <p:nvPr/>
            </p:nvGrpSpPr>
            <p:grpSpPr>
              <a:xfrm>
                <a:off x="5210175" y="853900"/>
                <a:ext cx="3231466" cy="538450"/>
                <a:chOff x="5210175" y="445025"/>
                <a:chExt cx="3231466" cy="538450"/>
              </a:xfrm>
            </p:grpSpPr>
            <p:grpSp>
              <p:nvGrpSpPr>
                <p:cNvPr id="155" name="Google Shape;209;g6e37bf1ebb_0_31"/>
                <p:cNvGrpSpPr/>
                <p:nvPr/>
              </p:nvGrpSpPr>
              <p:grpSpPr>
                <a:xfrm>
                  <a:off x="5210175" y="445025"/>
                  <a:ext cx="3231466" cy="336000"/>
                  <a:chOff x="5210175" y="445025"/>
                  <a:chExt cx="3231466" cy="336000"/>
                </a:xfrm>
              </p:grpSpPr>
              <p:sp>
                <p:nvSpPr>
                  <p:cNvPr id="167" name="Google Shape;210;g6e37bf1ebb_0_31"/>
                  <p:cNvSpPr txBox="1"/>
                  <p:nvPr/>
                </p:nvSpPr>
                <p:spPr>
                  <a:xfrm>
                    <a:off x="5210175" y="445025"/>
                    <a:ext cx="1097400" cy="336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rPr lang="en" sz="1200">
                        <a:solidFill>
                          <a:srgbClr val="FF0000"/>
                        </a:solidFill>
                      </a:rPr>
                      <a:t>0x20000006</a:t>
                    </a:r>
                    <a:endParaRPr sz="1200" b="0" i="0" u="none" strike="noStrike" cap="none">
                      <a:solidFill>
                        <a:srgbClr val="FF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68" name="Google Shape;211;g6e37bf1ebb_0_31"/>
                  <p:cNvGrpSpPr/>
                  <p:nvPr/>
                </p:nvGrpSpPr>
                <p:grpSpPr>
                  <a:xfrm>
                    <a:off x="6381769" y="511827"/>
                    <a:ext cx="2059872" cy="202392"/>
                    <a:chOff x="2850000" y="3914350"/>
                    <a:chExt cx="5611200" cy="432000"/>
                  </a:xfrm>
                </p:grpSpPr>
                <p:sp>
                  <p:nvSpPr>
                    <p:cNvPr id="169" name="Google Shape;212;g6e37bf1ebb_0_31"/>
                    <p:cNvSpPr/>
                    <p:nvPr/>
                  </p:nvSpPr>
                  <p:spPr>
                    <a:xfrm>
                      <a:off x="2850000" y="3914350"/>
                      <a:ext cx="56112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0" name="Google Shape;213;g6e37bf1ebb_0_31"/>
                    <p:cNvSpPr/>
                    <p:nvPr/>
                  </p:nvSpPr>
                  <p:spPr>
                    <a:xfrm>
                      <a:off x="2850000" y="3914350"/>
                      <a:ext cx="28131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1" name="Google Shape;214;g6e37bf1ebb_0_31"/>
                    <p:cNvSpPr/>
                    <p:nvPr/>
                  </p:nvSpPr>
                  <p:spPr>
                    <a:xfrm>
                      <a:off x="2850000" y="3914350"/>
                      <a:ext cx="1395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2" name="Google Shape;215;g6e37bf1ebb_0_31"/>
                    <p:cNvSpPr/>
                    <p:nvPr/>
                  </p:nvSpPr>
                  <p:spPr>
                    <a:xfrm>
                      <a:off x="5663100" y="3914350"/>
                      <a:ext cx="1395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3" name="Google Shape;216;g6e37bf1ebb_0_31"/>
                    <p:cNvSpPr/>
                    <p:nvPr/>
                  </p:nvSpPr>
                  <p:spPr>
                    <a:xfrm>
                      <a:off x="285000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4" name="Google Shape;217;g6e37bf1ebb_0_31"/>
                    <p:cNvSpPr/>
                    <p:nvPr/>
                  </p:nvSpPr>
                  <p:spPr>
                    <a:xfrm>
                      <a:off x="425655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5" name="Google Shape;218;g6e37bf1ebb_0_31"/>
                    <p:cNvSpPr/>
                    <p:nvPr/>
                  </p:nvSpPr>
                  <p:spPr>
                    <a:xfrm>
                      <a:off x="566310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6" name="Google Shape;219;g6e37bf1ebb_0_31"/>
                    <p:cNvSpPr/>
                    <p:nvPr/>
                  </p:nvSpPr>
                  <p:spPr>
                    <a:xfrm>
                      <a:off x="706965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156" name="Google Shape;220;g6e37bf1ebb_0_31"/>
                <p:cNvGrpSpPr/>
                <p:nvPr/>
              </p:nvGrpSpPr>
              <p:grpSpPr>
                <a:xfrm>
                  <a:off x="5210175" y="647475"/>
                  <a:ext cx="3231466" cy="336000"/>
                  <a:chOff x="5210175" y="445025"/>
                  <a:chExt cx="3231466" cy="336000"/>
                </a:xfrm>
              </p:grpSpPr>
              <p:sp>
                <p:nvSpPr>
                  <p:cNvPr id="157" name="Google Shape;221;g6e37bf1ebb_0_31"/>
                  <p:cNvSpPr txBox="1"/>
                  <p:nvPr/>
                </p:nvSpPr>
                <p:spPr>
                  <a:xfrm>
                    <a:off x="5210175" y="445025"/>
                    <a:ext cx="1097400" cy="336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rPr lang="en" sz="1200">
                        <a:solidFill>
                          <a:srgbClr val="FF0000"/>
                        </a:solidFill>
                      </a:rPr>
                      <a:t>0x20000007</a:t>
                    </a:r>
                    <a:endParaRPr sz="1200" b="0" i="0" u="none" strike="noStrike" cap="none">
                      <a:solidFill>
                        <a:srgbClr val="FF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58" name="Google Shape;222;g6e37bf1ebb_0_31"/>
                  <p:cNvGrpSpPr/>
                  <p:nvPr/>
                </p:nvGrpSpPr>
                <p:grpSpPr>
                  <a:xfrm>
                    <a:off x="6381769" y="511827"/>
                    <a:ext cx="2059872" cy="202392"/>
                    <a:chOff x="2850000" y="3914350"/>
                    <a:chExt cx="5611200" cy="432000"/>
                  </a:xfrm>
                </p:grpSpPr>
                <p:sp>
                  <p:nvSpPr>
                    <p:cNvPr id="159" name="Google Shape;223;g6e37bf1ebb_0_31"/>
                    <p:cNvSpPr/>
                    <p:nvPr/>
                  </p:nvSpPr>
                  <p:spPr>
                    <a:xfrm>
                      <a:off x="2850000" y="3914350"/>
                      <a:ext cx="56112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60" name="Google Shape;224;g6e37bf1ebb_0_31"/>
                    <p:cNvSpPr/>
                    <p:nvPr/>
                  </p:nvSpPr>
                  <p:spPr>
                    <a:xfrm>
                      <a:off x="2850000" y="3914350"/>
                      <a:ext cx="28131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61" name="Google Shape;225;g6e37bf1ebb_0_31"/>
                    <p:cNvSpPr/>
                    <p:nvPr/>
                  </p:nvSpPr>
                  <p:spPr>
                    <a:xfrm>
                      <a:off x="2850000" y="3914350"/>
                      <a:ext cx="1395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62" name="Google Shape;226;g6e37bf1ebb_0_31"/>
                    <p:cNvSpPr/>
                    <p:nvPr/>
                  </p:nvSpPr>
                  <p:spPr>
                    <a:xfrm>
                      <a:off x="5663100" y="3914350"/>
                      <a:ext cx="1395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63" name="Google Shape;227;g6e37bf1ebb_0_31"/>
                    <p:cNvSpPr/>
                    <p:nvPr/>
                  </p:nvSpPr>
                  <p:spPr>
                    <a:xfrm>
                      <a:off x="285000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64" name="Google Shape;228;g6e37bf1ebb_0_31"/>
                    <p:cNvSpPr/>
                    <p:nvPr/>
                  </p:nvSpPr>
                  <p:spPr>
                    <a:xfrm>
                      <a:off x="425655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65" name="Google Shape;229;g6e37bf1ebb_0_31"/>
                    <p:cNvSpPr/>
                    <p:nvPr/>
                  </p:nvSpPr>
                  <p:spPr>
                    <a:xfrm>
                      <a:off x="566310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66" name="Google Shape;230;g6e37bf1ebb_0_31"/>
                    <p:cNvSpPr/>
                    <p:nvPr/>
                  </p:nvSpPr>
                  <p:spPr>
                    <a:xfrm>
                      <a:off x="706965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9" name="Google Shape;231;g6e37bf1ebb_0_31"/>
          <p:cNvGrpSpPr/>
          <p:nvPr/>
        </p:nvGrpSpPr>
        <p:grpSpPr>
          <a:xfrm>
            <a:off x="7013342" y="3557600"/>
            <a:ext cx="3231466" cy="947325"/>
            <a:chOff x="5210175" y="445025"/>
            <a:chExt cx="3231466" cy="947325"/>
          </a:xfrm>
        </p:grpSpPr>
        <p:grpSp>
          <p:nvGrpSpPr>
            <p:cNvPr id="105" name="Google Shape;232;g6e37bf1ebb_0_31"/>
            <p:cNvGrpSpPr/>
            <p:nvPr/>
          </p:nvGrpSpPr>
          <p:grpSpPr>
            <a:xfrm>
              <a:off x="5210175" y="445025"/>
              <a:ext cx="3231466" cy="538450"/>
              <a:chOff x="5210175" y="445025"/>
              <a:chExt cx="3231466" cy="538450"/>
            </a:xfrm>
          </p:grpSpPr>
          <p:grpSp>
            <p:nvGrpSpPr>
              <p:cNvPr id="129" name="Google Shape;233;g6e37bf1ebb_0_31"/>
              <p:cNvGrpSpPr/>
              <p:nvPr/>
            </p:nvGrpSpPr>
            <p:grpSpPr>
              <a:xfrm>
                <a:off x="5210175" y="445025"/>
                <a:ext cx="3231466" cy="336000"/>
                <a:chOff x="5210175" y="445025"/>
                <a:chExt cx="3231466" cy="336000"/>
              </a:xfrm>
            </p:grpSpPr>
            <p:sp>
              <p:nvSpPr>
                <p:cNvPr id="141" name="Google Shape;234;g6e37bf1ebb_0_31"/>
                <p:cNvSpPr txBox="1"/>
                <p:nvPr/>
              </p:nvSpPr>
              <p:spPr>
                <a:xfrm>
                  <a:off x="5210175" y="445025"/>
                  <a:ext cx="1097400" cy="336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en" sz="1200">
                      <a:solidFill>
                        <a:srgbClr val="FF0000"/>
                      </a:solidFill>
                    </a:rPr>
                    <a:t>0x2000000C</a:t>
                  </a:r>
                  <a:endParaRPr sz="12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42" name="Google Shape;235;g6e37bf1ebb_0_31"/>
                <p:cNvGrpSpPr/>
                <p:nvPr/>
              </p:nvGrpSpPr>
              <p:grpSpPr>
                <a:xfrm>
                  <a:off x="6381769" y="511827"/>
                  <a:ext cx="2059872" cy="202392"/>
                  <a:chOff x="2850000" y="3914350"/>
                  <a:chExt cx="5611200" cy="432000"/>
                </a:xfrm>
              </p:grpSpPr>
              <p:sp>
                <p:nvSpPr>
                  <p:cNvPr id="143" name="Google Shape;236;g6e37bf1ebb_0_31"/>
                  <p:cNvSpPr/>
                  <p:nvPr/>
                </p:nvSpPr>
                <p:spPr>
                  <a:xfrm>
                    <a:off x="2850000" y="3914350"/>
                    <a:ext cx="56112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" name="Google Shape;237;g6e37bf1ebb_0_31"/>
                  <p:cNvSpPr/>
                  <p:nvPr/>
                </p:nvSpPr>
                <p:spPr>
                  <a:xfrm>
                    <a:off x="2850000" y="3914350"/>
                    <a:ext cx="28131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5" name="Google Shape;238;g6e37bf1ebb_0_31"/>
                  <p:cNvSpPr/>
                  <p:nvPr/>
                </p:nvSpPr>
                <p:spPr>
                  <a:xfrm>
                    <a:off x="28500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" name="Google Shape;239;g6e37bf1ebb_0_31"/>
                  <p:cNvSpPr/>
                  <p:nvPr/>
                </p:nvSpPr>
                <p:spPr>
                  <a:xfrm>
                    <a:off x="56631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" name="Google Shape;240;g6e37bf1ebb_0_31"/>
                  <p:cNvSpPr/>
                  <p:nvPr/>
                </p:nvSpPr>
                <p:spPr>
                  <a:xfrm>
                    <a:off x="28500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8" name="Google Shape;241;g6e37bf1ebb_0_31"/>
                  <p:cNvSpPr/>
                  <p:nvPr/>
                </p:nvSpPr>
                <p:spPr>
                  <a:xfrm>
                    <a:off x="42565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" name="Google Shape;242;g6e37bf1ebb_0_31"/>
                  <p:cNvSpPr/>
                  <p:nvPr/>
                </p:nvSpPr>
                <p:spPr>
                  <a:xfrm>
                    <a:off x="56631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" name="Google Shape;243;g6e37bf1ebb_0_31"/>
                  <p:cNvSpPr/>
                  <p:nvPr/>
                </p:nvSpPr>
                <p:spPr>
                  <a:xfrm>
                    <a:off x="70696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30" name="Google Shape;244;g6e37bf1ebb_0_31"/>
              <p:cNvGrpSpPr/>
              <p:nvPr/>
            </p:nvGrpSpPr>
            <p:grpSpPr>
              <a:xfrm>
                <a:off x="5210175" y="647475"/>
                <a:ext cx="3231466" cy="336000"/>
                <a:chOff x="5210175" y="445025"/>
                <a:chExt cx="3231466" cy="336000"/>
              </a:xfrm>
            </p:grpSpPr>
            <p:sp>
              <p:nvSpPr>
                <p:cNvPr id="131" name="Google Shape;245;g6e37bf1ebb_0_31"/>
                <p:cNvSpPr txBox="1"/>
                <p:nvPr/>
              </p:nvSpPr>
              <p:spPr>
                <a:xfrm>
                  <a:off x="5210175" y="445025"/>
                  <a:ext cx="1097400" cy="336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en" sz="1200">
                      <a:solidFill>
                        <a:srgbClr val="FF0000"/>
                      </a:solidFill>
                    </a:rPr>
                    <a:t>0x2000000D</a:t>
                  </a:r>
                  <a:endParaRPr sz="12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32" name="Google Shape;246;g6e37bf1ebb_0_31"/>
                <p:cNvGrpSpPr/>
                <p:nvPr/>
              </p:nvGrpSpPr>
              <p:grpSpPr>
                <a:xfrm>
                  <a:off x="6381769" y="511827"/>
                  <a:ext cx="2059872" cy="202392"/>
                  <a:chOff x="2850000" y="3914350"/>
                  <a:chExt cx="5611200" cy="432000"/>
                </a:xfrm>
              </p:grpSpPr>
              <p:sp>
                <p:nvSpPr>
                  <p:cNvPr id="133" name="Google Shape;247;g6e37bf1ebb_0_31"/>
                  <p:cNvSpPr/>
                  <p:nvPr/>
                </p:nvSpPr>
                <p:spPr>
                  <a:xfrm>
                    <a:off x="2850000" y="3914350"/>
                    <a:ext cx="56112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" name="Google Shape;248;g6e37bf1ebb_0_31"/>
                  <p:cNvSpPr/>
                  <p:nvPr/>
                </p:nvSpPr>
                <p:spPr>
                  <a:xfrm>
                    <a:off x="2850000" y="3914350"/>
                    <a:ext cx="28131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" name="Google Shape;249;g6e37bf1ebb_0_31"/>
                  <p:cNvSpPr/>
                  <p:nvPr/>
                </p:nvSpPr>
                <p:spPr>
                  <a:xfrm>
                    <a:off x="28500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" name="Google Shape;250;g6e37bf1ebb_0_31"/>
                  <p:cNvSpPr/>
                  <p:nvPr/>
                </p:nvSpPr>
                <p:spPr>
                  <a:xfrm>
                    <a:off x="56631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7" name="Google Shape;251;g6e37bf1ebb_0_31"/>
                  <p:cNvSpPr/>
                  <p:nvPr/>
                </p:nvSpPr>
                <p:spPr>
                  <a:xfrm>
                    <a:off x="28500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8" name="Google Shape;252;g6e37bf1ebb_0_31"/>
                  <p:cNvSpPr/>
                  <p:nvPr/>
                </p:nvSpPr>
                <p:spPr>
                  <a:xfrm>
                    <a:off x="42565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9" name="Google Shape;253;g6e37bf1ebb_0_31"/>
                  <p:cNvSpPr/>
                  <p:nvPr/>
                </p:nvSpPr>
                <p:spPr>
                  <a:xfrm>
                    <a:off x="56631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" name="Google Shape;254;g6e37bf1ebb_0_31"/>
                  <p:cNvSpPr/>
                  <p:nvPr/>
                </p:nvSpPr>
                <p:spPr>
                  <a:xfrm>
                    <a:off x="70696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106" name="Google Shape;255;g6e37bf1ebb_0_31"/>
            <p:cNvGrpSpPr/>
            <p:nvPr/>
          </p:nvGrpSpPr>
          <p:grpSpPr>
            <a:xfrm>
              <a:off x="5210175" y="853900"/>
              <a:ext cx="3231466" cy="538450"/>
              <a:chOff x="5210175" y="445025"/>
              <a:chExt cx="3231466" cy="538450"/>
            </a:xfrm>
          </p:grpSpPr>
          <p:grpSp>
            <p:nvGrpSpPr>
              <p:cNvPr id="107" name="Google Shape;256;g6e37bf1ebb_0_31"/>
              <p:cNvGrpSpPr/>
              <p:nvPr/>
            </p:nvGrpSpPr>
            <p:grpSpPr>
              <a:xfrm>
                <a:off x="5210175" y="445025"/>
                <a:ext cx="3231466" cy="336000"/>
                <a:chOff x="5210175" y="445025"/>
                <a:chExt cx="3231466" cy="336000"/>
              </a:xfrm>
            </p:grpSpPr>
            <p:sp>
              <p:nvSpPr>
                <p:cNvPr id="119" name="Google Shape;257;g6e37bf1ebb_0_31"/>
                <p:cNvSpPr txBox="1"/>
                <p:nvPr/>
              </p:nvSpPr>
              <p:spPr>
                <a:xfrm>
                  <a:off x="5210175" y="445025"/>
                  <a:ext cx="1097400" cy="336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en" sz="1200">
                      <a:solidFill>
                        <a:srgbClr val="FF0000"/>
                      </a:solidFill>
                    </a:rPr>
                    <a:t>0x2000000E</a:t>
                  </a:r>
                  <a:endParaRPr sz="12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20" name="Google Shape;258;g6e37bf1ebb_0_31"/>
                <p:cNvGrpSpPr/>
                <p:nvPr/>
              </p:nvGrpSpPr>
              <p:grpSpPr>
                <a:xfrm>
                  <a:off x="6381769" y="511827"/>
                  <a:ext cx="2059872" cy="202392"/>
                  <a:chOff x="2850000" y="3914350"/>
                  <a:chExt cx="5611200" cy="432000"/>
                </a:xfrm>
              </p:grpSpPr>
              <p:sp>
                <p:nvSpPr>
                  <p:cNvPr id="121" name="Google Shape;259;g6e37bf1ebb_0_31"/>
                  <p:cNvSpPr/>
                  <p:nvPr/>
                </p:nvSpPr>
                <p:spPr>
                  <a:xfrm>
                    <a:off x="2850000" y="3914350"/>
                    <a:ext cx="56112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" name="Google Shape;260;g6e37bf1ebb_0_31"/>
                  <p:cNvSpPr/>
                  <p:nvPr/>
                </p:nvSpPr>
                <p:spPr>
                  <a:xfrm>
                    <a:off x="2850000" y="3914350"/>
                    <a:ext cx="28131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" name="Google Shape;261;g6e37bf1ebb_0_31"/>
                  <p:cNvSpPr/>
                  <p:nvPr/>
                </p:nvSpPr>
                <p:spPr>
                  <a:xfrm>
                    <a:off x="28500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" name="Google Shape;262;g6e37bf1ebb_0_31"/>
                  <p:cNvSpPr/>
                  <p:nvPr/>
                </p:nvSpPr>
                <p:spPr>
                  <a:xfrm>
                    <a:off x="56631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5" name="Google Shape;263;g6e37bf1ebb_0_31"/>
                  <p:cNvSpPr/>
                  <p:nvPr/>
                </p:nvSpPr>
                <p:spPr>
                  <a:xfrm>
                    <a:off x="28500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" name="Google Shape;264;g6e37bf1ebb_0_31"/>
                  <p:cNvSpPr/>
                  <p:nvPr/>
                </p:nvSpPr>
                <p:spPr>
                  <a:xfrm>
                    <a:off x="42565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" name="Google Shape;265;g6e37bf1ebb_0_31"/>
                  <p:cNvSpPr/>
                  <p:nvPr/>
                </p:nvSpPr>
                <p:spPr>
                  <a:xfrm>
                    <a:off x="56631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8" name="Google Shape;266;g6e37bf1ebb_0_31"/>
                  <p:cNvSpPr/>
                  <p:nvPr/>
                </p:nvSpPr>
                <p:spPr>
                  <a:xfrm>
                    <a:off x="70696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08" name="Google Shape;267;g6e37bf1ebb_0_31"/>
              <p:cNvGrpSpPr/>
              <p:nvPr/>
            </p:nvGrpSpPr>
            <p:grpSpPr>
              <a:xfrm>
                <a:off x="5210175" y="647475"/>
                <a:ext cx="3231466" cy="336000"/>
                <a:chOff x="5210175" y="445025"/>
                <a:chExt cx="3231466" cy="336000"/>
              </a:xfrm>
            </p:grpSpPr>
            <p:sp>
              <p:nvSpPr>
                <p:cNvPr id="109" name="Google Shape;268;g6e37bf1ebb_0_31"/>
                <p:cNvSpPr txBox="1"/>
                <p:nvPr/>
              </p:nvSpPr>
              <p:spPr>
                <a:xfrm>
                  <a:off x="5210175" y="445025"/>
                  <a:ext cx="1097400" cy="336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en" sz="1200">
                      <a:solidFill>
                        <a:srgbClr val="FF0000"/>
                      </a:solidFill>
                    </a:rPr>
                    <a:t>0x2000000F</a:t>
                  </a:r>
                  <a:endParaRPr sz="12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10" name="Google Shape;269;g6e37bf1ebb_0_31"/>
                <p:cNvGrpSpPr/>
                <p:nvPr/>
              </p:nvGrpSpPr>
              <p:grpSpPr>
                <a:xfrm>
                  <a:off x="6381769" y="511827"/>
                  <a:ext cx="2059872" cy="202392"/>
                  <a:chOff x="2850000" y="3914350"/>
                  <a:chExt cx="5611200" cy="432000"/>
                </a:xfrm>
              </p:grpSpPr>
              <p:sp>
                <p:nvSpPr>
                  <p:cNvPr id="111" name="Google Shape;270;g6e37bf1ebb_0_31"/>
                  <p:cNvSpPr/>
                  <p:nvPr/>
                </p:nvSpPr>
                <p:spPr>
                  <a:xfrm>
                    <a:off x="2850000" y="3914350"/>
                    <a:ext cx="56112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2" name="Google Shape;271;g6e37bf1ebb_0_31"/>
                  <p:cNvSpPr/>
                  <p:nvPr/>
                </p:nvSpPr>
                <p:spPr>
                  <a:xfrm>
                    <a:off x="2850000" y="3914350"/>
                    <a:ext cx="28131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" name="Google Shape;272;g6e37bf1ebb_0_31"/>
                  <p:cNvSpPr/>
                  <p:nvPr/>
                </p:nvSpPr>
                <p:spPr>
                  <a:xfrm>
                    <a:off x="28500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" name="Google Shape;273;g6e37bf1ebb_0_31"/>
                  <p:cNvSpPr/>
                  <p:nvPr/>
                </p:nvSpPr>
                <p:spPr>
                  <a:xfrm>
                    <a:off x="56631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" name="Google Shape;274;g6e37bf1ebb_0_31"/>
                  <p:cNvSpPr/>
                  <p:nvPr/>
                </p:nvSpPr>
                <p:spPr>
                  <a:xfrm>
                    <a:off x="28500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6" name="Google Shape;275;g6e37bf1ebb_0_31"/>
                  <p:cNvSpPr/>
                  <p:nvPr/>
                </p:nvSpPr>
                <p:spPr>
                  <a:xfrm>
                    <a:off x="42565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7" name="Google Shape;276;g6e37bf1ebb_0_31"/>
                  <p:cNvSpPr/>
                  <p:nvPr/>
                </p:nvSpPr>
                <p:spPr>
                  <a:xfrm>
                    <a:off x="56631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" name="Google Shape;277;g6e37bf1ebb_0_31"/>
                  <p:cNvSpPr/>
                  <p:nvPr/>
                </p:nvSpPr>
                <p:spPr>
                  <a:xfrm>
                    <a:off x="70696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10" name="Google Shape;278;g6e37bf1ebb_0_31"/>
          <p:cNvGrpSpPr/>
          <p:nvPr/>
        </p:nvGrpSpPr>
        <p:grpSpPr>
          <a:xfrm>
            <a:off x="7013342" y="4797575"/>
            <a:ext cx="3231466" cy="947325"/>
            <a:chOff x="5210175" y="445025"/>
            <a:chExt cx="3231466" cy="947325"/>
          </a:xfrm>
        </p:grpSpPr>
        <p:grpSp>
          <p:nvGrpSpPr>
            <p:cNvPr id="59" name="Google Shape;279;g6e37bf1ebb_0_31"/>
            <p:cNvGrpSpPr/>
            <p:nvPr/>
          </p:nvGrpSpPr>
          <p:grpSpPr>
            <a:xfrm>
              <a:off x="5210175" y="445025"/>
              <a:ext cx="3231466" cy="538450"/>
              <a:chOff x="5210175" y="445025"/>
              <a:chExt cx="3231466" cy="538450"/>
            </a:xfrm>
          </p:grpSpPr>
          <p:grpSp>
            <p:nvGrpSpPr>
              <p:cNvPr id="83" name="Google Shape;280;g6e37bf1ebb_0_31"/>
              <p:cNvGrpSpPr/>
              <p:nvPr/>
            </p:nvGrpSpPr>
            <p:grpSpPr>
              <a:xfrm>
                <a:off x="5210175" y="445025"/>
                <a:ext cx="3231466" cy="336000"/>
                <a:chOff x="5210175" y="445025"/>
                <a:chExt cx="3231466" cy="336000"/>
              </a:xfrm>
            </p:grpSpPr>
            <p:sp>
              <p:nvSpPr>
                <p:cNvPr id="95" name="Google Shape;281;g6e37bf1ebb_0_31"/>
                <p:cNvSpPr txBox="1"/>
                <p:nvPr/>
              </p:nvSpPr>
              <p:spPr>
                <a:xfrm>
                  <a:off x="5210175" y="445025"/>
                  <a:ext cx="1097400" cy="336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en" sz="1200">
                      <a:solidFill>
                        <a:srgbClr val="FF0000"/>
                      </a:solidFill>
                    </a:rPr>
                    <a:t>0x20013FFC</a:t>
                  </a:r>
                  <a:endParaRPr sz="12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96" name="Google Shape;282;g6e37bf1ebb_0_31"/>
                <p:cNvGrpSpPr/>
                <p:nvPr/>
              </p:nvGrpSpPr>
              <p:grpSpPr>
                <a:xfrm>
                  <a:off x="6381769" y="511827"/>
                  <a:ext cx="2059872" cy="202392"/>
                  <a:chOff x="2850000" y="3914350"/>
                  <a:chExt cx="5611200" cy="432000"/>
                </a:xfrm>
              </p:grpSpPr>
              <p:sp>
                <p:nvSpPr>
                  <p:cNvPr id="97" name="Google Shape;283;g6e37bf1ebb_0_31"/>
                  <p:cNvSpPr/>
                  <p:nvPr/>
                </p:nvSpPr>
                <p:spPr>
                  <a:xfrm>
                    <a:off x="2850000" y="3914350"/>
                    <a:ext cx="56112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8" name="Google Shape;284;g6e37bf1ebb_0_31"/>
                  <p:cNvSpPr/>
                  <p:nvPr/>
                </p:nvSpPr>
                <p:spPr>
                  <a:xfrm>
                    <a:off x="2850000" y="3914350"/>
                    <a:ext cx="28131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9" name="Google Shape;285;g6e37bf1ebb_0_31"/>
                  <p:cNvSpPr/>
                  <p:nvPr/>
                </p:nvSpPr>
                <p:spPr>
                  <a:xfrm>
                    <a:off x="28500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" name="Google Shape;286;g6e37bf1ebb_0_31"/>
                  <p:cNvSpPr/>
                  <p:nvPr/>
                </p:nvSpPr>
                <p:spPr>
                  <a:xfrm>
                    <a:off x="56631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1" name="Google Shape;287;g6e37bf1ebb_0_31"/>
                  <p:cNvSpPr/>
                  <p:nvPr/>
                </p:nvSpPr>
                <p:spPr>
                  <a:xfrm>
                    <a:off x="28500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2" name="Google Shape;288;g6e37bf1ebb_0_31"/>
                  <p:cNvSpPr/>
                  <p:nvPr/>
                </p:nvSpPr>
                <p:spPr>
                  <a:xfrm>
                    <a:off x="42565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" name="Google Shape;289;g6e37bf1ebb_0_31"/>
                  <p:cNvSpPr/>
                  <p:nvPr/>
                </p:nvSpPr>
                <p:spPr>
                  <a:xfrm>
                    <a:off x="56631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" name="Google Shape;290;g6e37bf1ebb_0_31"/>
                  <p:cNvSpPr/>
                  <p:nvPr/>
                </p:nvSpPr>
                <p:spPr>
                  <a:xfrm>
                    <a:off x="70696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84" name="Google Shape;291;g6e37bf1ebb_0_31"/>
              <p:cNvGrpSpPr/>
              <p:nvPr/>
            </p:nvGrpSpPr>
            <p:grpSpPr>
              <a:xfrm>
                <a:off x="5210175" y="647475"/>
                <a:ext cx="3231466" cy="336000"/>
                <a:chOff x="5210175" y="445025"/>
                <a:chExt cx="3231466" cy="336000"/>
              </a:xfrm>
            </p:grpSpPr>
            <p:sp>
              <p:nvSpPr>
                <p:cNvPr id="85" name="Google Shape;292;g6e37bf1ebb_0_31"/>
                <p:cNvSpPr txBox="1"/>
                <p:nvPr/>
              </p:nvSpPr>
              <p:spPr>
                <a:xfrm>
                  <a:off x="5210175" y="445025"/>
                  <a:ext cx="1097400" cy="336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en" sz="1200">
                      <a:solidFill>
                        <a:srgbClr val="FF0000"/>
                      </a:solidFill>
                    </a:rPr>
                    <a:t>0x20013FFD</a:t>
                  </a:r>
                  <a:endParaRPr sz="12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86" name="Google Shape;293;g6e37bf1ebb_0_31"/>
                <p:cNvGrpSpPr/>
                <p:nvPr/>
              </p:nvGrpSpPr>
              <p:grpSpPr>
                <a:xfrm>
                  <a:off x="6381769" y="511827"/>
                  <a:ext cx="2059872" cy="202392"/>
                  <a:chOff x="2850000" y="3914350"/>
                  <a:chExt cx="5611200" cy="432000"/>
                </a:xfrm>
              </p:grpSpPr>
              <p:sp>
                <p:nvSpPr>
                  <p:cNvPr id="87" name="Google Shape;294;g6e37bf1ebb_0_31"/>
                  <p:cNvSpPr/>
                  <p:nvPr/>
                </p:nvSpPr>
                <p:spPr>
                  <a:xfrm>
                    <a:off x="2850000" y="3914350"/>
                    <a:ext cx="56112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" name="Google Shape;295;g6e37bf1ebb_0_31"/>
                  <p:cNvSpPr/>
                  <p:nvPr/>
                </p:nvSpPr>
                <p:spPr>
                  <a:xfrm>
                    <a:off x="2850000" y="3914350"/>
                    <a:ext cx="28131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9" name="Google Shape;296;g6e37bf1ebb_0_31"/>
                  <p:cNvSpPr/>
                  <p:nvPr/>
                </p:nvSpPr>
                <p:spPr>
                  <a:xfrm>
                    <a:off x="28500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0" name="Google Shape;297;g6e37bf1ebb_0_31"/>
                  <p:cNvSpPr/>
                  <p:nvPr/>
                </p:nvSpPr>
                <p:spPr>
                  <a:xfrm>
                    <a:off x="56631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1" name="Google Shape;298;g6e37bf1ebb_0_31"/>
                  <p:cNvSpPr/>
                  <p:nvPr/>
                </p:nvSpPr>
                <p:spPr>
                  <a:xfrm>
                    <a:off x="28500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2" name="Google Shape;299;g6e37bf1ebb_0_31"/>
                  <p:cNvSpPr/>
                  <p:nvPr/>
                </p:nvSpPr>
                <p:spPr>
                  <a:xfrm>
                    <a:off x="42565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3" name="Google Shape;300;g6e37bf1ebb_0_31"/>
                  <p:cNvSpPr/>
                  <p:nvPr/>
                </p:nvSpPr>
                <p:spPr>
                  <a:xfrm>
                    <a:off x="56631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4" name="Google Shape;301;g6e37bf1ebb_0_31"/>
                  <p:cNvSpPr/>
                  <p:nvPr/>
                </p:nvSpPr>
                <p:spPr>
                  <a:xfrm>
                    <a:off x="70696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60" name="Google Shape;302;g6e37bf1ebb_0_31"/>
            <p:cNvGrpSpPr/>
            <p:nvPr/>
          </p:nvGrpSpPr>
          <p:grpSpPr>
            <a:xfrm>
              <a:off x="5210175" y="853900"/>
              <a:ext cx="3231466" cy="538450"/>
              <a:chOff x="5210175" y="445025"/>
              <a:chExt cx="3231466" cy="538450"/>
            </a:xfrm>
          </p:grpSpPr>
          <p:grpSp>
            <p:nvGrpSpPr>
              <p:cNvPr id="61" name="Google Shape;303;g6e37bf1ebb_0_31"/>
              <p:cNvGrpSpPr/>
              <p:nvPr/>
            </p:nvGrpSpPr>
            <p:grpSpPr>
              <a:xfrm>
                <a:off x="5210175" y="445025"/>
                <a:ext cx="3231466" cy="336000"/>
                <a:chOff x="5210175" y="445025"/>
                <a:chExt cx="3231466" cy="336000"/>
              </a:xfrm>
            </p:grpSpPr>
            <p:sp>
              <p:nvSpPr>
                <p:cNvPr id="73" name="Google Shape;304;g6e37bf1ebb_0_31"/>
                <p:cNvSpPr txBox="1"/>
                <p:nvPr/>
              </p:nvSpPr>
              <p:spPr>
                <a:xfrm>
                  <a:off x="5210175" y="445025"/>
                  <a:ext cx="1097400" cy="336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en" sz="1200">
                      <a:solidFill>
                        <a:srgbClr val="FF0000"/>
                      </a:solidFill>
                    </a:rPr>
                    <a:t>0x20013FFE</a:t>
                  </a:r>
                  <a:endParaRPr sz="12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4" name="Google Shape;305;g6e37bf1ebb_0_31"/>
                <p:cNvGrpSpPr/>
                <p:nvPr/>
              </p:nvGrpSpPr>
              <p:grpSpPr>
                <a:xfrm>
                  <a:off x="6381769" y="511827"/>
                  <a:ext cx="2059872" cy="202392"/>
                  <a:chOff x="2850000" y="3914350"/>
                  <a:chExt cx="5611200" cy="432000"/>
                </a:xfrm>
              </p:grpSpPr>
              <p:sp>
                <p:nvSpPr>
                  <p:cNvPr id="75" name="Google Shape;306;g6e37bf1ebb_0_31"/>
                  <p:cNvSpPr/>
                  <p:nvPr/>
                </p:nvSpPr>
                <p:spPr>
                  <a:xfrm>
                    <a:off x="2850000" y="3914350"/>
                    <a:ext cx="56112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" name="Google Shape;307;g6e37bf1ebb_0_31"/>
                  <p:cNvSpPr/>
                  <p:nvPr/>
                </p:nvSpPr>
                <p:spPr>
                  <a:xfrm>
                    <a:off x="2850000" y="3914350"/>
                    <a:ext cx="28131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" name="Google Shape;308;g6e37bf1ebb_0_31"/>
                  <p:cNvSpPr/>
                  <p:nvPr/>
                </p:nvSpPr>
                <p:spPr>
                  <a:xfrm>
                    <a:off x="28500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" name="Google Shape;309;g6e37bf1ebb_0_31"/>
                  <p:cNvSpPr/>
                  <p:nvPr/>
                </p:nvSpPr>
                <p:spPr>
                  <a:xfrm>
                    <a:off x="56631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" name="Google Shape;310;g6e37bf1ebb_0_31"/>
                  <p:cNvSpPr/>
                  <p:nvPr/>
                </p:nvSpPr>
                <p:spPr>
                  <a:xfrm>
                    <a:off x="28500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0" name="Google Shape;311;g6e37bf1ebb_0_31"/>
                  <p:cNvSpPr/>
                  <p:nvPr/>
                </p:nvSpPr>
                <p:spPr>
                  <a:xfrm>
                    <a:off x="42565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1" name="Google Shape;312;g6e37bf1ebb_0_31"/>
                  <p:cNvSpPr/>
                  <p:nvPr/>
                </p:nvSpPr>
                <p:spPr>
                  <a:xfrm>
                    <a:off x="56631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" name="Google Shape;313;g6e37bf1ebb_0_31"/>
                  <p:cNvSpPr/>
                  <p:nvPr/>
                </p:nvSpPr>
                <p:spPr>
                  <a:xfrm>
                    <a:off x="70696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62" name="Google Shape;314;g6e37bf1ebb_0_31"/>
              <p:cNvGrpSpPr/>
              <p:nvPr/>
            </p:nvGrpSpPr>
            <p:grpSpPr>
              <a:xfrm>
                <a:off x="5210175" y="647475"/>
                <a:ext cx="3231466" cy="336000"/>
                <a:chOff x="5210175" y="445025"/>
                <a:chExt cx="3231466" cy="336000"/>
              </a:xfrm>
            </p:grpSpPr>
            <p:sp>
              <p:nvSpPr>
                <p:cNvPr id="63" name="Google Shape;315;g6e37bf1ebb_0_31"/>
                <p:cNvSpPr txBox="1"/>
                <p:nvPr/>
              </p:nvSpPr>
              <p:spPr>
                <a:xfrm>
                  <a:off x="5210175" y="445025"/>
                  <a:ext cx="1097400" cy="336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en" sz="1200">
                      <a:solidFill>
                        <a:srgbClr val="FF0000"/>
                      </a:solidFill>
                    </a:rPr>
                    <a:t>0x20013FFF</a:t>
                  </a:r>
                  <a:endParaRPr sz="12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4" name="Google Shape;316;g6e37bf1ebb_0_31"/>
                <p:cNvGrpSpPr/>
                <p:nvPr/>
              </p:nvGrpSpPr>
              <p:grpSpPr>
                <a:xfrm>
                  <a:off x="6381769" y="511827"/>
                  <a:ext cx="2059872" cy="202392"/>
                  <a:chOff x="2850000" y="3914350"/>
                  <a:chExt cx="5611200" cy="432000"/>
                </a:xfrm>
              </p:grpSpPr>
              <p:sp>
                <p:nvSpPr>
                  <p:cNvPr id="65" name="Google Shape;317;g6e37bf1ebb_0_31"/>
                  <p:cNvSpPr/>
                  <p:nvPr/>
                </p:nvSpPr>
                <p:spPr>
                  <a:xfrm>
                    <a:off x="2850000" y="3914350"/>
                    <a:ext cx="56112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" name="Google Shape;318;g6e37bf1ebb_0_31"/>
                  <p:cNvSpPr/>
                  <p:nvPr/>
                </p:nvSpPr>
                <p:spPr>
                  <a:xfrm>
                    <a:off x="2850000" y="3914350"/>
                    <a:ext cx="28131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" name="Google Shape;319;g6e37bf1ebb_0_31"/>
                  <p:cNvSpPr/>
                  <p:nvPr/>
                </p:nvSpPr>
                <p:spPr>
                  <a:xfrm>
                    <a:off x="28500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" name="Google Shape;320;g6e37bf1ebb_0_31"/>
                  <p:cNvSpPr/>
                  <p:nvPr/>
                </p:nvSpPr>
                <p:spPr>
                  <a:xfrm>
                    <a:off x="56631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" name="Google Shape;321;g6e37bf1ebb_0_31"/>
                  <p:cNvSpPr/>
                  <p:nvPr/>
                </p:nvSpPr>
                <p:spPr>
                  <a:xfrm>
                    <a:off x="28500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" name="Google Shape;322;g6e37bf1ebb_0_31"/>
                  <p:cNvSpPr/>
                  <p:nvPr/>
                </p:nvSpPr>
                <p:spPr>
                  <a:xfrm>
                    <a:off x="42565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1" name="Google Shape;323;g6e37bf1ebb_0_31"/>
                  <p:cNvSpPr/>
                  <p:nvPr/>
                </p:nvSpPr>
                <p:spPr>
                  <a:xfrm>
                    <a:off x="56631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2" name="Google Shape;324;g6e37bf1ebb_0_31"/>
                  <p:cNvSpPr/>
                  <p:nvPr/>
                </p:nvSpPr>
                <p:spPr>
                  <a:xfrm>
                    <a:off x="70696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11" name="Google Shape;325;g6e37bf1ebb_0_31"/>
          <p:cNvGrpSpPr/>
          <p:nvPr/>
        </p:nvGrpSpPr>
        <p:grpSpPr>
          <a:xfrm>
            <a:off x="7013342" y="2740825"/>
            <a:ext cx="3231466" cy="947325"/>
            <a:chOff x="5210175" y="445025"/>
            <a:chExt cx="3231466" cy="947325"/>
          </a:xfrm>
        </p:grpSpPr>
        <p:grpSp>
          <p:nvGrpSpPr>
            <p:cNvPr id="13" name="Google Shape;326;g6e37bf1ebb_0_31"/>
            <p:cNvGrpSpPr/>
            <p:nvPr/>
          </p:nvGrpSpPr>
          <p:grpSpPr>
            <a:xfrm>
              <a:off x="5210175" y="853900"/>
              <a:ext cx="3231466" cy="538450"/>
              <a:chOff x="5210175" y="445025"/>
              <a:chExt cx="3231466" cy="538450"/>
            </a:xfrm>
          </p:grpSpPr>
          <p:grpSp>
            <p:nvGrpSpPr>
              <p:cNvPr id="37" name="Google Shape;327;g6e37bf1ebb_0_31"/>
              <p:cNvGrpSpPr/>
              <p:nvPr/>
            </p:nvGrpSpPr>
            <p:grpSpPr>
              <a:xfrm>
                <a:off x="5210175" y="445025"/>
                <a:ext cx="3231466" cy="336000"/>
                <a:chOff x="5210175" y="445025"/>
                <a:chExt cx="3231466" cy="336000"/>
              </a:xfrm>
            </p:grpSpPr>
            <p:sp>
              <p:nvSpPr>
                <p:cNvPr id="49" name="Google Shape;328;g6e37bf1ebb_0_31"/>
                <p:cNvSpPr txBox="1"/>
                <p:nvPr/>
              </p:nvSpPr>
              <p:spPr>
                <a:xfrm>
                  <a:off x="5210175" y="445025"/>
                  <a:ext cx="1097400" cy="336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en" sz="1200">
                      <a:solidFill>
                        <a:srgbClr val="FF0000"/>
                      </a:solidFill>
                    </a:rPr>
                    <a:t>0x2000000A</a:t>
                  </a:r>
                  <a:endParaRPr sz="12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50" name="Google Shape;329;g6e37bf1ebb_0_31"/>
                <p:cNvGrpSpPr/>
                <p:nvPr/>
              </p:nvGrpSpPr>
              <p:grpSpPr>
                <a:xfrm>
                  <a:off x="6381769" y="511827"/>
                  <a:ext cx="2059872" cy="202392"/>
                  <a:chOff x="2850000" y="3914350"/>
                  <a:chExt cx="5611200" cy="432000"/>
                </a:xfrm>
              </p:grpSpPr>
              <p:sp>
                <p:nvSpPr>
                  <p:cNvPr id="51" name="Google Shape;330;g6e37bf1ebb_0_31"/>
                  <p:cNvSpPr/>
                  <p:nvPr/>
                </p:nvSpPr>
                <p:spPr>
                  <a:xfrm>
                    <a:off x="2850000" y="3914350"/>
                    <a:ext cx="56112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" name="Google Shape;331;g6e37bf1ebb_0_31"/>
                  <p:cNvSpPr/>
                  <p:nvPr/>
                </p:nvSpPr>
                <p:spPr>
                  <a:xfrm>
                    <a:off x="2850000" y="3914350"/>
                    <a:ext cx="28131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" name="Google Shape;332;g6e37bf1ebb_0_31"/>
                  <p:cNvSpPr/>
                  <p:nvPr/>
                </p:nvSpPr>
                <p:spPr>
                  <a:xfrm>
                    <a:off x="28500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" name="Google Shape;333;g6e37bf1ebb_0_31"/>
                  <p:cNvSpPr/>
                  <p:nvPr/>
                </p:nvSpPr>
                <p:spPr>
                  <a:xfrm>
                    <a:off x="56631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" name="Google Shape;334;g6e37bf1ebb_0_31"/>
                  <p:cNvSpPr/>
                  <p:nvPr/>
                </p:nvSpPr>
                <p:spPr>
                  <a:xfrm>
                    <a:off x="28500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" name="Google Shape;335;g6e37bf1ebb_0_31"/>
                  <p:cNvSpPr/>
                  <p:nvPr/>
                </p:nvSpPr>
                <p:spPr>
                  <a:xfrm>
                    <a:off x="42565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" name="Google Shape;336;g6e37bf1ebb_0_31"/>
                  <p:cNvSpPr/>
                  <p:nvPr/>
                </p:nvSpPr>
                <p:spPr>
                  <a:xfrm>
                    <a:off x="56631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" name="Google Shape;337;g6e37bf1ebb_0_31"/>
                  <p:cNvSpPr/>
                  <p:nvPr/>
                </p:nvSpPr>
                <p:spPr>
                  <a:xfrm>
                    <a:off x="70696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38" name="Google Shape;338;g6e37bf1ebb_0_31"/>
              <p:cNvGrpSpPr/>
              <p:nvPr/>
            </p:nvGrpSpPr>
            <p:grpSpPr>
              <a:xfrm>
                <a:off x="5210175" y="647475"/>
                <a:ext cx="3231466" cy="336000"/>
                <a:chOff x="5210175" y="445025"/>
                <a:chExt cx="3231466" cy="336000"/>
              </a:xfrm>
            </p:grpSpPr>
            <p:sp>
              <p:nvSpPr>
                <p:cNvPr id="39" name="Google Shape;339;g6e37bf1ebb_0_31"/>
                <p:cNvSpPr txBox="1"/>
                <p:nvPr/>
              </p:nvSpPr>
              <p:spPr>
                <a:xfrm>
                  <a:off x="5210175" y="445025"/>
                  <a:ext cx="1097400" cy="336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en" sz="1200">
                      <a:solidFill>
                        <a:srgbClr val="FF0000"/>
                      </a:solidFill>
                    </a:rPr>
                    <a:t>0x2000000B</a:t>
                  </a:r>
                  <a:endParaRPr sz="12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40" name="Google Shape;340;g6e37bf1ebb_0_31"/>
                <p:cNvGrpSpPr/>
                <p:nvPr/>
              </p:nvGrpSpPr>
              <p:grpSpPr>
                <a:xfrm>
                  <a:off x="6381769" y="511827"/>
                  <a:ext cx="2059872" cy="202392"/>
                  <a:chOff x="2850000" y="3914350"/>
                  <a:chExt cx="5611200" cy="432000"/>
                </a:xfrm>
              </p:grpSpPr>
              <p:sp>
                <p:nvSpPr>
                  <p:cNvPr id="41" name="Google Shape;341;g6e37bf1ebb_0_31"/>
                  <p:cNvSpPr/>
                  <p:nvPr/>
                </p:nvSpPr>
                <p:spPr>
                  <a:xfrm>
                    <a:off x="2850000" y="3914350"/>
                    <a:ext cx="56112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" name="Google Shape;342;g6e37bf1ebb_0_31"/>
                  <p:cNvSpPr/>
                  <p:nvPr/>
                </p:nvSpPr>
                <p:spPr>
                  <a:xfrm>
                    <a:off x="2850000" y="3914350"/>
                    <a:ext cx="28131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" name="Google Shape;343;g6e37bf1ebb_0_31"/>
                  <p:cNvSpPr/>
                  <p:nvPr/>
                </p:nvSpPr>
                <p:spPr>
                  <a:xfrm>
                    <a:off x="28500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" name="Google Shape;344;g6e37bf1ebb_0_31"/>
                  <p:cNvSpPr/>
                  <p:nvPr/>
                </p:nvSpPr>
                <p:spPr>
                  <a:xfrm>
                    <a:off x="56631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" name="Google Shape;345;g6e37bf1ebb_0_31"/>
                  <p:cNvSpPr/>
                  <p:nvPr/>
                </p:nvSpPr>
                <p:spPr>
                  <a:xfrm>
                    <a:off x="28500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" name="Google Shape;346;g6e37bf1ebb_0_31"/>
                  <p:cNvSpPr/>
                  <p:nvPr/>
                </p:nvSpPr>
                <p:spPr>
                  <a:xfrm>
                    <a:off x="42565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" name="Google Shape;347;g6e37bf1ebb_0_31"/>
                  <p:cNvSpPr/>
                  <p:nvPr/>
                </p:nvSpPr>
                <p:spPr>
                  <a:xfrm>
                    <a:off x="56631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" name="Google Shape;348;g6e37bf1ebb_0_31"/>
                  <p:cNvSpPr/>
                  <p:nvPr/>
                </p:nvSpPr>
                <p:spPr>
                  <a:xfrm>
                    <a:off x="70696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14" name="Google Shape;349;g6e37bf1ebb_0_31"/>
            <p:cNvGrpSpPr/>
            <p:nvPr/>
          </p:nvGrpSpPr>
          <p:grpSpPr>
            <a:xfrm>
              <a:off x="5210175" y="445025"/>
              <a:ext cx="3231466" cy="538450"/>
              <a:chOff x="5210175" y="445025"/>
              <a:chExt cx="3231466" cy="538450"/>
            </a:xfrm>
          </p:grpSpPr>
          <p:grpSp>
            <p:nvGrpSpPr>
              <p:cNvPr id="15" name="Google Shape;350;g6e37bf1ebb_0_31"/>
              <p:cNvGrpSpPr/>
              <p:nvPr/>
            </p:nvGrpSpPr>
            <p:grpSpPr>
              <a:xfrm>
                <a:off x="5210175" y="647475"/>
                <a:ext cx="3231466" cy="336000"/>
                <a:chOff x="5210175" y="445025"/>
                <a:chExt cx="3231466" cy="336000"/>
              </a:xfrm>
            </p:grpSpPr>
            <p:sp>
              <p:nvSpPr>
                <p:cNvPr id="27" name="Google Shape;351;g6e37bf1ebb_0_31"/>
                <p:cNvSpPr txBox="1"/>
                <p:nvPr/>
              </p:nvSpPr>
              <p:spPr>
                <a:xfrm>
                  <a:off x="5210175" y="445025"/>
                  <a:ext cx="1097400" cy="336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en" sz="1200">
                      <a:solidFill>
                        <a:srgbClr val="FF0000"/>
                      </a:solidFill>
                    </a:rPr>
                    <a:t>0x20000009</a:t>
                  </a:r>
                  <a:endParaRPr sz="12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8" name="Google Shape;352;g6e37bf1ebb_0_31"/>
                <p:cNvGrpSpPr/>
                <p:nvPr/>
              </p:nvGrpSpPr>
              <p:grpSpPr>
                <a:xfrm>
                  <a:off x="6381769" y="511827"/>
                  <a:ext cx="2059872" cy="202392"/>
                  <a:chOff x="2850000" y="3914350"/>
                  <a:chExt cx="5611200" cy="432000"/>
                </a:xfrm>
              </p:grpSpPr>
              <p:sp>
                <p:nvSpPr>
                  <p:cNvPr id="29" name="Google Shape;353;g6e37bf1ebb_0_31"/>
                  <p:cNvSpPr/>
                  <p:nvPr/>
                </p:nvSpPr>
                <p:spPr>
                  <a:xfrm>
                    <a:off x="2850000" y="3914350"/>
                    <a:ext cx="56112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" name="Google Shape;354;g6e37bf1ebb_0_31"/>
                  <p:cNvSpPr/>
                  <p:nvPr/>
                </p:nvSpPr>
                <p:spPr>
                  <a:xfrm>
                    <a:off x="2850000" y="3914350"/>
                    <a:ext cx="28131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" name="Google Shape;355;g6e37bf1ebb_0_31"/>
                  <p:cNvSpPr/>
                  <p:nvPr/>
                </p:nvSpPr>
                <p:spPr>
                  <a:xfrm>
                    <a:off x="28500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" name="Google Shape;356;g6e37bf1ebb_0_31"/>
                  <p:cNvSpPr/>
                  <p:nvPr/>
                </p:nvSpPr>
                <p:spPr>
                  <a:xfrm>
                    <a:off x="56631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" name="Google Shape;357;g6e37bf1ebb_0_31"/>
                  <p:cNvSpPr/>
                  <p:nvPr/>
                </p:nvSpPr>
                <p:spPr>
                  <a:xfrm>
                    <a:off x="28500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" name="Google Shape;358;g6e37bf1ebb_0_31"/>
                  <p:cNvSpPr/>
                  <p:nvPr/>
                </p:nvSpPr>
                <p:spPr>
                  <a:xfrm>
                    <a:off x="42565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" name="Google Shape;359;g6e37bf1ebb_0_31"/>
                  <p:cNvSpPr/>
                  <p:nvPr/>
                </p:nvSpPr>
                <p:spPr>
                  <a:xfrm>
                    <a:off x="56631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" name="Google Shape;360;g6e37bf1ebb_0_31"/>
                  <p:cNvSpPr/>
                  <p:nvPr/>
                </p:nvSpPr>
                <p:spPr>
                  <a:xfrm>
                    <a:off x="70696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6" name="Google Shape;361;g6e37bf1ebb_0_31"/>
              <p:cNvGrpSpPr/>
              <p:nvPr/>
            </p:nvGrpSpPr>
            <p:grpSpPr>
              <a:xfrm>
                <a:off x="5210175" y="445025"/>
                <a:ext cx="3231466" cy="336000"/>
                <a:chOff x="5210175" y="445025"/>
                <a:chExt cx="3231466" cy="336000"/>
              </a:xfrm>
            </p:grpSpPr>
            <p:grpSp>
              <p:nvGrpSpPr>
                <p:cNvPr id="17" name="Google Shape;362;g6e37bf1ebb_0_31"/>
                <p:cNvGrpSpPr/>
                <p:nvPr/>
              </p:nvGrpSpPr>
              <p:grpSpPr>
                <a:xfrm>
                  <a:off x="6381769" y="511827"/>
                  <a:ext cx="2059872" cy="202392"/>
                  <a:chOff x="2850000" y="3914350"/>
                  <a:chExt cx="5611200" cy="432000"/>
                </a:xfrm>
              </p:grpSpPr>
              <p:sp>
                <p:nvSpPr>
                  <p:cNvPr id="19" name="Google Shape;363;g6e37bf1ebb_0_31"/>
                  <p:cNvSpPr/>
                  <p:nvPr/>
                </p:nvSpPr>
                <p:spPr>
                  <a:xfrm>
                    <a:off x="2850000" y="3914350"/>
                    <a:ext cx="56112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" name="Google Shape;364;g6e37bf1ebb_0_31"/>
                  <p:cNvSpPr/>
                  <p:nvPr/>
                </p:nvSpPr>
                <p:spPr>
                  <a:xfrm>
                    <a:off x="2850000" y="3914350"/>
                    <a:ext cx="28131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" name="Google Shape;365;g6e37bf1ebb_0_31"/>
                  <p:cNvSpPr/>
                  <p:nvPr/>
                </p:nvSpPr>
                <p:spPr>
                  <a:xfrm>
                    <a:off x="28500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" name="Google Shape;366;g6e37bf1ebb_0_31"/>
                  <p:cNvSpPr/>
                  <p:nvPr/>
                </p:nvSpPr>
                <p:spPr>
                  <a:xfrm>
                    <a:off x="56631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" name="Google Shape;367;g6e37bf1ebb_0_31"/>
                  <p:cNvSpPr/>
                  <p:nvPr/>
                </p:nvSpPr>
                <p:spPr>
                  <a:xfrm>
                    <a:off x="28500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" name="Google Shape;368;g6e37bf1ebb_0_31"/>
                  <p:cNvSpPr/>
                  <p:nvPr/>
                </p:nvSpPr>
                <p:spPr>
                  <a:xfrm>
                    <a:off x="42565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" name="Google Shape;369;g6e37bf1ebb_0_31"/>
                  <p:cNvSpPr/>
                  <p:nvPr/>
                </p:nvSpPr>
                <p:spPr>
                  <a:xfrm>
                    <a:off x="56631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" name="Google Shape;370;g6e37bf1ebb_0_31"/>
                  <p:cNvSpPr/>
                  <p:nvPr/>
                </p:nvSpPr>
                <p:spPr>
                  <a:xfrm>
                    <a:off x="70696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8" name="Google Shape;371;g6e37bf1ebb_0_31"/>
                <p:cNvSpPr txBox="1"/>
                <p:nvPr/>
              </p:nvSpPr>
              <p:spPr>
                <a:xfrm>
                  <a:off x="5210175" y="445025"/>
                  <a:ext cx="1097400" cy="336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en" sz="1200">
                      <a:solidFill>
                        <a:srgbClr val="FF0000"/>
                      </a:solidFill>
                    </a:rPr>
                    <a:t>0x20000008</a:t>
                  </a:r>
                  <a:endParaRPr sz="12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2" name="Google Shape;372;g6e37bf1ebb_0_31"/>
          <p:cNvSpPr txBox="1"/>
          <p:nvPr/>
        </p:nvSpPr>
        <p:spPr>
          <a:xfrm>
            <a:off x="7151667" y="4157675"/>
            <a:ext cx="15903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0000"/>
                </a:solidFill>
              </a:rPr>
              <a:t>...</a:t>
            </a:r>
            <a:endParaRPr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25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4481384" cy="599345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5" name="Textfeld 4"/>
          <p:cNvSpPr txBox="1"/>
          <p:nvPr/>
        </p:nvSpPr>
        <p:spPr>
          <a:xfrm>
            <a:off x="123567" y="449179"/>
            <a:ext cx="6458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smtClean="0"/>
              <a:t>STM32L152RET Mikrocontroller</a:t>
            </a:r>
            <a:endParaRPr lang="de-DE" sz="3600" dirty="0"/>
          </a:p>
        </p:txBody>
      </p:sp>
      <p:sp>
        <p:nvSpPr>
          <p:cNvPr id="4" name="Textfeld 3"/>
          <p:cNvSpPr txBox="1"/>
          <p:nvPr/>
        </p:nvSpPr>
        <p:spPr>
          <a:xfrm>
            <a:off x="329514" y="1497439"/>
            <a:ext cx="284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RAM</a:t>
            </a:r>
            <a:endParaRPr lang="de-DE" sz="3200" dirty="0"/>
          </a:p>
        </p:txBody>
      </p:sp>
      <p:pic>
        <p:nvPicPr>
          <p:cNvPr id="6" name="Google Shape;1457;g6e37bf1ebb_0_16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86115" y="1316866"/>
            <a:ext cx="1684224" cy="12746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458;g6e37bf1ebb_0_1698"/>
          <p:cNvSpPr/>
          <p:nvPr/>
        </p:nvSpPr>
        <p:spPr>
          <a:xfrm>
            <a:off x="2032919" y="4176087"/>
            <a:ext cx="3380100" cy="1182900"/>
          </a:xfrm>
          <a:prstGeom prst="wedgeRoundRectCallout">
            <a:avLst>
              <a:gd name="adj1" fmla="val 54794"/>
              <a:gd name="adj2" fmla="val 13106"/>
              <a:gd name="adj3" fmla="val 0"/>
            </a:avLst>
          </a:prstGeom>
          <a:solidFill>
            <a:srgbClr val="FFFF00"/>
          </a:solidFill>
          <a:ln w="9525" cap="flat" cmpd="sng">
            <a:solidFill>
              <a:srgbClr val="1581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Hier beinhaltet das Register R1 die gewünschte Speicheradresse</a:t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8" name="Google Shape;1459;g6e37bf1ebb_0_16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10050" y="3988714"/>
            <a:ext cx="1258875" cy="17746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oogle Shape;1460;g6e37bf1ebb_0_1698"/>
          <p:cNvGrpSpPr/>
          <p:nvPr/>
        </p:nvGrpSpPr>
        <p:grpSpPr>
          <a:xfrm>
            <a:off x="6927615" y="1131516"/>
            <a:ext cx="3231466" cy="1764100"/>
            <a:chOff x="5210175" y="445025"/>
            <a:chExt cx="3231466" cy="1764100"/>
          </a:xfrm>
        </p:grpSpPr>
        <p:grpSp>
          <p:nvGrpSpPr>
            <p:cNvPr id="187" name="Google Shape;1461;g6e37bf1ebb_0_1698"/>
            <p:cNvGrpSpPr/>
            <p:nvPr/>
          </p:nvGrpSpPr>
          <p:grpSpPr>
            <a:xfrm>
              <a:off x="5210175" y="445025"/>
              <a:ext cx="3231466" cy="947325"/>
              <a:chOff x="5210175" y="445025"/>
              <a:chExt cx="3231466" cy="947325"/>
            </a:xfrm>
          </p:grpSpPr>
          <p:grpSp>
            <p:nvGrpSpPr>
              <p:cNvPr id="235" name="Google Shape;1462;g6e37bf1ebb_0_1698"/>
              <p:cNvGrpSpPr/>
              <p:nvPr/>
            </p:nvGrpSpPr>
            <p:grpSpPr>
              <a:xfrm>
                <a:off x="5210175" y="445025"/>
                <a:ext cx="3231466" cy="538450"/>
                <a:chOff x="5210175" y="445025"/>
                <a:chExt cx="3231466" cy="538450"/>
              </a:xfrm>
            </p:grpSpPr>
            <p:grpSp>
              <p:nvGrpSpPr>
                <p:cNvPr id="259" name="Google Shape;1463;g6e37bf1ebb_0_1698"/>
                <p:cNvGrpSpPr/>
                <p:nvPr/>
              </p:nvGrpSpPr>
              <p:grpSpPr>
                <a:xfrm>
                  <a:off x="5210175" y="445025"/>
                  <a:ext cx="3231466" cy="336000"/>
                  <a:chOff x="5210175" y="445025"/>
                  <a:chExt cx="3231466" cy="336000"/>
                </a:xfrm>
              </p:grpSpPr>
              <p:sp>
                <p:nvSpPr>
                  <p:cNvPr id="271" name="Google Shape;1464;g6e37bf1ebb_0_1698"/>
                  <p:cNvSpPr txBox="1"/>
                  <p:nvPr/>
                </p:nvSpPr>
                <p:spPr>
                  <a:xfrm>
                    <a:off x="5210175" y="445025"/>
                    <a:ext cx="1097400" cy="336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rPr lang="en" sz="1200">
                        <a:solidFill>
                          <a:srgbClr val="FF0000"/>
                        </a:solidFill>
                      </a:rPr>
                      <a:t>0x20000000</a:t>
                    </a:r>
                    <a:endParaRPr sz="1200" b="0" i="0" u="none" strike="noStrike" cap="none">
                      <a:solidFill>
                        <a:srgbClr val="FF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72" name="Google Shape;1465;g6e37bf1ebb_0_1698"/>
                  <p:cNvGrpSpPr/>
                  <p:nvPr/>
                </p:nvGrpSpPr>
                <p:grpSpPr>
                  <a:xfrm>
                    <a:off x="6381769" y="511827"/>
                    <a:ext cx="2059872" cy="202392"/>
                    <a:chOff x="2850000" y="3914350"/>
                    <a:chExt cx="5611200" cy="432000"/>
                  </a:xfrm>
                </p:grpSpPr>
                <p:sp>
                  <p:nvSpPr>
                    <p:cNvPr id="273" name="Google Shape;1466;g6e37bf1ebb_0_1698"/>
                    <p:cNvSpPr/>
                    <p:nvPr/>
                  </p:nvSpPr>
                  <p:spPr>
                    <a:xfrm>
                      <a:off x="2850000" y="3914350"/>
                      <a:ext cx="56112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4" name="Google Shape;1467;g6e37bf1ebb_0_1698"/>
                    <p:cNvSpPr/>
                    <p:nvPr/>
                  </p:nvSpPr>
                  <p:spPr>
                    <a:xfrm>
                      <a:off x="2850000" y="3914350"/>
                      <a:ext cx="28131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5" name="Google Shape;1468;g6e37bf1ebb_0_1698"/>
                    <p:cNvSpPr/>
                    <p:nvPr/>
                  </p:nvSpPr>
                  <p:spPr>
                    <a:xfrm>
                      <a:off x="2850000" y="3914350"/>
                      <a:ext cx="1395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6" name="Google Shape;1469;g6e37bf1ebb_0_1698"/>
                    <p:cNvSpPr/>
                    <p:nvPr/>
                  </p:nvSpPr>
                  <p:spPr>
                    <a:xfrm>
                      <a:off x="5663100" y="3914350"/>
                      <a:ext cx="1395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7" name="Google Shape;1470;g6e37bf1ebb_0_1698"/>
                    <p:cNvSpPr/>
                    <p:nvPr/>
                  </p:nvSpPr>
                  <p:spPr>
                    <a:xfrm>
                      <a:off x="285000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8" name="Google Shape;1471;g6e37bf1ebb_0_1698"/>
                    <p:cNvSpPr/>
                    <p:nvPr/>
                  </p:nvSpPr>
                  <p:spPr>
                    <a:xfrm>
                      <a:off x="425655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9" name="Google Shape;1472;g6e37bf1ebb_0_1698"/>
                    <p:cNvSpPr/>
                    <p:nvPr/>
                  </p:nvSpPr>
                  <p:spPr>
                    <a:xfrm>
                      <a:off x="566310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0" name="Google Shape;1473;g6e37bf1ebb_0_1698"/>
                    <p:cNvSpPr/>
                    <p:nvPr/>
                  </p:nvSpPr>
                  <p:spPr>
                    <a:xfrm>
                      <a:off x="706965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260" name="Google Shape;1474;g6e37bf1ebb_0_1698"/>
                <p:cNvGrpSpPr/>
                <p:nvPr/>
              </p:nvGrpSpPr>
              <p:grpSpPr>
                <a:xfrm>
                  <a:off x="5210175" y="647475"/>
                  <a:ext cx="3231466" cy="336000"/>
                  <a:chOff x="5210175" y="445025"/>
                  <a:chExt cx="3231466" cy="336000"/>
                </a:xfrm>
              </p:grpSpPr>
              <p:sp>
                <p:nvSpPr>
                  <p:cNvPr id="261" name="Google Shape;1475;g6e37bf1ebb_0_1698"/>
                  <p:cNvSpPr txBox="1"/>
                  <p:nvPr/>
                </p:nvSpPr>
                <p:spPr>
                  <a:xfrm>
                    <a:off x="5210175" y="445025"/>
                    <a:ext cx="1097400" cy="336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rPr lang="en" sz="1200">
                        <a:solidFill>
                          <a:srgbClr val="FF0000"/>
                        </a:solidFill>
                      </a:rPr>
                      <a:t>0x20000001</a:t>
                    </a:r>
                    <a:endParaRPr sz="1200" b="0" i="0" u="none" strike="noStrike" cap="none">
                      <a:solidFill>
                        <a:srgbClr val="FF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62" name="Google Shape;1476;g6e37bf1ebb_0_1698"/>
                  <p:cNvGrpSpPr/>
                  <p:nvPr/>
                </p:nvGrpSpPr>
                <p:grpSpPr>
                  <a:xfrm>
                    <a:off x="6381769" y="511827"/>
                    <a:ext cx="2059872" cy="202392"/>
                    <a:chOff x="2850000" y="3914350"/>
                    <a:chExt cx="5611200" cy="432000"/>
                  </a:xfrm>
                </p:grpSpPr>
                <p:sp>
                  <p:nvSpPr>
                    <p:cNvPr id="263" name="Google Shape;1477;g6e37bf1ebb_0_1698"/>
                    <p:cNvSpPr/>
                    <p:nvPr/>
                  </p:nvSpPr>
                  <p:spPr>
                    <a:xfrm>
                      <a:off x="2850000" y="3914350"/>
                      <a:ext cx="56112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64" name="Google Shape;1478;g6e37bf1ebb_0_1698"/>
                    <p:cNvSpPr/>
                    <p:nvPr/>
                  </p:nvSpPr>
                  <p:spPr>
                    <a:xfrm>
                      <a:off x="2850000" y="3914350"/>
                      <a:ext cx="28131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65" name="Google Shape;1479;g6e37bf1ebb_0_1698"/>
                    <p:cNvSpPr/>
                    <p:nvPr/>
                  </p:nvSpPr>
                  <p:spPr>
                    <a:xfrm>
                      <a:off x="2850000" y="3914350"/>
                      <a:ext cx="1395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66" name="Google Shape;1480;g6e37bf1ebb_0_1698"/>
                    <p:cNvSpPr/>
                    <p:nvPr/>
                  </p:nvSpPr>
                  <p:spPr>
                    <a:xfrm>
                      <a:off x="5663100" y="3914350"/>
                      <a:ext cx="1395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67" name="Google Shape;1481;g6e37bf1ebb_0_1698"/>
                    <p:cNvSpPr/>
                    <p:nvPr/>
                  </p:nvSpPr>
                  <p:spPr>
                    <a:xfrm>
                      <a:off x="285000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68" name="Google Shape;1482;g6e37bf1ebb_0_1698"/>
                    <p:cNvSpPr/>
                    <p:nvPr/>
                  </p:nvSpPr>
                  <p:spPr>
                    <a:xfrm>
                      <a:off x="425655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69" name="Google Shape;1483;g6e37bf1ebb_0_1698"/>
                    <p:cNvSpPr/>
                    <p:nvPr/>
                  </p:nvSpPr>
                  <p:spPr>
                    <a:xfrm>
                      <a:off x="566310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0" name="Google Shape;1484;g6e37bf1ebb_0_1698"/>
                    <p:cNvSpPr/>
                    <p:nvPr/>
                  </p:nvSpPr>
                  <p:spPr>
                    <a:xfrm>
                      <a:off x="706965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236" name="Google Shape;1485;g6e37bf1ebb_0_1698"/>
              <p:cNvGrpSpPr/>
              <p:nvPr/>
            </p:nvGrpSpPr>
            <p:grpSpPr>
              <a:xfrm>
                <a:off x="5210175" y="853900"/>
                <a:ext cx="3231466" cy="538450"/>
                <a:chOff x="5210175" y="445025"/>
                <a:chExt cx="3231466" cy="538450"/>
              </a:xfrm>
            </p:grpSpPr>
            <p:grpSp>
              <p:nvGrpSpPr>
                <p:cNvPr id="237" name="Google Shape;1486;g6e37bf1ebb_0_1698"/>
                <p:cNvGrpSpPr/>
                <p:nvPr/>
              </p:nvGrpSpPr>
              <p:grpSpPr>
                <a:xfrm>
                  <a:off x="5210175" y="445025"/>
                  <a:ext cx="3231466" cy="336000"/>
                  <a:chOff x="5210175" y="445025"/>
                  <a:chExt cx="3231466" cy="336000"/>
                </a:xfrm>
              </p:grpSpPr>
              <p:sp>
                <p:nvSpPr>
                  <p:cNvPr id="249" name="Google Shape;1487;g6e37bf1ebb_0_1698"/>
                  <p:cNvSpPr txBox="1"/>
                  <p:nvPr/>
                </p:nvSpPr>
                <p:spPr>
                  <a:xfrm>
                    <a:off x="5210175" y="445025"/>
                    <a:ext cx="1097400" cy="336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rPr lang="en" sz="1200">
                        <a:solidFill>
                          <a:srgbClr val="FF0000"/>
                        </a:solidFill>
                      </a:rPr>
                      <a:t>0x20000002</a:t>
                    </a:r>
                    <a:endParaRPr sz="1200" b="0" i="0" u="none" strike="noStrike" cap="none">
                      <a:solidFill>
                        <a:srgbClr val="FF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50" name="Google Shape;1488;g6e37bf1ebb_0_1698"/>
                  <p:cNvGrpSpPr/>
                  <p:nvPr/>
                </p:nvGrpSpPr>
                <p:grpSpPr>
                  <a:xfrm>
                    <a:off x="6381769" y="511827"/>
                    <a:ext cx="2059872" cy="202392"/>
                    <a:chOff x="2850000" y="3914350"/>
                    <a:chExt cx="5611200" cy="432000"/>
                  </a:xfrm>
                </p:grpSpPr>
                <p:sp>
                  <p:nvSpPr>
                    <p:cNvPr id="251" name="Google Shape;1489;g6e37bf1ebb_0_1698"/>
                    <p:cNvSpPr/>
                    <p:nvPr/>
                  </p:nvSpPr>
                  <p:spPr>
                    <a:xfrm>
                      <a:off x="2850000" y="3914350"/>
                      <a:ext cx="56112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2" name="Google Shape;1490;g6e37bf1ebb_0_1698"/>
                    <p:cNvSpPr/>
                    <p:nvPr/>
                  </p:nvSpPr>
                  <p:spPr>
                    <a:xfrm>
                      <a:off x="2850000" y="3914350"/>
                      <a:ext cx="28131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3" name="Google Shape;1491;g6e37bf1ebb_0_1698"/>
                    <p:cNvSpPr/>
                    <p:nvPr/>
                  </p:nvSpPr>
                  <p:spPr>
                    <a:xfrm>
                      <a:off x="2850000" y="3914350"/>
                      <a:ext cx="1395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4" name="Google Shape;1492;g6e37bf1ebb_0_1698"/>
                    <p:cNvSpPr/>
                    <p:nvPr/>
                  </p:nvSpPr>
                  <p:spPr>
                    <a:xfrm>
                      <a:off x="5663100" y="3914350"/>
                      <a:ext cx="1395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5" name="Google Shape;1493;g6e37bf1ebb_0_1698"/>
                    <p:cNvSpPr/>
                    <p:nvPr/>
                  </p:nvSpPr>
                  <p:spPr>
                    <a:xfrm>
                      <a:off x="285000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6" name="Google Shape;1494;g6e37bf1ebb_0_1698"/>
                    <p:cNvSpPr/>
                    <p:nvPr/>
                  </p:nvSpPr>
                  <p:spPr>
                    <a:xfrm>
                      <a:off x="425655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7" name="Google Shape;1495;g6e37bf1ebb_0_1698"/>
                    <p:cNvSpPr/>
                    <p:nvPr/>
                  </p:nvSpPr>
                  <p:spPr>
                    <a:xfrm>
                      <a:off x="566310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8" name="Google Shape;1496;g6e37bf1ebb_0_1698"/>
                    <p:cNvSpPr/>
                    <p:nvPr/>
                  </p:nvSpPr>
                  <p:spPr>
                    <a:xfrm>
                      <a:off x="706965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238" name="Google Shape;1497;g6e37bf1ebb_0_1698"/>
                <p:cNvGrpSpPr/>
                <p:nvPr/>
              </p:nvGrpSpPr>
              <p:grpSpPr>
                <a:xfrm>
                  <a:off x="5210175" y="647475"/>
                  <a:ext cx="3231466" cy="336000"/>
                  <a:chOff x="5210175" y="445025"/>
                  <a:chExt cx="3231466" cy="336000"/>
                </a:xfrm>
              </p:grpSpPr>
              <p:sp>
                <p:nvSpPr>
                  <p:cNvPr id="239" name="Google Shape;1498;g6e37bf1ebb_0_1698"/>
                  <p:cNvSpPr txBox="1"/>
                  <p:nvPr/>
                </p:nvSpPr>
                <p:spPr>
                  <a:xfrm>
                    <a:off x="5210175" y="445025"/>
                    <a:ext cx="1097400" cy="336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rPr lang="en" sz="1200">
                        <a:solidFill>
                          <a:srgbClr val="FF0000"/>
                        </a:solidFill>
                      </a:rPr>
                      <a:t>0x20000003</a:t>
                    </a:r>
                    <a:endParaRPr sz="1200" b="0" i="0" u="none" strike="noStrike" cap="none">
                      <a:solidFill>
                        <a:srgbClr val="FF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40" name="Google Shape;1499;g6e37bf1ebb_0_1698"/>
                  <p:cNvGrpSpPr/>
                  <p:nvPr/>
                </p:nvGrpSpPr>
                <p:grpSpPr>
                  <a:xfrm>
                    <a:off x="6381769" y="511827"/>
                    <a:ext cx="2059872" cy="202392"/>
                    <a:chOff x="2850000" y="3914350"/>
                    <a:chExt cx="5611200" cy="432000"/>
                  </a:xfrm>
                </p:grpSpPr>
                <p:sp>
                  <p:nvSpPr>
                    <p:cNvPr id="241" name="Google Shape;1500;g6e37bf1ebb_0_1698"/>
                    <p:cNvSpPr/>
                    <p:nvPr/>
                  </p:nvSpPr>
                  <p:spPr>
                    <a:xfrm>
                      <a:off x="2850000" y="3914350"/>
                      <a:ext cx="56112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2" name="Google Shape;1501;g6e37bf1ebb_0_1698"/>
                    <p:cNvSpPr/>
                    <p:nvPr/>
                  </p:nvSpPr>
                  <p:spPr>
                    <a:xfrm>
                      <a:off x="2850000" y="3914350"/>
                      <a:ext cx="28131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3" name="Google Shape;1502;g6e37bf1ebb_0_1698"/>
                    <p:cNvSpPr/>
                    <p:nvPr/>
                  </p:nvSpPr>
                  <p:spPr>
                    <a:xfrm>
                      <a:off x="2850000" y="3914350"/>
                      <a:ext cx="1395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4" name="Google Shape;1503;g6e37bf1ebb_0_1698"/>
                    <p:cNvSpPr/>
                    <p:nvPr/>
                  </p:nvSpPr>
                  <p:spPr>
                    <a:xfrm>
                      <a:off x="5663100" y="3914350"/>
                      <a:ext cx="1395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5" name="Google Shape;1504;g6e37bf1ebb_0_1698"/>
                    <p:cNvSpPr/>
                    <p:nvPr/>
                  </p:nvSpPr>
                  <p:spPr>
                    <a:xfrm>
                      <a:off x="285000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6" name="Google Shape;1505;g6e37bf1ebb_0_1698"/>
                    <p:cNvSpPr/>
                    <p:nvPr/>
                  </p:nvSpPr>
                  <p:spPr>
                    <a:xfrm>
                      <a:off x="425655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7" name="Google Shape;1506;g6e37bf1ebb_0_1698"/>
                    <p:cNvSpPr/>
                    <p:nvPr/>
                  </p:nvSpPr>
                  <p:spPr>
                    <a:xfrm>
                      <a:off x="566310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8" name="Google Shape;1507;g6e37bf1ebb_0_1698"/>
                    <p:cNvSpPr/>
                    <p:nvPr/>
                  </p:nvSpPr>
                  <p:spPr>
                    <a:xfrm>
                      <a:off x="706965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  <p:grpSp>
          <p:nvGrpSpPr>
            <p:cNvPr id="188" name="Google Shape;1508;g6e37bf1ebb_0_1698"/>
            <p:cNvGrpSpPr/>
            <p:nvPr/>
          </p:nvGrpSpPr>
          <p:grpSpPr>
            <a:xfrm>
              <a:off x="5210175" y="1261800"/>
              <a:ext cx="3231466" cy="947325"/>
              <a:chOff x="5210175" y="445025"/>
              <a:chExt cx="3231466" cy="947325"/>
            </a:xfrm>
          </p:grpSpPr>
          <p:grpSp>
            <p:nvGrpSpPr>
              <p:cNvPr id="189" name="Google Shape;1509;g6e37bf1ebb_0_1698"/>
              <p:cNvGrpSpPr/>
              <p:nvPr/>
            </p:nvGrpSpPr>
            <p:grpSpPr>
              <a:xfrm>
                <a:off x="5210175" y="445025"/>
                <a:ext cx="3231466" cy="538450"/>
                <a:chOff x="5210175" y="445025"/>
                <a:chExt cx="3231466" cy="538450"/>
              </a:xfrm>
            </p:grpSpPr>
            <p:grpSp>
              <p:nvGrpSpPr>
                <p:cNvPr id="213" name="Google Shape;1510;g6e37bf1ebb_0_1698"/>
                <p:cNvGrpSpPr/>
                <p:nvPr/>
              </p:nvGrpSpPr>
              <p:grpSpPr>
                <a:xfrm>
                  <a:off x="5210175" y="445025"/>
                  <a:ext cx="3231466" cy="336000"/>
                  <a:chOff x="5210175" y="445025"/>
                  <a:chExt cx="3231466" cy="336000"/>
                </a:xfrm>
              </p:grpSpPr>
              <p:sp>
                <p:nvSpPr>
                  <p:cNvPr id="225" name="Google Shape;1511;g6e37bf1ebb_0_1698"/>
                  <p:cNvSpPr txBox="1"/>
                  <p:nvPr/>
                </p:nvSpPr>
                <p:spPr>
                  <a:xfrm>
                    <a:off x="5210175" y="445025"/>
                    <a:ext cx="1097400" cy="336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rPr lang="en" sz="1200">
                        <a:solidFill>
                          <a:srgbClr val="FF0000"/>
                        </a:solidFill>
                      </a:rPr>
                      <a:t>0x20000004</a:t>
                    </a:r>
                    <a:endParaRPr sz="1200" b="0" i="0" u="none" strike="noStrike" cap="none">
                      <a:solidFill>
                        <a:srgbClr val="FF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26" name="Google Shape;1512;g6e37bf1ebb_0_1698"/>
                  <p:cNvGrpSpPr/>
                  <p:nvPr/>
                </p:nvGrpSpPr>
                <p:grpSpPr>
                  <a:xfrm>
                    <a:off x="6381769" y="511827"/>
                    <a:ext cx="2059872" cy="202392"/>
                    <a:chOff x="2850000" y="3914350"/>
                    <a:chExt cx="5611200" cy="432000"/>
                  </a:xfrm>
                </p:grpSpPr>
                <p:sp>
                  <p:nvSpPr>
                    <p:cNvPr id="227" name="Google Shape;1513;g6e37bf1ebb_0_1698"/>
                    <p:cNvSpPr/>
                    <p:nvPr/>
                  </p:nvSpPr>
                  <p:spPr>
                    <a:xfrm>
                      <a:off x="2850000" y="3914350"/>
                      <a:ext cx="56112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28" name="Google Shape;1514;g6e37bf1ebb_0_1698"/>
                    <p:cNvSpPr/>
                    <p:nvPr/>
                  </p:nvSpPr>
                  <p:spPr>
                    <a:xfrm>
                      <a:off x="2850000" y="3914350"/>
                      <a:ext cx="28131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29" name="Google Shape;1515;g6e37bf1ebb_0_1698"/>
                    <p:cNvSpPr/>
                    <p:nvPr/>
                  </p:nvSpPr>
                  <p:spPr>
                    <a:xfrm>
                      <a:off x="2850000" y="3914350"/>
                      <a:ext cx="1395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0" name="Google Shape;1516;g6e37bf1ebb_0_1698"/>
                    <p:cNvSpPr/>
                    <p:nvPr/>
                  </p:nvSpPr>
                  <p:spPr>
                    <a:xfrm>
                      <a:off x="5663100" y="3914350"/>
                      <a:ext cx="1395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1" name="Google Shape;1517;g6e37bf1ebb_0_1698"/>
                    <p:cNvSpPr/>
                    <p:nvPr/>
                  </p:nvSpPr>
                  <p:spPr>
                    <a:xfrm>
                      <a:off x="285000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2" name="Google Shape;1518;g6e37bf1ebb_0_1698"/>
                    <p:cNvSpPr/>
                    <p:nvPr/>
                  </p:nvSpPr>
                  <p:spPr>
                    <a:xfrm>
                      <a:off x="425655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3" name="Google Shape;1519;g6e37bf1ebb_0_1698"/>
                    <p:cNvSpPr/>
                    <p:nvPr/>
                  </p:nvSpPr>
                  <p:spPr>
                    <a:xfrm>
                      <a:off x="566310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4" name="Google Shape;1520;g6e37bf1ebb_0_1698"/>
                    <p:cNvSpPr/>
                    <p:nvPr/>
                  </p:nvSpPr>
                  <p:spPr>
                    <a:xfrm>
                      <a:off x="706965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214" name="Google Shape;1521;g6e37bf1ebb_0_1698"/>
                <p:cNvGrpSpPr/>
                <p:nvPr/>
              </p:nvGrpSpPr>
              <p:grpSpPr>
                <a:xfrm>
                  <a:off x="5210175" y="647475"/>
                  <a:ext cx="3231466" cy="336000"/>
                  <a:chOff x="5210175" y="445025"/>
                  <a:chExt cx="3231466" cy="336000"/>
                </a:xfrm>
              </p:grpSpPr>
              <p:sp>
                <p:nvSpPr>
                  <p:cNvPr id="215" name="Google Shape;1522;g6e37bf1ebb_0_1698"/>
                  <p:cNvSpPr txBox="1"/>
                  <p:nvPr/>
                </p:nvSpPr>
                <p:spPr>
                  <a:xfrm>
                    <a:off x="5210175" y="445025"/>
                    <a:ext cx="1097400" cy="336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rPr lang="en" sz="1200">
                        <a:solidFill>
                          <a:srgbClr val="FF0000"/>
                        </a:solidFill>
                      </a:rPr>
                      <a:t>0x20000005</a:t>
                    </a:r>
                    <a:endParaRPr sz="1200" b="0" i="0" u="none" strike="noStrike" cap="none">
                      <a:solidFill>
                        <a:srgbClr val="FF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16" name="Google Shape;1523;g6e37bf1ebb_0_1698"/>
                  <p:cNvGrpSpPr/>
                  <p:nvPr/>
                </p:nvGrpSpPr>
                <p:grpSpPr>
                  <a:xfrm>
                    <a:off x="6381769" y="511827"/>
                    <a:ext cx="2059872" cy="202392"/>
                    <a:chOff x="2850000" y="3914350"/>
                    <a:chExt cx="5611200" cy="432000"/>
                  </a:xfrm>
                </p:grpSpPr>
                <p:sp>
                  <p:nvSpPr>
                    <p:cNvPr id="217" name="Google Shape;1524;g6e37bf1ebb_0_1698"/>
                    <p:cNvSpPr/>
                    <p:nvPr/>
                  </p:nvSpPr>
                  <p:spPr>
                    <a:xfrm>
                      <a:off x="2850000" y="3914350"/>
                      <a:ext cx="56112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8" name="Google Shape;1525;g6e37bf1ebb_0_1698"/>
                    <p:cNvSpPr/>
                    <p:nvPr/>
                  </p:nvSpPr>
                  <p:spPr>
                    <a:xfrm>
                      <a:off x="2850000" y="3914350"/>
                      <a:ext cx="28131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9" name="Google Shape;1526;g6e37bf1ebb_0_1698"/>
                    <p:cNvSpPr/>
                    <p:nvPr/>
                  </p:nvSpPr>
                  <p:spPr>
                    <a:xfrm>
                      <a:off x="2850000" y="3914350"/>
                      <a:ext cx="1395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20" name="Google Shape;1527;g6e37bf1ebb_0_1698"/>
                    <p:cNvSpPr/>
                    <p:nvPr/>
                  </p:nvSpPr>
                  <p:spPr>
                    <a:xfrm>
                      <a:off x="5663100" y="3914350"/>
                      <a:ext cx="1395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21" name="Google Shape;1528;g6e37bf1ebb_0_1698"/>
                    <p:cNvSpPr/>
                    <p:nvPr/>
                  </p:nvSpPr>
                  <p:spPr>
                    <a:xfrm>
                      <a:off x="285000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22" name="Google Shape;1529;g6e37bf1ebb_0_1698"/>
                    <p:cNvSpPr/>
                    <p:nvPr/>
                  </p:nvSpPr>
                  <p:spPr>
                    <a:xfrm>
                      <a:off x="425655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23" name="Google Shape;1530;g6e37bf1ebb_0_1698"/>
                    <p:cNvSpPr/>
                    <p:nvPr/>
                  </p:nvSpPr>
                  <p:spPr>
                    <a:xfrm>
                      <a:off x="566310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24" name="Google Shape;1531;g6e37bf1ebb_0_1698"/>
                    <p:cNvSpPr/>
                    <p:nvPr/>
                  </p:nvSpPr>
                  <p:spPr>
                    <a:xfrm>
                      <a:off x="706965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190" name="Google Shape;1532;g6e37bf1ebb_0_1698"/>
              <p:cNvGrpSpPr/>
              <p:nvPr/>
            </p:nvGrpSpPr>
            <p:grpSpPr>
              <a:xfrm>
                <a:off x="5210175" y="853900"/>
                <a:ext cx="3231466" cy="538450"/>
                <a:chOff x="5210175" y="445025"/>
                <a:chExt cx="3231466" cy="538450"/>
              </a:xfrm>
            </p:grpSpPr>
            <p:grpSp>
              <p:nvGrpSpPr>
                <p:cNvPr id="191" name="Google Shape;1533;g6e37bf1ebb_0_1698"/>
                <p:cNvGrpSpPr/>
                <p:nvPr/>
              </p:nvGrpSpPr>
              <p:grpSpPr>
                <a:xfrm>
                  <a:off x="5210175" y="445025"/>
                  <a:ext cx="3231466" cy="336000"/>
                  <a:chOff x="5210175" y="445025"/>
                  <a:chExt cx="3231466" cy="336000"/>
                </a:xfrm>
              </p:grpSpPr>
              <p:sp>
                <p:nvSpPr>
                  <p:cNvPr id="203" name="Google Shape;1534;g6e37bf1ebb_0_1698"/>
                  <p:cNvSpPr txBox="1"/>
                  <p:nvPr/>
                </p:nvSpPr>
                <p:spPr>
                  <a:xfrm>
                    <a:off x="5210175" y="445025"/>
                    <a:ext cx="1097400" cy="336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rPr lang="en" sz="1200">
                        <a:solidFill>
                          <a:srgbClr val="FF0000"/>
                        </a:solidFill>
                      </a:rPr>
                      <a:t>0x20000006</a:t>
                    </a:r>
                    <a:endParaRPr sz="1200" b="0" i="0" u="none" strike="noStrike" cap="none">
                      <a:solidFill>
                        <a:srgbClr val="FF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04" name="Google Shape;1535;g6e37bf1ebb_0_1698"/>
                  <p:cNvGrpSpPr/>
                  <p:nvPr/>
                </p:nvGrpSpPr>
                <p:grpSpPr>
                  <a:xfrm>
                    <a:off x="6381769" y="511827"/>
                    <a:ext cx="2059872" cy="202392"/>
                    <a:chOff x="2850000" y="3914350"/>
                    <a:chExt cx="5611200" cy="432000"/>
                  </a:xfrm>
                </p:grpSpPr>
                <p:sp>
                  <p:nvSpPr>
                    <p:cNvPr id="205" name="Google Shape;1536;g6e37bf1ebb_0_1698"/>
                    <p:cNvSpPr/>
                    <p:nvPr/>
                  </p:nvSpPr>
                  <p:spPr>
                    <a:xfrm>
                      <a:off x="2850000" y="3914350"/>
                      <a:ext cx="56112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6" name="Google Shape;1537;g6e37bf1ebb_0_1698"/>
                    <p:cNvSpPr/>
                    <p:nvPr/>
                  </p:nvSpPr>
                  <p:spPr>
                    <a:xfrm>
                      <a:off x="2850000" y="3914350"/>
                      <a:ext cx="28131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7" name="Google Shape;1538;g6e37bf1ebb_0_1698"/>
                    <p:cNvSpPr/>
                    <p:nvPr/>
                  </p:nvSpPr>
                  <p:spPr>
                    <a:xfrm>
                      <a:off x="2850000" y="3914350"/>
                      <a:ext cx="1395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8" name="Google Shape;1539;g6e37bf1ebb_0_1698"/>
                    <p:cNvSpPr/>
                    <p:nvPr/>
                  </p:nvSpPr>
                  <p:spPr>
                    <a:xfrm>
                      <a:off x="5663100" y="3914350"/>
                      <a:ext cx="1395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9" name="Google Shape;1540;g6e37bf1ebb_0_1698"/>
                    <p:cNvSpPr/>
                    <p:nvPr/>
                  </p:nvSpPr>
                  <p:spPr>
                    <a:xfrm>
                      <a:off x="285000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0" name="Google Shape;1541;g6e37bf1ebb_0_1698"/>
                    <p:cNvSpPr/>
                    <p:nvPr/>
                  </p:nvSpPr>
                  <p:spPr>
                    <a:xfrm>
                      <a:off x="425655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1" name="Google Shape;1542;g6e37bf1ebb_0_1698"/>
                    <p:cNvSpPr/>
                    <p:nvPr/>
                  </p:nvSpPr>
                  <p:spPr>
                    <a:xfrm>
                      <a:off x="566310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2" name="Google Shape;1543;g6e37bf1ebb_0_1698"/>
                    <p:cNvSpPr/>
                    <p:nvPr/>
                  </p:nvSpPr>
                  <p:spPr>
                    <a:xfrm>
                      <a:off x="706965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192" name="Google Shape;1544;g6e37bf1ebb_0_1698"/>
                <p:cNvGrpSpPr/>
                <p:nvPr/>
              </p:nvGrpSpPr>
              <p:grpSpPr>
                <a:xfrm>
                  <a:off x="5210175" y="647475"/>
                  <a:ext cx="3231466" cy="336000"/>
                  <a:chOff x="5210175" y="445025"/>
                  <a:chExt cx="3231466" cy="336000"/>
                </a:xfrm>
              </p:grpSpPr>
              <p:sp>
                <p:nvSpPr>
                  <p:cNvPr id="193" name="Google Shape;1545;g6e37bf1ebb_0_1698"/>
                  <p:cNvSpPr txBox="1"/>
                  <p:nvPr/>
                </p:nvSpPr>
                <p:spPr>
                  <a:xfrm>
                    <a:off x="5210175" y="445025"/>
                    <a:ext cx="1097400" cy="336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rPr lang="en" sz="1200">
                        <a:solidFill>
                          <a:srgbClr val="FF0000"/>
                        </a:solidFill>
                      </a:rPr>
                      <a:t>0x20000007</a:t>
                    </a:r>
                    <a:endParaRPr sz="1200" b="0" i="0" u="none" strike="noStrike" cap="none">
                      <a:solidFill>
                        <a:srgbClr val="FF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94" name="Google Shape;1546;g6e37bf1ebb_0_1698"/>
                  <p:cNvGrpSpPr/>
                  <p:nvPr/>
                </p:nvGrpSpPr>
                <p:grpSpPr>
                  <a:xfrm>
                    <a:off x="6381769" y="511827"/>
                    <a:ext cx="2059872" cy="202392"/>
                    <a:chOff x="2850000" y="3914350"/>
                    <a:chExt cx="5611200" cy="432000"/>
                  </a:xfrm>
                </p:grpSpPr>
                <p:sp>
                  <p:nvSpPr>
                    <p:cNvPr id="195" name="Google Shape;1547;g6e37bf1ebb_0_1698"/>
                    <p:cNvSpPr/>
                    <p:nvPr/>
                  </p:nvSpPr>
                  <p:spPr>
                    <a:xfrm>
                      <a:off x="2850000" y="3914350"/>
                      <a:ext cx="56112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6" name="Google Shape;1548;g6e37bf1ebb_0_1698"/>
                    <p:cNvSpPr/>
                    <p:nvPr/>
                  </p:nvSpPr>
                  <p:spPr>
                    <a:xfrm>
                      <a:off x="2850000" y="3914350"/>
                      <a:ext cx="28131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7" name="Google Shape;1549;g6e37bf1ebb_0_1698"/>
                    <p:cNvSpPr/>
                    <p:nvPr/>
                  </p:nvSpPr>
                  <p:spPr>
                    <a:xfrm>
                      <a:off x="2850000" y="3914350"/>
                      <a:ext cx="1395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8" name="Google Shape;1550;g6e37bf1ebb_0_1698"/>
                    <p:cNvSpPr/>
                    <p:nvPr/>
                  </p:nvSpPr>
                  <p:spPr>
                    <a:xfrm>
                      <a:off x="5663100" y="3914350"/>
                      <a:ext cx="1395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9" name="Google Shape;1551;g6e37bf1ebb_0_1698"/>
                    <p:cNvSpPr/>
                    <p:nvPr/>
                  </p:nvSpPr>
                  <p:spPr>
                    <a:xfrm>
                      <a:off x="285000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0" name="Google Shape;1552;g6e37bf1ebb_0_1698"/>
                    <p:cNvSpPr/>
                    <p:nvPr/>
                  </p:nvSpPr>
                  <p:spPr>
                    <a:xfrm>
                      <a:off x="425655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1" name="Google Shape;1553;g6e37bf1ebb_0_1698"/>
                    <p:cNvSpPr/>
                    <p:nvPr/>
                  </p:nvSpPr>
                  <p:spPr>
                    <a:xfrm>
                      <a:off x="566310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2" name="Google Shape;1554;g6e37bf1ebb_0_1698"/>
                    <p:cNvSpPr/>
                    <p:nvPr/>
                  </p:nvSpPr>
                  <p:spPr>
                    <a:xfrm>
                      <a:off x="7069650" y="3914350"/>
                      <a:ext cx="690900" cy="432000"/>
                    </a:xfrm>
                    <a:prstGeom prst="rect">
                      <a:avLst/>
                    </a:prstGeom>
                    <a:solidFill>
                      <a:schemeClr val="lt2"/>
                    </a:solidFill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defPPr>
                      <a:lvl1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1pPr>
                      <a:lvl2pPr marR="0" lvl="1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2pPr>
                      <a:lvl3pPr marR="0" lvl="2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3pPr>
                      <a:lvl4pPr marR="0" lvl="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4pPr>
                      <a:lvl5pPr marR="0" lvl="4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5pPr>
                      <a:lvl6pPr marR="0" lvl="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6pPr>
                      <a:lvl7pPr marR="0" lvl="6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7pPr>
                      <a:lvl8pPr marR="0" lvl="7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8pPr>
                      <a:lvl9pPr marR="0" lvl="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10" name="Google Shape;1555;g6e37bf1ebb_0_1698"/>
          <p:cNvGrpSpPr/>
          <p:nvPr/>
        </p:nvGrpSpPr>
        <p:grpSpPr>
          <a:xfrm>
            <a:off x="6927615" y="3576016"/>
            <a:ext cx="3231466" cy="947325"/>
            <a:chOff x="5210175" y="445025"/>
            <a:chExt cx="3231466" cy="947325"/>
          </a:xfrm>
        </p:grpSpPr>
        <p:grpSp>
          <p:nvGrpSpPr>
            <p:cNvPr id="141" name="Google Shape;1556;g6e37bf1ebb_0_1698"/>
            <p:cNvGrpSpPr/>
            <p:nvPr/>
          </p:nvGrpSpPr>
          <p:grpSpPr>
            <a:xfrm>
              <a:off x="5210175" y="445025"/>
              <a:ext cx="3231466" cy="538450"/>
              <a:chOff x="5210175" y="445025"/>
              <a:chExt cx="3231466" cy="538450"/>
            </a:xfrm>
          </p:grpSpPr>
          <p:grpSp>
            <p:nvGrpSpPr>
              <p:cNvPr id="165" name="Google Shape;1557;g6e37bf1ebb_0_1698"/>
              <p:cNvGrpSpPr/>
              <p:nvPr/>
            </p:nvGrpSpPr>
            <p:grpSpPr>
              <a:xfrm>
                <a:off x="5210175" y="445025"/>
                <a:ext cx="3231466" cy="336000"/>
                <a:chOff x="5210175" y="445025"/>
                <a:chExt cx="3231466" cy="336000"/>
              </a:xfrm>
            </p:grpSpPr>
            <p:sp>
              <p:nvSpPr>
                <p:cNvPr id="177" name="Google Shape;1558;g6e37bf1ebb_0_1698"/>
                <p:cNvSpPr txBox="1"/>
                <p:nvPr/>
              </p:nvSpPr>
              <p:spPr>
                <a:xfrm>
                  <a:off x="5210175" y="445025"/>
                  <a:ext cx="1097400" cy="336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en" sz="1200">
                      <a:solidFill>
                        <a:srgbClr val="FF0000"/>
                      </a:solidFill>
                    </a:rPr>
                    <a:t>0x2000000C</a:t>
                  </a:r>
                  <a:endParaRPr sz="12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78" name="Google Shape;1559;g6e37bf1ebb_0_1698"/>
                <p:cNvGrpSpPr/>
                <p:nvPr/>
              </p:nvGrpSpPr>
              <p:grpSpPr>
                <a:xfrm>
                  <a:off x="6381769" y="511827"/>
                  <a:ext cx="2059872" cy="202392"/>
                  <a:chOff x="2850000" y="3914350"/>
                  <a:chExt cx="5611200" cy="432000"/>
                </a:xfrm>
              </p:grpSpPr>
              <p:sp>
                <p:nvSpPr>
                  <p:cNvPr id="179" name="Google Shape;1560;g6e37bf1ebb_0_1698"/>
                  <p:cNvSpPr/>
                  <p:nvPr/>
                </p:nvSpPr>
                <p:spPr>
                  <a:xfrm>
                    <a:off x="2850000" y="3914350"/>
                    <a:ext cx="56112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0" name="Google Shape;1561;g6e37bf1ebb_0_1698"/>
                  <p:cNvSpPr/>
                  <p:nvPr/>
                </p:nvSpPr>
                <p:spPr>
                  <a:xfrm>
                    <a:off x="2850000" y="3914350"/>
                    <a:ext cx="28131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1" name="Google Shape;1562;g6e37bf1ebb_0_1698"/>
                  <p:cNvSpPr/>
                  <p:nvPr/>
                </p:nvSpPr>
                <p:spPr>
                  <a:xfrm>
                    <a:off x="28500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2" name="Google Shape;1563;g6e37bf1ebb_0_1698"/>
                  <p:cNvSpPr/>
                  <p:nvPr/>
                </p:nvSpPr>
                <p:spPr>
                  <a:xfrm>
                    <a:off x="56631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3" name="Google Shape;1564;g6e37bf1ebb_0_1698"/>
                  <p:cNvSpPr/>
                  <p:nvPr/>
                </p:nvSpPr>
                <p:spPr>
                  <a:xfrm>
                    <a:off x="28500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4" name="Google Shape;1565;g6e37bf1ebb_0_1698"/>
                  <p:cNvSpPr/>
                  <p:nvPr/>
                </p:nvSpPr>
                <p:spPr>
                  <a:xfrm>
                    <a:off x="42565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5" name="Google Shape;1566;g6e37bf1ebb_0_1698"/>
                  <p:cNvSpPr/>
                  <p:nvPr/>
                </p:nvSpPr>
                <p:spPr>
                  <a:xfrm>
                    <a:off x="56631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6" name="Google Shape;1567;g6e37bf1ebb_0_1698"/>
                  <p:cNvSpPr/>
                  <p:nvPr/>
                </p:nvSpPr>
                <p:spPr>
                  <a:xfrm>
                    <a:off x="70696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66" name="Google Shape;1568;g6e37bf1ebb_0_1698"/>
              <p:cNvGrpSpPr/>
              <p:nvPr/>
            </p:nvGrpSpPr>
            <p:grpSpPr>
              <a:xfrm>
                <a:off x="5210175" y="647475"/>
                <a:ext cx="3231466" cy="336000"/>
                <a:chOff x="5210175" y="445025"/>
                <a:chExt cx="3231466" cy="336000"/>
              </a:xfrm>
            </p:grpSpPr>
            <p:sp>
              <p:nvSpPr>
                <p:cNvPr id="167" name="Google Shape;1569;g6e37bf1ebb_0_1698"/>
                <p:cNvSpPr txBox="1"/>
                <p:nvPr/>
              </p:nvSpPr>
              <p:spPr>
                <a:xfrm>
                  <a:off x="5210175" y="445025"/>
                  <a:ext cx="1097400" cy="336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en" sz="1200">
                      <a:solidFill>
                        <a:srgbClr val="FF0000"/>
                      </a:solidFill>
                    </a:rPr>
                    <a:t>0x2000000D</a:t>
                  </a:r>
                  <a:endParaRPr sz="12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68" name="Google Shape;1570;g6e37bf1ebb_0_1698"/>
                <p:cNvGrpSpPr/>
                <p:nvPr/>
              </p:nvGrpSpPr>
              <p:grpSpPr>
                <a:xfrm>
                  <a:off x="6381769" y="511827"/>
                  <a:ext cx="2059872" cy="202392"/>
                  <a:chOff x="2850000" y="3914350"/>
                  <a:chExt cx="5611200" cy="432000"/>
                </a:xfrm>
              </p:grpSpPr>
              <p:sp>
                <p:nvSpPr>
                  <p:cNvPr id="169" name="Google Shape;1571;g6e37bf1ebb_0_1698"/>
                  <p:cNvSpPr/>
                  <p:nvPr/>
                </p:nvSpPr>
                <p:spPr>
                  <a:xfrm>
                    <a:off x="2850000" y="3914350"/>
                    <a:ext cx="56112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" name="Google Shape;1572;g6e37bf1ebb_0_1698"/>
                  <p:cNvSpPr/>
                  <p:nvPr/>
                </p:nvSpPr>
                <p:spPr>
                  <a:xfrm>
                    <a:off x="2850000" y="3914350"/>
                    <a:ext cx="28131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" name="Google Shape;1573;g6e37bf1ebb_0_1698"/>
                  <p:cNvSpPr/>
                  <p:nvPr/>
                </p:nvSpPr>
                <p:spPr>
                  <a:xfrm>
                    <a:off x="28500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2" name="Google Shape;1574;g6e37bf1ebb_0_1698"/>
                  <p:cNvSpPr/>
                  <p:nvPr/>
                </p:nvSpPr>
                <p:spPr>
                  <a:xfrm>
                    <a:off x="56631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3" name="Google Shape;1575;g6e37bf1ebb_0_1698"/>
                  <p:cNvSpPr/>
                  <p:nvPr/>
                </p:nvSpPr>
                <p:spPr>
                  <a:xfrm>
                    <a:off x="28500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4" name="Google Shape;1576;g6e37bf1ebb_0_1698"/>
                  <p:cNvSpPr/>
                  <p:nvPr/>
                </p:nvSpPr>
                <p:spPr>
                  <a:xfrm>
                    <a:off x="42565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5" name="Google Shape;1577;g6e37bf1ebb_0_1698"/>
                  <p:cNvSpPr/>
                  <p:nvPr/>
                </p:nvSpPr>
                <p:spPr>
                  <a:xfrm>
                    <a:off x="56631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6" name="Google Shape;1578;g6e37bf1ebb_0_1698"/>
                  <p:cNvSpPr/>
                  <p:nvPr/>
                </p:nvSpPr>
                <p:spPr>
                  <a:xfrm>
                    <a:off x="70696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142" name="Google Shape;1579;g6e37bf1ebb_0_1698"/>
            <p:cNvGrpSpPr/>
            <p:nvPr/>
          </p:nvGrpSpPr>
          <p:grpSpPr>
            <a:xfrm>
              <a:off x="5210175" y="853900"/>
              <a:ext cx="3231466" cy="538450"/>
              <a:chOff x="5210175" y="445025"/>
              <a:chExt cx="3231466" cy="538450"/>
            </a:xfrm>
          </p:grpSpPr>
          <p:grpSp>
            <p:nvGrpSpPr>
              <p:cNvPr id="143" name="Google Shape;1580;g6e37bf1ebb_0_1698"/>
              <p:cNvGrpSpPr/>
              <p:nvPr/>
            </p:nvGrpSpPr>
            <p:grpSpPr>
              <a:xfrm>
                <a:off x="5210175" y="445025"/>
                <a:ext cx="3231466" cy="336000"/>
                <a:chOff x="5210175" y="445025"/>
                <a:chExt cx="3231466" cy="336000"/>
              </a:xfrm>
            </p:grpSpPr>
            <p:sp>
              <p:nvSpPr>
                <p:cNvPr id="155" name="Google Shape;1581;g6e37bf1ebb_0_1698"/>
                <p:cNvSpPr txBox="1"/>
                <p:nvPr/>
              </p:nvSpPr>
              <p:spPr>
                <a:xfrm>
                  <a:off x="5210175" y="445025"/>
                  <a:ext cx="1097400" cy="336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en" sz="1200">
                      <a:solidFill>
                        <a:srgbClr val="FF0000"/>
                      </a:solidFill>
                    </a:rPr>
                    <a:t>0x2000000E</a:t>
                  </a:r>
                  <a:endParaRPr sz="12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56" name="Google Shape;1582;g6e37bf1ebb_0_1698"/>
                <p:cNvGrpSpPr/>
                <p:nvPr/>
              </p:nvGrpSpPr>
              <p:grpSpPr>
                <a:xfrm>
                  <a:off x="6381769" y="511827"/>
                  <a:ext cx="2059872" cy="202392"/>
                  <a:chOff x="2850000" y="3914350"/>
                  <a:chExt cx="5611200" cy="432000"/>
                </a:xfrm>
              </p:grpSpPr>
              <p:sp>
                <p:nvSpPr>
                  <p:cNvPr id="157" name="Google Shape;1583;g6e37bf1ebb_0_1698"/>
                  <p:cNvSpPr/>
                  <p:nvPr/>
                </p:nvSpPr>
                <p:spPr>
                  <a:xfrm>
                    <a:off x="2850000" y="3914350"/>
                    <a:ext cx="56112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" name="Google Shape;1584;g6e37bf1ebb_0_1698"/>
                  <p:cNvSpPr/>
                  <p:nvPr/>
                </p:nvSpPr>
                <p:spPr>
                  <a:xfrm>
                    <a:off x="2850000" y="3914350"/>
                    <a:ext cx="28131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" name="Google Shape;1585;g6e37bf1ebb_0_1698"/>
                  <p:cNvSpPr/>
                  <p:nvPr/>
                </p:nvSpPr>
                <p:spPr>
                  <a:xfrm>
                    <a:off x="28500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" name="Google Shape;1586;g6e37bf1ebb_0_1698"/>
                  <p:cNvSpPr/>
                  <p:nvPr/>
                </p:nvSpPr>
                <p:spPr>
                  <a:xfrm>
                    <a:off x="56631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" name="Google Shape;1587;g6e37bf1ebb_0_1698"/>
                  <p:cNvSpPr/>
                  <p:nvPr/>
                </p:nvSpPr>
                <p:spPr>
                  <a:xfrm>
                    <a:off x="28500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" name="Google Shape;1588;g6e37bf1ebb_0_1698"/>
                  <p:cNvSpPr/>
                  <p:nvPr/>
                </p:nvSpPr>
                <p:spPr>
                  <a:xfrm>
                    <a:off x="42565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" name="Google Shape;1589;g6e37bf1ebb_0_1698"/>
                  <p:cNvSpPr/>
                  <p:nvPr/>
                </p:nvSpPr>
                <p:spPr>
                  <a:xfrm>
                    <a:off x="56631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" name="Google Shape;1590;g6e37bf1ebb_0_1698"/>
                  <p:cNvSpPr/>
                  <p:nvPr/>
                </p:nvSpPr>
                <p:spPr>
                  <a:xfrm>
                    <a:off x="70696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44" name="Google Shape;1591;g6e37bf1ebb_0_1698"/>
              <p:cNvGrpSpPr/>
              <p:nvPr/>
            </p:nvGrpSpPr>
            <p:grpSpPr>
              <a:xfrm>
                <a:off x="5210175" y="647475"/>
                <a:ext cx="3231466" cy="336000"/>
                <a:chOff x="5210175" y="445025"/>
                <a:chExt cx="3231466" cy="336000"/>
              </a:xfrm>
            </p:grpSpPr>
            <p:sp>
              <p:nvSpPr>
                <p:cNvPr id="145" name="Google Shape;1592;g6e37bf1ebb_0_1698"/>
                <p:cNvSpPr txBox="1"/>
                <p:nvPr/>
              </p:nvSpPr>
              <p:spPr>
                <a:xfrm>
                  <a:off x="5210175" y="445025"/>
                  <a:ext cx="1097400" cy="336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en" sz="1200">
                      <a:solidFill>
                        <a:srgbClr val="FF0000"/>
                      </a:solidFill>
                    </a:rPr>
                    <a:t>0x2000000F</a:t>
                  </a:r>
                  <a:endParaRPr sz="12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46" name="Google Shape;1593;g6e37bf1ebb_0_1698"/>
                <p:cNvGrpSpPr/>
                <p:nvPr/>
              </p:nvGrpSpPr>
              <p:grpSpPr>
                <a:xfrm>
                  <a:off x="6381769" y="511827"/>
                  <a:ext cx="2059872" cy="202392"/>
                  <a:chOff x="2850000" y="3914350"/>
                  <a:chExt cx="5611200" cy="432000"/>
                </a:xfrm>
              </p:grpSpPr>
              <p:sp>
                <p:nvSpPr>
                  <p:cNvPr id="147" name="Google Shape;1594;g6e37bf1ebb_0_1698"/>
                  <p:cNvSpPr/>
                  <p:nvPr/>
                </p:nvSpPr>
                <p:spPr>
                  <a:xfrm>
                    <a:off x="2850000" y="3914350"/>
                    <a:ext cx="56112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8" name="Google Shape;1595;g6e37bf1ebb_0_1698"/>
                  <p:cNvSpPr/>
                  <p:nvPr/>
                </p:nvSpPr>
                <p:spPr>
                  <a:xfrm>
                    <a:off x="2850000" y="3914350"/>
                    <a:ext cx="28131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" name="Google Shape;1596;g6e37bf1ebb_0_1698"/>
                  <p:cNvSpPr/>
                  <p:nvPr/>
                </p:nvSpPr>
                <p:spPr>
                  <a:xfrm>
                    <a:off x="28500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" name="Google Shape;1597;g6e37bf1ebb_0_1698"/>
                  <p:cNvSpPr/>
                  <p:nvPr/>
                </p:nvSpPr>
                <p:spPr>
                  <a:xfrm>
                    <a:off x="56631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" name="Google Shape;1598;g6e37bf1ebb_0_1698"/>
                  <p:cNvSpPr/>
                  <p:nvPr/>
                </p:nvSpPr>
                <p:spPr>
                  <a:xfrm>
                    <a:off x="28500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" name="Google Shape;1599;g6e37bf1ebb_0_1698"/>
                  <p:cNvSpPr/>
                  <p:nvPr/>
                </p:nvSpPr>
                <p:spPr>
                  <a:xfrm>
                    <a:off x="42565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" name="Google Shape;1600;g6e37bf1ebb_0_1698"/>
                  <p:cNvSpPr/>
                  <p:nvPr/>
                </p:nvSpPr>
                <p:spPr>
                  <a:xfrm>
                    <a:off x="56631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" name="Google Shape;1601;g6e37bf1ebb_0_1698"/>
                  <p:cNvSpPr/>
                  <p:nvPr/>
                </p:nvSpPr>
                <p:spPr>
                  <a:xfrm>
                    <a:off x="70696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11" name="Google Shape;1602;g6e37bf1ebb_0_1698"/>
          <p:cNvGrpSpPr/>
          <p:nvPr/>
        </p:nvGrpSpPr>
        <p:grpSpPr>
          <a:xfrm>
            <a:off x="6927615" y="4815991"/>
            <a:ext cx="3231466" cy="947325"/>
            <a:chOff x="5210175" y="445025"/>
            <a:chExt cx="3231466" cy="947325"/>
          </a:xfrm>
        </p:grpSpPr>
        <p:grpSp>
          <p:nvGrpSpPr>
            <p:cNvPr id="95" name="Google Shape;1603;g6e37bf1ebb_0_1698"/>
            <p:cNvGrpSpPr/>
            <p:nvPr/>
          </p:nvGrpSpPr>
          <p:grpSpPr>
            <a:xfrm>
              <a:off x="5210175" y="445025"/>
              <a:ext cx="3231466" cy="538450"/>
              <a:chOff x="5210175" y="445025"/>
              <a:chExt cx="3231466" cy="538450"/>
            </a:xfrm>
          </p:grpSpPr>
          <p:grpSp>
            <p:nvGrpSpPr>
              <p:cNvPr id="119" name="Google Shape;1604;g6e37bf1ebb_0_1698"/>
              <p:cNvGrpSpPr/>
              <p:nvPr/>
            </p:nvGrpSpPr>
            <p:grpSpPr>
              <a:xfrm>
                <a:off x="5210175" y="445025"/>
                <a:ext cx="3231466" cy="336000"/>
                <a:chOff x="5210175" y="445025"/>
                <a:chExt cx="3231466" cy="336000"/>
              </a:xfrm>
            </p:grpSpPr>
            <p:sp>
              <p:nvSpPr>
                <p:cNvPr id="131" name="Google Shape;1605;g6e37bf1ebb_0_1698"/>
                <p:cNvSpPr txBox="1"/>
                <p:nvPr/>
              </p:nvSpPr>
              <p:spPr>
                <a:xfrm>
                  <a:off x="5210175" y="445025"/>
                  <a:ext cx="1097400" cy="336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en" sz="1200">
                      <a:solidFill>
                        <a:srgbClr val="FF0000"/>
                      </a:solidFill>
                    </a:rPr>
                    <a:t>0x20013FFC</a:t>
                  </a:r>
                  <a:endParaRPr sz="12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32" name="Google Shape;1606;g6e37bf1ebb_0_1698"/>
                <p:cNvGrpSpPr/>
                <p:nvPr/>
              </p:nvGrpSpPr>
              <p:grpSpPr>
                <a:xfrm>
                  <a:off x="6381769" y="511827"/>
                  <a:ext cx="2059872" cy="202392"/>
                  <a:chOff x="2850000" y="3914350"/>
                  <a:chExt cx="5611200" cy="432000"/>
                </a:xfrm>
              </p:grpSpPr>
              <p:sp>
                <p:nvSpPr>
                  <p:cNvPr id="133" name="Google Shape;1607;g6e37bf1ebb_0_1698"/>
                  <p:cNvSpPr/>
                  <p:nvPr/>
                </p:nvSpPr>
                <p:spPr>
                  <a:xfrm>
                    <a:off x="2850000" y="3914350"/>
                    <a:ext cx="56112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" name="Google Shape;1608;g6e37bf1ebb_0_1698"/>
                  <p:cNvSpPr/>
                  <p:nvPr/>
                </p:nvSpPr>
                <p:spPr>
                  <a:xfrm>
                    <a:off x="2850000" y="3914350"/>
                    <a:ext cx="28131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" name="Google Shape;1609;g6e37bf1ebb_0_1698"/>
                  <p:cNvSpPr/>
                  <p:nvPr/>
                </p:nvSpPr>
                <p:spPr>
                  <a:xfrm>
                    <a:off x="28500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" name="Google Shape;1610;g6e37bf1ebb_0_1698"/>
                  <p:cNvSpPr/>
                  <p:nvPr/>
                </p:nvSpPr>
                <p:spPr>
                  <a:xfrm>
                    <a:off x="56631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7" name="Google Shape;1611;g6e37bf1ebb_0_1698"/>
                  <p:cNvSpPr/>
                  <p:nvPr/>
                </p:nvSpPr>
                <p:spPr>
                  <a:xfrm>
                    <a:off x="28500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8" name="Google Shape;1612;g6e37bf1ebb_0_1698"/>
                  <p:cNvSpPr/>
                  <p:nvPr/>
                </p:nvSpPr>
                <p:spPr>
                  <a:xfrm>
                    <a:off x="42565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9" name="Google Shape;1613;g6e37bf1ebb_0_1698"/>
                  <p:cNvSpPr/>
                  <p:nvPr/>
                </p:nvSpPr>
                <p:spPr>
                  <a:xfrm>
                    <a:off x="56631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" name="Google Shape;1614;g6e37bf1ebb_0_1698"/>
                  <p:cNvSpPr/>
                  <p:nvPr/>
                </p:nvSpPr>
                <p:spPr>
                  <a:xfrm>
                    <a:off x="70696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20" name="Google Shape;1615;g6e37bf1ebb_0_1698"/>
              <p:cNvGrpSpPr/>
              <p:nvPr/>
            </p:nvGrpSpPr>
            <p:grpSpPr>
              <a:xfrm>
                <a:off x="5210175" y="647475"/>
                <a:ext cx="3231466" cy="336000"/>
                <a:chOff x="5210175" y="445025"/>
                <a:chExt cx="3231466" cy="336000"/>
              </a:xfrm>
            </p:grpSpPr>
            <p:sp>
              <p:nvSpPr>
                <p:cNvPr id="121" name="Google Shape;1616;g6e37bf1ebb_0_1698"/>
                <p:cNvSpPr txBox="1"/>
                <p:nvPr/>
              </p:nvSpPr>
              <p:spPr>
                <a:xfrm>
                  <a:off x="5210175" y="445025"/>
                  <a:ext cx="1097400" cy="336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en" sz="1200">
                      <a:solidFill>
                        <a:srgbClr val="FF0000"/>
                      </a:solidFill>
                    </a:rPr>
                    <a:t>0x20013FFD</a:t>
                  </a:r>
                  <a:endParaRPr sz="12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22" name="Google Shape;1617;g6e37bf1ebb_0_1698"/>
                <p:cNvGrpSpPr/>
                <p:nvPr/>
              </p:nvGrpSpPr>
              <p:grpSpPr>
                <a:xfrm>
                  <a:off x="6381769" y="511827"/>
                  <a:ext cx="2059872" cy="202392"/>
                  <a:chOff x="2850000" y="3914350"/>
                  <a:chExt cx="5611200" cy="432000"/>
                </a:xfrm>
              </p:grpSpPr>
              <p:sp>
                <p:nvSpPr>
                  <p:cNvPr id="123" name="Google Shape;1618;g6e37bf1ebb_0_1698"/>
                  <p:cNvSpPr/>
                  <p:nvPr/>
                </p:nvSpPr>
                <p:spPr>
                  <a:xfrm>
                    <a:off x="2850000" y="3914350"/>
                    <a:ext cx="56112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" name="Google Shape;1619;g6e37bf1ebb_0_1698"/>
                  <p:cNvSpPr/>
                  <p:nvPr/>
                </p:nvSpPr>
                <p:spPr>
                  <a:xfrm>
                    <a:off x="2850000" y="3914350"/>
                    <a:ext cx="28131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5" name="Google Shape;1620;g6e37bf1ebb_0_1698"/>
                  <p:cNvSpPr/>
                  <p:nvPr/>
                </p:nvSpPr>
                <p:spPr>
                  <a:xfrm>
                    <a:off x="28500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" name="Google Shape;1621;g6e37bf1ebb_0_1698"/>
                  <p:cNvSpPr/>
                  <p:nvPr/>
                </p:nvSpPr>
                <p:spPr>
                  <a:xfrm>
                    <a:off x="56631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" name="Google Shape;1622;g6e37bf1ebb_0_1698"/>
                  <p:cNvSpPr/>
                  <p:nvPr/>
                </p:nvSpPr>
                <p:spPr>
                  <a:xfrm>
                    <a:off x="28500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8" name="Google Shape;1623;g6e37bf1ebb_0_1698"/>
                  <p:cNvSpPr/>
                  <p:nvPr/>
                </p:nvSpPr>
                <p:spPr>
                  <a:xfrm>
                    <a:off x="42565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9" name="Google Shape;1624;g6e37bf1ebb_0_1698"/>
                  <p:cNvSpPr/>
                  <p:nvPr/>
                </p:nvSpPr>
                <p:spPr>
                  <a:xfrm>
                    <a:off x="56631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" name="Google Shape;1625;g6e37bf1ebb_0_1698"/>
                  <p:cNvSpPr/>
                  <p:nvPr/>
                </p:nvSpPr>
                <p:spPr>
                  <a:xfrm>
                    <a:off x="70696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96" name="Google Shape;1626;g6e37bf1ebb_0_1698"/>
            <p:cNvGrpSpPr/>
            <p:nvPr/>
          </p:nvGrpSpPr>
          <p:grpSpPr>
            <a:xfrm>
              <a:off x="5210175" y="853900"/>
              <a:ext cx="3231466" cy="538450"/>
              <a:chOff x="5210175" y="445025"/>
              <a:chExt cx="3231466" cy="538450"/>
            </a:xfrm>
          </p:grpSpPr>
          <p:grpSp>
            <p:nvGrpSpPr>
              <p:cNvPr id="97" name="Google Shape;1627;g6e37bf1ebb_0_1698"/>
              <p:cNvGrpSpPr/>
              <p:nvPr/>
            </p:nvGrpSpPr>
            <p:grpSpPr>
              <a:xfrm>
                <a:off x="5210175" y="445025"/>
                <a:ext cx="3231466" cy="336000"/>
                <a:chOff x="5210175" y="445025"/>
                <a:chExt cx="3231466" cy="336000"/>
              </a:xfrm>
            </p:grpSpPr>
            <p:sp>
              <p:nvSpPr>
                <p:cNvPr id="109" name="Google Shape;1628;g6e37bf1ebb_0_1698"/>
                <p:cNvSpPr txBox="1"/>
                <p:nvPr/>
              </p:nvSpPr>
              <p:spPr>
                <a:xfrm>
                  <a:off x="5210175" y="445025"/>
                  <a:ext cx="1097400" cy="336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en" sz="1200">
                      <a:solidFill>
                        <a:srgbClr val="FF0000"/>
                      </a:solidFill>
                    </a:rPr>
                    <a:t>0x20013FFE</a:t>
                  </a:r>
                  <a:endParaRPr sz="12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10" name="Google Shape;1629;g6e37bf1ebb_0_1698"/>
                <p:cNvGrpSpPr/>
                <p:nvPr/>
              </p:nvGrpSpPr>
              <p:grpSpPr>
                <a:xfrm>
                  <a:off x="6381769" y="511827"/>
                  <a:ext cx="2059872" cy="202392"/>
                  <a:chOff x="2850000" y="3914350"/>
                  <a:chExt cx="5611200" cy="432000"/>
                </a:xfrm>
              </p:grpSpPr>
              <p:sp>
                <p:nvSpPr>
                  <p:cNvPr id="111" name="Google Shape;1630;g6e37bf1ebb_0_1698"/>
                  <p:cNvSpPr/>
                  <p:nvPr/>
                </p:nvSpPr>
                <p:spPr>
                  <a:xfrm>
                    <a:off x="2850000" y="3914350"/>
                    <a:ext cx="56112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2" name="Google Shape;1631;g6e37bf1ebb_0_1698"/>
                  <p:cNvSpPr/>
                  <p:nvPr/>
                </p:nvSpPr>
                <p:spPr>
                  <a:xfrm>
                    <a:off x="2850000" y="3914350"/>
                    <a:ext cx="28131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" name="Google Shape;1632;g6e37bf1ebb_0_1698"/>
                  <p:cNvSpPr/>
                  <p:nvPr/>
                </p:nvSpPr>
                <p:spPr>
                  <a:xfrm>
                    <a:off x="28500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" name="Google Shape;1633;g6e37bf1ebb_0_1698"/>
                  <p:cNvSpPr/>
                  <p:nvPr/>
                </p:nvSpPr>
                <p:spPr>
                  <a:xfrm>
                    <a:off x="56631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" name="Google Shape;1634;g6e37bf1ebb_0_1698"/>
                  <p:cNvSpPr/>
                  <p:nvPr/>
                </p:nvSpPr>
                <p:spPr>
                  <a:xfrm>
                    <a:off x="28500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6" name="Google Shape;1635;g6e37bf1ebb_0_1698"/>
                  <p:cNvSpPr/>
                  <p:nvPr/>
                </p:nvSpPr>
                <p:spPr>
                  <a:xfrm>
                    <a:off x="42565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7" name="Google Shape;1636;g6e37bf1ebb_0_1698"/>
                  <p:cNvSpPr/>
                  <p:nvPr/>
                </p:nvSpPr>
                <p:spPr>
                  <a:xfrm>
                    <a:off x="56631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" name="Google Shape;1637;g6e37bf1ebb_0_1698"/>
                  <p:cNvSpPr/>
                  <p:nvPr/>
                </p:nvSpPr>
                <p:spPr>
                  <a:xfrm>
                    <a:off x="70696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98" name="Google Shape;1638;g6e37bf1ebb_0_1698"/>
              <p:cNvGrpSpPr/>
              <p:nvPr/>
            </p:nvGrpSpPr>
            <p:grpSpPr>
              <a:xfrm>
                <a:off x="5210175" y="647475"/>
                <a:ext cx="3231466" cy="336000"/>
                <a:chOff x="5210175" y="445025"/>
                <a:chExt cx="3231466" cy="336000"/>
              </a:xfrm>
            </p:grpSpPr>
            <p:sp>
              <p:nvSpPr>
                <p:cNvPr id="99" name="Google Shape;1639;g6e37bf1ebb_0_1698"/>
                <p:cNvSpPr txBox="1"/>
                <p:nvPr/>
              </p:nvSpPr>
              <p:spPr>
                <a:xfrm>
                  <a:off x="5210175" y="445025"/>
                  <a:ext cx="1097400" cy="336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en" sz="1200">
                      <a:solidFill>
                        <a:srgbClr val="FF0000"/>
                      </a:solidFill>
                    </a:rPr>
                    <a:t>0x20013FFF</a:t>
                  </a:r>
                  <a:endParaRPr sz="12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00" name="Google Shape;1640;g6e37bf1ebb_0_1698"/>
                <p:cNvGrpSpPr/>
                <p:nvPr/>
              </p:nvGrpSpPr>
              <p:grpSpPr>
                <a:xfrm>
                  <a:off x="6381769" y="511827"/>
                  <a:ext cx="2059872" cy="202392"/>
                  <a:chOff x="2850000" y="3914350"/>
                  <a:chExt cx="5611200" cy="432000"/>
                </a:xfrm>
              </p:grpSpPr>
              <p:sp>
                <p:nvSpPr>
                  <p:cNvPr id="101" name="Google Shape;1641;g6e37bf1ebb_0_1698"/>
                  <p:cNvSpPr/>
                  <p:nvPr/>
                </p:nvSpPr>
                <p:spPr>
                  <a:xfrm>
                    <a:off x="2850000" y="3914350"/>
                    <a:ext cx="56112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2" name="Google Shape;1642;g6e37bf1ebb_0_1698"/>
                  <p:cNvSpPr/>
                  <p:nvPr/>
                </p:nvSpPr>
                <p:spPr>
                  <a:xfrm>
                    <a:off x="2850000" y="3914350"/>
                    <a:ext cx="28131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" name="Google Shape;1643;g6e37bf1ebb_0_1698"/>
                  <p:cNvSpPr/>
                  <p:nvPr/>
                </p:nvSpPr>
                <p:spPr>
                  <a:xfrm>
                    <a:off x="28500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" name="Google Shape;1644;g6e37bf1ebb_0_1698"/>
                  <p:cNvSpPr/>
                  <p:nvPr/>
                </p:nvSpPr>
                <p:spPr>
                  <a:xfrm>
                    <a:off x="56631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5" name="Google Shape;1645;g6e37bf1ebb_0_1698"/>
                  <p:cNvSpPr/>
                  <p:nvPr/>
                </p:nvSpPr>
                <p:spPr>
                  <a:xfrm>
                    <a:off x="28500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" name="Google Shape;1646;g6e37bf1ebb_0_1698"/>
                  <p:cNvSpPr/>
                  <p:nvPr/>
                </p:nvSpPr>
                <p:spPr>
                  <a:xfrm>
                    <a:off x="42565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" name="Google Shape;1647;g6e37bf1ebb_0_1698"/>
                  <p:cNvSpPr/>
                  <p:nvPr/>
                </p:nvSpPr>
                <p:spPr>
                  <a:xfrm>
                    <a:off x="56631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8" name="Google Shape;1648;g6e37bf1ebb_0_1698"/>
                  <p:cNvSpPr/>
                  <p:nvPr/>
                </p:nvSpPr>
                <p:spPr>
                  <a:xfrm>
                    <a:off x="70696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12" name="Google Shape;1649;g6e37bf1ebb_0_1698"/>
          <p:cNvGrpSpPr/>
          <p:nvPr/>
        </p:nvGrpSpPr>
        <p:grpSpPr>
          <a:xfrm>
            <a:off x="6927615" y="2759241"/>
            <a:ext cx="3231466" cy="947325"/>
            <a:chOff x="5210175" y="445025"/>
            <a:chExt cx="3231466" cy="947325"/>
          </a:xfrm>
        </p:grpSpPr>
        <p:grpSp>
          <p:nvGrpSpPr>
            <p:cNvPr id="49" name="Google Shape;1650;g6e37bf1ebb_0_1698"/>
            <p:cNvGrpSpPr/>
            <p:nvPr/>
          </p:nvGrpSpPr>
          <p:grpSpPr>
            <a:xfrm>
              <a:off x="5210175" y="853900"/>
              <a:ext cx="3231466" cy="538450"/>
              <a:chOff x="5210175" y="445025"/>
              <a:chExt cx="3231466" cy="538450"/>
            </a:xfrm>
          </p:grpSpPr>
          <p:grpSp>
            <p:nvGrpSpPr>
              <p:cNvPr id="73" name="Google Shape;1651;g6e37bf1ebb_0_1698"/>
              <p:cNvGrpSpPr/>
              <p:nvPr/>
            </p:nvGrpSpPr>
            <p:grpSpPr>
              <a:xfrm>
                <a:off x="5210175" y="445025"/>
                <a:ext cx="3231466" cy="336000"/>
                <a:chOff x="5210175" y="445025"/>
                <a:chExt cx="3231466" cy="336000"/>
              </a:xfrm>
            </p:grpSpPr>
            <p:sp>
              <p:nvSpPr>
                <p:cNvPr id="85" name="Google Shape;1652;g6e37bf1ebb_0_1698"/>
                <p:cNvSpPr txBox="1"/>
                <p:nvPr/>
              </p:nvSpPr>
              <p:spPr>
                <a:xfrm>
                  <a:off x="5210175" y="445025"/>
                  <a:ext cx="1097400" cy="336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en" sz="1200">
                      <a:solidFill>
                        <a:srgbClr val="FF0000"/>
                      </a:solidFill>
                    </a:rPr>
                    <a:t>0x2000000A</a:t>
                  </a:r>
                  <a:endParaRPr sz="12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86" name="Google Shape;1653;g6e37bf1ebb_0_1698"/>
                <p:cNvGrpSpPr/>
                <p:nvPr/>
              </p:nvGrpSpPr>
              <p:grpSpPr>
                <a:xfrm>
                  <a:off x="6381769" y="511827"/>
                  <a:ext cx="2059872" cy="202392"/>
                  <a:chOff x="2850000" y="3914350"/>
                  <a:chExt cx="5611200" cy="432000"/>
                </a:xfrm>
              </p:grpSpPr>
              <p:sp>
                <p:nvSpPr>
                  <p:cNvPr id="87" name="Google Shape;1654;g6e37bf1ebb_0_1698"/>
                  <p:cNvSpPr/>
                  <p:nvPr/>
                </p:nvSpPr>
                <p:spPr>
                  <a:xfrm>
                    <a:off x="2850000" y="3914350"/>
                    <a:ext cx="56112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" name="Google Shape;1655;g6e37bf1ebb_0_1698"/>
                  <p:cNvSpPr/>
                  <p:nvPr/>
                </p:nvSpPr>
                <p:spPr>
                  <a:xfrm>
                    <a:off x="2850000" y="3914350"/>
                    <a:ext cx="28131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9" name="Google Shape;1656;g6e37bf1ebb_0_1698"/>
                  <p:cNvSpPr/>
                  <p:nvPr/>
                </p:nvSpPr>
                <p:spPr>
                  <a:xfrm>
                    <a:off x="28500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0" name="Google Shape;1657;g6e37bf1ebb_0_1698"/>
                  <p:cNvSpPr/>
                  <p:nvPr/>
                </p:nvSpPr>
                <p:spPr>
                  <a:xfrm>
                    <a:off x="56631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1" name="Google Shape;1658;g6e37bf1ebb_0_1698"/>
                  <p:cNvSpPr/>
                  <p:nvPr/>
                </p:nvSpPr>
                <p:spPr>
                  <a:xfrm>
                    <a:off x="28500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2" name="Google Shape;1659;g6e37bf1ebb_0_1698"/>
                  <p:cNvSpPr/>
                  <p:nvPr/>
                </p:nvSpPr>
                <p:spPr>
                  <a:xfrm>
                    <a:off x="42565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3" name="Google Shape;1660;g6e37bf1ebb_0_1698"/>
                  <p:cNvSpPr/>
                  <p:nvPr/>
                </p:nvSpPr>
                <p:spPr>
                  <a:xfrm>
                    <a:off x="56631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4" name="Google Shape;1661;g6e37bf1ebb_0_1698"/>
                  <p:cNvSpPr/>
                  <p:nvPr/>
                </p:nvSpPr>
                <p:spPr>
                  <a:xfrm>
                    <a:off x="70696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74" name="Google Shape;1662;g6e37bf1ebb_0_1698"/>
              <p:cNvGrpSpPr/>
              <p:nvPr/>
            </p:nvGrpSpPr>
            <p:grpSpPr>
              <a:xfrm>
                <a:off x="5210175" y="647475"/>
                <a:ext cx="3231466" cy="336000"/>
                <a:chOff x="5210175" y="445025"/>
                <a:chExt cx="3231466" cy="336000"/>
              </a:xfrm>
            </p:grpSpPr>
            <p:sp>
              <p:nvSpPr>
                <p:cNvPr id="75" name="Google Shape;1663;g6e37bf1ebb_0_1698"/>
                <p:cNvSpPr txBox="1"/>
                <p:nvPr/>
              </p:nvSpPr>
              <p:spPr>
                <a:xfrm>
                  <a:off x="5210175" y="445025"/>
                  <a:ext cx="1097400" cy="336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en" sz="1200">
                      <a:solidFill>
                        <a:srgbClr val="FF0000"/>
                      </a:solidFill>
                    </a:rPr>
                    <a:t>0x2000000B</a:t>
                  </a:r>
                  <a:endParaRPr sz="12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6" name="Google Shape;1664;g6e37bf1ebb_0_1698"/>
                <p:cNvGrpSpPr/>
                <p:nvPr/>
              </p:nvGrpSpPr>
              <p:grpSpPr>
                <a:xfrm>
                  <a:off x="6381769" y="511827"/>
                  <a:ext cx="2059872" cy="202392"/>
                  <a:chOff x="2850000" y="3914350"/>
                  <a:chExt cx="5611200" cy="432000"/>
                </a:xfrm>
              </p:grpSpPr>
              <p:sp>
                <p:nvSpPr>
                  <p:cNvPr id="77" name="Google Shape;1665;g6e37bf1ebb_0_1698"/>
                  <p:cNvSpPr/>
                  <p:nvPr/>
                </p:nvSpPr>
                <p:spPr>
                  <a:xfrm>
                    <a:off x="2850000" y="3914350"/>
                    <a:ext cx="56112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" name="Google Shape;1666;g6e37bf1ebb_0_1698"/>
                  <p:cNvSpPr/>
                  <p:nvPr/>
                </p:nvSpPr>
                <p:spPr>
                  <a:xfrm>
                    <a:off x="2850000" y="3914350"/>
                    <a:ext cx="28131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" name="Google Shape;1667;g6e37bf1ebb_0_1698"/>
                  <p:cNvSpPr/>
                  <p:nvPr/>
                </p:nvSpPr>
                <p:spPr>
                  <a:xfrm>
                    <a:off x="28500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0" name="Google Shape;1668;g6e37bf1ebb_0_1698"/>
                  <p:cNvSpPr/>
                  <p:nvPr/>
                </p:nvSpPr>
                <p:spPr>
                  <a:xfrm>
                    <a:off x="56631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1" name="Google Shape;1669;g6e37bf1ebb_0_1698"/>
                  <p:cNvSpPr/>
                  <p:nvPr/>
                </p:nvSpPr>
                <p:spPr>
                  <a:xfrm>
                    <a:off x="28500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" name="Google Shape;1670;g6e37bf1ebb_0_1698"/>
                  <p:cNvSpPr/>
                  <p:nvPr/>
                </p:nvSpPr>
                <p:spPr>
                  <a:xfrm>
                    <a:off x="42565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" name="Google Shape;1671;g6e37bf1ebb_0_1698"/>
                  <p:cNvSpPr/>
                  <p:nvPr/>
                </p:nvSpPr>
                <p:spPr>
                  <a:xfrm>
                    <a:off x="56631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" name="Google Shape;1672;g6e37bf1ebb_0_1698"/>
                  <p:cNvSpPr/>
                  <p:nvPr/>
                </p:nvSpPr>
                <p:spPr>
                  <a:xfrm>
                    <a:off x="70696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50" name="Google Shape;1673;g6e37bf1ebb_0_1698"/>
            <p:cNvGrpSpPr/>
            <p:nvPr/>
          </p:nvGrpSpPr>
          <p:grpSpPr>
            <a:xfrm>
              <a:off x="5210175" y="445025"/>
              <a:ext cx="3231466" cy="538450"/>
              <a:chOff x="5210175" y="445025"/>
              <a:chExt cx="3231466" cy="538450"/>
            </a:xfrm>
          </p:grpSpPr>
          <p:grpSp>
            <p:nvGrpSpPr>
              <p:cNvPr id="51" name="Google Shape;1674;g6e37bf1ebb_0_1698"/>
              <p:cNvGrpSpPr/>
              <p:nvPr/>
            </p:nvGrpSpPr>
            <p:grpSpPr>
              <a:xfrm>
                <a:off x="5210175" y="647475"/>
                <a:ext cx="3231466" cy="336000"/>
                <a:chOff x="5210175" y="445025"/>
                <a:chExt cx="3231466" cy="336000"/>
              </a:xfrm>
            </p:grpSpPr>
            <p:sp>
              <p:nvSpPr>
                <p:cNvPr id="63" name="Google Shape;1675;g6e37bf1ebb_0_1698"/>
                <p:cNvSpPr txBox="1"/>
                <p:nvPr/>
              </p:nvSpPr>
              <p:spPr>
                <a:xfrm>
                  <a:off x="5210175" y="445025"/>
                  <a:ext cx="1097400" cy="336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en" sz="1200">
                      <a:solidFill>
                        <a:srgbClr val="FF0000"/>
                      </a:solidFill>
                    </a:rPr>
                    <a:t>0x20000009</a:t>
                  </a:r>
                  <a:endParaRPr sz="12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4" name="Google Shape;1676;g6e37bf1ebb_0_1698"/>
                <p:cNvGrpSpPr/>
                <p:nvPr/>
              </p:nvGrpSpPr>
              <p:grpSpPr>
                <a:xfrm>
                  <a:off x="6381769" y="511827"/>
                  <a:ext cx="2059872" cy="202392"/>
                  <a:chOff x="2850000" y="3914350"/>
                  <a:chExt cx="5611200" cy="432000"/>
                </a:xfrm>
              </p:grpSpPr>
              <p:sp>
                <p:nvSpPr>
                  <p:cNvPr id="65" name="Google Shape;1677;g6e37bf1ebb_0_1698"/>
                  <p:cNvSpPr/>
                  <p:nvPr/>
                </p:nvSpPr>
                <p:spPr>
                  <a:xfrm>
                    <a:off x="2850000" y="3914350"/>
                    <a:ext cx="56112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" name="Google Shape;1678;g6e37bf1ebb_0_1698"/>
                  <p:cNvSpPr/>
                  <p:nvPr/>
                </p:nvSpPr>
                <p:spPr>
                  <a:xfrm>
                    <a:off x="2850000" y="3914350"/>
                    <a:ext cx="28131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" name="Google Shape;1679;g6e37bf1ebb_0_1698"/>
                  <p:cNvSpPr/>
                  <p:nvPr/>
                </p:nvSpPr>
                <p:spPr>
                  <a:xfrm>
                    <a:off x="28500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" name="Google Shape;1680;g6e37bf1ebb_0_1698"/>
                  <p:cNvSpPr/>
                  <p:nvPr/>
                </p:nvSpPr>
                <p:spPr>
                  <a:xfrm>
                    <a:off x="56631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" name="Google Shape;1681;g6e37bf1ebb_0_1698"/>
                  <p:cNvSpPr/>
                  <p:nvPr/>
                </p:nvSpPr>
                <p:spPr>
                  <a:xfrm>
                    <a:off x="28500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" name="Google Shape;1682;g6e37bf1ebb_0_1698"/>
                  <p:cNvSpPr/>
                  <p:nvPr/>
                </p:nvSpPr>
                <p:spPr>
                  <a:xfrm>
                    <a:off x="42565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1" name="Google Shape;1683;g6e37bf1ebb_0_1698"/>
                  <p:cNvSpPr/>
                  <p:nvPr/>
                </p:nvSpPr>
                <p:spPr>
                  <a:xfrm>
                    <a:off x="56631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2" name="Google Shape;1684;g6e37bf1ebb_0_1698"/>
                  <p:cNvSpPr/>
                  <p:nvPr/>
                </p:nvSpPr>
                <p:spPr>
                  <a:xfrm>
                    <a:off x="70696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52" name="Google Shape;1685;g6e37bf1ebb_0_1698"/>
              <p:cNvGrpSpPr/>
              <p:nvPr/>
            </p:nvGrpSpPr>
            <p:grpSpPr>
              <a:xfrm>
                <a:off x="5210175" y="445025"/>
                <a:ext cx="3231466" cy="336000"/>
                <a:chOff x="5210175" y="445025"/>
                <a:chExt cx="3231466" cy="336000"/>
              </a:xfrm>
            </p:grpSpPr>
            <p:grpSp>
              <p:nvGrpSpPr>
                <p:cNvPr id="53" name="Google Shape;1686;g6e37bf1ebb_0_1698"/>
                <p:cNvGrpSpPr/>
                <p:nvPr/>
              </p:nvGrpSpPr>
              <p:grpSpPr>
                <a:xfrm>
                  <a:off x="6381769" y="511827"/>
                  <a:ext cx="2059872" cy="202392"/>
                  <a:chOff x="2850000" y="3914350"/>
                  <a:chExt cx="5611200" cy="432000"/>
                </a:xfrm>
              </p:grpSpPr>
              <p:sp>
                <p:nvSpPr>
                  <p:cNvPr id="55" name="Google Shape;1687;g6e37bf1ebb_0_1698"/>
                  <p:cNvSpPr/>
                  <p:nvPr/>
                </p:nvSpPr>
                <p:spPr>
                  <a:xfrm>
                    <a:off x="2850000" y="3914350"/>
                    <a:ext cx="56112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" name="Google Shape;1688;g6e37bf1ebb_0_1698"/>
                  <p:cNvSpPr/>
                  <p:nvPr/>
                </p:nvSpPr>
                <p:spPr>
                  <a:xfrm>
                    <a:off x="2850000" y="3914350"/>
                    <a:ext cx="28131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" name="Google Shape;1689;g6e37bf1ebb_0_1698"/>
                  <p:cNvSpPr/>
                  <p:nvPr/>
                </p:nvSpPr>
                <p:spPr>
                  <a:xfrm>
                    <a:off x="28500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" name="Google Shape;1690;g6e37bf1ebb_0_1698"/>
                  <p:cNvSpPr/>
                  <p:nvPr/>
                </p:nvSpPr>
                <p:spPr>
                  <a:xfrm>
                    <a:off x="5663100" y="3914350"/>
                    <a:ext cx="1395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" name="Google Shape;1691;g6e37bf1ebb_0_1698"/>
                  <p:cNvSpPr/>
                  <p:nvPr/>
                </p:nvSpPr>
                <p:spPr>
                  <a:xfrm>
                    <a:off x="28500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" name="Google Shape;1692;g6e37bf1ebb_0_1698"/>
                  <p:cNvSpPr/>
                  <p:nvPr/>
                </p:nvSpPr>
                <p:spPr>
                  <a:xfrm>
                    <a:off x="42565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" name="Google Shape;1693;g6e37bf1ebb_0_1698"/>
                  <p:cNvSpPr/>
                  <p:nvPr/>
                </p:nvSpPr>
                <p:spPr>
                  <a:xfrm>
                    <a:off x="566310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" name="Google Shape;1694;g6e37bf1ebb_0_1698"/>
                  <p:cNvSpPr/>
                  <p:nvPr/>
                </p:nvSpPr>
                <p:spPr>
                  <a:xfrm>
                    <a:off x="7069650" y="3914350"/>
                    <a:ext cx="690900" cy="432000"/>
                  </a:xfrm>
                  <a:prstGeom prst="rect">
                    <a:avLst/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  <a:lvl2pPr marR="0" lvl="1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2pPr>
                    <a:lvl3pPr marR="0" lvl="2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3pPr>
                    <a:lvl4pPr marR="0" lvl="3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4pPr>
                    <a:lvl5pPr marR="0" lvl="4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5pPr>
                    <a:lvl6pPr marR="0" lvl="5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6pPr>
                    <a:lvl7pPr marR="0" lvl="6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7pPr>
                    <a:lvl8pPr marR="0" lvl="7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8pPr>
                    <a:lvl9pPr marR="0" lvl="8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Font typeface="Arial"/>
                      <a:def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9pPr>
                  </a:lstStyle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4" name="Google Shape;1695;g6e37bf1ebb_0_1698"/>
                <p:cNvSpPr txBox="1"/>
                <p:nvPr/>
              </p:nvSpPr>
              <p:spPr>
                <a:xfrm>
                  <a:off x="5210175" y="445025"/>
                  <a:ext cx="1097400" cy="336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en" sz="1200">
                      <a:solidFill>
                        <a:srgbClr val="FF0000"/>
                      </a:solidFill>
                    </a:rPr>
                    <a:t>0x20000008</a:t>
                  </a:r>
                  <a:endParaRPr sz="12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3" name="Google Shape;1696;g6e37bf1ebb_0_1698"/>
          <p:cNvSpPr txBox="1"/>
          <p:nvPr/>
        </p:nvSpPr>
        <p:spPr>
          <a:xfrm>
            <a:off x="7065940" y="4176091"/>
            <a:ext cx="15903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0000"/>
                </a:solidFill>
              </a:rPr>
              <a:t>...</a:t>
            </a:r>
            <a:endParaRPr sz="3600">
              <a:solidFill>
                <a:srgbClr val="FF0000"/>
              </a:solidFill>
            </a:endParaRPr>
          </a:p>
        </p:txBody>
      </p:sp>
      <p:grpSp>
        <p:nvGrpSpPr>
          <p:cNvPr id="14" name="Google Shape;1697;g6e37bf1ebb_0_1698"/>
          <p:cNvGrpSpPr/>
          <p:nvPr/>
        </p:nvGrpSpPr>
        <p:grpSpPr>
          <a:xfrm>
            <a:off x="8108715" y="1191316"/>
            <a:ext cx="2047800" cy="817000"/>
            <a:chOff x="6391275" y="504825"/>
            <a:chExt cx="2047800" cy="817000"/>
          </a:xfrm>
        </p:grpSpPr>
        <p:sp>
          <p:nvSpPr>
            <p:cNvPr id="45" name="Google Shape;1698;g6e37bf1ebb_0_1698"/>
            <p:cNvSpPr/>
            <p:nvPr/>
          </p:nvSpPr>
          <p:spPr>
            <a:xfrm>
              <a:off x="6391275" y="504825"/>
              <a:ext cx="2047800" cy="200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99;g6e37bf1ebb_0_1698"/>
            <p:cNvSpPr/>
            <p:nvPr/>
          </p:nvSpPr>
          <p:spPr>
            <a:xfrm>
              <a:off x="6391275" y="721525"/>
              <a:ext cx="2047800" cy="200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00;g6e37bf1ebb_0_1698"/>
            <p:cNvSpPr/>
            <p:nvPr/>
          </p:nvSpPr>
          <p:spPr>
            <a:xfrm>
              <a:off x="6391275" y="921625"/>
              <a:ext cx="2047800" cy="200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0000"/>
                  </a:solidFill>
                </a:rPr>
                <a:t>0x3A</a:t>
              </a: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48" name="Google Shape;1701;g6e37bf1ebb_0_1698"/>
            <p:cNvSpPr/>
            <p:nvPr/>
          </p:nvSpPr>
          <p:spPr>
            <a:xfrm>
              <a:off x="6391275" y="1121725"/>
              <a:ext cx="2047800" cy="200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702;g6e37bf1ebb_0_1698"/>
          <p:cNvGrpSpPr/>
          <p:nvPr/>
        </p:nvGrpSpPr>
        <p:grpSpPr>
          <a:xfrm>
            <a:off x="8108715" y="2008316"/>
            <a:ext cx="2047800" cy="817000"/>
            <a:chOff x="6391275" y="504825"/>
            <a:chExt cx="2047800" cy="817000"/>
          </a:xfrm>
        </p:grpSpPr>
        <p:sp>
          <p:nvSpPr>
            <p:cNvPr id="41" name="Google Shape;1703;g6e37bf1ebb_0_1698"/>
            <p:cNvSpPr/>
            <p:nvPr/>
          </p:nvSpPr>
          <p:spPr>
            <a:xfrm>
              <a:off x="6391275" y="504825"/>
              <a:ext cx="2047800" cy="200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04;g6e37bf1ebb_0_1698"/>
            <p:cNvSpPr/>
            <p:nvPr/>
          </p:nvSpPr>
          <p:spPr>
            <a:xfrm>
              <a:off x="6391275" y="721525"/>
              <a:ext cx="2047800" cy="200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05;g6e37bf1ebb_0_1698"/>
            <p:cNvSpPr/>
            <p:nvPr/>
          </p:nvSpPr>
          <p:spPr>
            <a:xfrm>
              <a:off x="6391275" y="921625"/>
              <a:ext cx="2047800" cy="200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06;g6e37bf1ebb_0_1698"/>
            <p:cNvSpPr/>
            <p:nvPr/>
          </p:nvSpPr>
          <p:spPr>
            <a:xfrm>
              <a:off x="6391275" y="1121725"/>
              <a:ext cx="2047800" cy="200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707;g6e37bf1ebb_0_1698"/>
          <p:cNvGrpSpPr/>
          <p:nvPr/>
        </p:nvGrpSpPr>
        <p:grpSpPr>
          <a:xfrm>
            <a:off x="8108715" y="2824404"/>
            <a:ext cx="2047800" cy="817000"/>
            <a:chOff x="6391275" y="504825"/>
            <a:chExt cx="2047800" cy="817000"/>
          </a:xfrm>
        </p:grpSpPr>
        <p:sp>
          <p:nvSpPr>
            <p:cNvPr id="37" name="Google Shape;1708;g6e37bf1ebb_0_1698"/>
            <p:cNvSpPr/>
            <p:nvPr/>
          </p:nvSpPr>
          <p:spPr>
            <a:xfrm>
              <a:off x="6391275" y="504825"/>
              <a:ext cx="2047800" cy="200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09;g6e37bf1ebb_0_1698"/>
            <p:cNvSpPr/>
            <p:nvPr/>
          </p:nvSpPr>
          <p:spPr>
            <a:xfrm>
              <a:off x="6391275" y="721525"/>
              <a:ext cx="2047800" cy="200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10;g6e37bf1ebb_0_1698"/>
            <p:cNvSpPr/>
            <p:nvPr/>
          </p:nvSpPr>
          <p:spPr>
            <a:xfrm>
              <a:off x="6391275" y="921625"/>
              <a:ext cx="2047800" cy="200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11;g6e37bf1ebb_0_1698"/>
            <p:cNvSpPr/>
            <p:nvPr/>
          </p:nvSpPr>
          <p:spPr>
            <a:xfrm>
              <a:off x="6391275" y="1121725"/>
              <a:ext cx="2047800" cy="200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12;g6e37bf1ebb_0_1698"/>
          <p:cNvGrpSpPr/>
          <p:nvPr/>
        </p:nvGrpSpPr>
        <p:grpSpPr>
          <a:xfrm>
            <a:off x="8108715" y="3641179"/>
            <a:ext cx="2047800" cy="817000"/>
            <a:chOff x="6391275" y="504825"/>
            <a:chExt cx="2047800" cy="817000"/>
          </a:xfrm>
        </p:grpSpPr>
        <p:sp>
          <p:nvSpPr>
            <p:cNvPr id="33" name="Google Shape;1713;g6e37bf1ebb_0_1698"/>
            <p:cNvSpPr/>
            <p:nvPr/>
          </p:nvSpPr>
          <p:spPr>
            <a:xfrm>
              <a:off x="6391275" y="504825"/>
              <a:ext cx="2047800" cy="200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14;g6e37bf1ebb_0_1698"/>
            <p:cNvSpPr/>
            <p:nvPr/>
          </p:nvSpPr>
          <p:spPr>
            <a:xfrm>
              <a:off x="6391275" y="721525"/>
              <a:ext cx="2047800" cy="200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15;g6e37bf1ebb_0_1698"/>
            <p:cNvSpPr/>
            <p:nvPr/>
          </p:nvSpPr>
          <p:spPr>
            <a:xfrm>
              <a:off x="6391275" y="921625"/>
              <a:ext cx="2047800" cy="200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16;g6e37bf1ebb_0_1698"/>
            <p:cNvSpPr/>
            <p:nvPr/>
          </p:nvSpPr>
          <p:spPr>
            <a:xfrm>
              <a:off x="6391275" y="1121725"/>
              <a:ext cx="2047800" cy="200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717;g6e37bf1ebb_0_1698"/>
          <p:cNvGrpSpPr/>
          <p:nvPr/>
        </p:nvGrpSpPr>
        <p:grpSpPr>
          <a:xfrm>
            <a:off x="8108715" y="4881154"/>
            <a:ext cx="2047800" cy="817000"/>
            <a:chOff x="6391275" y="504825"/>
            <a:chExt cx="2047800" cy="817000"/>
          </a:xfrm>
        </p:grpSpPr>
        <p:sp>
          <p:nvSpPr>
            <p:cNvPr id="29" name="Google Shape;1718;g6e37bf1ebb_0_1698"/>
            <p:cNvSpPr/>
            <p:nvPr/>
          </p:nvSpPr>
          <p:spPr>
            <a:xfrm>
              <a:off x="6391275" y="504825"/>
              <a:ext cx="2047800" cy="200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19;g6e37bf1ebb_0_1698"/>
            <p:cNvSpPr/>
            <p:nvPr/>
          </p:nvSpPr>
          <p:spPr>
            <a:xfrm>
              <a:off x="6391275" y="721525"/>
              <a:ext cx="2047800" cy="200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20;g6e37bf1ebb_0_1698"/>
            <p:cNvSpPr/>
            <p:nvPr/>
          </p:nvSpPr>
          <p:spPr>
            <a:xfrm>
              <a:off x="6391275" y="921625"/>
              <a:ext cx="2047800" cy="200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21;g6e37bf1ebb_0_1698"/>
            <p:cNvSpPr/>
            <p:nvPr/>
          </p:nvSpPr>
          <p:spPr>
            <a:xfrm>
              <a:off x="6391275" y="1121725"/>
              <a:ext cx="2047800" cy="2001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722;g6e37bf1ebb_0_1698"/>
          <p:cNvSpPr/>
          <p:nvPr/>
        </p:nvSpPr>
        <p:spPr>
          <a:xfrm>
            <a:off x="5813190" y="1458016"/>
            <a:ext cx="1200300" cy="550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schreiben</a:t>
            </a:r>
            <a:endParaRPr/>
          </a:p>
        </p:txBody>
      </p:sp>
      <p:sp>
        <p:nvSpPr>
          <p:cNvPr id="20" name="Google Shape;1723;g6e37bf1ebb_0_1698"/>
          <p:cNvSpPr txBox="1"/>
          <p:nvPr/>
        </p:nvSpPr>
        <p:spPr>
          <a:xfrm>
            <a:off x="4746390" y="1458016"/>
            <a:ext cx="7452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0x3A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21" name="Google Shape;1724;g6e37bf1ebb_0_1698"/>
          <p:cNvSpPr txBox="1"/>
          <p:nvPr/>
        </p:nvSpPr>
        <p:spPr>
          <a:xfrm>
            <a:off x="4079865" y="1796979"/>
            <a:ext cx="6381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R0</a:t>
            </a:r>
            <a:endParaRPr/>
          </a:p>
        </p:txBody>
      </p:sp>
      <p:sp>
        <p:nvSpPr>
          <p:cNvPr id="22" name="Google Shape;1725;g6e37bf1ebb_0_1698"/>
          <p:cNvSpPr txBox="1"/>
          <p:nvPr/>
        </p:nvSpPr>
        <p:spPr>
          <a:xfrm>
            <a:off x="5666603" y="2039029"/>
            <a:ext cx="12003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strb R0,[R1]</a:t>
            </a:r>
            <a:endParaRPr/>
          </a:p>
        </p:txBody>
      </p:sp>
      <p:pic>
        <p:nvPicPr>
          <p:cNvPr id="23" name="Google Shape;1726;g6e37bf1ebb_0_16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33740" y="2412741"/>
            <a:ext cx="1684224" cy="127462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727;g6e37bf1ebb_0_1698"/>
          <p:cNvSpPr txBox="1"/>
          <p:nvPr/>
        </p:nvSpPr>
        <p:spPr>
          <a:xfrm>
            <a:off x="4489590" y="2533816"/>
            <a:ext cx="12588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0x20000002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5" name="Google Shape;1728;g6e37bf1ebb_0_1698"/>
          <p:cNvSpPr txBox="1"/>
          <p:nvPr/>
        </p:nvSpPr>
        <p:spPr>
          <a:xfrm>
            <a:off x="4034340" y="2892854"/>
            <a:ext cx="6381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R1</a:t>
            </a:r>
            <a:endParaRPr/>
          </a:p>
        </p:txBody>
      </p:sp>
      <p:sp>
        <p:nvSpPr>
          <p:cNvPr id="26" name="Google Shape;1729;g6e37bf1ebb_0_1698"/>
          <p:cNvSpPr/>
          <p:nvPr/>
        </p:nvSpPr>
        <p:spPr>
          <a:xfrm>
            <a:off x="5041665" y="1094677"/>
            <a:ext cx="3190875" cy="487175"/>
          </a:xfrm>
          <a:custGeom>
            <a:avLst/>
            <a:gdLst/>
            <a:ahLst/>
            <a:cxnLst/>
            <a:rect l="l" t="t" r="r" b="b"/>
            <a:pathLst>
              <a:path w="127635" h="19487" extrusionOk="0">
                <a:moveTo>
                  <a:pt x="0" y="16820"/>
                </a:moveTo>
                <a:cubicBezTo>
                  <a:pt x="9398" y="14026"/>
                  <a:pt x="35116" y="-388"/>
                  <a:pt x="56388" y="56"/>
                </a:cubicBezTo>
                <a:cubicBezTo>
                  <a:pt x="77661" y="501"/>
                  <a:pt x="115761" y="16249"/>
                  <a:pt x="127635" y="19487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27" name="Google Shape;1730;g6e37bf1ebb_0_1698"/>
          <p:cNvSpPr/>
          <p:nvPr/>
        </p:nvSpPr>
        <p:spPr>
          <a:xfrm>
            <a:off x="5546490" y="1781866"/>
            <a:ext cx="1533525" cy="846125"/>
          </a:xfrm>
          <a:custGeom>
            <a:avLst/>
            <a:gdLst/>
            <a:ahLst/>
            <a:cxnLst/>
            <a:rect l="l" t="t" r="r" b="b"/>
            <a:pathLst>
              <a:path w="61341" h="33845" extrusionOk="0">
                <a:moveTo>
                  <a:pt x="0" y="32762"/>
                </a:moveTo>
                <a:cubicBezTo>
                  <a:pt x="6890" y="32456"/>
                  <a:pt x="31116" y="36384"/>
                  <a:pt x="41339" y="30924"/>
                </a:cubicBezTo>
                <a:cubicBezTo>
                  <a:pt x="51563" y="25464"/>
                  <a:pt x="58007" y="5154"/>
                  <a:pt x="61341" y="0"/>
                </a:cubicBezTo>
              </a:path>
            </a:pathLst>
          </a:custGeom>
          <a:noFill/>
          <a:ln w="38100" cap="flat" cmpd="sng">
            <a:solidFill>
              <a:srgbClr val="4A86E8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28" name="Google Shape;1731;g6e37bf1ebb_0_1698"/>
          <p:cNvSpPr/>
          <p:nvPr/>
        </p:nvSpPr>
        <p:spPr>
          <a:xfrm>
            <a:off x="7070490" y="1619941"/>
            <a:ext cx="895200" cy="1998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319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4481384" cy="599345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5" name="Textfeld 4"/>
          <p:cNvSpPr txBox="1"/>
          <p:nvPr/>
        </p:nvSpPr>
        <p:spPr>
          <a:xfrm>
            <a:off x="123567" y="449179"/>
            <a:ext cx="6458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smtClean="0"/>
              <a:t>STM32L152RET Mikrocontroller</a:t>
            </a:r>
            <a:endParaRPr lang="de-DE" sz="3600" dirty="0"/>
          </a:p>
        </p:txBody>
      </p:sp>
      <p:sp>
        <p:nvSpPr>
          <p:cNvPr id="4" name="Textfeld 3"/>
          <p:cNvSpPr txBox="1"/>
          <p:nvPr/>
        </p:nvSpPr>
        <p:spPr>
          <a:xfrm>
            <a:off x="329514" y="1497439"/>
            <a:ext cx="284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ALU</a:t>
            </a:r>
            <a:endParaRPr lang="de-DE" sz="3200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2865552" y="1384786"/>
            <a:ext cx="8981676" cy="4582697"/>
            <a:chOff x="1605162" y="1137651"/>
            <a:chExt cx="8981676" cy="4582697"/>
          </a:xfrm>
        </p:grpSpPr>
        <p:cxnSp>
          <p:nvCxnSpPr>
            <p:cNvPr id="6" name="Google Shape;1846;p28"/>
            <p:cNvCxnSpPr>
              <a:stCxn id="23" idx="2"/>
              <a:endCxn id="40" idx="1"/>
            </p:cNvCxnSpPr>
            <p:nvPr/>
          </p:nvCxnSpPr>
          <p:spPr>
            <a:xfrm rot="-5400000" flipH="1">
              <a:off x="6470588" y="3113173"/>
              <a:ext cx="1149000" cy="2324100"/>
            </a:xfrm>
            <a:prstGeom prst="bentConnector4">
              <a:avLst>
                <a:gd name="adj1" fmla="val 99388"/>
                <a:gd name="adj2" fmla="val 54151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" name="Google Shape;1849;p28"/>
            <p:cNvCxnSpPr>
              <a:stCxn id="10" idx="3"/>
              <a:endCxn id="42" idx="0"/>
            </p:cNvCxnSpPr>
            <p:nvPr/>
          </p:nvCxnSpPr>
          <p:spPr>
            <a:xfrm>
              <a:off x="6680888" y="3465873"/>
              <a:ext cx="2163300" cy="1197900"/>
            </a:xfrm>
            <a:prstGeom prst="bentConnector2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" name="Google Shape;1852;p28"/>
            <p:cNvSpPr/>
            <p:nvPr/>
          </p:nvSpPr>
          <p:spPr>
            <a:xfrm>
              <a:off x="1756988" y="4654148"/>
              <a:ext cx="2324100" cy="1066200"/>
            </a:xfrm>
            <a:prstGeom prst="wedgeRoundRectCallout">
              <a:avLst>
                <a:gd name="adj1" fmla="val 61450"/>
                <a:gd name="adj2" fmla="val -9443"/>
                <a:gd name="adj3" fmla="val 0"/>
              </a:avLst>
            </a:prstGeom>
            <a:solidFill>
              <a:srgbClr val="FFFF00"/>
            </a:solidFill>
            <a:ln w="9525" cap="flat" cmpd="sng">
              <a:solidFill>
                <a:srgbClr val="15815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de-DE" sz="1800" b="0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Das Ergebnis für das Zero-Bit Z ist </a:t>
              </a:r>
              <a:r>
                <a:rPr lang="de-DE" sz="1800">
                  <a:solidFill>
                    <a:srgbClr val="FF0000"/>
                  </a:solidFill>
                </a:rPr>
                <a:t>1</a:t>
              </a:r>
              <a:r>
                <a:rPr lang="de-DE" sz="1800" b="0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8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de-DE" sz="1800" b="0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Z = ! (0|0|0|...) =</a:t>
              </a:r>
              <a:r>
                <a:rPr lang="de-DE" sz="18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" name="Google Shape;1853;p28"/>
            <p:cNvGrpSpPr/>
            <p:nvPr/>
          </p:nvGrpSpPr>
          <p:grpSpPr>
            <a:xfrm>
              <a:off x="4613714" y="2611645"/>
              <a:ext cx="2625006" cy="1073205"/>
              <a:chOff x="2054250" y="290250"/>
              <a:chExt cx="5035500" cy="2605500"/>
            </a:xfrm>
          </p:grpSpPr>
          <p:sp>
            <p:nvSpPr>
              <p:cNvPr id="75" name="Google Shape;1854;p28"/>
              <p:cNvSpPr/>
              <p:nvPr/>
            </p:nvSpPr>
            <p:spPr>
              <a:xfrm rot="10800000" flipH="1">
                <a:off x="2054250" y="290250"/>
                <a:ext cx="5035500" cy="2605500"/>
              </a:xfrm>
              <a:prstGeom prst="trapezoid">
                <a:avLst>
                  <a:gd name="adj" fmla="val 47002"/>
                </a:avLst>
              </a:prstGeom>
              <a:solidFill>
                <a:srgbClr val="FFFF00"/>
              </a:solidFill>
              <a:ln w="28575" cap="flat" cmpd="sng">
                <a:solidFill>
                  <a:srgbClr val="15815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855;p28"/>
              <p:cNvSpPr/>
              <p:nvPr/>
            </p:nvSpPr>
            <p:spPr>
              <a:xfrm rot="10800000" flipH="1">
                <a:off x="3905475" y="290250"/>
                <a:ext cx="1329900" cy="700500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1850;p28"/>
            <p:cNvSpPr txBox="1"/>
            <p:nvPr/>
          </p:nvSpPr>
          <p:spPr>
            <a:xfrm>
              <a:off x="5312288" y="3222873"/>
              <a:ext cx="1368600" cy="48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de-DE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ALU</a:t>
              </a: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856;p28"/>
            <p:cNvSpPr/>
            <p:nvPr/>
          </p:nvSpPr>
          <p:spPr>
            <a:xfrm>
              <a:off x="1756988" y="1137651"/>
              <a:ext cx="1911600" cy="34110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de-DE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Register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" name="Google Shape;1857;p28"/>
            <p:cNvGrpSpPr/>
            <p:nvPr/>
          </p:nvGrpSpPr>
          <p:grpSpPr>
            <a:xfrm>
              <a:off x="1756990" y="1254115"/>
              <a:ext cx="1765049" cy="336913"/>
              <a:chOff x="393002" y="452892"/>
              <a:chExt cx="1765049" cy="336913"/>
            </a:xfrm>
          </p:grpSpPr>
          <p:sp>
            <p:nvSpPr>
              <p:cNvPr id="73" name="Google Shape;1858;p28"/>
              <p:cNvSpPr/>
              <p:nvPr/>
            </p:nvSpPr>
            <p:spPr>
              <a:xfrm>
                <a:off x="899251" y="452905"/>
                <a:ext cx="1258800" cy="3369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de-DE" sz="14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230</a:t>
                </a:r>
                <a:endParaRPr sz="14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1859;p28"/>
              <p:cNvSpPr txBox="1"/>
              <p:nvPr/>
            </p:nvSpPr>
            <p:spPr>
              <a:xfrm>
                <a:off x="393002" y="452892"/>
                <a:ext cx="492900" cy="3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de-DE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R0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860;p28"/>
            <p:cNvGrpSpPr/>
            <p:nvPr/>
          </p:nvGrpSpPr>
          <p:grpSpPr>
            <a:xfrm>
              <a:off x="1756990" y="1591015"/>
              <a:ext cx="1765049" cy="336913"/>
              <a:chOff x="393002" y="452892"/>
              <a:chExt cx="1765049" cy="336913"/>
            </a:xfrm>
          </p:grpSpPr>
          <p:sp>
            <p:nvSpPr>
              <p:cNvPr id="71" name="Google Shape;1861;p28"/>
              <p:cNvSpPr/>
              <p:nvPr/>
            </p:nvSpPr>
            <p:spPr>
              <a:xfrm>
                <a:off x="899251" y="452905"/>
                <a:ext cx="1258800" cy="3369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de-DE" sz="1400" b="0" i="0" u="none" strike="noStrike" cap="none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150</a:t>
                </a:r>
                <a:endParaRPr sz="14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1862;p28"/>
              <p:cNvSpPr txBox="1"/>
              <p:nvPr/>
            </p:nvSpPr>
            <p:spPr>
              <a:xfrm>
                <a:off x="393002" y="452892"/>
                <a:ext cx="492900" cy="3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de-DE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R1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863;p28"/>
            <p:cNvGrpSpPr/>
            <p:nvPr/>
          </p:nvGrpSpPr>
          <p:grpSpPr>
            <a:xfrm>
              <a:off x="1756990" y="1927915"/>
              <a:ext cx="1765049" cy="336913"/>
              <a:chOff x="393002" y="452892"/>
              <a:chExt cx="1765049" cy="336913"/>
            </a:xfrm>
          </p:grpSpPr>
          <p:sp>
            <p:nvSpPr>
              <p:cNvPr id="69" name="Google Shape;1864;p28"/>
              <p:cNvSpPr/>
              <p:nvPr/>
            </p:nvSpPr>
            <p:spPr>
              <a:xfrm>
                <a:off x="899251" y="452905"/>
                <a:ext cx="1258800" cy="3369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1865;p28"/>
              <p:cNvSpPr txBox="1"/>
              <p:nvPr/>
            </p:nvSpPr>
            <p:spPr>
              <a:xfrm>
                <a:off x="393002" y="452892"/>
                <a:ext cx="492900" cy="3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de-DE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R2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866;p28"/>
            <p:cNvGrpSpPr/>
            <p:nvPr/>
          </p:nvGrpSpPr>
          <p:grpSpPr>
            <a:xfrm>
              <a:off x="1756990" y="2264815"/>
              <a:ext cx="1765049" cy="336913"/>
              <a:chOff x="393002" y="452892"/>
              <a:chExt cx="1765049" cy="336913"/>
            </a:xfrm>
          </p:grpSpPr>
          <p:sp>
            <p:nvSpPr>
              <p:cNvPr id="67" name="Google Shape;1867;p28"/>
              <p:cNvSpPr/>
              <p:nvPr/>
            </p:nvSpPr>
            <p:spPr>
              <a:xfrm>
                <a:off x="899251" y="452905"/>
                <a:ext cx="1258800" cy="3369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1868;p28"/>
              <p:cNvSpPr txBox="1"/>
              <p:nvPr/>
            </p:nvSpPr>
            <p:spPr>
              <a:xfrm>
                <a:off x="393002" y="452892"/>
                <a:ext cx="492900" cy="3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de-DE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R3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" name="Google Shape;1869;p28"/>
            <p:cNvGrpSpPr/>
            <p:nvPr/>
          </p:nvGrpSpPr>
          <p:grpSpPr>
            <a:xfrm>
              <a:off x="1756990" y="2601715"/>
              <a:ext cx="1765049" cy="336913"/>
              <a:chOff x="393002" y="452892"/>
              <a:chExt cx="1765049" cy="336913"/>
            </a:xfrm>
          </p:grpSpPr>
          <p:sp>
            <p:nvSpPr>
              <p:cNvPr id="65" name="Google Shape;1870;p28"/>
              <p:cNvSpPr/>
              <p:nvPr/>
            </p:nvSpPr>
            <p:spPr>
              <a:xfrm>
                <a:off x="899251" y="452905"/>
                <a:ext cx="1258800" cy="3369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1871;p28"/>
              <p:cNvSpPr txBox="1"/>
              <p:nvPr/>
            </p:nvSpPr>
            <p:spPr>
              <a:xfrm>
                <a:off x="393002" y="452892"/>
                <a:ext cx="492900" cy="3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de-DE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R4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" name="Google Shape;1872;p28"/>
            <p:cNvGrpSpPr/>
            <p:nvPr/>
          </p:nvGrpSpPr>
          <p:grpSpPr>
            <a:xfrm>
              <a:off x="1756990" y="2938615"/>
              <a:ext cx="1765049" cy="336913"/>
              <a:chOff x="393002" y="452892"/>
              <a:chExt cx="1765049" cy="336913"/>
            </a:xfrm>
          </p:grpSpPr>
          <p:sp>
            <p:nvSpPr>
              <p:cNvPr id="63" name="Google Shape;1873;p28"/>
              <p:cNvSpPr/>
              <p:nvPr/>
            </p:nvSpPr>
            <p:spPr>
              <a:xfrm>
                <a:off x="899251" y="452905"/>
                <a:ext cx="1258800" cy="3369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874;p28"/>
              <p:cNvSpPr txBox="1"/>
              <p:nvPr/>
            </p:nvSpPr>
            <p:spPr>
              <a:xfrm>
                <a:off x="393002" y="452892"/>
                <a:ext cx="492900" cy="3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de-DE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R5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75;p28"/>
            <p:cNvGrpSpPr/>
            <p:nvPr/>
          </p:nvGrpSpPr>
          <p:grpSpPr>
            <a:xfrm>
              <a:off x="1605162" y="3760998"/>
              <a:ext cx="1916877" cy="336921"/>
              <a:chOff x="241174" y="452884"/>
              <a:chExt cx="1916877" cy="336921"/>
            </a:xfrm>
          </p:grpSpPr>
          <p:sp>
            <p:nvSpPr>
              <p:cNvPr id="61" name="Google Shape;1876;p28"/>
              <p:cNvSpPr/>
              <p:nvPr/>
            </p:nvSpPr>
            <p:spPr>
              <a:xfrm>
                <a:off x="899251" y="452905"/>
                <a:ext cx="1258800" cy="3369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1877;p28"/>
              <p:cNvSpPr txBox="1"/>
              <p:nvPr/>
            </p:nvSpPr>
            <p:spPr>
              <a:xfrm>
                <a:off x="241174" y="452884"/>
                <a:ext cx="644700" cy="3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de-DE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R15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9" name="Google Shape;1878;p28"/>
            <p:cNvCxnSpPr>
              <a:stCxn id="63" idx="1"/>
              <a:endCxn id="61" idx="1"/>
            </p:cNvCxnSpPr>
            <p:nvPr/>
          </p:nvCxnSpPr>
          <p:spPr>
            <a:xfrm>
              <a:off x="2263239" y="3107078"/>
              <a:ext cx="0" cy="822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20" name="Google Shape;1879;p28"/>
            <p:cNvCxnSpPr/>
            <p:nvPr/>
          </p:nvCxnSpPr>
          <p:spPr>
            <a:xfrm>
              <a:off x="3522039" y="3054729"/>
              <a:ext cx="0" cy="822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21" name="Google Shape;1880;p28"/>
            <p:cNvSpPr/>
            <p:nvPr/>
          </p:nvSpPr>
          <p:spPr>
            <a:xfrm rot="10800000" flipH="1">
              <a:off x="3668588" y="1862398"/>
              <a:ext cx="1643700" cy="762300"/>
            </a:xfrm>
            <a:prstGeom prst="bentUpArrow">
              <a:avLst>
                <a:gd name="adj1" fmla="val 39017"/>
                <a:gd name="adj2" fmla="val 35432"/>
                <a:gd name="adj3" fmla="val 33879"/>
              </a:avLst>
            </a:prstGeom>
            <a:solidFill>
              <a:srgbClr val="FFFF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881;p28"/>
            <p:cNvSpPr/>
            <p:nvPr/>
          </p:nvSpPr>
          <p:spPr>
            <a:xfrm rot="10800000" flipH="1">
              <a:off x="3674213" y="1288023"/>
              <a:ext cx="3280200" cy="1313700"/>
            </a:xfrm>
            <a:prstGeom prst="bentUpArrow">
              <a:avLst>
                <a:gd name="adj1" fmla="val 23498"/>
                <a:gd name="adj2" fmla="val 22522"/>
                <a:gd name="adj3" fmla="val 19541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1847;p28"/>
            <p:cNvSpPr/>
            <p:nvPr/>
          </p:nvSpPr>
          <p:spPr>
            <a:xfrm rot="-5400000" flipH="1">
              <a:off x="4489163" y="2885773"/>
              <a:ext cx="771900" cy="2401800"/>
            </a:xfrm>
            <a:prstGeom prst="bentUpArrow">
              <a:avLst>
                <a:gd name="adj1" fmla="val 50000"/>
                <a:gd name="adj2" fmla="val 39413"/>
                <a:gd name="adj3" fmla="val 37561"/>
              </a:avLst>
            </a:prstGeom>
            <a:solidFill>
              <a:srgbClr val="FFFF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" name="Google Shape;1882;p28"/>
            <p:cNvCxnSpPr>
              <a:stCxn id="76" idx="0"/>
              <a:endCxn id="76" idx="4"/>
            </p:cNvCxnSpPr>
            <p:nvPr/>
          </p:nvCxnSpPr>
          <p:spPr>
            <a:xfrm rot="10800000" flipH="1">
              <a:off x="5925396" y="2611581"/>
              <a:ext cx="346500" cy="2886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" name="Google Shape;1883;p28"/>
            <p:cNvCxnSpPr>
              <a:stCxn id="76" idx="2"/>
              <a:endCxn id="76" idx="0"/>
            </p:cNvCxnSpPr>
            <p:nvPr/>
          </p:nvCxnSpPr>
          <p:spPr>
            <a:xfrm>
              <a:off x="5578757" y="2611645"/>
              <a:ext cx="346500" cy="2886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6" name="Google Shape;1884;p28"/>
            <p:cNvSpPr txBox="1"/>
            <p:nvPr/>
          </p:nvSpPr>
          <p:spPr>
            <a:xfrm>
              <a:off x="4595966" y="1174023"/>
              <a:ext cx="1436700" cy="49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de-DE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2. Operant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1885;p28"/>
            <p:cNvSpPr txBox="1"/>
            <p:nvPr/>
          </p:nvSpPr>
          <p:spPr>
            <a:xfrm>
              <a:off x="3772088" y="1767723"/>
              <a:ext cx="1368600" cy="49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AutoNum type="arabicPeriod"/>
              </a:pPr>
              <a:r>
                <a:rPr lang="de-DE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Operant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1886;p28"/>
            <p:cNvSpPr txBox="1"/>
            <p:nvPr/>
          </p:nvSpPr>
          <p:spPr>
            <a:xfrm>
              <a:off x="4348771" y="3929373"/>
              <a:ext cx="1436700" cy="49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de-DE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Ergebnis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1887;p28"/>
            <p:cNvSpPr/>
            <p:nvPr/>
          </p:nvSpPr>
          <p:spPr>
            <a:xfrm>
              <a:off x="7656313" y="1893198"/>
              <a:ext cx="2625000" cy="3717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de-DE" sz="18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sub </a:t>
              </a:r>
              <a:endParaRPr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1888;p28"/>
            <p:cNvSpPr/>
            <p:nvPr/>
          </p:nvSpPr>
          <p:spPr>
            <a:xfrm>
              <a:off x="8458413" y="1893198"/>
              <a:ext cx="257100" cy="3717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de-DE" sz="1400" b="1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s</a:t>
              </a:r>
              <a:endParaRPr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1889;p28"/>
            <p:cNvSpPr/>
            <p:nvPr/>
          </p:nvSpPr>
          <p:spPr>
            <a:xfrm>
              <a:off x="8715513" y="1893198"/>
              <a:ext cx="534900" cy="3717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de-DE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1890;p28"/>
            <p:cNvSpPr/>
            <p:nvPr/>
          </p:nvSpPr>
          <p:spPr>
            <a:xfrm>
              <a:off x="9250413" y="1893198"/>
              <a:ext cx="534900" cy="3717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de-DE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1891;p28"/>
            <p:cNvSpPr/>
            <p:nvPr/>
          </p:nvSpPr>
          <p:spPr>
            <a:xfrm>
              <a:off x="9741888" y="1893198"/>
              <a:ext cx="724800" cy="3717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de-DE" sz="14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#150</a:t>
              </a:r>
              <a:endParaRPr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1892;p28"/>
            <p:cNvSpPr/>
            <p:nvPr/>
          </p:nvSpPr>
          <p:spPr>
            <a:xfrm rot="-5400000">
              <a:off x="8125413" y="-72577"/>
              <a:ext cx="652800" cy="3257100"/>
            </a:xfrm>
            <a:prstGeom prst="bentUpArrow">
              <a:avLst>
                <a:gd name="adj1" fmla="val 34190"/>
                <a:gd name="adj2" fmla="val 27975"/>
                <a:gd name="adj3" fmla="val 36256"/>
              </a:avLst>
            </a:prstGeom>
            <a:solidFill>
              <a:srgbClr val="FFFF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1893;p28"/>
            <p:cNvSpPr/>
            <p:nvPr/>
          </p:nvSpPr>
          <p:spPr>
            <a:xfrm rot="-5400000" flipH="1">
              <a:off x="7069813" y="2200623"/>
              <a:ext cx="1066200" cy="1208400"/>
            </a:xfrm>
            <a:prstGeom prst="bentUpArrow">
              <a:avLst>
                <a:gd name="adj1" fmla="val 10113"/>
                <a:gd name="adj2" fmla="val 12719"/>
                <a:gd name="adj3" fmla="val 25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1894;p28"/>
            <p:cNvSpPr txBox="1"/>
            <p:nvPr/>
          </p:nvSpPr>
          <p:spPr>
            <a:xfrm>
              <a:off x="7663113" y="1490698"/>
              <a:ext cx="1847700" cy="37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de-DE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Befehlsregister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895;p28"/>
            <p:cNvSpPr/>
            <p:nvPr/>
          </p:nvSpPr>
          <p:spPr>
            <a:xfrm>
              <a:off x="6076015" y="3837423"/>
              <a:ext cx="1089600" cy="681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8" name="Google Shape;1896;p28"/>
            <p:cNvGrpSpPr/>
            <p:nvPr/>
          </p:nvGrpSpPr>
          <p:grpSpPr>
            <a:xfrm>
              <a:off x="7165613" y="3791973"/>
              <a:ext cx="902400" cy="771900"/>
              <a:chOff x="5801625" y="2990750"/>
              <a:chExt cx="902400" cy="771900"/>
            </a:xfrm>
          </p:grpSpPr>
          <p:sp>
            <p:nvSpPr>
              <p:cNvPr id="59" name="Google Shape;1897;p28"/>
              <p:cNvSpPr/>
              <p:nvPr/>
            </p:nvSpPr>
            <p:spPr>
              <a:xfrm>
                <a:off x="5801625" y="2990750"/>
                <a:ext cx="700500" cy="771900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de-DE"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&gt;=1</a:t>
                </a: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898;p28"/>
              <p:cNvSpPr/>
              <p:nvPr/>
            </p:nvSpPr>
            <p:spPr>
              <a:xfrm flipH="1">
                <a:off x="6502125" y="3280100"/>
                <a:ext cx="201900" cy="193200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" name="Google Shape;1899;p28"/>
            <p:cNvSpPr/>
            <p:nvPr/>
          </p:nvSpPr>
          <p:spPr>
            <a:xfrm>
              <a:off x="8207113" y="4663822"/>
              <a:ext cx="2074200" cy="3717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848;p28"/>
            <p:cNvSpPr/>
            <p:nvPr/>
          </p:nvSpPr>
          <p:spPr>
            <a:xfrm>
              <a:off x="8207113" y="4663823"/>
              <a:ext cx="257100" cy="3717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900;p28"/>
            <p:cNvSpPr/>
            <p:nvPr/>
          </p:nvSpPr>
          <p:spPr>
            <a:xfrm>
              <a:off x="8458413" y="4663823"/>
              <a:ext cx="257100" cy="3717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de-DE" sz="1400" b="1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1851;p28"/>
            <p:cNvSpPr/>
            <p:nvPr/>
          </p:nvSpPr>
          <p:spPr>
            <a:xfrm>
              <a:off x="8715513" y="4663823"/>
              <a:ext cx="257100" cy="3717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1901;p28"/>
            <p:cNvSpPr/>
            <p:nvPr/>
          </p:nvSpPr>
          <p:spPr>
            <a:xfrm>
              <a:off x="8207113" y="5118263"/>
              <a:ext cx="257100" cy="37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de-DE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902;p28"/>
            <p:cNvSpPr/>
            <p:nvPr/>
          </p:nvSpPr>
          <p:spPr>
            <a:xfrm>
              <a:off x="8458413" y="5118273"/>
              <a:ext cx="257100" cy="37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de-DE" sz="14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Z</a:t>
              </a:r>
              <a:endParaRPr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1903;p28"/>
            <p:cNvSpPr/>
            <p:nvPr/>
          </p:nvSpPr>
          <p:spPr>
            <a:xfrm>
              <a:off x="8715513" y="5118273"/>
              <a:ext cx="257100" cy="37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de-DE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" name="Google Shape;1904;p28"/>
            <p:cNvCxnSpPr>
              <a:stCxn id="60" idx="2"/>
              <a:endCxn id="41" idx="0"/>
            </p:cNvCxnSpPr>
            <p:nvPr/>
          </p:nvCxnSpPr>
          <p:spPr>
            <a:xfrm>
              <a:off x="8068013" y="4177923"/>
              <a:ext cx="519000" cy="486000"/>
            </a:xfrm>
            <a:prstGeom prst="bentConnector2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7" name="Google Shape;1905;p28"/>
            <p:cNvSpPr txBox="1"/>
            <p:nvPr/>
          </p:nvSpPr>
          <p:spPr>
            <a:xfrm>
              <a:off x="6343313" y="4865599"/>
              <a:ext cx="1436700" cy="49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de-DE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MSB Bit31 negativ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1906;p28"/>
            <p:cNvSpPr txBox="1"/>
            <p:nvPr/>
          </p:nvSpPr>
          <p:spPr>
            <a:xfrm>
              <a:off x="9374388" y="5055573"/>
              <a:ext cx="902400" cy="49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de-DE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PSR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1907;p28"/>
            <p:cNvSpPr txBox="1"/>
            <p:nvPr/>
          </p:nvSpPr>
          <p:spPr>
            <a:xfrm>
              <a:off x="7937688" y="3411686"/>
              <a:ext cx="1436700" cy="49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de-DE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Carry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1908;p28"/>
            <p:cNvSpPr txBox="1"/>
            <p:nvPr/>
          </p:nvSpPr>
          <p:spPr>
            <a:xfrm>
              <a:off x="8006536" y="3752324"/>
              <a:ext cx="1436700" cy="49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de-DE" sz="18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Zero</a:t>
              </a:r>
              <a:endParaRPr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1" name="Google Shape;1909;p2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998496" y="4177922"/>
              <a:ext cx="523550" cy="396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Google Shape;1910;p28"/>
            <p:cNvSpPr txBox="1"/>
            <p:nvPr/>
          </p:nvSpPr>
          <p:spPr>
            <a:xfrm>
              <a:off x="7238713" y="2968723"/>
              <a:ext cx="1436700" cy="49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de-DE" sz="18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Subtrahiere</a:t>
              </a:r>
              <a:endParaRPr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1911;p28"/>
            <p:cNvSpPr/>
            <p:nvPr/>
          </p:nvSpPr>
          <p:spPr>
            <a:xfrm>
              <a:off x="4799663" y="2134434"/>
              <a:ext cx="534900" cy="38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de-DE" sz="14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150</a:t>
              </a:r>
              <a:endParaRPr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1912;p28"/>
            <p:cNvSpPr/>
            <p:nvPr/>
          </p:nvSpPr>
          <p:spPr>
            <a:xfrm>
              <a:off x="6437788" y="2134434"/>
              <a:ext cx="534900" cy="38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de-DE" sz="14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150</a:t>
              </a:r>
              <a:endParaRPr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913;p28"/>
            <p:cNvSpPr/>
            <p:nvPr/>
          </p:nvSpPr>
          <p:spPr>
            <a:xfrm>
              <a:off x="2296151" y="1927924"/>
              <a:ext cx="534900" cy="3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de-DE" sz="14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1915;p28"/>
            <p:cNvSpPr/>
            <p:nvPr/>
          </p:nvSpPr>
          <p:spPr>
            <a:xfrm>
              <a:off x="8249831" y="1231784"/>
              <a:ext cx="534900" cy="38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de-DE" sz="14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150</a:t>
              </a:r>
              <a:endParaRPr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1916;p28"/>
            <p:cNvSpPr/>
            <p:nvPr/>
          </p:nvSpPr>
          <p:spPr>
            <a:xfrm>
              <a:off x="5658763" y="3684859"/>
              <a:ext cx="534900" cy="38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de-DE" sz="14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1917;p28"/>
            <p:cNvSpPr/>
            <p:nvPr/>
          </p:nvSpPr>
          <p:spPr>
            <a:xfrm>
              <a:off x="8675238" y="2492498"/>
              <a:ext cx="1911600" cy="1574100"/>
            </a:xfrm>
            <a:prstGeom prst="wedgeRoundRectCallout">
              <a:avLst>
                <a:gd name="adj1" fmla="val -54222"/>
                <a:gd name="adj2" fmla="val -62628"/>
                <a:gd name="adj3" fmla="val 0"/>
              </a:avLst>
            </a:prstGeom>
            <a:solidFill>
              <a:srgbClr val="FFFF00"/>
            </a:solidFill>
            <a:ln w="9525" cap="flat" cmpd="sng">
              <a:solidFill>
                <a:srgbClr val="15815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de-DE" sz="1800" b="0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sub</a:t>
              </a:r>
              <a:r>
                <a:rPr lang="de-DE" sz="1800" b="1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s </a:t>
              </a:r>
              <a:r>
                <a:rPr lang="de-DE" sz="1800" b="0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Befehl mit </a:t>
              </a:r>
              <a:r>
                <a:rPr lang="de-DE" sz="1800" b="1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s</a:t>
              </a:r>
              <a:r>
                <a:rPr lang="de-DE" sz="1800" b="0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 =&gt; die Bits im PSR werden eingestellt. </a:t>
              </a:r>
              <a:endParaRPr sz="18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7" name="Google Shape;191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56176" y="4661257"/>
            <a:ext cx="1159904" cy="1707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869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4481384" cy="599345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5" name="Textfeld 4"/>
          <p:cNvSpPr txBox="1"/>
          <p:nvPr/>
        </p:nvSpPr>
        <p:spPr>
          <a:xfrm>
            <a:off x="123567" y="449179"/>
            <a:ext cx="6458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smtClean="0"/>
              <a:t>STM32L152RET Mikrocontroller</a:t>
            </a:r>
            <a:endParaRPr lang="de-DE" sz="3600" dirty="0"/>
          </a:p>
        </p:txBody>
      </p:sp>
      <p:sp>
        <p:nvSpPr>
          <p:cNvPr id="6" name="Titel 1"/>
          <p:cNvSpPr>
            <a:spLocks noGrp="1"/>
          </p:cNvSpPr>
          <p:nvPr/>
        </p:nvSpPr>
        <p:spPr>
          <a:xfrm>
            <a:off x="56923" y="1363108"/>
            <a:ext cx="4236612" cy="5873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>
                <a:latin typeface="+mn-lt"/>
                <a:ea typeface="+mn-ea"/>
                <a:cs typeface="+mn-cs"/>
              </a:rPr>
              <a:t>Timer und Interrupt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4413103" y="2131238"/>
            <a:ext cx="7603524" cy="4549179"/>
            <a:chOff x="3517557" y="1861751"/>
            <a:chExt cx="7603524" cy="4549179"/>
          </a:xfrm>
        </p:grpSpPr>
        <p:grpSp>
          <p:nvGrpSpPr>
            <p:cNvPr id="15" name="Gruppieren 14"/>
            <p:cNvGrpSpPr/>
            <p:nvPr/>
          </p:nvGrpSpPr>
          <p:grpSpPr>
            <a:xfrm>
              <a:off x="3520637" y="2166551"/>
              <a:ext cx="7359721" cy="4244379"/>
              <a:chOff x="3520637" y="2166551"/>
              <a:chExt cx="7359721" cy="4244379"/>
            </a:xfrm>
          </p:grpSpPr>
          <p:sp>
            <p:nvSpPr>
              <p:cNvPr id="17" name="Textfeld 88"/>
              <p:cNvSpPr txBox="1"/>
              <p:nvPr/>
            </p:nvSpPr>
            <p:spPr>
              <a:xfrm>
                <a:off x="7155665" y="5764599"/>
                <a:ext cx="162736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dirty="0" smtClean="0"/>
                  <a:t>CEN =</a:t>
                </a:r>
              </a:p>
              <a:p>
                <a:r>
                  <a:rPr lang="de-DE" dirty="0" err="1" smtClean="0"/>
                  <a:t>TIMx</a:t>
                </a:r>
                <a:r>
                  <a:rPr lang="de-DE" dirty="0" smtClean="0"/>
                  <a:t>-&gt;CR1 Bit0</a:t>
                </a:r>
              </a:p>
            </p:txBody>
          </p:sp>
          <p:grpSp>
            <p:nvGrpSpPr>
              <p:cNvPr id="18" name="Gruppieren 17"/>
              <p:cNvGrpSpPr/>
              <p:nvPr/>
            </p:nvGrpSpPr>
            <p:grpSpPr>
              <a:xfrm>
                <a:off x="3520637" y="2166551"/>
                <a:ext cx="7359721" cy="3703308"/>
                <a:chOff x="-376053" y="1389413"/>
                <a:chExt cx="11256410" cy="4480445"/>
              </a:xfrm>
            </p:grpSpPr>
            <p:sp>
              <p:nvSpPr>
                <p:cNvPr id="19" name="Rechteck 18"/>
                <p:cNvSpPr/>
                <p:nvPr/>
              </p:nvSpPr>
              <p:spPr>
                <a:xfrm>
                  <a:off x="6697683" y="1389413"/>
                  <a:ext cx="4182674" cy="712519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sp>
              <p:nvSpPr>
                <p:cNvPr id="20" name="Rechteck 19"/>
                <p:cNvSpPr/>
                <p:nvPr/>
              </p:nvSpPr>
              <p:spPr>
                <a:xfrm>
                  <a:off x="6697683" y="4522520"/>
                  <a:ext cx="4182674" cy="1272638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sp>
              <p:nvSpPr>
                <p:cNvPr id="21" name="Rechteck 20"/>
                <p:cNvSpPr/>
                <p:nvPr/>
              </p:nvSpPr>
              <p:spPr>
                <a:xfrm>
                  <a:off x="6339444" y="2503714"/>
                  <a:ext cx="1486395" cy="1626920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sp>
              <p:nvSpPr>
                <p:cNvPr id="22" name="Rechteck 21"/>
                <p:cNvSpPr/>
                <p:nvPr/>
              </p:nvSpPr>
              <p:spPr>
                <a:xfrm>
                  <a:off x="4011880" y="2387474"/>
                  <a:ext cx="690749" cy="1179089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sp>
              <p:nvSpPr>
                <p:cNvPr id="23" name="Rechteck 22"/>
                <p:cNvSpPr/>
                <p:nvPr/>
              </p:nvSpPr>
              <p:spPr>
                <a:xfrm>
                  <a:off x="2968830" y="4902530"/>
                  <a:ext cx="2371099" cy="712519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sp>
              <p:nvSpPr>
                <p:cNvPr id="24" name="Freihandform 23"/>
                <p:cNvSpPr/>
                <p:nvPr/>
              </p:nvSpPr>
              <p:spPr>
                <a:xfrm>
                  <a:off x="7813964" y="2090057"/>
                  <a:ext cx="855023" cy="843148"/>
                </a:xfrm>
                <a:custGeom>
                  <a:avLst/>
                  <a:gdLst>
                    <a:gd name="connsiteX0" fmla="*/ 855023 w 855023"/>
                    <a:gd name="connsiteY0" fmla="*/ 0 h 843148"/>
                    <a:gd name="connsiteX1" fmla="*/ 855023 w 855023"/>
                    <a:gd name="connsiteY1" fmla="*/ 831273 h 843148"/>
                    <a:gd name="connsiteX2" fmla="*/ 0 w 855023"/>
                    <a:gd name="connsiteY2" fmla="*/ 843148 h 843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55023" h="843148">
                      <a:moveTo>
                        <a:pt x="855023" y="0"/>
                      </a:moveTo>
                      <a:lnTo>
                        <a:pt x="855023" y="831273"/>
                      </a:lnTo>
                      <a:lnTo>
                        <a:pt x="0" y="843148"/>
                      </a:ln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sp>
              <p:nvSpPr>
                <p:cNvPr id="25" name="Freihandform 24"/>
                <p:cNvSpPr/>
                <p:nvPr/>
              </p:nvSpPr>
              <p:spPr>
                <a:xfrm>
                  <a:off x="7837714" y="3871356"/>
                  <a:ext cx="831273" cy="653143"/>
                </a:xfrm>
                <a:custGeom>
                  <a:avLst/>
                  <a:gdLst>
                    <a:gd name="connsiteX0" fmla="*/ 831273 w 831273"/>
                    <a:gd name="connsiteY0" fmla="*/ 653143 h 653143"/>
                    <a:gd name="connsiteX1" fmla="*/ 831273 w 831273"/>
                    <a:gd name="connsiteY1" fmla="*/ 0 h 653143"/>
                    <a:gd name="connsiteX2" fmla="*/ 0 w 831273"/>
                    <a:gd name="connsiteY2" fmla="*/ 11875 h 653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31273" h="653143">
                      <a:moveTo>
                        <a:pt x="831273" y="653143"/>
                      </a:moveTo>
                      <a:lnTo>
                        <a:pt x="831273" y="0"/>
                      </a:lnTo>
                      <a:lnTo>
                        <a:pt x="0" y="11875"/>
                      </a:ln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sp>
              <p:nvSpPr>
                <p:cNvPr id="26" name="Freihandform 25"/>
                <p:cNvSpPr/>
                <p:nvPr/>
              </p:nvSpPr>
              <p:spPr>
                <a:xfrm>
                  <a:off x="4726379" y="3241964"/>
                  <a:ext cx="1603169" cy="11875"/>
                </a:xfrm>
                <a:custGeom>
                  <a:avLst/>
                  <a:gdLst>
                    <a:gd name="connsiteX0" fmla="*/ 1603169 w 1603169"/>
                    <a:gd name="connsiteY0" fmla="*/ 0 h 11875"/>
                    <a:gd name="connsiteX1" fmla="*/ 0 w 1603169"/>
                    <a:gd name="connsiteY1" fmla="*/ 11875 h 11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03169" h="11875">
                      <a:moveTo>
                        <a:pt x="1603169" y="0"/>
                      </a:moveTo>
                      <a:lnTo>
                        <a:pt x="0" y="11875"/>
                      </a:ln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sp>
              <p:nvSpPr>
                <p:cNvPr id="27" name="Freihandform 26"/>
                <p:cNvSpPr/>
                <p:nvPr/>
              </p:nvSpPr>
              <p:spPr>
                <a:xfrm>
                  <a:off x="5961413" y="3241964"/>
                  <a:ext cx="724395" cy="1579418"/>
                </a:xfrm>
                <a:custGeom>
                  <a:avLst/>
                  <a:gdLst>
                    <a:gd name="connsiteX0" fmla="*/ 724395 w 724395"/>
                    <a:gd name="connsiteY0" fmla="*/ 1567542 h 1579418"/>
                    <a:gd name="connsiteX1" fmla="*/ 0 w 724395"/>
                    <a:gd name="connsiteY1" fmla="*/ 1579418 h 1579418"/>
                    <a:gd name="connsiteX2" fmla="*/ 0 w 724395"/>
                    <a:gd name="connsiteY2" fmla="*/ 0 h 1579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4395" h="1579418">
                      <a:moveTo>
                        <a:pt x="724395" y="1567542"/>
                      </a:moveTo>
                      <a:lnTo>
                        <a:pt x="0" y="157941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sp>
              <p:nvSpPr>
                <p:cNvPr id="28" name="Freihandform 27"/>
                <p:cNvSpPr/>
                <p:nvPr/>
              </p:nvSpPr>
              <p:spPr>
                <a:xfrm>
                  <a:off x="5355771" y="5237018"/>
                  <a:ext cx="1318161" cy="11876"/>
                </a:xfrm>
                <a:custGeom>
                  <a:avLst/>
                  <a:gdLst>
                    <a:gd name="connsiteX0" fmla="*/ 1318161 w 1318161"/>
                    <a:gd name="connsiteY0" fmla="*/ 0 h 11876"/>
                    <a:gd name="connsiteX1" fmla="*/ 0 w 1318161"/>
                    <a:gd name="connsiteY1" fmla="*/ 11876 h 11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18161" h="11876">
                      <a:moveTo>
                        <a:pt x="1318161" y="0"/>
                      </a:moveTo>
                      <a:lnTo>
                        <a:pt x="0" y="11876"/>
                      </a:ln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sp>
              <p:nvSpPr>
                <p:cNvPr id="29" name="Freihandform 28"/>
                <p:cNvSpPr/>
                <p:nvPr/>
              </p:nvSpPr>
              <p:spPr>
                <a:xfrm>
                  <a:off x="6710516" y="5161935"/>
                  <a:ext cx="199103" cy="140110"/>
                </a:xfrm>
                <a:custGeom>
                  <a:avLst/>
                  <a:gdLst>
                    <a:gd name="connsiteX0" fmla="*/ 14749 w 199103"/>
                    <a:gd name="connsiteY0" fmla="*/ 140110 h 140110"/>
                    <a:gd name="connsiteX1" fmla="*/ 199103 w 199103"/>
                    <a:gd name="connsiteY1" fmla="*/ 66368 h 140110"/>
                    <a:gd name="connsiteX2" fmla="*/ 0 w 199103"/>
                    <a:gd name="connsiteY2" fmla="*/ 0 h 140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9103" h="140110">
                      <a:moveTo>
                        <a:pt x="14749" y="140110"/>
                      </a:moveTo>
                      <a:lnTo>
                        <a:pt x="199103" y="6636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sp>
              <p:nvSpPr>
                <p:cNvPr id="30" name="Freihandform 29"/>
                <p:cNvSpPr/>
                <p:nvPr/>
              </p:nvSpPr>
              <p:spPr>
                <a:xfrm>
                  <a:off x="5965723" y="5508523"/>
                  <a:ext cx="744793" cy="265471"/>
                </a:xfrm>
                <a:custGeom>
                  <a:avLst/>
                  <a:gdLst>
                    <a:gd name="connsiteX0" fmla="*/ 0 w 744793"/>
                    <a:gd name="connsiteY0" fmla="*/ 265471 h 265471"/>
                    <a:gd name="connsiteX1" fmla="*/ 0 w 744793"/>
                    <a:gd name="connsiteY1" fmla="*/ 0 h 265471"/>
                    <a:gd name="connsiteX2" fmla="*/ 744793 w 744793"/>
                    <a:gd name="connsiteY2" fmla="*/ 0 h 2654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44793" h="265471">
                      <a:moveTo>
                        <a:pt x="0" y="265471"/>
                      </a:moveTo>
                      <a:lnTo>
                        <a:pt x="0" y="0"/>
                      </a:lnTo>
                      <a:lnTo>
                        <a:pt x="744793" y="0"/>
                      </a:ln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sp>
              <p:nvSpPr>
                <p:cNvPr id="31" name="Freihandform 30"/>
                <p:cNvSpPr/>
                <p:nvPr/>
              </p:nvSpPr>
              <p:spPr>
                <a:xfrm>
                  <a:off x="4579374" y="3170903"/>
                  <a:ext cx="125361" cy="162232"/>
                </a:xfrm>
                <a:custGeom>
                  <a:avLst/>
                  <a:gdLst>
                    <a:gd name="connsiteX0" fmla="*/ 125361 w 125361"/>
                    <a:gd name="connsiteY0" fmla="*/ 162232 h 162232"/>
                    <a:gd name="connsiteX1" fmla="*/ 0 w 125361"/>
                    <a:gd name="connsiteY1" fmla="*/ 81116 h 162232"/>
                    <a:gd name="connsiteX2" fmla="*/ 125361 w 125361"/>
                    <a:gd name="connsiteY2" fmla="*/ 0 h 16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5361" h="162232">
                      <a:moveTo>
                        <a:pt x="125361" y="162232"/>
                      </a:moveTo>
                      <a:lnTo>
                        <a:pt x="0" y="81116"/>
                      </a:lnTo>
                      <a:lnTo>
                        <a:pt x="125361" y="0"/>
                      </a:ln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sp>
              <p:nvSpPr>
                <p:cNvPr id="32" name="Freihandform 31"/>
                <p:cNvSpPr/>
                <p:nvPr/>
              </p:nvSpPr>
              <p:spPr>
                <a:xfrm>
                  <a:off x="3215148" y="2654710"/>
                  <a:ext cx="781665" cy="0"/>
                </a:xfrm>
                <a:custGeom>
                  <a:avLst/>
                  <a:gdLst>
                    <a:gd name="connsiteX0" fmla="*/ 781665 w 781665"/>
                    <a:gd name="connsiteY0" fmla="*/ 0 h 0"/>
                    <a:gd name="connsiteX1" fmla="*/ 0 w 781665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1665">
                      <a:moveTo>
                        <a:pt x="781665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sp>
              <p:nvSpPr>
                <p:cNvPr id="33" name="Freihandform 32"/>
                <p:cNvSpPr/>
                <p:nvPr/>
              </p:nvSpPr>
              <p:spPr>
                <a:xfrm>
                  <a:off x="2971800" y="5176684"/>
                  <a:ext cx="191729" cy="154858"/>
                </a:xfrm>
                <a:custGeom>
                  <a:avLst/>
                  <a:gdLst>
                    <a:gd name="connsiteX0" fmla="*/ 0 w 191729"/>
                    <a:gd name="connsiteY0" fmla="*/ 0 h 154858"/>
                    <a:gd name="connsiteX1" fmla="*/ 191729 w 191729"/>
                    <a:gd name="connsiteY1" fmla="*/ 88490 h 154858"/>
                    <a:gd name="connsiteX2" fmla="*/ 7374 w 191729"/>
                    <a:gd name="connsiteY2" fmla="*/ 154858 h 154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1729" h="154858">
                      <a:moveTo>
                        <a:pt x="0" y="0"/>
                      </a:moveTo>
                      <a:lnTo>
                        <a:pt x="191729" y="88490"/>
                      </a:lnTo>
                      <a:lnTo>
                        <a:pt x="7374" y="154858"/>
                      </a:ln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sp>
              <p:nvSpPr>
                <p:cNvPr id="34" name="Freihandform 33"/>
                <p:cNvSpPr/>
                <p:nvPr/>
              </p:nvSpPr>
              <p:spPr>
                <a:xfrm>
                  <a:off x="1644445" y="5257800"/>
                  <a:ext cx="1327355" cy="0"/>
                </a:xfrm>
                <a:custGeom>
                  <a:avLst/>
                  <a:gdLst>
                    <a:gd name="connsiteX0" fmla="*/ 1327355 w 1327355"/>
                    <a:gd name="connsiteY0" fmla="*/ 0 h 0"/>
                    <a:gd name="connsiteX1" fmla="*/ 0 w 1327355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27355">
                      <a:moveTo>
                        <a:pt x="1327355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sp>
              <p:nvSpPr>
                <p:cNvPr id="35" name="Freihandform 34"/>
                <p:cNvSpPr/>
                <p:nvPr/>
              </p:nvSpPr>
              <p:spPr>
                <a:xfrm>
                  <a:off x="1150374" y="5147187"/>
                  <a:ext cx="494071" cy="103239"/>
                </a:xfrm>
                <a:custGeom>
                  <a:avLst/>
                  <a:gdLst>
                    <a:gd name="connsiteX0" fmla="*/ 494071 w 494071"/>
                    <a:gd name="connsiteY0" fmla="*/ 0 h 103239"/>
                    <a:gd name="connsiteX1" fmla="*/ 265471 w 494071"/>
                    <a:gd name="connsiteY1" fmla="*/ 103239 h 103239"/>
                    <a:gd name="connsiteX2" fmla="*/ 0 w 494071"/>
                    <a:gd name="connsiteY2" fmla="*/ 103239 h 103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4071" h="103239">
                      <a:moveTo>
                        <a:pt x="494071" y="0"/>
                      </a:moveTo>
                      <a:lnTo>
                        <a:pt x="265471" y="103239"/>
                      </a:lnTo>
                      <a:lnTo>
                        <a:pt x="0" y="103239"/>
                      </a:ln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sp>
              <p:nvSpPr>
                <p:cNvPr id="36" name="Rechteck 35"/>
                <p:cNvSpPr/>
                <p:nvPr/>
              </p:nvSpPr>
              <p:spPr>
                <a:xfrm>
                  <a:off x="110613" y="4522520"/>
                  <a:ext cx="1046643" cy="1347338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sp>
              <p:nvSpPr>
                <p:cNvPr id="37" name="Freihandform 36"/>
                <p:cNvSpPr/>
                <p:nvPr/>
              </p:nvSpPr>
              <p:spPr>
                <a:xfrm>
                  <a:off x="228600" y="4881716"/>
                  <a:ext cx="833284" cy="280219"/>
                </a:xfrm>
                <a:custGeom>
                  <a:avLst/>
                  <a:gdLst>
                    <a:gd name="connsiteX0" fmla="*/ 0 w 833284"/>
                    <a:gd name="connsiteY0" fmla="*/ 280219 h 280219"/>
                    <a:gd name="connsiteX1" fmla="*/ 206477 w 833284"/>
                    <a:gd name="connsiteY1" fmla="*/ 280219 h 280219"/>
                    <a:gd name="connsiteX2" fmla="*/ 206477 w 833284"/>
                    <a:gd name="connsiteY2" fmla="*/ 7374 h 280219"/>
                    <a:gd name="connsiteX3" fmla="*/ 567813 w 833284"/>
                    <a:gd name="connsiteY3" fmla="*/ 0 h 280219"/>
                    <a:gd name="connsiteX4" fmla="*/ 575187 w 833284"/>
                    <a:gd name="connsiteY4" fmla="*/ 272845 h 280219"/>
                    <a:gd name="connsiteX5" fmla="*/ 833284 w 833284"/>
                    <a:gd name="connsiteY5" fmla="*/ 272845 h 280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3284" h="280219">
                      <a:moveTo>
                        <a:pt x="0" y="280219"/>
                      </a:moveTo>
                      <a:lnTo>
                        <a:pt x="206477" y="280219"/>
                      </a:lnTo>
                      <a:lnTo>
                        <a:pt x="206477" y="7374"/>
                      </a:lnTo>
                      <a:lnTo>
                        <a:pt x="567813" y="0"/>
                      </a:lnTo>
                      <a:lnTo>
                        <a:pt x="575187" y="272845"/>
                      </a:lnTo>
                      <a:lnTo>
                        <a:pt x="833284" y="272845"/>
                      </a:ln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sp>
              <p:nvSpPr>
                <p:cNvPr id="38" name="Textfeld 71"/>
                <p:cNvSpPr txBox="1"/>
                <p:nvPr/>
              </p:nvSpPr>
              <p:spPr>
                <a:xfrm>
                  <a:off x="3970091" y="2454064"/>
                  <a:ext cx="906073" cy="4468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de-DE" dirty="0" smtClean="0">
                      <a:solidFill>
                        <a:srgbClr val="FF0000"/>
                      </a:solidFill>
                    </a:rPr>
                    <a:t>Q D</a:t>
                  </a:r>
                  <a:endParaRPr lang="de-DE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9" name="Freihandform 38"/>
                <p:cNvSpPr/>
                <p:nvPr/>
              </p:nvSpPr>
              <p:spPr>
                <a:xfrm>
                  <a:off x="4719484" y="2684206"/>
                  <a:ext cx="317090" cy="7375"/>
                </a:xfrm>
                <a:custGeom>
                  <a:avLst/>
                  <a:gdLst>
                    <a:gd name="connsiteX0" fmla="*/ 317090 w 317090"/>
                    <a:gd name="connsiteY0" fmla="*/ 0 h 7375"/>
                    <a:gd name="connsiteX1" fmla="*/ 0 w 317090"/>
                    <a:gd name="connsiteY1" fmla="*/ 7375 h 7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17090" h="7375">
                      <a:moveTo>
                        <a:pt x="317090" y="0"/>
                      </a:moveTo>
                      <a:lnTo>
                        <a:pt x="0" y="7375"/>
                      </a:ln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sp>
              <p:nvSpPr>
                <p:cNvPr id="40" name="Textfeld 79"/>
                <p:cNvSpPr txBox="1"/>
                <p:nvPr/>
              </p:nvSpPr>
              <p:spPr>
                <a:xfrm>
                  <a:off x="4998675" y="2407816"/>
                  <a:ext cx="461417" cy="4468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de-DE" dirty="0" smtClean="0">
                      <a:solidFill>
                        <a:srgbClr val="FF0000"/>
                      </a:solidFill>
                    </a:rPr>
                    <a:t>1</a:t>
                  </a:r>
                  <a:endParaRPr lang="de-DE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1" name="Freihandform 40"/>
                <p:cNvSpPr/>
                <p:nvPr/>
              </p:nvSpPr>
              <p:spPr>
                <a:xfrm>
                  <a:off x="8524568" y="2521974"/>
                  <a:ext cx="294967" cy="191729"/>
                </a:xfrm>
                <a:custGeom>
                  <a:avLst/>
                  <a:gdLst>
                    <a:gd name="connsiteX0" fmla="*/ 294967 w 294967"/>
                    <a:gd name="connsiteY0" fmla="*/ 0 h 191729"/>
                    <a:gd name="connsiteX1" fmla="*/ 0 w 294967"/>
                    <a:gd name="connsiteY1" fmla="*/ 191729 h 191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4967" h="191729">
                      <a:moveTo>
                        <a:pt x="294967" y="0"/>
                      </a:moveTo>
                      <a:lnTo>
                        <a:pt x="0" y="191729"/>
                      </a:ln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sp>
              <p:nvSpPr>
                <p:cNvPr id="42" name="Freihandform 41"/>
                <p:cNvSpPr/>
                <p:nvPr/>
              </p:nvSpPr>
              <p:spPr>
                <a:xfrm>
                  <a:off x="8509819" y="3982065"/>
                  <a:ext cx="302342" cy="191729"/>
                </a:xfrm>
                <a:custGeom>
                  <a:avLst/>
                  <a:gdLst>
                    <a:gd name="connsiteX0" fmla="*/ 302342 w 302342"/>
                    <a:gd name="connsiteY0" fmla="*/ 0 h 191729"/>
                    <a:gd name="connsiteX1" fmla="*/ 0 w 302342"/>
                    <a:gd name="connsiteY1" fmla="*/ 191729 h 191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2342" h="191729">
                      <a:moveTo>
                        <a:pt x="302342" y="0"/>
                      </a:moveTo>
                      <a:lnTo>
                        <a:pt x="0" y="191729"/>
                      </a:ln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sp>
              <p:nvSpPr>
                <p:cNvPr id="43" name="Textfeld 82"/>
                <p:cNvSpPr txBox="1"/>
                <p:nvPr/>
              </p:nvSpPr>
              <p:spPr>
                <a:xfrm>
                  <a:off x="8819536" y="2291431"/>
                  <a:ext cx="640392" cy="4468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de-DE" dirty="0" smtClean="0"/>
                    <a:t>16</a:t>
                  </a:r>
                </a:p>
              </p:txBody>
            </p:sp>
            <p:sp>
              <p:nvSpPr>
                <p:cNvPr id="44" name="Textfeld 83"/>
                <p:cNvSpPr txBox="1"/>
                <p:nvPr/>
              </p:nvSpPr>
              <p:spPr>
                <a:xfrm>
                  <a:off x="8785465" y="3827524"/>
                  <a:ext cx="640392" cy="4468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de-DE" dirty="0" smtClean="0"/>
                    <a:t>16</a:t>
                  </a:r>
                </a:p>
              </p:txBody>
            </p:sp>
            <p:sp>
              <p:nvSpPr>
                <p:cNvPr id="45" name="Textfeld 84"/>
                <p:cNvSpPr txBox="1"/>
                <p:nvPr/>
              </p:nvSpPr>
              <p:spPr>
                <a:xfrm>
                  <a:off x="7988850" y="1454029"/>
                  <a:ext cx="1471530" cy="5585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de-DE" sz="2400" dirty="0" smtClean="0">
                      <a:solidFill>
                        <a:srgbClr val="FF0000"/>
                      </a:solidFill>
                    </a:rPr>
                    <a:t>50000</a:t>
                  </a:r>
                </a:p>
              </p:txBody>
            </p:sp>
            <p:sp>
              <p:nvSpPr>
                <p:cNvPr id="46" name="Textfeld 85"/>
                <p:cNvSpPr txBox="1"/>
                <p:nvPr/>
              </p:nvSpPr>
              <p:spPr>
                <a:xfrm>
                  <a:off x="7969877" y="4907050"/>
                  <a:ext cx="520259" cy="5585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de-DE" sz="2400" dirty="0" smtClean="0">
                      <a:solidFill>
                        <a:srgbClr val="FF0000"/>
                      </a:solidFill>
                    </a:rPr>
                    <a:t>0</a:t>
                  </a:r>
                </a:p>
              </p:txBody>
            </p:sp>
            <p:sp>
              <p:nvSpPr>
                <p:cNvPr id="47" name="Textfeld 86"/>
                <p:cNvSpPr txBox="1"/>
                <p:nvPr/>
              </p:nvSpPr>
              <p:spPr>
                <a:xfrm>
                  <a:off x="6323610" y="3021186"/>
                  <a:ext cx="1519976" cy="4468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de-DE" dirty="0" smtClean="0"/>
                    <a:t>EQ  CMP</a:t>
                  </a:r>
                </a:p>
              </p:txBody>
            </p:sp>
            <p:sp>
              <p:nvSpPr>
                <p:cNvPr id="48" name="Textfeld 87"/>
                <p:cNvSpPr txBox="1"/>
                <p:nvPr/>
              </p:nvSpPr>
              <p:spPr>
                <a:xfrm>
                  <a:off x="3309970" y="5001157"/>
                  <a:ext cx="1873614" cy="4468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de-DE" dirty="0" err="1" smtClean="0"/>
                    <a:t>TIMx</a:t>
                  </a:r>
                  <a:r>
                    <a:rPr lang="de-DE" dirty="0" err="1" smtClean="0">
                      <a:sym typeface="Wingdings" panose="05000000000000000000" pitchFamily="2" charset="2"/>
                    </a:rPr>
                    <a:t>PSC</a:t>
                  </a:r>
                  <a:endParaRPr lang="de-DE" dirty="0" smtClean="0"/>
                </a:p>
              </p:txBody>
            </p:sp>
            <p:sp>
              <p:nvSpPr>
                <p:cNvPr id="49" name="Textfeld 89"/>
                <p:cNvSpPr txBox="1"/>
                <p:nvPr/>
              </p:nvSpPr>
              <p:spPr>
                <a:xfrm>
                  <a:off x="3864478" y="1479763"/>
                  <a:ext cx="2283052" cy="7819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de-DE" dirty="0" smtClean="0"/>
                    <a:t>UIF =</a:t>
                  </a:r>
                </a:p>
                <a:p>
                  <a:r>
                    <a:rPr lang="de-DE" dirty="0" err="1" smtClean="0"/>
                    <a:t>TIMx</a:t>
                  </a:r>
                  <a:r>
                    <a:rPr lang="de-DE" dirty="0" smtClean="0"/>
                    <a:t>-&gt;SR Bit0</a:t>
                  </a:r>
                </a:p>
              </p:txBody>
            </p:sp>
            <p:sp>
              <p:nvSpPr>
                <p:cNvPr id="50" name="Freihandform 49"/>
                <p:cNvSpPr/>
                <p:nvPr/>
              </p:nvSpPr>
              <p:spPr>
                <a:xfrm>
                  <a:off x="2422688" y="2606771"/>
                  <a:ext cx="821957" cy="55313"/>
                </a:xfrm>
                <a:custGeom>
                  <a:avLst/>
                  <a:gdLst>
                    <a:gd name="connsiteX0" fmla="*/ 840658 w 840658"/>
                    <a:gd name="connsiteY0" fmla="*/ 162232 h 162232"/>
                    <a:gd name="connsiteX1" fmla="*/ 405581 w 840658"/>
                    <a:gd name="connsiteY1" fmla="*/ 162232 h 162232"/>
                    <a:gd name="connsiteX2" fmla="*/ 0 w 840658"/>
                    <a:gd name="connsiteY2" fmla="*/ 0 h 16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40658" h="162232">
                      <a:moveTo>
                        <a:pt x="840658" y="162232"/>
                      </a:moveTo>
                      <a:lnTo>
                        <a:pt x="405581" y="16223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sp>
              <p:nvSpPr>
                <p:cNvPr id="51" name="Freihandform 50"/>
                <p:cNvSpPr/>
                <p:nvPr/>
              </p:nvSpPr>
              <p:spPr>
                <a:xfrm flipV="1">
                  <a:off x="-376053" y="2665045"/>
                  <a:ext cx="2788845" cy="7656"/>
                </a:xfrm>
                <a:custGeom>
                  <a:avLst/>
                  <a:gdLst>
                    <a:gd name="connsiteX0" fmla="*/ 0 w 796413"/>
                    <a:gd name="connsiteY0" fmla="*/ 0 h 7374"/>
                    <a:gd name="connsiteX1" fmla="*/ 796413 w 796413"/>
                    <a:gd name="connsiteY1" fmla="*/ 7374 h 7374"/>
                    <a:gd name="connsiteX0" fmla="*/ 0 w 10789"/>
                    <a:gd name="connsiteY0" fmla="*/ 2890 h 3658"/>
                    <a:gd name="connsiteX1" fmla="*/ 10789 w 10789"/>
                    <a:gd name="connsiteY1" fmla="*/ 769 h 3658"/>
                    <a:gd name="connsiteX0" fmla="*/ 0 w 10000"/>
                    <a:gd name="connsiteY0" fmla="*/ 9625 h 9625"/>
                    <a:gd name="connsiteX1" fmla="*/ 10000 w 10000"/>
                    <a:gd name="connsiteY1" fmla="*/ 3827 h 9625"/>
                    <a:gd name="connsiteX0" fmla="*/ 0 w 10000"/>
                    <a:gd name="connsiteY0" fmla="*/ 6028 h 6028"/>
                    <a:gd name="connsiteX1" fmla="*/ 10000 w 10000"/>
                    <a:gd name="connsiteY1" fmla="*/ 4 h 6028"/>
                    <a:gd name="connsiteX0" fmla="*/ 0 w 9983"/>
                    <a:gd name="connsiteY0" fmla="*/ 4300 h 4361"/>
                    <a:gd name="connsiteX1" fmla="*/ 9983 w 9983"/>
                    <a:gd name="connsiteY1" fmla="*/ 4361 h 4361"/>
                    <a:gd name="connsiteX0" fmla="*/ 0 w 10000"/>
                    <a:gd name="connsiteY0" fmla="*/ 12335 h 12336"/>
                    <a:gd name="connsiteX1" fmla="*/ 10000 w 10000"/>
                    <a:gd name="connsiteY1" fmla="*/ 4790 h 12336"/>
                    <a:gd name="connsiteX0" fmla="*/ 0 w 10034"/>
                    <a:gd name="connsiteY0" fmla="*/ 8690 h 13954"/>
                    <a:gd name="connsiteX1" fmla="*/ 10034 w 10034"/>
                    <a:gd name="connsiteY1" fmla="*/ 13954 h 13954"/>
                    <a:gd name="connsiteX0" fmla="*/ 0 w 8808"/>
                    <a:gd name="connsiteY0" fmla="*/ 5878 h 31637"/>
                    <a:gd name="connsiteX1" fmla="*/ 8808 w 8808"/>
                    <a:gd name="connsiteY1" fmla="*/ 31636 h 31637"/>
                    <a:gd name="connsiteX0" fmla="*/ 0 w 10000"/>
                    <a:gd name="connsiteY0" fmla="*/ 0 h 8142"/>
                    <a:gd name="connsiteX1" fmla="*/ 10000 w 10000"/>
                    <a:gd name="connsiteY1" fmla="*/ 8142 h 8142"/>
                    <a:gd name="connsiteX0" fmla="*/ 0 w 11450"/>
                    <a:gd name="connsiteY0" fmla="*/ 0 h 2044"/>
                    <a:gd name="connsiteX1" fmla="*/ 11450 w 11450"/>
                    <a:gd name="connsiteY1" fmla="*/ 2044 h 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450" h="2044">
                      <a:moveTo>
                        <a:pt x="0" y="0"/>
                      </a:moveTo>
                      <a:cubicBezTo>
                        <a:pt x="13110" y="2324"/>
                        <a:pt x="7627" y="1988"/>
                        <a:pt x="11450" y="2044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sp>
              <p:nvSpPr>
                <p:cNvPr id="52" name="Textfeld 92"/>
                <p:cNvSpPr txBox="1"/>
                <p:nvPr/>
              </p:nvSpPr>
              <p:spPr>
                <a:xfrm>
                  <a:off x="1198486" y="1655415"/>
                  <a:ext cx="2599327" cy="7819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de-DE" dirty="0" smtClean="0"/>
                    <a:t>UIE =</a:t>
                  </a:r>
                </a:p>
                <a:p>
                  <a:r>
                    <a:rPr lang="de-DE" dirty="0" err="1" smtClean="0"/>
                    <a:t>TIMx</a:t>
                  </a:r>
                  <a:r>
                    <a:rPr lang="de-DE" dirty="0" smtClean="0"/>
                    <a:t>-&gt;DIER Bit0</a:t>
                  </a:r>
                </a:p>
              </p:txBody>
            </p:sp>
            <p:sp>
              <p:nvSpPr>
                <p:cNvPr id="53" name="Textfeld 93"/>
                <p:cNvSpPr txBox="1"/>
                <p:nvPr/>
              </p:nvSpPr>
              <p:spPr>
                <a:xfrm>
                  <a:off x="31385" y="5343699"/>
                  <a:ext cx="1302360" cy="4468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de-DE" dirty="0" smtClean="0"/>
                    <a:t>32MHz</a:t>
                  </a:r>
                </a:p>
              </p:txBody>
            </p:sp>
            <p:sp>
              <p:nvSpPr>
                <p:cNvPr id="54" name="Textfeld 94"/>
                <p:cNvSpPr txBox="1"/>
                <p:nvPr/>
              </p:nvSpPr>
              <p:spPr>
                <a:xfrm>
                  <a:off x="1203202" y="4302751"/>
                  <a:ext cx="2478505" cy="7819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de-DE" dirty="0"/>
                    <a:t>RCC-&gt;</a:t>
                  </a:r>
                  <a:r>
                    <a:rPr lang="de-DE" dirty="0" smtClean="0"/>
                    <a:t>APB1ENR</a:t>
                  </a:r>
                </a:p>
                <a:p>
                  <a:r>
                    <a:rPr lang="de-DE" dirty="0" smtClean="0"/>
                    <a:t>Bit 4 oder 5</a:t>
                  </a:r>
                </a:p>
              </p:txBody>
            </p:sp>
            <p:grpSp>
              <p:nvGrpSpPr>
                <p:cNvPr id="55" name="Gruppieren 54"/>
                <p:cNvGrpSpPr/>
                <p:nvPr/>
              </p:nvGrpSpPr>
              <p:grpSpPr>
                <a:xfrm>
                  <a:off x="6667577" y="4575355"/>
                  <a:ext cx="1290425" cy="1158331"/>
                  <a:chOff x="6667577" y="4575355"/>
                  <a:chExt cx="1290425" cy="1158331"/>
                </a:xfrm>
              </p:grpSpPr>
              <p:sp>
                <p:nvSpPr>
                  <p:cNvPr id="56" name="Textfeld 97"/>
                  <p:cNvSpPr txBox="1"/>
                  <p:nvPr/>
                </p:nvSpPr>
                <p:spPr>
                  <a:xfrm>
                    <a:off x="6667577" y="4575355"/>
                    <a:ext cx="1192031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de-DE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de-DE" dirty="0" err="1" smtClean="0"/>
                      <a:t>Reset</a:t>
                    </a:r>
                    <a:endParaRPr lang="de-DE" dirty="0" smtClean="0"/>
                  </a:p>
                </p:txBody>
              </p:sp>
              <p:sp>
                <p:nvSpPr>
                  <p:cNvPr id="57" name="Textfeld 98"/>
                  <p:cNvSpPr txBox="1"/>
                  <p:nvPr/>
                </p:nvSpPr>
                <p:spPr>
                  <a:xfrm>
                    <a:off x="6704676" y="5286850"/>
                    <a:ext cx="1253326" cy="44683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de-DE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de-DE" dirty="0" err="1" smtClean="0"/>
                      <a:t>Enable</a:t>
                    </a:r>
                    <a:endParaRPr lang="de-DE" dirty="0" smtClean="0"/>
                  </a:p>
                </p:txBody>
              </p:sp>
            </p:grpSp>
          </p:grpSp>
        </p:grpSp>
        <p:sp>
          <p:nvSpPr>
            <p:cNvPr id="16" name="Rechteck 15"/>
            <p:cNvSpPr/>
            <p:nvPr/>
          </p:nvSpPr>
          <p:spPr>
            <a:xfrm>
              <a:off x="3517557" y="1861751"/>
              <a:ext cx="7603524" cy="4549179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dirty="0"/>
            </a:p>
          </p:txBody>
        </p:sp>
      </p:grpSp>
      <p:sp>
        <p:nvSpPr>
          <p:cNvPr id="8" name="Rechteck 7"/>
          <p:cNvSpPr/>
          <p:nvPr/>
        </p:nvSpPr>
        <p:spPr>
          <a:xfrm>
            <a:off x="1336221" y="2131238"/>
            <a:ext cx="2710149" cy="4549179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400" dirty="0" smtClean="0">
                <a:solidFill>
                  <a:srgbClr val="FF0000"/>
                </a:solidFill>
              </a:rPr>
              <a:t>NVIC</a:t>
            </a:r>
          </a:p>
          <a:p>
            <a:pPr algn="ctr"/>
            <a:r>
              <a:rPr lang="de-DE" sz="2400" dirty="0" err="1" smtClean="0">
                <a:solidFill>
                  <a:srgbClr val="FF0000"/>
                </a:solidFill>
              </a:rPr>
              <a:t>Nested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Vector</a:t>
            </a:r>
            <a:r>
              <a:rPr lang="de-DE" sz="2400" dirty="0" smtClean="0">
                <a:solidFill>
                  <a:srgbClr val="FF0000"/>
                </a:solidFill>
              </a:rPr>
              <a:t> Interrupt Controller</a:t>
            </a:r>
            <a:endParaRPr lang="de-DE" sz="2400" dirty="0">
              <a:solidFill>
                <a:srgbClr val="FF0000"/>
              </a:solidFill>
            </a:endParaRPr>
          </a:p>
        </p:txBody>
      </p:sp>
      <p:cxnSp>
        <p:nvCxnSpPr>
          <p:cNvPr id="9" name="Gerader Verbinder 8"/>
          <p:cNvCxnSpPr/>
          <p:nvPr/>
        </p:nvCxnSpPr>
        <p:spPr>
          <a:xfrm flipH="1">
            <a:off x="4046370" y="3490410"/>
            <a:ext cx="366733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ihandform 9"/>
          <p:cNvSpPr/>
          <p:nvPr/>
        </p:nvSpPr>
        <p:spPr>
          <a:xfrm>
            <a:off x="8247903" y="5331980"/>
            <a:ext cx="544822" cy="231615"/>
          </a:xfrm>
          <a:custGeom>
            <a:avLst/>
            <a:gdLst>
              <a:gd name="connsiteX0" fmla="*/ 0 w 833284"/>
              <a:gd name="connsiteY0" fmla="*/ 280219 h 280219"/>
              <a:gd name="connsiteX1" fmla="*/ 206477 w 833284"/>
              <a:gd name="connsiteY1" fmla="*/ 280219 h 280219"/>
              <a:gd name="connsiteX2" fmla="*/ 206477 w 833284"/>
              <a:gd name="connsiteY2" fmla="*/ 7374 h 280219"/>
              <a:gd name="connsiteX3" fmla="*/ 567813 w 833284"/>
              <a:gd name="connsiteY3" fmla="*/ 0 h 280219"/>
              <a:gd name="connsiteX4" fmla="*/ 575187 w 833284"/>
              <a:gd name="connsiteY4" fmla="*/ 272845 h 280219"/>
              <a:gd name="connsiteX5" fmla="*/ 833284 w 833284"/>
              <a:gd name="connsiteY5" fmla="*/ 272845 h 280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3284" h="280219">
                <a:moveTo>
                  <a:pt x="0" y="280219"/>
                </a:moveTo>
                <a:lnTo>
                  <a:pt x="206477" y="280219"/>
                </a:lnTo>
                <a:lnTo>
                  <a:pt x="206477" y="7374"/>
                </a:lnTo>
                <a:lnTo>
                  <a:pt x="567813" y="0"/>
                </a:lnTo>
                <a:lnTo>
                  <a:pt x="575187" y="272845"/>
                </a:lnTo>
                <a:lnTo>
                  <a:pt x="833284" y="272845"/>
                </a:lnTo>
              </a:path>
            </a:pathLst>
          </a:cu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1" name="Google Shape;56;p1"/>
          <p:cNvSpPr/>
          <p:nvPr/>
        </p:nvSpPr>
        <p:spPr>
          <a:xfrm>
            <a:off x="4548613" y="1068280"/>
            <a:ext cx="5280269" cy="864300"/>
          </a:xfrm>
          <a:prstGeom prst="wedgeRoundRectCallout">
            <a:avLst>
              <a:gd name="adj1" fmla="val -9925"/>
              <a:gd name="adj2" fmla="val 224294"/>
              <a:gd name="adj3" fmla="val 0"/>
            </a:avLst>
          </a:prstGeom>
          <a:solidFill>
            <a:srgbClr val="FFFF00"/>
          </a:solidFill>
          <a:ln w="9525" cap="flat" cmpd="sng">
            <a:solidFill>
              <a:srgbClr val="1581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-DE" sz="2400" b="0" i="0" u="none" strike="noStrike" cap="none" dirty="0" smtClea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Gleichzeitig wird das UIF Flipflop (Update-Interrupt-</a:t>
            </a:r>
            <a:r>
              <a:rPr lang="de-DE" sz="2400" b="0" i="0" u="none" strike="noStrike" cap="none" dirty="0" err="1" smtClea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Flag</a:t>
            </a:r>
            <a:r>
              <a:rPr lang="de-DE" sz="2400" b="0" i="0" u="none" strike="noStrike" cap="none" dirty="0" smtClea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) auf 1 gesetzt</a:t>
            </a:r>
            <a:endParaRPr sz="2400" b="0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57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95042" y="3382865"/>
            <a:ext cx="1258875" cy="177460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feld 8"/>
          <p:cNvSpPr txBox="1"/>
          <p:nvPr/>
        </p:nvSpPr>
        <p:spPr>
          <a:xfrm>
            <a:off x="4097556" y="3046965"/>
            <a:ext cx="391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 smtClean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Textfeld 72"/>
          <p:cNvSpPr txBox="1"/>
          <p:nvPr/>
        </p:nvSpPr>
        <p:spPr>
          <a:xfrm>
            <a:off x="8335028" y="3541570"/>
            <a:ext cx="391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 smtClean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8557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4481384" cy="599345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5" name="Textfeld 4"/>
          <p:cNvSpPr txBox="1"/>
          <p:nvPr/>
        </p:nvSpPr>
        <p:spPr>
          <a:xfrm>
            <a:off x="123567" y="449179"/>
            <a:ext cx="6458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smtClean="0"/>
              <a:t>STM32L152RET Mikrocontroller</a:t>
            </a:r>
            <a:endParaRPr lang="de-DE" sz="3600" dirty="0"/>
          </a:p>
        </p:txBody>
      </p:sp>
      <p:sp>
        <p:nvSpPr>
          <p:cNvPr id="6" name="Titel 1"/>
          <p:cNvSpPr>
            <a:spLocks noGrp="1"/>
          </p:cNvSpPr>
          <p:nvPr/>
        </p:nvSpPr>
        <p:spPr>
          <a:xfrm>
            <a:off x="56923" y="1363108"/>
            <a:ext cx="4236612" cy="5873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>
                <a:latin typeface="+mn-lt"/>
                <a:ea typeface="+mn-ea"/>
                <a:cs typeface="+mn-cs"/>
              </a:rPr>
              <a:t>Leitwerk</a:t>
            </a:r>
          </a:p>
        </p:txBody>
      </p:sp>
      <p:sp>
        <p:nvSpPr>
          <p:cNvPr id="7" name="Rechteck 6"/>
          <p:cNvSpPr/>
          <p:nvPr/>
        </p:nvSpPr>
        <p:spPr>
          <a:xfrm>
            <a:off x="1683798" y="5381179"/>
            <a:ext cx="7352013" cy="33466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8" name="Google Shape;56;p1"/>
          <p:cNvSpPr/>
          <p:nvPr/>
        </p:nvSpPr>
        <p:spPr>
          <a:xfrm>
            <a:off x="4160045" y="3953834"/>
            <a:ext cx="4617016" cy="864300"/>
          </a:xfrm>
          <a:prstGeom prst="wedgeRoundRectCallout">
            <a:avLst>
              <a:gd name="adj1" fmla="val -69589"/>
              <a:gd name="adj2" fmla="val -29191"/>
              <a:gd name="adj3" fmla="val 0"/>
            </a:avLst>
          </a:prstGeom>
          <a:solidFill>
            <a:srgbClr val="FFFF00"/>
          </a:solidFill>
          <a:ln w="9525" cap="flat" cmpd="sng">
            <a:solidFill>
              <a:srgbClr val="1581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-DE" sz="2400" dirty="0" smtClea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Das Leitwerk schaltet eine Verbindung von R1 nach R0</a:t>
            </a:r>
            <a:endParaRPr sz="2400" b="0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" name="Gruppieren 8"/>
          <p:cNvGrpSpPr/>
          <p:nvPr/>
        </p:nvGrpSpPr>
        <p:grpSpPr>
          <a:xfrm rot="16200000">
            <a:off x="2970436" y="891325"/>
            <a:ext cx="1061630" cy="3659766"/>
            <a:chOff x="4736334" y="1087964"/>
            <a:chExt cx="1061630" cy="3659766"/>
          </a:xfrm>
        </p:grpSpPr>
        <p:sp>
          <p:nvSpPr>
            <p:cNvPr id="66" name="Rechteck 65"/>
            <p:cNvSpPr/>
            <p:nvPr/>
          </p:nvSpPr>
          <p:spPr>
            <a:xfrm>
              <a:off x="4748806" y="1516964"/>
              <a:ext cx="1049153" cy="321207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7" name="Rechteck 66"/>
            <p:cNvSpPr/>
            <p:nvPr/>
          </p:nvSpPr>
          <p:spPr>
            <a:xfrm>
              <a:off x="4743725" y="1087964"/>
              <a:ext cx="1054239" cy="2359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R0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68" name="Rechteck 67"/>
            <p:cNvSpPr/>
            <p:nvPr/>
          </p:nvSpPr>
          <p:spPr>
            <a:xfrm>
              <a:off x="4743724" y="1303799"/>
              <a:ext cx="1054239" cy="2359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R1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69" name="Rechteck 68"/>
            <p:cNvSpPr/>
            <p:nvPr/>
          </p:nvSpPr>
          <p:spPr>
            <a:xfrm>
              <a:off x="4743723" y="1542122"/>
              <a:ext cx="1054239" cy="2359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R2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70" name="Rechteck 69"/>
            <p:cNvSpPr/>
            <p:nvPr/>
          </p:nvSpPr>
          <p:spPr>
            <a:xfrm>
              <a:off x="4743723" y="1778841"/>
              <a:ext cx="1054239" cy="2359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R3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71" name="Rechteck 70"/>
            <p:cNvSpPr/>
            <p:nvPr/>
          </p:nvSpPr>
          <p:spPr>
            <a:xfrm>
              <a:off x="4743725" y="1994375"/>
              <a:ext cx="1054239" cy="2359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R4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72" name="Rechteck 71"/>
            <p:cNvSpPr/>
            <p:nvPr/>
          </p:nvSpPr>
          <p:spPr>
            <a:xfrm>
              <a:off x="4743724" y="2210210"/>
              <a:ext cx="1054239" cy="2359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R5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73" name="Rechteck 72"/>
            <p:cNvSpPr/>
            <p:nvPr/>
          </p:nvSpPr>
          <p:spPr>
            <a:xfrm>
              <a:off x="4743723" y="2448533"/>
              <a:ext cx="1054239" cy="2359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R6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74" name="Rechteck 73"/>
            <p:cNvSpPr/>
            <p:nvPr/>
          </p:nvSpPr>
          <p:spPr>
            <a:xfrm>
              <a:off x="4743723" y="2685252"/>
              <a:ext cx="1054239" cy="2359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R7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75" name="Rechteck 74"/>
            <p:cNvSpPr/>
            <p:nvPr/>
          </p:nvSpPr>
          <p:spPr>
            <a:xfrm>
              <a:off x="4743722" y="2896392"/>
              <a:ext cx="1054239" cy="2359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R8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76" name="Rechteck 75"/>
            <p:cNvSpPr/>
            <p:nvPr/>
          </p:nvSpPr>
          <p:spPr>
            <a:xfrm>
              <a:off x="4743721" y="3112227"/>
              <a:ext cx="1054239" cy="2359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R9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77" name="Rechteck 76"/>
            <p:cNvSpPr/>
            <p:nvPr/>
          </p:nvSpPr>
          <p:spPr>
            <a:xfrm>
              <a:off x="4743720" y="3350550"/>
              <a:ext cx="1054239" cy="2359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R10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78" name="Rechteck 77"/>
            <p:cNvSpPr/>
            <p:nvPr/>
          </p:nvSpPr>
          <p:spPr>
            <a:xfrm>
              <a:off x="4743720" y="3587269"/>
              <a:ext cx="1054239" cy="2359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R11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79" name="Rechteck 78"/>
            <p:cNvSpPr/>
            <p:nvPr/>
          </p:nvSpPr>
          <p:spPr>
            <a:xfrm>
              <a:off x="4736336" y="3820897"/>
              <a:ext cx="1054239" cy="2359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R12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80" name="Rechteck 79"/>
            <p:cNvSpPr/>
            <p:nvPr/>
          </p:nvSpPr>
          <p:spPr>
            <a:xfrm>
              <a:off x="4736335" y="4036732"/>
              <a:ext cx="1054239" cy="2359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R13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81" name="Rechteck 80"/>
            <p:cNvSpPr/>
            <p:nvPr/>
          </p:nvSpPr>
          <p:spPr>
            <a:xfrm>
              <a:off x="4736334" y="4275055"/>
              <a:ext cx="1054239" cy="2359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R14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82" name="Rechteck 81"/>
            <p:cNvSpPr/>
            <p:nvPr/>
          </p:nvSpPr>
          <p:spPr>
            <a:xfrm>
              <a:off x="4736334" y="4511774"/>
              <a:ext cx="1054239" cy="2359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R15</a:t>
              </a:r>
              <a:endParaRPr lang="de-DE" dirty="0">
                <a:solidFill>
                  <a:schemeClr val="tx1"/>
                </a:solidFill>
              </a:endParaRPr>
            </a:p>
          </p:txBody>
        </p:sp>
      </p:grpSp>
      <p:sp>
        <p:nvSpPr>
          <p:cNvPr id="10" name="Freihandform 9"/>
          <p:cNvSpPr/>
          <p:nvPr/>
        </p:nvSpPr>
        <p:spPr>
          <a:xfrm>
            <a:off x="8131037" y="1939725"/>
            <a:ext cx="719946" cy="1344526"/>
          </a:xfrm>
          <a:custGeom>
            <a:avLst/>
            <a:gdLst>
              <a:gd name="connsiteX0" fmla="*/ 28876 w 798897"/>
              <a:gd name="connsiteY0" fmla="*/ 0 h 1838426"/>
              <a:gd name="connsiteX1" fmla="*/ 798897 w 798897"/>
              <a:gd name="connsiteY1" fmla="*/ 442762 h 1838426"/>
              <a:gd name="connsiteX2" fmla="*/ 798897 w 798897"/>
              <a:gd name="connsiteY2" fmla="*/ 1491916 h 1838426"/>
              <a:gd name="connsiteX3" fmla="*/ 28876 w 798897"/>
              <a:gd name="connsiteY3" fmla="*/ 1838426 h 1838426"/>
              <a:gd name="connsiteX4" fmla="*/ 28876 w 798897"/>
              <a:gd name="connsiteY4" fmla="*/ 1395663 h 1838426"/>
              <a:gd name="connsiteX5" fmla="*/ 154004 w 798897"/>
              <a:gd name="connsiteY5" fmla="*/ 1376413 h 1838426"/>
              <a:gd name="connsiteX6" fmla="*/ 144379 w 798897"/>
              <a:gd name="connsiteY6" fmla="*/ 548640 h 1838426"/>
              <a:gd name="connsiteX7" fmla="*/ 0 w 798897"/>
              <a:gd name="connsiteY7" fmla="*/ 539015 h 1838426"/>
              <a:gd name="connsiteX8" fmla="*/ 28876 w 798897"/>
              <a:gd name="connsiteY8" fmla="*/ 0 h 1838426"/>
              <a:gd name="connsiteX0" fmla="*/ 19251 w 798897"/>
              <a:gd name="connsiteY0" fmla="*/ 0 h 1838426"/>
              <a:gd name="connsiteX1" fmla="*/ 798897 w 798897"/>
              <a:gd name="connsiteY1" fmla="*/ 442762 h 1838426"/>
              <a:gd name="connsiteX2" fmla="*/ 798897 w 798897"/>
              <a:gd name="connsiteY2" fmla="*/ 1491916 h 1838426"/>
              <a:gd name="connsiteX3" fmla="*/ 28876 w 798897"/>
              <a:gd name="connsiteY3" fmla="*/ 1838426 h 1838426"/>
              <a:gd name="connsiteX4" fmla="*/ 28876 w 798897"/>
              <a:gd name="connsiteY4" fmla="*/ 1395663 h 1838426"/>
              <a:gd name="connsiteX5" fmla="*/ 154004 w 798897"/>
              <a:gd name="connsiteY5" fmla="*/ 1376413 h 1838426"/>
              <a:gd name="connsiteX6" fmla="*/ 144379 w 798897"/>
              <a:gd name="connsiteY6" fmla="*/ 548640 h 1838426"/>
              <a:gd name="connsiteX7" fmla="*/ 0 w 798897"/>
              <a:gd name="connsiteY7" fmla="*/ 539015 h 1838426"/>
              <a:gd name="connsiteX8" fmla="*/ 19251 w 798897"/>
              <a:gd name="connsiteY8" fmla="*/ 0 h 1838426"/>
              <a:gd name="connsiteX0" fmla="*/ 9626 w 798897"/>
              <a:gd name="connsiteY0" fmla="*/ 0 h 1808143"/>
              <a:gd name="connsiteX1" fmla="*/ 798897 w 798897"/>
              <a:gd name="connsiteY1" fmla="*/ 412479 h 1808143"/>
              <a:gd name="connsiteX2" fmla="*/ 798897 w 798897"/>
              <a:gd name="connsiteY2" fmla="*/ 1461633 h 1808143"/>
              <a:gd name="connsiteX3" fmla="*/ 28876 w 798897"/>
              <a:gd name="connsiteY3" fmla="*/ 1808143 h 1808143"/>
              <a:gd name="connsiteX4" fmla="*/ 28876 w 798897"/>
              <a:gd name="connsiteY4" fmla="*/ 1365380 h 1808143"/>
              <a:gd name="connsiteX5" fmla="*/ 154004 w 798897"/>
              <a:gd name="connsiteY5" fmla="*/ 1346130 h 1808143"/>
              <a:gd name="connsiteX6" fmla="*/ 144379 w 798897"/>
              <a:gd name="connsiteY6" fmla="*/ 518357 h 1808143"/>
              <a:gd name="connsiteX7" fmla="*/ 0 w 798897"/>
              <a:gd name="connsiteY7" fmla="*/ 508732 h 1808143"/>
              <a:gd name="connsiteX8" fmla="*/ 9626 w 798897"/>
              <a:gd name="connsiteY8" fmla="*/ 0 h 180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897" h="1808143">
                <a:moveTo>
                  <a:pt x="9626" y="0"/>
                </a:moveTo>
                <a:lnTo>
                  <a:pt x="798897" y="412479"/>
                </a:lnTo>
                <a:lnTo>
                  <a:pt x="798897" y="1461633"/>
                </a:lnTo>
                <a:lnTo>
                  <a:pt x="28876" y="1808143"/>
                </a:lnTo>
                <a:lnTo>
                  <a:pt x="28876" y="1365380"/>
                </a:lnTo>
                <a:lnTo>
                  <a:pt x="154004" y="1346130"/>
                </a:lnTo>
                <a:lnTo>
                  <a:pt x="144379" y="518357"/>
                </a:lnTo>
                <a:lnTo>
                  <a:pt x="0" y="508732"/>
                </a:lnTo>
                <a:lnTo>
                  <a:pt x="9626" y="0"/>
                </a:lnTo>
                <a:close/>
              </a:path>
            </a:pathLst>
          </a:cu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>
                <a:solidFill>
                  <a:schemeClr val="tx1"/>
                </a:solidFill>
              </a:rPr>
              <a:t>ALU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6020557" y="2740161"/>
            <a:ext cx="1596402" cy="28174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>
                <a:solidFill>
                  <a:schemeClr val="tx1"/>
                </a:solidFill>
              </a:rPr>
              <a:t>MUL/DIV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6042205" y="1939725"/>
            <a:ext cx="1596401" cy="51612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err="1" smtClean="0">
                <a:solidFill>
                  <a:schemeClr val="tx1"/>
                </a:solidFill>
              </a:rPr>
              <a:t>Barrelshifter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1671363" y="3575482"/>
            <a:ext cx="8904489" cy="148280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 anchorCtr="0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>
                <a:solidFill>
                  <a:srgbClr val="FF0000"/>
                </a:solidFill>
              </a:rPr>
              <a:t>Leitwerk bzw. Steuerung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4" name="Textfeld 73"/>
          <p:cNvSpPr txBox="1"/>
          <p:nvPr/>
        </p:nvSpPr>
        <p:spPr>
          <a:xfrm>
            <a:off x="9035811" y="5317679"/>
            <a:ext cx="2947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 err="1" smtClean="0">
                <a:solidFill>
                  <a:srgbClr val="FF0000"/>
                </a:solidFill>
              </a:rPr>
              <a:t>Instruction</a:t>
            </a:r>
            <a:r>
              <a:rPr lang="de-DE" sz="2400" dirty="0" smtClean="0">
                <a:solidFill>
                  <a:srgbClr val="FF0000"/>
                </a:solidFill>
              </a:rPr>
              <a:t> Register IR</a:t>
            </a:r>
          </a:p>
        </p:txBody>
      </p:sp>
      <p:sp>
        <p:nvSpPr>
          <p:cNvPr id="15" name="Rechteck 14"/>
          <p:cNvSpPr/>
          <p:nvPr/>
        </p:nvSpPr>
        <p:spPr>
          <a:xfrm>
            <a:off x="1671363" y="5377300"/>
            <a:ext cx="1129935" cy="33466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400" dirty="0" err="1" smtClean="0">
                <a:solidFill>
                  <a:srgbClr val="FF0000"/>
                </a:solidFill>
              </a:rPr>
              <a:t>mov</a:t>
            </a:r>
            <a:endParaRPr lang="de-DE" sz="2400" dirty="0">
              <a:solidFill>
                <a:srgbClr val="FF0000"/>
              </a:solidFill>
            </a:endParaRPr>
          </a:p>
        </p:txBody>
      </p:sp>
      <p:grpSp>
        <p:nvGrpSpPr>
          <p:cNvPr id="16" name="Gruppieren 15"/>
          <p:cNvGrpSpPr/>
          <p:nvPr/>
        </p:nvGrpSpPr>
        <p:grpSpPr>
          <a:xfrm>
            <a:off x="966600" y="5373438"/>
            <a:ext cx="822746" cy="334668"/>
            <a:chOff x="634501" y="4166077"/>
            <a:chExt cx="542807" cy="242400"/>
          </a:xfrm>
        </p:grpSpPr>
        <p:sp>
          <p:nvSpPr>
            <p:cNvPr id="55" name="Google Shape;167;p1"/>
            <p:cNvSpPr/>
            <p:nvPr/>
          </p:nvSpPr>
          <p:spPr>
            <a:xfrm rot="5400000">
              <a:off x="1100058" y="4252774"/>
              <a:ext cx="85500" cy="69000"/>
            </a:xfrm>
            <a:prstGeom prst="triangle">
              <a:avLst>
                <a:gd name="adj" fmla="val 46777"/>
              </a:avLst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6" name="Google Shape;181;p1"/>
            <p:cNvGrpSpPr/>
            <p:nvPr/>
          </p:nvGrpSpPr>
          <p:grpSpPr>
            <a:xfrm>
              <a:off x="634501" y="4166077"/>
              <a:ext cx="321600" cy="242400"/>
              <a:chOff x="3340463" y="3231810"/>
              <a:chExt cx="321600" cy="242400"/>
            </a:xfrm>
          </p:grpSpPr>
          <p:sp>
            <p:nvSpPr>
              <p:cNvPr id="58" name="Google Shape;182;p1"/>
              <p:cNvSpPr/>
              <p:nvPr/>
            </p:nvSpPr>
            <p:spPr>
              <a:xfrm>
                <a:off x="3340463" y="3231810"/>
                <a:ext cx="321600" cy="242400"/>
              </a:xfrm>
              <a:prstGeom prst="rect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9" name="Google Shape;183;p1"/>
              <p:cNvGrpSpPr/>
              <p:nvPr/>
            </p:nvGrpSpPr>
            <p:grpSpPr>
              <a:xfrm>
                <a:off x="3384053" y="3359591"/>
                <a:ext cx="243105" cy="80522"/>
                <a:chOff x="4549573" y="3416921"/>
                <a:chExt cx="373777" cy="119700"/>
              </a:xfrm>
            </p:grpSpPr>
            <p:grpSp>
              <p:nvGrpSpPr>
                <p:cNvPr id="60" name="Google Shape;184;p1"/>
                <p:cNvGrpSpPr/>
                <p:nvPr/>
              </p:nvGrpSpPr>
              <p:grpSpPr>
                <a:xfrm>
                  <a:off x="4549573" y="3423538"/>
                  <a:ext cx="373777" cy="109432"/>
                  <a:chOff x="4548863" y="3423338"/>
                  <a:chExt cx="348412" cy="108037"/>
                </a:xfrm>
              </p:grpSpPr>
              <p:cxnSp>
                <p:nvCxnSpPr>
                  <p:cNvPr id="62" name="Google Shape;185;p1"/>
                  <p:cNvCxnSpPr/>
                  <p:nvPr/>
                </p:nvCxnSpPr>
                <p:spPr>
                  <a:xfrm>
                    <a:off x="4782675" y="3516863"/>
                    <a:ext cx="114600" cy="48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FF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3" name="Google Shape;186;p1"/>
                  <p:cNvCxnSpPr/>
                  <p:nvPr/>
                </p:nvCxnSpPr>
                <p:spPr>
                  <a:xfrm>
                    <a:off x="4656900" y="3423338"/>
                    <a:ext cx="122400" cy="6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FF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4" name="Google Shape;187;p1"/>
                  <p:cNvCxnSpPr/>
                  <p:nvPr/>
                </p:nvCxnSpPr>
                <p:spPr>
                  <a:xfrm rot="10800000">
                    <a:off x="4548863" y="3529875"/>
                    <a:ext cx="103200" cy="15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FF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5" name="Google Shape;188;p1"/>
                  <p:cNvCxnSpPr/>
                  <p:nvPr/>
                </p:nvCxnSpPr>
                <p:spPr>
                  <a:xfrm rot="10800000">
                    <a:off x="4782675" y="3434663"/>
                    <a:ext cx="0" cy="822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FF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cxnSp>
              <p:nvCxnSpPr>
                <p:cNvPr id="61" name="Google Shape;189;p1"/>
                <p:cNvCxnSpPr/>
                <p:nvPr/>
              </p:nvCxnSpPr>
              <p:spPr>
                <a:xfrm rot="10800000" flipH="1">
                  <a:off x="4663350" y="3416921"/>
                  <a:ext cx="1500" cy="119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cxnSp>
          <p:nvCxnSpPr>
            <p:cNvPr id="57" name="Google Shape;190;p1"/>
            <p:cNvCxnSpPr>
              <a:stCxn id="58" idx="3"/>
              <a:endCxn id="55" idx="3"/>
            </p:cNvCxnSpPr>
            <p:nvPr/>
          </p:nvCxnSpPr>
          <p:spPr>
            <a:xfrm rot="10800000" flipH="1">
              <a:off x="956101" y="4284577"/>
              <a:ext cx="152100" cy="270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7" name="Freihandform 16"/>
          <p:cNvSpPr/>
          <p:nvPr/>
        </p:nvSpPr>
        <p:spPr>
          <a:xfrm>
            <a:off x="1547356" y="2674263"/>
            <a:ext cx="125128" cy="2849078"/>
          </a:xfrm>
          <a:custGeom>
            <a:avLst/>
            <a:gdLst>
              <a:gd name="connsiteX0" fmla="*/ 0 w 125128"/>
              <a:gd name="connsiteY0" fmla="*/ 2849078 h 2849078"/>
              <a:gd name="connsiteX1" fmla="*/ 0 w 125128"/>
              <a:gd name="connsiteY1" fmla="*/ 0 h 2849078"/>
              <a:gd name="connsiteX2" fmla="*/ 125128 w 125128"/>
              <a:gd name="connsiteY2" fmla="*/ 0 h 284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128" h="2849078">
                <a:moveTo>
                  <a:pt x="0" y="2849078"/>
                </a:moveTo>
                <a:lnTo>
                  <a:pt x="0" y="0"/>
                </a:lnTo>
                <a:lnTo>
                  <a:pt x="125128" y="0"/>
                </a:ln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1683798" y="6459835"/>
            <a:ext cx="7352013" cy="33466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dirty="0" smtClean="0">
                <a:solidFill>
                  <a:srgbClr val="FF0000"/>
                </a:solidFill>
              </a:rPr>
              <a:t>Code-Speicher</a:t>
            </a:r>
            <a:endParaRPr lang="de-DE" dirty="0">
              <a:solidFill>
                <a:srgbClr val="FF0000"/>
              </a:solidFill>
            </a:endParaRPr>
          </a:p>
        </p:txBody>
      </p:sp>
      <p:cxnSp>
        <p:nvCxnSpPr>
          <p:cNvPr id="19" name="Gerade Verbindung mit Pfeil 18"/>
          <p:cNvCxnSpPr>
            <a:stCxn id="18" idx="0"/>
            <a:endCxn id="7" idx="2"/>
          </p:cNvCxnSpPr>
          <p:nvPr/>
        </p:nvCxnSpPr>
        <p:spPr>
          <a:xfrm flipV="1">
            <a:off x="5359805" y="5715846"/>
            <a:ext cx="0" cy="74398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93"/>
          <p:cNvSpPr txBox="1"/>
          <p:nvPr/>
        </p:nvSpPr>
        <p:spPr>
          <a:xfrm>
            <a:off x="5470450" y="5837414"/>
            <a:ext cx="2947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 err="1" smtClean="0">
                <a:solidFill>
                  <a:srgbClr val="FF0000"/>
                </a:solidFill>
              </a:rPr>
              <a:t>Instructionbus</a:t>
            </a:r>
            <a:endParaRPr lang="de-DE" sz="2400" dirty="0" smtClean="0">
              <a:solidFill>
                <a:srgbClr val="FF0000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2794126" y="5377299"/>
            <a:ext cx="1129935" cy="33466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400" dirty="0" smtClean="0">
                <a:solidFill>
                  <a:srgbClr val="FF0000"/>
                </a:solidFill>
              </a:rPr>
              <a:t>R0</a:t>
            </a:r>
            <a:endParaRPr lang="de-DE" sz="2400" dirty="0">
              <a:solidFill>
                <a:srgbClr val="FF0000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3929587" y="5381167"/>
            <a:ext cx="1129935" cy="33466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400" dirty="0" smtClean="0">
                <a:solidFill>
                  <a:srgbClr val="FF0000"/>
                </a:solidFill>
              </a:rPr>
              <a:t>R1</a:t>
            </a:r>
            <a:endParaRPr lang="de-DE" sz="2400" dirty="0">
              <a:solidFill>
                <a:srgbClr val="FF0000"/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5063941" y="5385047"/>
            <a:ext cx="1129935" cy="33466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2400" dirty="0">
              <a:solidFill>
                <a:srgbClr val="FF0000"/>
              </a:solidFill>
            </a:endParaRPr>
          </a:p>
        </p:txBody>
      </p:sp>
      <p:sp>
        <p:nvSpPr>
          <p:cNvPr id="24" name="Textfeld 97"/>
          <p:cNvSpPr txBox="1"/>
          <p:nvPr/>
        </p:nvSpPr>
        <p:spPr>
          <a:xfrm>
            <a:off x="2813732" y="6396335"/>
            <a:ext cx="2300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 err="1" smtClean="0">
                <a:solidFill>
                  <a:srgbClr val="FF0000"/>
                </a:solidFill>
              </a:rPr>
              <a:t>add</a:t>
            </a:r>
            <a:r>
              <a:rPr lang="de-DE" sz="2400" dirty="0" smtClean="0">
                <a:solidFill>
                  <a:srgbClr val="FF0000"/>
                </a:solidFill>
              </a:rPr>
              <a:t> R0,R1,R2</a:t>
            </a:r>
          </a:p>
        </p:txBody>
      </p:sp>
      <p:cxnSp>
        <p:nvCxnSpPr>
          <p:cNvPr id="25" name="Gerader Verbinder 24"/>
          <p:cNvCxnSpPr>
            <a:stCxn id="67" idx="1"/>
          </p:cNvCxnSpPr>
          <p:nvPr/>
        </p:nvCxnSpPr>
        <p:spPr>
          <a:xfrm flipH="1">
            <a:off x="1789342" y="3244637"/>
            <a:ext cx="1" cy="353651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/>
          <p:cNvCxnSpPr/>
          <p:nvPr/>
        </p:nvCxnSpPr>
        <p:spPr>
          <a:xfrm flipH="1">
            <a:off x="2007374" y="3244636"/>
            <a:ext cx="1" cy="353651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/>
          <p:cNvCxnSpPr/>
          <p:nvPr/>
        </p:nvCxnSpPr>
        <p:spPr>
          <a:xfrm flipH="1">
            <a:off x="2246878" y="3252026"/>
            <a:ext cx="1" cy="353651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/>
          <p:cNvCxnSpPr/>
          <p:nvPr/>
        </p:nvCxnSpPr>
        <p:spPr>
          <a:xfrm flipH="1">
            <a:off x="2473387" y="3252026"/>
            <a:ext cx="1" cy="353651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/>
          <p:cNvCxnSpPr/>
          <p:nvPr/>
        </p:nvCxnSpPr>
        <p:spPr>
          <a:xfrm flipH="1">
            <a:off x="2685025" y="3244515"/>
            <a:ext cx="1" cy="353651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/>
          <p:cNvCxnSpPr/>
          <p:nvPr/>
        </p:nvCxnSpPr>
        <p:spPr>
          <a:xfrm flipH="1">
            <a:off x="2903057" y="3244514"/>
            <a:ext cx="1" cy="353651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/>
          <p:cNvCxnSpPr/>
          <p:nvPr/>
        </p:nvCxnSpPr>
        <p:spPr>
          <a:xfrm flipH="1">
            <a:off x="3142561" y="3251904"/>
            <a:ext cx="1" cy="353651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 flipH="1">
            <a:off x="3369070" y="3251904"/>
            <a:ext cx="1" cy="353651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 flipH="1">
            <a:off x="3575147" y="3244507"/>
            <a:ext cx="1" cy="353651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/>
          <p:nvPr/>
        </p:nvCxnSpPr>
        <p:spPr>
          <a:xfrm flipH="1">
            <a:off x="3793179" y="3244506"/>
            <a:ext cx="1" cy="353651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/>
          <p:cNvCxnSpPr/>
          <p:nvPr/>
        </p:nvCxnSpPr>
        <p:spPr>
          <a:xfrm flipH="1">
            <a:off x="4032683" y="3251896"/>
            <a:ext cx="1" cy="353651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/>
          <p:cNvCxnSpPr/>
          <p:nvPr/>
        </p:nvCxnSpPr>
        <p:spPr>
          <a:xfrm flipH="1">
            <a:off x="4259192" y="3251896"/>
            <a:ext cx="1" cy="353651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/>
          <p:cNvCxnSpPr/>
          <p:nvPr/>
        </p:nvCxnSpPr>
        <p:spPr>
          <a:xfrm flipH="1">
            <a:off x="4531422" y="3234750"/>
            <a:ext cx="1" cy="353651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/>
          <p:cNvCxnSpPr/>
          <p:nvPr/>
        </p:nvCxnSpPr>
        <p:spPr>
          <a:xfrm flipH="1">
            <a:off x="4749454" y="3234749"/>
            <a:ext cx="1" cy="353651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/>
          <p:cNvCxnSpPr/>
          <p:nvPr/>
        </p:nvCxnSpPr>
        <p:spPr>
          <a:xfrm flipH="1">
            <a:off x="4988958" y="3242139"/>
            <a:ext cx="1" cy="353651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/>
          <p:cNvCxnSpPr/>
          <p:nvPr/>
        </p:nvCxnSpPr>
        <p:spPr>
          <a:xfrm flipH="1">
            <a:off x="5215467" y="3242139"/>
            <a:ext cx="1" cy="353651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/>
          <p:cNvCxnSpPr/>
          <p:nvPr/>
        </p:nvCxnSpPr>
        <p:spPr>
          <a:xfrm flipH="1">
            <a:off x="7946627" y="3119283"/>
            <a:ext cx="1" cy="452331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>
            <a:endCxn id="12" idx="3"/>
          </p:cNvCxnSpPr>
          <p:nvPr/>
        </p:nvCxnSpPr>
        <p:spPr>
          <a:xfrm flipH="1" flipV="1">
            <a:off x="7638606" y="2197786"/>
            <a:ext cx="473740" cy="8066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 flipH="1">
            <a:off x="8350653" y="3219891"/>
            <a:ext cx="1" cy="353651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 flipH="1">
            <a:off x="7946627" y="3107400"/>
            <a:ext cx="184411" cy="1425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ihandform 44"/>
          <p:cNvSpPr/>
          <p:nvPr/>
        </p:nvSpPr>
        <p:spPr>
          <a:xfrm>
            <a:off x="5772847" y="2193000"/>
            <a:ext cx="269507" cy="1395663"/>
          </a:xfrm>
          <a:custGeom>
            <a:avLst/>
            <a:gdLst>
              <a:gd name="connsiteX0" fmla="*/ 269507 w 269507"/>
              <a:gd name="connsiteY0" fmla="*/ 0 h 1395663"/>
              <a:gd name="connsiteX1" fmla="*/ 0 w 269507"/>
              <a:gd name="connsiteY1" fmla="*/ 0 h 1395663"/>
              <a:gd name="connsiteX2" fmla="*/ 0 w 269507"/>
              <a:gd name="connsiteY2" fmla="*/ 1395663 h 1395663"/>
              <a:gd name="connsiteX3" fmla="*/ 9625 w 269507"/>
              <a:gd name="connsiteY3" fmla="*/ 1395663 h 139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507" h="1395663">
                <a:moveTo>
                  <a:pt x="269507" y="0"/>
                </a:moveTo>
                <a:lnTo>
                  <a:pt x="0" y="0"/>
                </a:lnTo>
                <a:lnTo>
                  <a:pt x="0" y="1395663"/>
                </a:lnTo>
                <a:lnTo>
                  <a:pt x="9625" y="1395663"/>
                </a:lnTo>
              </a:path>
            </a:pathLst>
          </a:custGeom>
          <a:noFill/>
          <a:ln w="254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46" name="Freihandform 45"/>
          <p:cNvSpPr/>
          <p:nvPr/>
        </p:nvSpPr>
        <p:spPr>
          <a:xfrm flipH="1">
            <a:off x="8839777" y="2627093"/>
            <a:ext cx="230822" cy="944522"/>
          </a:xfrm>
          <a:custGeom>
            <a:avLst/>
            <a:gdLst>
              <a:gd name="connsiteX0" fmla="*/ 269507 w 269507"/>
              <a:gd name="connsiteY0" fmla="*/ 0 h 1395663"/>
              <a:gd name="connsiteX1" fmla="*/ 0 w 269507"/>
              <a:gd name="connsiteY1" fmla="*/ 0 h 1395663"/>
              <a:gd name="connsiteX2" fmla="*/ 0 w 269507"/>
              <a:gd name="connsiteY2" fmla="*/ 1395663 h 1395663"/>
              <a:gd name="connsiteX3" fmla="*/ 9625 w 269507"/>
              <a:gd name="connsiteY3" fmla="*/ 1395663 h 139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507" h="1395663">
                <a:moveTo>
                  <a:pt x="269507" y="0"/>
                </a:moveTo>
                <a:lnTo>
                  <a:pt x="0" y="0"/>
                </a:lnTo>
                <a:lnTo>
                  <a:pt x="0" y="1395663"/>
                </a:lnTo>
                <a:lnTo>
                  <a:pt x="9625" y="1395663"/>
                </a:lnTo>
              </a:path>
            </a:pathLst>
          </a:custGeom>
          <a:noFill/>
          <a:ln w="254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cxnSp>
        <p:nvCxnSpPr>
          <p:cNvPr id="47" name="Gerader Verbinder 46"/>
          <p:cNvCxnSpPr/>
          <p:nvPr/>
        </p:nvCxnSpPr>
        <p:spPr>
          <a:xfrm flipH="1">
            <a:off x="2229746" y="5087402"/>
            <a:ext cx="13754" cy="29598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 flipH="1">
            <a:off x="3325654" y="5067862"/>
            <a:ext cx="13754" cy="29598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 flipH="1">
            <a:off x="4467150" y="5067862"/>
            <a:ext cx="13754" cy="29598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 flipH="1">
            <a:off x="5641896" y="5076110"/>
            <a:ext cx="13754" cy="29598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 flipH="1">
            <a:off x="7301238" y="5066473"/>
            <a:ext cx="13754" cy="29598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reihandform 51"/>
          <p:cNvSpPr/>
          <p:nvPr/>
        </p:nvSpPr>
        <p:spPr>
          <a:xfrm>
            <a:off x="1787988" y="3232528"/>
            <a:ext cx="221381" cy="789272"/>
          </a:xfrm>
          <a:custGeom>
            <a:avLst/>
            <a:gdLst>
              <a:gd name="connsiteX0" fmla="*/ 221381 w 221381"/>
              <a:gd name="connsiteY0" fmla="*/ 0 h 789272"/>
              <a:gd name="connsiteX1" fmla="*/ 221381 w 221381"/>
              <a:gd name="connsiteY1" fmla="*/ 789272 h 789272"/>
              <a:gd name="connsiteX2" fmla="*/ 0 w 221381"/>
              <a:gd name="connsiteY2" fmla="*/ 789272 h 789272"/>
              <a:gd name="connsiteX3" fmla="*/ 0 w 221381"/>
              <a:gd name="connsiteY3" fmla="*/ 19251 h 78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381" h="789272">
                <a:moveTo>
                  <a:pt x="221381" y="0"/>
                </a:moveTo>
                <a:lnTo>
                  <a:pt x="221381" y="789272"/>
                </a:lnTo>
                <a:lnTo>
                  <a:pt x="0" y="789272"/>
                </a:lnTo>
                <a:lnTo>
                  <a:pt x="0" y="19251"/>
                </a:lnTo>
              </a:path>
            </a:pathLst>
          </a:custGeom>
          <a:noFill/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pic>
        <p:nvPicPr>
          <p:cNvPr id="53" name="Google Shape;365;g6fe11b7731_0_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79855" y="3335477"/>
            <a:ext cx="1159903" cy="17071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Freihandform 53"/>
          <p:cNvSpPr/>
          <p:nvPr/>
        </p:nvSpPr>
        <p:spPr>
          <a:xfrm>
            <a:off x="5946101" y="2452882"/>
            <a:ext cx="356135" cy="1126156"/>
          </a:xfrm>
          <a:custGeom>
            <a:avLst/>
            <a:gdLst>
              <a:gd name="connsiteX0" fmla="*/ 356135 w 356135"/>
              <a:gd name="connsiteY0" fmla="*/ 0 h 1126156"/>
              <a:gd name="connsiteX1" fmla="*/ 356135 w 356135"/>
              <a:gd name="connsiteY1" fmla="*/ 125128 h 1126156"/>
              <a:gd name="connsiteX2" fmla="*/ 0 w 356135"/>
              <a:gd name="connsiteY2" fmla="*/ 125128 h 1126156"/>
              <a:gd name="connsiteX3" fmla="*/ 0 w 356135"/>
              <a:gd name="connsiteY3" fmla="*/ 1126156 h 112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135" h="1126156">
                <a:moveTo>
                  <a:pt x="356135" y="0"/>
                </a:moveTo>
                <a:lnTo>
                  <a:pt x="356135" y="125128"/>
                </a:lnTo>
                <a:lnTo>
                  <a:pt x="0" y="125128"/>
                </a:lnTo>
                <a:lnTo>
                  <a:pt x="0" y="1126156"/>
                </a:lnTo>
              </a:path>
            </a:pathLst>
          </a:custGeom>
          <a:noFill/>
          <a:ln w="254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058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4481384" cy="599345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5" name="Textfeld 4"/>
          <p:cNvSpPr txBox="1"/>
          <p:nvPr/>
        </p:nvSpPr>
        <p:spPr>
          <a:xfrm>
            <a:off x="123567" y="449179"/>
            <a:ext cx="6458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smtClean="0"/>
              <a:t>STM32L152RET Mikrocontroller</a:t>
            </a:r>
            <a:endParaRPr lang="de-DE" sz="3600" dirty="0"/>
          </a:p>
        </p:txBody>
      </p:sp>
      <p:sp>
        <p:nvSpPr>
          <p:cNvPr id="4" name="Textfeld 3"/>
          <p:cNvSpPr txBox="1"/>
          <p:nvPr/>
        </p:nvSpPr>
        <p:spPr>
          <a:xfrm>
            <a:off x="329514" y="1497439"/>
            <a:ext cx="284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Leitwerk</a:t>
            </a:r>
            <a:endParaRPr lang="de-DE" sz="3200" dirty="0"/>
          </a:p>
        </p:txBody>
      </p:sp>
      <p:sp>
        <p:nvSpPr>
          <p:cNvPr id="6" name="Rechteck 5"/>
          <p:cNvSpPr/>
          <p:nvPr/>
        </p:nvSpPr>
        <p:spPr>
          <a:xfrm>
            <a:off x="1683798" y="5340989"/>
            <a:ext cx="7352013" cy="33466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grpSp>
        <p:nvGrpSpPr>
          <p:cNvPr id="7" name="Gruppieren 6"/>
          <p:cNvGrpSpPr/>
          <p:nvPr/>
        </p:nvGrpSpPr>
        <p:grpSpPr>
          <a:xfrm rot="16200000">
            <a:off x="2970436" y="851135"/>
            <a:ext cx="1061630" cy="3659766"/>
            <a:chOff x="4736334" y="1087964"/>
            <a:chExt cx="1061630" cy="3659766"/>
          </a:xfrm>
        </p:grpSpPr>
        <p:sp>
          <p:nvSpPr>
            <p:cNvPr id="64" name="Rechteck 63"/>
            <p:cNvSpPr/>
            <p:nvPr/>
          </p:nvSpPr>
          <p:spPr>
            <a:xfrm>
              <a:off x="4748806" y="1516964"/>
              <a:ext cx="1049153" cy="321207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5" name="Rechteck 64"/>
            <p:cNvSpPr/>
            <p:nvPr/>
          </p:nvSpPr>
          <p:spPr>
            <a:xfrm>
              <a:off x="4743725" y="1087964"/>
              <a:ext cx="1054239" cy="2359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R0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66" name="Rechteck 65"/>
            <p:cNvSpPr/>
            <p:nvPr/>
          </p:nvSpPr>
          <p:spPr>
            <a:xfrm>
              <a:off x="4743724" y="1303799"/>
              <a:ext cx="1054239" cy="2359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R1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67" name="Rechteck 66"/>
            <p:cNvSpPr/>
            <p:nvPr/>
          </p:nvSpPr>
          <p:spPr>
            <a:xfrm>
              <a:off x="4743723" y="1542122"/>
              <a:ext cx="1054239" cy="2359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R2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68" name="Rechteck 67"/>
            <p:cNvSpPr/>
            <p:nvPr/>
          </p:nvSpPr>
          <p:spPr>
            <a:xfrm>
              <a:off x="4743723" y="1778841"/>
              <a:ext cx="1054239" cy="2359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R3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69" name="Rechteck 68"/>
            <p:cNvSpPr/>
            <p:nvPr/>
          </p:nvSpPr>
          <p:spPr>
            <a:xfrm>
              <a:off x="4743725" y="1994375"/>
              <a:ext cx="1054239" cy="2359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R4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70" name="Rechteck 69"/>
            <p:cNvSpPr/>
            <p:nvPr/>
          </p:nvSpPr>
          <p:spPr>
            <a:xfrm>
              <a:off x="4743724" y="2210210"/>
              <a:ext cx="1054239" cy="2359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R5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71" name="Rechteck 70"/>
            <p:cNvSpPr/>
            <p:nvPr/>
          </p:nvSpPr>
          <p:spPr>
            <a:xfrm>
              <a:off x="4743723" y="2448533"/>
              <a:ext cx="1054239" cy="2359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R6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72" name="Rechteck 71"/>
            <p:cNvSpPr/>
            <p:nvPr/>
          </p:nvSpPr>
          <p:spPr>
            <a:xfrm>
              <a:off x="4743723" y="2685252"/>
              <a:ext cx="1054239" cy="2359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R7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73" name="Rechteck 72"/>
            <p:cNvSpPr/>
            <p:nvPr/>
          </p:nvSpPr>
          <p:spPr>
            <a:xfrm>
              <a:off x="4743722" y="2896392"/>
              <a:ext cx="1054239" cy="2359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R8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74" name="Rechteck 73"/>
            <p:cNvSpPr/>
            <p:nvPr/>
          </p:nvSpPr>
          <p:spPr>
            <a:xfrm>
              <a:off x="4743721" y="3112227"/>
              <a:ext cx="1054239" cy="2359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R9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75" name="Rechteck 74"/>
            <p:cNvSpPr/>
            <p:nvPr/>
          </p:nvSpPr>
          <p:spPr>
            <a:xfrm>
              <a:off x="4743720" y="3350550"/>
              <a:ext cx="1054239" cy="2359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R10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76" name="Rechteck 75"/>
            <p:cNvSpPr/>
            <p:nvPr/>
          </p:nvSpPr>
          <p:spPr>
            <a:xfrm>
              <a:off x="4743720" y="3587269"/>
              <a:ext cx="1054239" cy="2359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R11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77" name="Rechteck 76"/>
            <p:cNvSpPr/>
            <p:nvPr/>
          </p:nvSpPr>
          <p:spPr>
            <a:xfrm>
              <a:off x="4736336" y="3820897"/>
              <a:ext cx="1054239" cy="2359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R12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78" name="Rechteck 77"/>
            <p:cNvSpPr/>
            <p:nvPr/>
          </p:nvSpPr>
          <p:spPr>
            <a:xfrm>
              <a:off x="4736335" y="4036732"/>
              <a:ext cx="1054239" cy="2359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R13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79" name="Rechteck 78"/>
            <p:cNvSpPr/>
            <p:nvPr/>
          </p:nvSpPr>
          <p:spPr>
            <a:xfrm>
              <a:off x="4736334" y="4275055"/>
              <a:ext cx="1054239" cy="2359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R14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80" name="Rechteck 79"/>
            <p:cNvSpPr/>
            <p:nvPr/>
          </p:nvSpPr>
          <p:spPr>
            <a:xfrm>
              <a:off x="4736334" y="4511774"/>
              <a:ext cx="1054239" cy="2359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R15</a:t>
              </a:r>
              <a:endParaRPr lang="de-DE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Freihandform 7"/>
          <p:cNvSpPr/>
          <p:nvPr/>
        </p:nvSpPr>
        <p:spPr>
          <a:xfrm>
            <a:off x="8131037" y="1899535"/>
            <a:ext cx="719946" cy="1344526"/>
          </a:xfrm>
          <a:custGeom>
            <a:avLst/>
            <a:gdLst>
              <a:gd name="connsiteX0" fmla="*/ 28876 w 798897"/>
              <a:gd name="connsiteY0" fmla="*/ 0 h 1838426"/>
              <a:gd name="connsiteX1" fmla="*/ 798897 w 798897"/>
              <a:gd name="connsiteY1" fmla="*/ 442762 h 1838426"/>
              <a:gd name="connsiteX2" fmla="*/ 798897 w 798897"/>
              <a:gd name="connsiteY2" fmla="*/ 1491916 h 1838426"/>
              <a:gd name="connsiteX3" fmla="*/ 28876 w 798897"/>
              <a:gd name="connsiteY3" fmla="*/ 1838426 h 1838426"/>
              <a:gd name="connsiteX4" fmla="*/ 28876 w 798897"/>
              <a:gd name="connsiteY4" fmla="*/ 1395663 h 1838426"/>
              <a:gd name="connsiteX5" fmla="*/ 154004 w 798897"/>
              <a:gd name="connsiteY5" fmla="*/ 1376413 h 1838426"/>
              <a:gd name="connsiteX6" fmla="*/ 144379 w 798897"/>
              <a:gd name="connsiteY6" fmla="*/ 548640 h 1838426"/>
              <a:gd name="connsiteX7" fmla="*/ 0 w 798897"/>
              <a:gd name="connsiteY7" fmla="*/ 539015 h 1838426"/>
              <a:gd name="connsiteX8" fmla="*/ 28876 w 798897"/>
              <a:gd name="connsiteY8" fmla="*/ 0 h 1838426"/>
              <a:gd name="connsiteX0" fmla="*/ 19251 w 798897"/>
              <a:gd name="connsiteY0" fmla="*/ 0 h 1838426"/>
              <a:gd name="connsiteX1" fmla="*/ 798897 w 798897"/>
              <a:gd name="connsiteY1" fmla="*/ 442762 h 1838426"/>
              <a:gd name="connsiteX2" fmla="*/ 798897 w 798897"/>
              <a:gd name="connsiteY2" fmla="*/ 1491916 h 1838426"/>
              <a:gd name="connsiteX3" fmla="*/ 28876 w 798897"/>
              <a:gd name="connsiteY3" fmla="*/ 1838426 h 1838426"/>
              <a:gd name="connsiteX4" fmla="*/ 28876 w 798897"/>
              <a:gd name="connsiteY4" fmla="*/ 1395663 h 1838426"/>
              <a:gd name="connsiteX5" fmla="*/ 154004 w 798897"/>
              <a:gd name="connsiteY5" fmla="*/ 1376413 h 1838426"/>
              <a:gd name="connsiteX6" fmla="*/ 144379 w 798897"/>
              <a:gd name="connsiteY6" fmla="*/ 548640 h 1838426"/>
              <a:gd name="connsiteX7" fmla="*/ 0 w 798897"/>
              <a:gd name="connsiteY7" fmla="*/ 539015 h 1838426"/>
              <a:gd name="connsiteX8" fmla="*/ 19251 w 798897"/>
              <a:gd name="connsiteY8" fmla="*/ 0 h 1838426"/>
              <a:gd name="connsiteX0" fmla="*/ 9626 w 798897"/>
              <a:gd name="connsiteY0" fmla="*/ 0 h 1808143"/>
              <a:gd name="connsiteX1" fmla="*/ 798897 w 798897"/>
              <a:gd name="connsiteY1" fmla="*/ 412479 h 1808143"/>
              <a:gd name="connsiteX2" fmla="*/ 798897 w 798897"/>
              <a:gd name="connsiteY2" fmla="*/ 1461633 h 1808143"/>
              <a:gd name="connsiteX3" fmla="*/ 28876 w 798897"/>
              <a:gd name="connsiteY3" fmla="*/ 1808143 h 1808143"/>
              <a:gd name="connsiteX4" fmla="*/ 28876 w 798897"/>
              <a:gd name="connsiteY4" fmla="*/ 1365380 h 1808143"/>
              <a:gd name="connsiteX5" fmla="*/ 154004 w 798897"/>
              <a:gd name="connsiteY5" fmla="*/ 1346130 h 1808143"/>
              <a:gd name="connsiteX6" fmla="*/ 144379 w 798897"/>
              <a:gd name="connsiteY6" fmla="*/ 518357 h 1808143"/>
              <a:gd name="connsiteX7" fmla="*/ 0 w 798897"/>
              <a:gd name="connsiteY7" fmla="*/ 508732 h 1808143"/>
              <a:gd name="connsiteX8" fmla="*/ 9626 w 798897"/>
              <a:gd name="connsiteY8" fmla="*/ 0 h 180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897" h="1808143">
                <a:moveTo>
                  <a:pt x="9626" y="0"/>
                </a:moveTo>
                <a:lnTo>
                  <a:pt x="798897" y="412479"/>
                </a:lnTo>
                <a:lnTo>
                  <a:pt x="798897" y="1461633"/>
                </a:lnTo>
                <a:lnTo>
                  <a:pt x="28876" y="1808143"/>
                </a:lnTo>
                <a:lnTo>
                  <a:pt x="28876" y="1365380"/>
                </a:lnTo>
                <a:lnTo>
                  <a:pt x="154004" y="1346130"/>
                </a:lnTo>
                <a:lnTo>
                  <a:pt x="144379" y="518357"/>
                </a:lnTo>
                <a:lnTo>
                  <a:pt x="0" y="508732"/>
                </a:lnTo>
                <a:lnTo>
                  <a:pt x="9626" y="0"/>
                </a:lnTo>
                <a:close/>
              </a:path>
            </a:pathLst>
          </a:cu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>
                <a:solidFill>
                  <a:schemeClr val="tx1"/>
                </a:solidFill>
              </a:rPr>
              <a:t>ALU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6020557" y="2699971"/>
            <a:ext cx="1596402" cy="28174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>
                <a:solidFill>
                  <a:schemeClr val="tx1"/>
                </a:solidFill>
              </a:rPr>
              <a:t>MUL/DIV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6042205" y="1899535"/>
            <a:ext cx="1596401" cy="51612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err="1" smtClean="0">
                <a:solidFill>
                  <a:schemeClr val="tx1"/>
                </a:solidFill>
              </a:rPr>
              <a:t>Barrelshifter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671363" y="3535292"/>
            <a:ext cx="8904489" cy="14828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 anchorCtr="0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>
                <a:solidFill>
                  <a:srgbClr val="FF0000"/>
                </a:solidFill>
              </a:rPr>
              <a:t>Leitwerk bzw. Steuerung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2" name="Textfeld 73"/>
          <p:cNvSpPr txBox="1"/>
          <p:nvPr/>
        </p:nvSpPr>
        <p:spPr>
          <a:xfrm>
            <a:off x="9035811" y="5277489"/>
            <a:ext cx="2947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 err="1" smtClean="0">
                <a:solidFill>
                  <a:srgbClr val="FF0000"/>
                </a:solidFill>
              </a:rPr>
              <a:t>Instruction</a:t>
            </a:r>
            <a:r>
              <a:rPr lang="de-DE" sz="2400" dirty="0" smtClean="0">
                <a:solidFill>
                  <a:srgbClr val="FF0000"/>
                </a:solidFill>
              </a:rPr>
              <a:t> Register IR</a:t>
            </a:r>
          </a:p>
        </p:txBody>
      </p:sp>
      <p:sp>
        <p:nvSpPr>
          <p:cNvPr id="13" name="Rechteck 12"/>
          <p:cNvSpPr/>
          <p:nvPr/>
        </p:nvSpPr>
        <p:spPr>
          <a:xfrm>
            <a:off x="1671363" y="5337110"/>
            <a:ext cx="1129935" cy="33466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400" dirty="0" smtClean="0">
                <a:solidFill>
                  <a:srgbClr val="FF0000"/>
                </a:solidFill>
              </a:rPr>
              <a:t>LSL</a:t>
            </a:r>
            <a:endParaRPr lang="de-DE" sz="2400" dirty="0">
              <a:solidFill>
                <a:srgbClr val="FF0000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966600" y="5333248"/>
            <a:ext cx="822746" cy="334668"/>
            <a:chOff x="634501" y="4166077"/>
            <a:chExt cx="542807" cy="242400"/>
          </a:xfrm>
        </p:grpSpPr>
        <p:sp>
          <p:nvSpPr>
            <p:cNvPr id="53" name="Google Shape;167;p1"/>
            <p:cNvSpPr/>
            <p:nvPr/>
          </p:nvSpPr>
          <p:spPr>
            <a:xfrm rot="5400000">
              <a:off x="1100058" y="4252774"/>
              <a:ext cx="85500" cy="69000"/>
            </a:xfrm>
            <a:prstGeom prst="triangle">
              <a:avLst>
                <a:gd name="adj" fmla="val 46777"/>
              </a:avLst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4" name="Google Shape;181;p1"/>
            <p:cNvGrpSpPr/>
            <p:nvPr/>
          </p:nvGrpSpPr>
          <p:grpSpPr>
            <a:xfrm>
              <a:off x="634501" y="4166077"/>
              <a:ext cx="321600" cy="242400"/>
              <a:chOff x="3340463" y="3231810"/>
              <a:chExt cx="321600" cy="242400"/>
            </a:xfrm>
          </p:grpSpPr>
          <p:sp>
            <p:nvSpPr>
              <p:cNvPr id="56" name="Google Shape;182;p1"/>
              <p:cNvSpPr/>
              <p:nvPr/>
            </p:nvSpPr>
            <p:spPr>
              <a:xfrm>
                <a:off x="3340463" y="3231810"/>
                <a:ext cx="321600" cy="242400"/>
              </a:xfrm>
              <a:prstGeom prst="rect">
                <a:avLst/>
              </a:pr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7" name="Google Shape;183;p1"/>
              <p:cNvGrpSpPr/>
              <p:nvPr/>
            </p:nvGrpSpPr>
            <p:grpSpPr>
              <a:xfrm>
                <a:off x="3384053" y="3359591"/>
                <a:ext cx="243105" cy="80522"/>
                <a:chOff x="4549573" y="3416921"/>
                <a:chExt cx="373777" cy="119700"/>
              </a:xfrm>
            </p:grpSpPr>
            <p:grpSp>
              <p:nvGrpSpPr>
                <p:cNvPr id="58" name="Google Shape;184;p1"/>
                <p:cNvGrpSpPr/>
                <p:nvPr/>
              </p:nvGrpSpPr>
              <p:grpSpPr>
                <a:xfrm>
                  <a:off x="4549573" y="3423538"/>
                  <a:ext cx="373777" cy="109432"/>
                  <a:chOff x="4548863" y="3423338"/>
                  <a:chExt cx="348412" cy="108037"/>
                </a:xfrm>
              </p:grpSpPr>
              <p:cxnSp>
                <p:nvCxnSpPr>
                  <p:cNvPr id="60" name="Google Shape;185;p1"/>
                  <p:cNvCxnSpPr/>
                  <p:nvPr/>
                </p:nvCxnSpPr>
                <p:spPr>
                  <a:xfrm>
                    <a:off x="4782675" y="3516863"/>
                    <a:ext cx="114600" cy="48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1" name="Google Shape;186;p1"/>
                  <p:cNvCxnSpPr/>
                  <p:nvPr/>
                </p:nvCxnSpPr>
                <p:spPr>
                  <a:xfrm>
                    <a:off x="4656900" y="3423338"/>
                    <a:ext cx="122400" cy="6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2" name="Google Shape;187;p1"/>
                  <p:cNvCxnSpPr/>
                  <p:nvPr/>
                </p:nvCxnSpPr>
                <p:spPr>
                  <a:xfrm rot="10800000">
                    <a:off x="4548863" y="3529875"/>
                    <a:ext cx="103200" cy="15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63" name="Google Shape;188;p1"/>
                  <p:cNvCxnSpPr/>
                  <p:nvPr/>
                </p:nvCxnSpPr>
                <p:spPr>
                  <a:xfrm rot="10800000">
                    <a:off x="4782675" y="3434663"/>
                    <a:ext cx="0" cy="822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cxnSp>
              <p:nvCxnSpPr>
                <p:cNvPr id="59" name="Google Shape;189;p1"/>
                <p:cNvCxnSpPr/>
                <p:nvPr/>
              </p:nvCxnSpPr>
              <p:spPr>
                <a:xfrm rot="10800000" flipH="1">
                  <a:off x="4663350" y="3416921"/>
                  <a:ext cx="1500" cy="119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cxnSp>
          <p:nvCxnSpPr>
            <p:cNvPr id="55" name="Google Shape;190;p1"/>
            <p:cNvCxnSpPr>
              <a:stCxn id="56" idx="3"/>
              <a:endCxn id="53" idx="3"/>
            </p:cNvCxnSpPr>
            <p:nvPr/>
          </p:nvCxnSpPr>
          <p:spPr>
            <a:xfrm rot="10800000" flipH="1">
              <a:off x="956101" y="4284577"/>
              <a:ext cx="152100" cy="2700"/>
            </a:xfrm>
            <a:prstGeom prst="straightConnector1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5" name="Freihandform 14"/>
          <p:cNvSpPr/>
          <p:nvPr/>
        </p:nvSpPr>
        <p:spPr>
          <a:xfrm>
            <a:off x="1547356" y="2634073"/>
            <a:ext cx="125128" cy="2849078"/>
          </a:xfrm>
          <a:custGeom>
            <a:avLst/>
            <a:gdLst>
              <a:gd name="connsiteX0" fmla="*/ 0 w 125128"/>
              <a:gd name="connsiteY0" fmla="*/ 2849078 h 2849078"/>
              <a:gd name="connsiteX1" fmla="*/ 0 w 125128"/>
              <a:gd name="connsiteY1" fmla="*/ 0 h 2849078"/>
              <a:gd name="connsiteX2" fmla="*/ 125128 w 125128"/>
              <a:gd name="connsiteY2" fmla="*/ 0 h 284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128" h="2849078">
                <a:moveTo>
                  <a:pt x="0" y="2849078"/>
                </a:moveTo>
                <a:lnTo>
                  <a:pt x="0" y="0"/>
                </a:lnTo>
                <a:lnTo>
                  <a:pt x="125128" y="0"/>
                </a:ln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1683798" y="6419645"/>
            <a:ext cx="7352013" cy="33466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dirty="0" smtClean="0">
                <a:solidFill>
                  <a:srgbClr val="FF0000"/>
                </a:solidFill>
              </a:rPr>
              <a:t>Code-Speicher</a:t>
            </a:r>
            <a:endParaRPr lang="de-DE" dirty="0">
              <a:solidFill>
                <a:srgbClr val="FF0000"/>
              </a:solidFill>
            </a:endParaRPr>
          </a:p>
        </p:txBody>
      </p:sp>
      <p:cxnSp>
        <p:nvCxnSpPr>
          <p:cNvPr id="17" name="Gerade Verbindung mit Pfeil 16"/>
          <p:cNvCxnSpPr>
            <a:stCxn id="16" idx="0"/>
            <a:endCxn id="6" idx="2"/>
          </p:cNvCxnSpPr>
          <p:nvPr/>
        </p:nvCxnSpPr>
        <p:spPr>
          <a:xfrm flipV="1">
            <a:off x="5359805" y="5675656"/>
            <a:ext cx="0" cy="74398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93"/>
          <p:cNvSpPr txBox="1"/>
          <p:nvPr/>
        </p:nvSpPr>
        <p:spPr>
          <a:xfrm>
            <a:off x="5470450" y="5797224"/>
            <a:ext cx="2947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 err="1" smtClean="0">
                <a:solidFill>
                  <a:srgbClr val="FF0000"/>
                </a:solidFill>
              </a:rPr>
              <a:t>Instructionbus</a:t>
            </a:r>
            <a:endParaRPr lang="de-DE" sz="2400" dirty="0" smtClean="0">
              <a:solidFill>
                <a:srgbClr val="FF0000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2794126" y="5337109"/>
            <a:ext cx="1129935" cy="33466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400" dirty="0" smtClean="0">
                <a:solidFill>
                  <a:srgbClr val="FF0000"/>
                </a:solidFill>
              </a:rPr>
              <a:t>R0</a:t>
            </a:r>
            <a:endParaRPr lang="de-DE" sz="2400" dirty="0">
              <a:solidFill>
                <a:srgbClr val="FF0000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3929587" y="5340977"/>
            <a:ext cx="1129935" cy="33466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400" dirty="0" smtClean="0">
                <a:solidFill>
                  <a:srgbClr val="FF0000"/>
                </a:solidFill>
              </a:rPr>
              <a:t>R3</a:t>
            </a:r>
            <a:endParaRPr lang="de-DE" sz="2400" dirty="0">
              <a:solidFill>
                <a:srgbClr val="FF0000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5063941" y="5344857"/>
            <a:ext cx="1129935" cy="33466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2400" dirty="0">
              <a:solidFill>
                <a:srgbClr val="FF0000"/>
              </a:solidFill>
            </a:endParaRPr>
          </a:p>
        </p:txBody>
      </p:sp>
      <p:cxnSp>
        <p:nvCxnSpPr>
          <p:cNvPr id="22" name="Gerader Verbinder 21"/>
          <p:cNvCxnSpPr>
            <a:stCxn id="65" idx="1"/>
          </p:cNvCxnSpPr>
          <p:nvPr/>
        </p:nvCxnSpPr>
        <p:spPr>
          <a:xfrm flipH="1">
            <a:off x="1789342" y="3204447"/>
            <a:ext cx="1" cy="353651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/>
          <p:cNvCxnSpPr/>
          <p:nvPr/>
        </p:nvCxnSpPr>
        <p:spPr>
          <a:xfrm flipH="1">
            <a:off x="2007374" y="3204446"/>
            <a:ext cx="1" cy="353651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/>
          <p:cNvCxnSpPr/>
          <p:nvPr/>
        </p:nvCxnSpPr>
        <p:spPr>
          <a:xfrm flipH="1">
            <a:off x="2246878" y="3211836"/>
            <a:ext cx="1" cy="353651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/>
          <p:cNvCxnSpPr/>
          <p:nvPr/>
        </p:nvCxnSpPr>
        <p:spPr>
          <a:xfrm flipH="1">
            <a:off x="2473387" y="3211836"/>
            <a:ext cx="1" cy="353651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/>
          <p:cNvCxnSpPr/>
          <p:nvPr/>
        </p:nvCxnSpPr>
        <p:spPr>
          <a:xfrm flipH="1">
            <a:off x="2685025" y="3204325"/>
            <a:ext cx="1" cy="353651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/>
          <p:cNvCxnSpPr/>
          <p:nvPr/>
        </p:nvCxnSpPr>
        <p:spPr>
          <a:xfrm flipH="1">
            <a:off x="2903057" y="3204324"/>
            <a:ext cx="1" cy="353651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/>
          <p:cNvCxnSpPr/>
          <p:nvPr/>
        </p:nvCxnSpPr>
        <p:spPr>
          <a:xfrm flipH="1">
            <a:off x="3142561" y="3211714"/>
            <a:ext cx="1" cy="353651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/>
          <p:cNvCxnSpPr/>
          <p:nvPr/>
        </p:nvCxnSpPr>
        <p:spPr>
          <a:xfrm flipH="1">
            <a:off x="3369070" y="3211714"/>
            <a:ext cx="1" cy="353651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/>
          <p:cNvCxnSpPr/>
          <p:nvPr/>
        </p:nvCxnSpPr>
        <p:spPr>
          <a:xfrm flipH="1">
            <a:off x="3575147" y="3204317"/>
            <a:ext cx="1" cy="353651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/>
          <p:cNvCxnSpPr/>
          <p:nvPr/>
        </p:nvCxnSpPr>
        <p:spPr>
          <a:xfrm flipH="1">
            <a:off x="3793179" y="3204316"/>
            <a:ext cx="1" cy="353651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 flipH="1">
            <a:off x="4032683" y="3211706"/>
            <a:ext cx="1" cy="353651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 flipH="1">
            <a:off x="4259192" y="3211706"/>
            <a:ext cx="1" cy="353651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/>
          <p:nvPr/>
        </p:nvCxnSpPr>
        <p:spPr>
          <a:xfrm flipH="1">
            <a:off x="4531422" y="3194560"/>
            <a:ext cx="1" cy="353651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/>
          <p:cNvCxnSpPr/>
          <p:nvPr/>
        </p:nvCxnSpPr>
        <p:spPr>
          <a:xfrm flipH="1">
            <a:off x="4749454" y="3194559"/>
            <a:ext cx="1" cy="353651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/>
          <p:cNvCxnSpPr/>
          <p:nvPr/>
        </p:nvCxnSpPr>
        <p:spPr>
          <a:xfrm flipH="1">
            <a:off x="4988958" y="3201949"/>
            <a:ext cx="1" cy="353651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/>
          <p:cNvCxnSpPr/>
          <p:nvPr/>
        </p:nvCxnSpPr>
        <p:spPr>
          <a:xfrm flipH="1">
            <a:off x="5215467" y="3201949"/>
            <a:ext cx="1" cy="353651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/>
          <p:cNvCxnSpPr/>
          <p:nvPr/>
        </p:nvCxnSpPr>
        <p:spPr>
          <a:xfrm flipH="1">
            <a:off x="7946627" y="3079093"/>
            <a:ext cx="1" cy="452331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/>
          <p:cNvCxnSpPr>
            <a:endCxn id="10" idx="3"/>
          </p:cNvCxnSpPr>
          <p:nvPr/>
        </p:nvCxnSpPr>
        <p:spPr>
          <a:xfrm flipH="1" flipV="1">
            <a:off x="7638606" y="2157596"/>
            <a:ext cx="473740" cy="8066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/>
          <p:cNvCxnSpPr/>
          <p:nvPr/>
        </p:nvCxnSpPr>
        <p:spPr>
          <a:xfrm flipH="1">
            <a:off x="8350653" y="3179701"/>
            <a:ext cx="1" cy="353651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/>
          <p:cNvCxnSpPr/>
          <p:nvPr/>
        </p:nvCxnSpPr>
        <p:spPr>
          <a:xfrm flipH="1">
            <a:off x="7946627" y="3067210"/>
            <a:ext cx="184411" cy="1425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ihandform 41"/>
          <p:cNvSpPr/>
          <p:nvPr/>
        </p:nvSpPr>
        <p:spPr>
          <a:xfrm>
            <a:off x="5772847" y="2152810"/>
            <a:ext cx="269507" cy="1395663"/>
          </a:xfrm>
          <a:custGeom>
            <a:avLst/>
            <a:gdLst>
              <a:gd name="connsiteX0" fmla="*/ 269507 w 269507"/>
              <a:gd name="connsiteY0" fmla="*/ 0 h 1395663"/>
              <a:gd name="connsiteX1" fmla="*/ 0 w 269507"/>
              <a:gd name="connsiteY1" fmla="*/ 0 h 1395663"/>
              <a:gd name="connsiteX2" fmla="*/ 0 w 269507"/>
              <a:gd name="connsiteY2" fmla="*/ 1395663 h 1395663"/>
              <a:gd name="connsiteX3" fmla="*/ 9625 w 269507"/>
              <a:gd name="connsiteY3" fmla="*/ 1395663 h 139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507" h="1395663">
                <a:moveTo>
                  <a:pt x="269507" y="0"/>
                </a:moveTo>
                <a:lnTo>
                  <a:pt x="0" y="0"/>
                </a:lnTo>
                <a:lnTo>
                  <a:pt x="0" y="1395663"/>
                </a:lnTo>
                <a:lnTo>
                  <a:pt x="9625" y="1395663"/>
                </a:lnTo>
              </a:path>
            </a:pathLst>
          </a:custGeom>
          <a:noFill/>
          <a:ln w="254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43" name="Freihandform 42"/>
          <p:cNvSpPr/>
          <p:nvPr/>
        </p:nvSpPr>
        <p:spPr>
          <a:xfrm flipH="1">
            <a:off x="8839777" y="2586903"/>
            <a:ext cx="230822" cy="944522"/>
          </a:xfrm>
          <a:custGeom>
            <a:avLst/>
            <a:gdLst>
              <a:gd name="connsiteX0" fmla="*/ 269507 w 269507"/>
              <a:gd name="connsiteY0" fmla="*/ 0 h 1395663"/>
              <a:gd name="connsiteX1" fmla="*/ 0 w 269507"/>
              <a:gd name="connsiteY1" fmla="*/ 0 h 1395663"/>
              <a:gd name="connsiteX2" fmla="*/ 0 w 269507"/>
              <a:gd name="connsiteY2" fmla="*/ 1395663 h 1395663"/>
              <a:gd name="connsiteX3" fmla="*/ 9625 w 269507"/>
              <a:gd name="connsiteY3" fmla="*/ 1395663 h 139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507" h="1395663">
                <a:moveTo>
                  <a:pt x="269507" y="0"/>
                </a:moveTo>
                <a:lnTo>
                  <a:pt x="0" y="0"/>
                </a:lnTo>
                <a:lnTo>
                  <a:pt x="0" y="1395663"/>
                </a:lnTo>
                <a:lnTo>
                  <a:pt x="9625" y="1395663"/>
                </a:lnTo>
              </a:path>
            </a:pathLst>
          </a:custGeom>
          <a:noFill/>
          <a:ln w="254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cxnSp>
        <p:nvCxnSpPr>
          <p:cNvPr id="44" name="Gerader Verbinder 43"/>
          <p:cNvCxnSpPr/>
          <p:nvPr/>
        </p:nvCxnSpPr>
        <p:spPr>
          <a:xfrm flipH="1">
            <a:off x="2229746" y="5047212"/>
            <a:ext cx="13754" cy="29598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 flipH="1">
            <a:off x="3325654" y="5027672"/>
            <a:ext cx="13754" cy="29598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 flipH="1">
            <a:off x="4467150" y="5027672"/>
            <a:ext cx="13754" cy="29598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 flipH="1">
            <a:off x="5641896" y="5035920"/>
            <a:ext cx="13754" cy="29598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 flipH="1">
            <a:off x="7301238" y="5026283"/>
            <a:ext cx="13754" cy="29598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reihandform 48"/>
          <p:cNvSpPr/>
          <p:nvPr/>
        </p:nvSpPr>
        <p:spPr>
          <a:xfrm>
            <a:off x="5946101" y="2412692"/>
            <a:ext cx="356135" cy="1126156"/>
          </a:xfrm>
          <a:custGeom>
            <a:avLst/>
            <a:gdLst>
              <a:gd name="connsiteX0" fmla="*/ 356135 w 356135"/>
              <a:gd name="connsiteY0" fmla="*/ 0 h 1126156"/>
              <a:gd name="connsiteX1" fmla="*/ 356135 w 356135"/>
              <a:gd name="connsiteY1" fmla="*/ 125128 h 1126156"/>
              <a:gd name="connsiteX2" fmla="*/ 0 w 356135"/>
              <a:gd name="connsiteY2" fmla="*/ 125128 h 1126156"/>
              <a:gd name="connsiteX3" fmla="*/ 0 w 356135"/>
              <a:gd name="connsiteY3" fmla="*/ 1126156 h 112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135" h="1126156">
                <a:moveTo>
                  <a:pt x="356135" y="0"/>
                </a:moveTo>
                <a:lnTo>
                  <a:pt x="356135" y="125128"/>
                </a:lnTo>
                <a:lnTo>
                  <a:pt x="0" y="125128"/>
                </a:lnTo>
                <a:lnTo>
                  <a:pt x="0" y="1126156"/>
                </a:lnTo>
              </a:path>
            </a:pathLst>
          </a:custGeom>
          <a:noFill/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50" name="Rechteck 49"/>
          <p:cNvSpPr/>
          <p:nvPr/>
        </p:nvSpPr>
        <p:spPr>
          <a:xfrm>
            <a:off x="6197587" y="5343206"/>
            <a:ext cx="2838224" cy="33466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400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51" name="Google Shape;57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52950" y="3286064"/>
            <a:ext cx="1258875" cy="1774608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Vertikaler Bildlauf 51"/>
          <p:cNvSpPr/>
          <p:nvPr/>
        </p:nvSpPr>
        <p:spPr>
          <a:xfrm>
            <a:off x="4084543" y="2975770"/>
            <a:ext cx="5046777" cy="3262964"/>
          </a:xfrm>
          <a:prstGeom prst="verticalScroll">
            <a:avLst>
              <a:gd name="adj" fmla="val 5634"/>
            </a:avLst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400" dirty="0" smtClean="0">
                <a:solidFill>
                  <a:srgbClr val="FF0000"/>
                </a:solidFill>
              </a:rPr>
              <a:t>Das Leitwerk (Steuerung) entschlüsselt (dekodiert) Maschinenbefehle indem es Verbindungen zwischen den einzelnen Funktionsblöcken schaltet. Dazu benötigt es eine Menge Multiplexer</a:t>
            </a:r>
            <a:endParaRPr lang="de-DE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66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4481384" cy="599345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5" name="Textfeld 4"/>
          <p:cNvSpPr txBox="1"/>
          <p:nvPr/>
        </p:nvSpPr>
        <p:spPr>
          <a:xfrm>
            <a:off x="123567" y="449179"/>
            <a:ext cx="6458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smtClean="0"/>
              <a:t>STM32L152RET Mikrocontroller</a:t>
            </a:r>
            <a:endParaRPr lang="de-DE" sz="3600" dirty="0"/>
          </a:p>
        </p:txBody>
      </p:sp>
      <p:sp>
        <p:nvSpPr>
          <p:cNvPr id="4" name="Textfeld 3"/>
          <p:cNvSpPr txBox="1"/>
          <p:nvPr/>
        </p:nvSpPr>
        <p:spPr>
          <a:xfrm>
            <a:off x="329514" y="1497439"/>
            <a:ext cx="284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 smtClean="0"/>
              <a:t>Barrelshifter</a:t>
            </a:r>
            <a:endParaRPr lang="de-DE" sz="3200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2046991" y="1048524"/>
            <a:ext cx="9604051" cy="4991091"/>
            <a:chOff x="6618914" y="793694"/>
            <a:chExt cx="2245839" cy="853830"/>
          </a:xfrm>
        </p:grpSpPr>
        <p:sp>
          <p:nvSpPr>
            <p:cNvPr id="91" name="Rechteck 90"/>
            <p:cNvSpPr/>
            <p:nvPr/>
          </p:nvSpPr>
          <p:spPr>
            <a:xfrm>
              <a:off x="7352634" y="793694"/>
              <a:ext cx="734015" cy="85383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2400" dirty="0">
                <a:solidFill>
                  <a:schemeClr val="tx1"/>
                </a:solidFill>
              </a:endParaRPr>
            </a:p>
          </p:txBody>
        </p:sp>
        <p:cxnSp>
          <p:nvCxnSpPr>
            <p:cNvPr id="92" name="Gerade Verbindung mit Pfeil 91"/>
            <p:cNvCxnSpPr>
              <a:endCxn id="91" idx="1"/>
            </p:cNvCxnSpPr>
            <p:nvPr/>
          </p:nvCxnSpPr>
          <p:spPr>
            <a:xfrm>
              <a:off x="6618914" y="1215854"/>
              <a:ext cx="733720" cy="475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mit Pfeil 92"/>
            <p:cNvCxnSpPr/>
            <p:nvPr/>
          </p:nvCxnSpPr>
          <p:spPr>
            <a:xfrm flipV="1">
              <a:off x="8088317" y="1220609"/>
              <a:ext cx="776436" cy="475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Google Shape;57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33211" y="3723455"/>
            <a:ext cx="1258875" cy="17746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6;p1"/>
          <p:cNvSpPr/>
          <p:nvPr/>
        </p:nvSpPr>
        <p:spPr>
          <a:xfrm>
            <a:off x="1662184" y="5765028"/>
            <a:ext cx="3230363" cy="855435"/>
          </a:xfrm>
          <a:prstGeom prst="wedgeRoundRectCallout">
            <a:avLst>
              <a:gd name="adj1" fmla="val 38827"/>
              <a:gd name="adj2" fmla="val -78950"/>
              <a:gd name="adj3" fmla="val 0"/>
            </a:avLst>
          </a:prstGeom>
          <a:solidFill>
            <a:srgbClr val="FFFF00"/>
          </a:solidFill>
          <a:ln w="9525" cap="flat" cmpd="sng">
            <a:solidFill>
              <a:srgbClr val="1581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-DE" sz="2400" b="0" i="0" u="none" strike="noStrike" cap="none" dirty="0" smtClea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0b0100=0b0001&lt;&lt;</a:t>
            </a:r>
            <a:r>
              <a:rPr lang="de-DE" sz="2400" dirty="0" smtClea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2400" b="0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Pfeil nach oben 8"/>
          <p:cNvSpPr/>
          <p:nvPr/>
        </p:nvSpPr>
        <p:spPr>
          <a:xfrm>
            <a:off x="6216146" y="6065113"/>
            <a:ext cx="1723502" cy="678930"/>
          </a:xfrm>
          <a:prstGeom prst="up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3600" dirty="0" smtClean="0">
                <a:solidFill>
                  <a:srgbClr val="FF0000"/>
                </a:solidFill>
              </a:rPr>
              <a:t>2</a:t>
            </a:r>
            <a:endParaRPr lang="de-DE" sz="3600" dirty="0">
              <a:solidFill>
                <a:srgbClr val="FF0000"/>
              </a:solidFill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6783095" y="1527871"/>
            <a:ext cx="612462" cy="798897"/>
            <a:chOff x="5217360" y="1273039"/>
            <a:chExt cx="612462" cy="798897"/>
          </a:xfrm>
        </p:grpSpPr>
        <p:grpSp>
          <p:nvGrpSpPr>
            <p:cNvPr id="81" name="Gruppieren 80"/>
            <p:cNvGrpSpPr/>
            <p:nvPr/>
          </p:nvGrpSpPr>
          <p:grpSpPr>
            <a:xfrm>
              <a:off x="5217360" y="1273039"/>
              <a:ext cx="589603" cy="798897"/>
              <a:chOff x="4523872" y="1039528"/>
              <a:chExt cx="589603" cy="798897"/>
            </a:xfrm>
          </p:grpSpPr>
          <p:cxnSp>
            <p:nvCxnSpPr>
              <p:cNvPr id="83" name="Gerader Verbinder 82"/>
              <p:cNvCxnSpPr/>
              <p:nvPr/>
            </p:nvCxnSpPr>
            <p:spPr>
              <a:xfrm flipH="1" flipV="1">
                <a:off x="4523874" y="1039528"/>
                <a:ext cx="589601" cy="399449"/>
              </a:xfrm>
              <a:prstGeom prst="line">
                <a:avLst/>
              </a:prstGeom>
              <a:ln w="22225"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Gerader Verbinder 83"/>
              <p:cNvCxnSpPr/>
              <p:nvPr/>
            </p:nvCxnSpPr>
            <p:spPr>
              <a:xfrm flipH="1" flipV="1">
                <a:off x="4523874" y="1309036"/>
                <a:ext cx="589601" cy="129941"/>
              </a:xfrm>
              <a:prstGeom prst="line">
                <a:avLst/>
              </a:prstGeom>
              <a:ln w="2222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Gerader Verbinder 84"/>
              <p:cNvCxnSpPr/>
              <p:nvPr/>
            </p:nvCxnSpPr>
            <p:spPr>
              <a:xfrm flipH="1">
                <a:off x="4523874" y="1438977"/>
                <a:ext cx="589601" cy="399448"/>
              </a:xfrm>
              <a:prstGeom prst="line">
                <a:avLst/>
              </a:prstGeom>
              <a:ln w="2222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Gerader Verbinder 85"/>
              <p:cNvCxnSpPr/>
              <p:nvPr/>
            </p:nvCxnSpPr>
            <p:spPr>
              <a:xfrm flipH="1">
                <a:off x="4523874" y="1438977"/>
                <a:ext cx="589601" cy="99861"/>
              </a:xfrm>
              <a:prstGeom prst="line">
                <a:avLst/>
              </a:prstGeom>
              <a:ln w="2222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Ellipse 86"/>
              <p:cNvSpPr/>
              <p:nvPr/>
            </p:nvSpPr>
            <p:spPr>
              <a:xfrm>
                <a:off x="4523874" y="1039528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88" name="Ellipse 87"/>
              <p:cNvSpPr/>
              <p:nvPr/>
            </p:nvSpPr>
            <p:spPr>
              <a:xfrm>
                <a:off x="4523874" y="128617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89" name="Ellipse 88"/>
              <p:cNvSpPr/>
              <p:nvPr/>
            </p:nvSpPr>
            <p:spPr>
              <a:xfrm>
                <a:off x="4523873" y="150996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90" name="Ellipse 89"/>
              <p:cNvSpPr/>
              <p:nvPr/>
            </p:nvSpPr>
            <p:spPr>
              <a:xfrm>
                <a:off x="4523872" y="179270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</p:grpSp>
        <p:sp>
          <p:nvSpPr>
            <p:cNvPr id="82" name="Ellipse 81"/>
            <p:cNvSpPr/>
            <p:nvPr/>
          </p:nvSpPr>
          <p:spPr>
            <a:xfrm>
              <a:off x="5784103" y="1649629"/>
              <a:ext cx="45719" cy="45719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6783095" y="2577516"/>
            <a:ext cx="612462" cy="798897"/>
            <a:chOff x="5217360" y="1273039"/>
            <a:chExt cx="612462" cy="798897"/>
          </a:xfrm>
        </p:grpSpPr>
        <p:grpSp>
          <p:nvGrpSpPr>
            <p:cNvPr id="71" name="Gruppieren 70"/>
            <p:cNvGrpSpPr/>
            <p:nvPr/>
          </p:nvGrpSpPr>
          <p:grpSpPr>
            <a:xfrm>
              <a:off x="5217360" y="1273039"/>
              <a:ext cx="589603" cy="798897"/>
              <a:chOff x="4523872" y="1039528"/>
              <a:chExt cx="589603" cy="798897"/>
            </a:xfrm>
          </p:grpSpPr>
          <p:cxnSp>
            <p:nvCxnSpPr>
              <p:cNvPr id="73" name="Gerader Verbinder 72"/>
              <p:cNvCxnSpPr/>
              <p:nvPr/>
            </p:nvCxnSpPr>
            <p:spPr>
              <a:xfrm flipH="1" flipV="1">
                <a:off x="4523874" y="1039528"/>
                <a:ext cx="589601" cy="399449"/>
              </a:xfrm>
              <a:prstGeom prst="line">
                <a:avLst/>
              </a:prstGeom>
              <a:ln w="22225"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Gerader Verbinder 73"/>
              <p:cNvCxnSpPr/>
              <p:nvPr/>
            </p:nvCxnSpPr>
            <p:spPr>
              <a:xfrm flipH="1" flipV="1">
                <a:off x="4523874" y="1309036"/>
                <a:ext cx="589601" cy="129941"/>
              </a:xfrm>
              <a:prstGeom prst="line">
                <a:avLst/>
              </a:prstGeom>
              <a:ln w="2222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Gerader Verbinder 74"/>
              <p:cNvCxnSpPr/>
              <p:nvPr/>
            </p:nvCxnSpPr>
            <p:spPr>
              <a:xfrm flipH="1">
                <a:off x="4523874" y="1438977"/>
                <a:ext cx="589601" cy="399448"/>
              </a:xfrm>
              <a:prstGeom prst="line">
                <a:avLst/>
              </a:prstGeom>
              <a:ln w="2222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Gerader Verbinder 75"/>
              <p:cNvCxnSpPr/>
              <p:nvPr/>
            </p:nvCxnSpPr>
            <p:spPr>
              <a:xfrm flipH="1">
                <a:off x="4523874" y="1438977"/>
                <a:ext cx="589601" cy="99861"/>
              </a:xfrm>
              <a:prstGeom prst="line">
                <a:avLst/>
              </a:prstGeom>
              <a:ln w="2222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Ellipse 76"/>
              <p:cNvSpPr/>
              <p:nvPr/>
            </p:nvSpPr>
            <p:spPr>
              <a:xfrm>
                <a:off x="4523874" y="1039528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78" name="Ellipse 77"/>
              <p:cNvSpPr/>
              <p:nvPr/>
            </p:nvSpPr>
            <p:spPr>
              <a:xfrm>
                <a:off x="4523874" y="128617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79" name="Ellipse 78"/>
              <p:cNvSpPr/>
              <p:nvPr/>
            </p:nvSpPr>
            <p:spPr>
              <a:xfrm>
                <a:off x="4523873" y="150996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80" name="Ellipse 79"/>
              <p:cNvSpPr/>
              <p:nvPr/>
            </p:nvSpPr>
            <p:spPr>
              <a:xfrm>
                <a:off x="4523872" y="179270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</p:grpSp>
        <p:sp>
          <p:nvSpPr>
            <p:cNvPr id="72" name="Ellipse 71"/>
            <p:cNvSpPr/>
            <p:nvPr/>
          </p:nvSpPr>
          <p:spPr>
            <a:xfrm>
              <a:off x="5784103" y="1649629"/>
              <a:ext cx="45719" cy="45719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6783095" y="3632076"/>
            <a:ext cx="612462" cy="798897"/>
            <a:chOff x="5217360" y="1273039"/>
            <a:chExt cx="612462" cy="798897"/>
          </a:xfrm>
        </p:grpSpPr>
        <p:grpSp>
          <p:nvGrpSpPr>
            <p:cNvPr id="61" name="Gruppieren 60"/>
            <p:cNvGrpSpPr/>
            <p:nvPr/>
          </p:nvGrpSpPr>
          <p:grpSpPr>
            <a:xfrm>
              <a:off x="5217360" y="1273039"/>
              <a:ext cx="589603" cy="798897"/>
              <a:chOff x="4523872" y="1039528"/>
              <a:chExt cx="589603" cy="798897"/>
            </a:xfrm>
          </p:grpSpPr>
          <p:cxnSp>
            <p:nvCxnSpPr>
              <p:cNvPr id="63" name="Gerader Verbinder 62"/>
              <p:cNvCxnSpPr/>
              <p:nvPr/>
            </p:nvCxnSpPr>
            <p:spPr>
              <a:xfrm flipH="1" flipV="1">
                <a:off x="4523874" y="1039528"/>
                <a:ext cx="589601" cy="399449"/>
              </a:xfrm>
              <a:prstGeom prst="line">
                <a:avLst/>
              </a:prstGeom>
              <a:ln w="22225"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Gerader Verbinder 63"/>
              <p:cNvCxnSpPr/>
              <p:nvPr/>
            </p:nvCxnSpPr>
            <p:spPr>
              <a:xfrm flipH="1" flipV="1">
                <a:off x="4523874" y="1309036"/>
                <a:ext cx="589601" cy="129941"/>
              </a:xfrm>
              <a:prstGeom prst="line">
                <a:avLst/>
              </a:prstGeom>
              <a:ln w="2222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Gerader Verbinder 64"/>
              <p:cNvCxnSpPr/>
              <p:nvPr/>
            </p:nvCxnSpPr>
            <p:spPr>
              <a:xfrm flipH="1">
                <a:off x="4523874" y="1438977"/>
                <a:ext cx="589601" cy="399448"/>
              </a:xfrm>
              <a:prstGeom prst="line">
                <a:avLst/>
              </a:prstGeom>
              <a:ln w="2222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Gerader Verbinder 65"/>
              <p:cNvCxnSpPr/>
              <p:nvPr/>
            </p:nvCxnSpPr>
            <p:spPr>
              <a:xfrm flipH="1">
                <a:off x="4523874" y="1438977"/>
                <a:ext cx="589601" cy="99861"/>
              </a:xfrm>
              <a:prstGeom prst="line">
                <a:avLst/>
              </a:prstGeom>
              <a:ln w="2222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Ellipse 66"/>
              <p:cNvSpPr/>
              <p:nvPr/>
            </p:nvSpPr>
            <p:spPr>
              <a:xfrm>
                <a:off x="4523874" y="1039528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68" name="Ellipse 67"/>
              <p:cNvSpPr/>
              <p:nvPr/>
            </p:nvSpPr>
            <p:spPr>
              <a:xfrm>
                <a:off x="4523874" y="128617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69" name="Ellipse 68"/>
              <p:cNvSpPr/>
              <p:nvPr/>
            </p:nvSpPr>
            <p:spPr>
              <a:xfrm>
                <a:off x="4523873" y="150996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70" name="Ellipse 69"/>
              <p:cNvSpPr/>
              <p:nvPr/>
            </p:nvSpPr>
            <p:spPr>
              <a:xfrm>
                <a:off x="4523872" y="179270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</p:grpSp>
        <p:sp>
          <p:nvSpPr>
            <p:cNvPr id="62" name="Ellipse 61"/>
            <p:cNvSpPr/>
            <p:nvPr/>
          </p:nvSpPr>
          <p:spPr>
            <a:xfrm>
              <a:off x="5784103" y="1649629"/>
              <a:ext cx="45719" cy="45719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6783095" y="4684841"/>
            <a:ext cx="612462" cy="798897"/>
            <a:chOff x="5217360" y="1273039"/>
            <a:chExt cx="612462" cy="798897"/>
          </a:xfrm>
        </p:grpSpPr>
        <p:grpSp>
          <p:nvGrpSpPr>
            <p:cNvPr id="51" name="Gruppieren 50"/>
            <p:cNvGrpSpPr/>
            <p:nvPr/>
          </p:nvGrpSpPr>
          <p:grpSpPr>
            <a:xfrm>
              <a:off x="5217360" y="1273039"/>
              <a:ext cx="589603" cy="798897"/>
              <a:chOff x="4523872" y="1039528"/>
              <a:chExt cx="589603" cy="798897"/>
            </a:xfrm>
          </p:grpSpPr>
          <p:cxnSp>
            <p:nvCxnSpPr>
              <p:cNvPr id="53" name="Gerader Verbinder 52"/>
              <p:cNvCxnSpPr/>
              <p:nvPr/>
            </p:nvCxnSpPr>
            <p:spPr>
              <a:xfrm flipH="1" flipV="1">
                <a:off x="4523874" y="1039528"/>
                <a:ext cx="589601" cy="399449"/>
              </a:xfrm>
              <a:prstGeom prst="line">
                <a:avLst/>
              </a:prstGeom>
              <a:ln w="22225"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Gerader Verbinder 53"/>
              <p:cNvCxnSpPr/>
              <p:nvPr/>
            </p:nvCxnSpPr>
            <p:spPr>
              <a:xfrm flipH="1" flipV="1">
                <a:off x="4523874" y="1309036"/>
                <a:ext cx="589601" cy="129941"/>
              </a:xfrm>
              <a:prstGeom prst="line">
                <a:avLst/>
              </a:prstGeom>
              <a:ln w="2222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rader Verbinder 54"/>
              <p:cNvCxnSpPr/>
              <p:nvPr/>
            </p:nvCxnSpPr>
            <p:spPr>
              <a:xfrm flipH="1">
                <a:off x="4523874" y="1438977"/>
                <a:ext cx="589601" cy="399448"/>
              </a:xfrm>
              <a:prstGeom prst="line">
                <a:avLst/>
              </a:prstGeom>
              <a:ln w="2222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Gerader Verbinder 55"/>
              <p:cNvCxnSpPr/>
              <p:nvPr/>
            </p:nvCxnSpPr>
            <p:spPr>
              <a:xfrm flipH="1">
                <a:off x="4523874" y="1438977"/>
                <a:ext cx="589601" cy="99861"/>
              </a:xfrm>
              <a:prstGeom prst="line">
                <a:avLst/>
              </a:prstGeom>
              <a:ln w="2222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Ellipse 56"/>
              <p:cNvSpPr/>
              <p:nvPr/>
            </p:nvSpPr>
            <p:spPr>
              <a:xfrm>
                <a:off x="4523874" y="1039528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58" name="Ellipse 57"/>
              <p:cNvSpPr/>
              <p:nvPr/>
            </p:nvSpPr>
            <p:spPr>
              <a:xfrm>
                <a:off x="4523874" y="128617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59" name="Ellipse 58"/>
              <p:cNvSpPr/>
              <p:nvPr/>
            </p:nvSpPr>
            <p:spPr>
              <a:xfrm>
                <a:off x="4523873" y="150996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60" name="Ellipse 59"/>
              <p:cNvSpPr/>
              <p:nvPr/>
            </p:nvSpPr>
            <p:spPr>
              <a:xfrm>
                <a:off x="4523872" y="179270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</p:grpSp>
        <p:sp>
          <p:nvSpPr>
            <p:cNvPr id="52" name="Ellipse 51"/>
            <p:cNvSpPr/>
            <p:nvPr/>
          </p:nvSpPr>
          <p:spPr>
            <a:xfrm>
              <a:off x="5784103" y="1649629"/>
              <a:ext cx="45719" cy="45719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</p:grpSp>
      <p:cxnSp>
        <p:nvCxnSpPr>
          <p:cNvPr id="14" name="Gerader Verbinder 13"/>
          <p:cNvCxnSpPr/>
          <p:nvPr/>
        </p:nvCxnSpPr>
        <p:spPr>
          <a:xfrm>
            <a:off x="6015815" y="1456615"/>
            <a:ext cx="0" cy="409302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5741495" y="1459439"/>
            <a:ext cx="0" cy="409302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>
            <a:off x="6303197" y="1455524"/>
            <a:ext cx="0" cy="409302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/>
          <p:cNvCxnSpPr/>
          <p:nvPr/>
        </p:nvCxnSpPr>
        <p:spPr>
          <a:xfrm>
            <a:off x="6581873" y="1455524"/>
            <a:ext cx="0" cy="409302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>
            <a:off x="5195673" y="1950180"/>
            <a:ext cx="556835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/>
          <p:cNvCxnSpPr/>
          <p:nvPr/>
        </p:nvCxnSpPr>
        <p:spPr>
          <a:xfrm>
            <a:off x="5176207" y="2978280"/>
            <a:ext cx="831156" cy="334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/>
          <p:cNvCxnSpPr/>
          <p:nvPr/>
        </p:nvCxnSpPr>
        <p:spPr>
          <a:xfrm>
            <a:off x="5193366" y="4028185"/>
            <a:ext cx="1118285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/>
          <p:cNvCxnSpPr/>
          <p:nvPr/>
        </p:nvCxnSpPr>
        <p:spPr>
          <a:xfrm>
            <a:off x="5176207" y="5073769"/>
            <a:ext cx="140566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>
            <a:endCxn id="87" idx="2"/>
          </p:cNvCxnSpPr>
          <p:nvPr/>
        </p:nvCxnSpPr>
        <p:spPr>
          <a:xfrm>
            <a:off x="5741495" y="1550730"/>
            <a:ext cx="1041602" cy="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/>
          <p:cNvCxnSpPr/>
          <p:nvPr/>
        </p:nvCxnSpPr>
        <p:spPr>
          <a:xfrm flipV="1">
            <a:off x="6015815" y="2599353"/>
            <a:ext cx="763056" cy="524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/>
          <p:cNvCxnSpPr/>
          <p:nvPr/>
        </p:nvCxnSpPr>
        <p:spPr>
          <a:xfrm>
            <a:off x="6311651" y="3652669"/>
            <a:ext cx="474672" cy="514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/>
          <p:cNvCxnSpPr/>
          <p:nvPr/>
        </p:nvCxnSpPr>
        <p:spPr>
          <a:xfrm>
            <a:off x="6581873" y="4705962"/>
            <a:ext cx="20445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uppieren 25"/>
          <p:cNvGrpSpPr/>
          <p:nvPr/>
        </p:nvGrpSpPr>
        <p:grpSpPr>
          <a:xfrm>
            <a:off x="7372698" y="1927320"/>
            <a:ext cx="949626" cy="3162244"/>
            <a:chOff x="5806962" y="1672488"/>
            <a:chExt cx="2188039" cy="3162244"/>
          </a:xfrm>
        </p:grpSpPr>
        <p:cxnSp>
          <p:nvCxnSpPr>
            <p:cNvPr id="47" name="Gerader Verbinder 46"/>
            <p:cNvCxnSpPr/>
            <p:nvPr/>
          </p:nvCxnSpPr>
          <p:spPr>
            <a:xfrm>
              <a:off x="5829822" y="1672488"/>
              <a:ext cx="2165179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r Verbinder 47"/>
            <p:cNvCxnSpPr/>
            <p:nvPr/>
          </p:nvCxnSpPr>
          <p:spPr>
            <a:xfrm>
              <a:off x="5806962" y="2718221"/>
              <a:ext cx="2165179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r Verbinder 48"/>
            <p:cNvCxnSpPr/>
            <p:nvPr/>
          </p:nvCxnSpPr>
          <p:spPr>
            <a:xfrm>
              <a:off x="5829822" y="3773353"/>
              <a:ext cx="2165179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r Verbinder 49"/>
            <p:cNvCxnSpPr/>
            <p:nvPr/>
          </p:nvCxnSpPr>
          <p:spPr>
            <a:xfrm>
              <a:off x="5829822" y="4834732"/>
              <a:ext cx="2165179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Gerader Verbinder 26"/>
          <p:cNvCxnSpPr/>
          <p:nvPr/>
        </p:nvCxnSpPr>
        <p:spPr>
          <a:xfrm>
            <a:off x="5752214" y="2843329"/>
            <a:ext cx="1041602" cy="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/>
          <p:cNvCxnSpPr/>
          <p:nvPr/>
        </p:nvCxnSpPr>
        <p:spPr>
          <a:xfrm flipV="1">
            <a:off x="6021656" y="3902350"/>
            <a:ext cx="763056" cy="524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/>
          <p:cNvCxnSpPr/>
          <p:nvPr/>
        </p:nvCxnSpPr>
        <p:spPr>
          <a:xfrm>
            <a:off x="6304512" y="4946638"/>
            <a:ext cx="474672" cy="514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/>
          <p:cNvCxnSpPr/>
          <p:nvPr/>
        </p:nvCxnSpPr>
        <p:spPr>
          <a:xfrm>
            <a:off x="5737268" y="4123669"/>
            <a:ext cx="1041602" cy="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/>
          <p:cNvCxnSpPr/>
          <p:nvPr/>
        </p:nvCxnSpPr>
        <p:spPr>
          <a:xfrm flipV="1">
            <a:off x="6020795" y="5180836"/>
            <a:ext cx="763056" cy="524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>
            <a:off x="5734363" y="5460878"/>
            <a:ext cx="1041602" cy="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114"/>
          <p:cNvSpPr txBox="1"/>
          <p:nvPr/>
        </p:nvSpPr>
        <p:spPr>
          <a:xfrm>
            <a:off x="2715353" y="3093672"/>
            <a:ext cx="1124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 smtClean="0"/>
              <a:t>0b0001</a:t>
            </a:r>
          </a:p>
        </p:txBody>
      </p:sp>
      <p:sp>
        <p:nvSpPr>
          <p:cNvPr id="34" name="Textfeld 115"/>
          <p:cNvSpPr txBox="1"/>
          <p:nvPr/>
        </p:nvSpPr>
        <p:spPr>
          <a:xfrm>
            <a:off x="5278359" y="156654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 smtClean="0"/>
              <a:t>1</a:t>
            </a:r>
          </a:p>
        </p:txBody>
      </p:sp>
      <p:sp>
        <p:nvSpPr>
          <p:cNvPr id="35" name="Textfeld 117"/>
          <p:cNvSpPr txBox="1"/>
          <p:nvPr/>
        </p:nvSpPr>
        <p:spPr>
          <a:xfrm>
            <a:off x="5304011" y="363207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/>
              <a:t>0</a:t>
            </a:r>
            <a:endParaRPr lang="de-DE" sz="2400" dirty="0" smtClean="0"/>
          </a:p>
        </p:txBody>
      </p:sp>
      <p:sp>
        <p:nvSpPr>
          <p:cNvPr id="36" name="Textfeld 118"/>
          <p:cNvSpPr txBox="1"/>
          <p:nvPr/>
        </p:nvSpPr>
        <p:spPr>
          <a:xfrm>
            <a:off x="5286468" y="468268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/>
              <a:t>0</a:t>
            </a:r>
            <a:endParaRPr lang="de-DE" sz="2400" dirty="0" smtClean="0"/>
          </a:p>
        </p:txBody>
      </p:sp>
      <p:sp>
        <p:nvSpPr>
          <p:cNvPr id="37" name="Textfeld 123"/>
          <p:cNvSpPr txBox="1"/>
          <p:nvPr/>
        </p:nvSpPr>
        <p:spPr>
          <a:xfrm>
            <a:off x="7766902" y="152787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/>
              <a:t>0</a:t>
            </a:r>
            <a:endParaRPr lang="de-DE" sz="2400" dirty="0" smtClean="0"/>
          </a:p>
        </p:txBody>
      </p:sp>
      <p:sp>
        <p:nvSpPr>
          <p:cNvPr id="38" name="Textfeld 124"/>
          <p:cNvSpPr txBox="1"/>
          <p:nvPr/>
        </p:nvSpPr>
        <p:spPr>
          <a:xfrm>
            <a:off x="5290828" y="257022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/>
              <a:t>0</a:t>
            </a:r>
            <a:endParaRPr lang="de-DE" sz="2400" dirty="0" smtClean="0"/>
          </a:p>
        </p:txBody>
      </p:sp>
      <p:sp>
        <p:nvSpPr>
          <p:cNvPr id="39" name="Textfeld 125"/>
          <p:cNvSpPr txBox="1"/>
          <p:nvPr/>
        </p:nvSpPr>
        <p:spPr>
          <a:xfrm>
            <a:off x="7766902" y="256598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/>
              <a:t>0</a:t>
            </a:r>
            <a:endParaRPr lang="de-DE" sz="2400" dirty="0" smtClean="0"/>
          </a:p>
        </p:txBody>
      </p:sp>
      <p:sp>
        <p:nvSpPr>
          <p:cNvPr id="40" name="Textfeld 126"/>
          <p:cNvSpPr txBox="1"/>
          <p:nvPr/>
        </p:nvSpPr>
        <p:spPr>
          <a:xfrm>
            <a:off x="7784321" y="361189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 smtClean="0"/>
              <a:t>1</a:t>
            </a:r>
          </a:p>
        </p:txBody>
      </p:sp>
      <p:sp>
        <p:nvSpPr>
          <p:cNvPr id="41" name="Textfeld 127"/>
          <p:cNvSpPr txBox="1"/>
          <p:nvPr/>
        </p:nvSpPr>
        <p:spPr>
          <a:xfrm>
            <a:off x="7757076" y="466938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/>
              <a:t>0</a:t>
            </a:r>
            <a:endParaRPr lang="de-DE" sz="2400" dirty="0" smtClean="0"/>
          </a:p>
        </p:txBody>
      </p:sp>
      <p:sp>
        <p:nvSpPr>
          <p:cNvPr id="42" name="Textfeld 128"/>
          <p:cNvSpPr txBox="1"/>
          <p:nvPr/>
        </p:nvSpPr>
        <p:spPr>
          <a:xfrm>
            <a:off x="9202242" y="3093850"/>
            <a:ext cx="1124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 smtClean="0"/>
              <a:t>0b0100</a:t>
            </a:r>
          </a:p>
        </p:txBody>
      </p:sp>
      <p:sp>
        <p:nvSpPr>
          <p:cNvPr id="43" name="Freihandform 42"/>
          <p:cNvSpPr/>
          <p:nvPr/>
        </p:nvSpPr>
        <p:spPr>
          <a:xfrm>
            <a:off x="6808295" y="1926878"/>
            <a:ext cx="1515291" cy="95794"/>
          </a:xfrm>
          <a:custGeom>
            <a:avLst/>
            <a:gdLst>
              <a:gd name="connsiteX0" fmla="*/ 0 w 1515291"/>
              <a:gd name="connsiteY0" fmla="*/ 95794 h 95794"/>
              <a:gd name="connsiteX1" fmla="*/ 566057 w 1515291"/>
              <a:gd name="connsiteY1" fmla="*/ 0 h 95794"/>
              <a:gd name="connsiteX2" fmla="*/ 1515291 w 1515291"/>
              <a:gd name="connsiteY2" fmla="*/ 0 h 95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5291" h="95794">
                <a:moveTo>
                  <a:pt x="0" y="95794"/>
                </a:moveTo>
                <a:lnTo>
                  <a:pt x="566057" y="0"/>
                </a:lnTo>
                <a:lnTo>
                  <a:pt x="1515291" y="0"/>
                </a:lnTo>
              </a:path>
            </a:pathLst>
          </a:cu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44" name="Freihandform 43"/>
          <p:cNvSpPr/>
          <p:nvPr/>
        </p:nvSpPr>
        <p:spPr>
          <a:xfrm>
            <a:off x="6815426" y="2967568"/>
            <a:ext cx="1515291" cy="95794"/>
          </a:xfrm>
          <a:custGeom>
            <a:avLst/>
            <a:gdLst>
              <a:gd name="connsiteX0" fmla="*/ 0 w 1515291"/>
              <a:gd name="connsiteY0" fmla="*/ 95794 h 95794"/>
              <a:gd name="connsiteX1" fmla="*/ 566057 w 1515291"/>
              <a:gd name="connsiteY1" fmla="*/ 0 h 95794"/>
              <a:gd name="connsiteX2" fmla="*/ 1515291 w 1515291"/>
              <a:gd name="connsiteY2" fmla="*/ 0 h 95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5291" h="95794">
                <a:moveTo>
                  <a:pt x="0" y="95794"/>
                </a:moveTo>
                <a:lnTo>
                  <a:pt x="566057" y="0"/>
                </a:lnTo>
                <a:lnTo>
                  <a:pt x="1515291" y="0"/>
                </a:lnTo>
              </a:path>
            </a:pathLst>
          </a:cu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45" name="Freihandform 44"/>
          <p:cNvSpPr/>
          <p:nvPr/>
        </p:nvSpPr>
        <p:spPr>
          <a:xfrm>
            <a:off x="5205918" y="1953003"/>
            <a:ext cx="3100251" cy="2177143"/>
          </a:xfrm>
          <a:custGeom>
            <a:avLst/>
            <a:gdLst>
              <a:gd name="connsiteX0" fmla="*/ 0 w 3100251"/>
              <a:gd name="connsiteY0" fmla="*/ 8709 h 2177143"/>
              <a:gd name="connsiteX1" fmla="*/ 531223 w 3100251"/>
              <a:gd name="connsiteY1" fmla="*/ 0 h 2177143"/>
              <a:gd name="connsiteX2" fmla="*/ 548640 w 3100251"/>
              <a:gd name="connsiteY2" fmla="*/ 2168435 h 2177143"/>
              <a:gd name="connsiteX3" fmla="*/ 1602377 w 3100251"/>
              <a:gd name="connsiteY3" fmla="*/ 2177143 h 2177143"/>
              <a:gd name="connsiteX4" fmla="*/ 2168434 w 3100251"/>
              <a:gd name="connsiteY4" fmla="*/ 2055223 h 2177143"/>
              <a:gd name="connsiteX5" fmla="*/ 3100251 w 3100251"/>
              <a:gd name="connsiteY5" fmla="*/ 2063932 h 217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00251" h="2177143">
                <a:moveTo>
                  <a:pt x="0" y="8709"/>
                </a:moveTo>
                <a:lnTo>
                  <a:pt x="531223" y="0"/>
                </a:lnTo>
                <a:lnTo>
                  <a:pt x="548640" y="2168435"/>
                </a:lnTo>
                <a:lnTo>
                  <a:pt x="1602377" y="2177143"/>
                </a:lnTo>
                <a:lnTo>
                  <a:pt x="2168434" y="2055223"/>
                </a:lnTo>
                <a:lnTo>
                  <a:pt x="3100251" y="2063932"/>
                </a:ln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46" name="Freihandform 45"/>
          <p:cNvSpPr/>
          <p:nvPr/>
        </p:nvSpPr>
        <p:spPr>
          <a:xfrm>
            <a:off x="5197209" y="2980615"/>
            <a:ext cx="3126377" cy="2220686"/>
          </a:xfrm>
          <a:custGeom>
            <a:avLst/>
            <a:gdLst>
              <a:gd name="connsiteX0" fmla="*/ 0 w 3126377"/>
              <a:gd name="connsiteY0" fmla="*/ 8708 h 2220686"/>
              <a:gd name="connsiteX1" fmla="*/ 818606 w 3126377"/>
              <a:gd name="connsiteY1" fmla="*/ 0 h 2220686"/>
              <a:gd name="connsiteX2" fmla="*/ 827315 w 3126377"/>
              <a:gd name="connsiteY2" fmla="*/ 2220686 h 2220686"/>
              <a:gd name="connsiteX3" fmla="*/ 1628503 w 3126377"/>
              <a:gd name="connsiteY3" fmla="*/ 2203268 h 2220686"/>
              <a:gd name="connsiteX4" fmla="*/ 2185852 w 3126377"/>
              <a:gd name="connsiteY4" fmla="*/ 2098766 h 2220686"/>
              <a:gd name="connsiteX5" fmla="*/ 3126377 w 3126377"/>
              <a:gd name="connsiteY5" fmla="*/ 2098766 h 222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6377" h="2220686">
                <a:moveTo>
                  <a:pt x="0" y="8708"/>
                </a:moveTo>
                <a:lnTo>
                  <a:pt x="818606" y="0"/>
                </a:lnTo>
                <a:lnTo>
                  <a:pt x="827315" y="2220686"/>
                </a:lnTo>
                <a:lnTo>
                  <a:pt x="1628503" y="2203268"/>
                </a:lnTo>
                <a:lnTo>
                  <a:pt x="2185852" y="2098766"/>
                </a:lnTo>
                <a:lnTo>
                  <a:pt x="3126377" y="2098766"/>
                </a:lnTo>
              </a:path>
            </a:pathLst>
          </a:cu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12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4481384" cy="599345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5" name="Textfeld 4"/>
          <p:cNvSpPr txBox="1"/>
          <p:nvPr/>
        </p:nvSpPr>
        <p:spPr>
          <a:xfrm>
            <a:off x="123567" y="449179"/>
            <a:ext cx="6458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smtClean="0"/>
              <a:t>STM32L152RET Mikrocontroller</a:t>
            </a:r>
            <a:endParaRPr lang="de-DE" sz="3600" dirty="0"/>
          </a:p>
        </p:txBody>
      </p:sp>
      <p:sp>
        <p:nvSpPr>
          <p:cNvPr id="6" name="Titel 1"/>
          <p:cNvSpPr>
            <a:spLocks noGrp="1"/>
          </p:cNvSpPr>
          <p:nvPr/>
        </p:nvSpPr>
        <p:spPr>
          <a:xfrm>
            <a:off x="429225" y="1266085"/>
            <a:ext cx="5700583" cy="4593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>
                <a:latin typeface="+mn-lt"/>
                <a:ea typeface="+mn-ea"/>
                <a:cs typeface="+mn-cs"/>
              </a:rPr>
              <a:t>STM32 Load-Store-Architektur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4670921" y="1725387"/>
            <a:ext cx="6976523" cy="3972064"/>
            <a:chOff x="2658365" y="779027"/>
            <a:chExt cx="6976523" cy="3972064"/>
          </a:xfrm>
        </p:grpSpPr>
        <p:sp>
          <p:nvSpPr>
            <p:cNvPr id="15" name="Rechteck 14"/>
            <p:cNvSpPr/>
            <p:nvPr/>
          </p:nvSpPr>
          <p:spPr>
            <a:xfrm>
              <a:off x="7352634" y="779027"/>
              <a:ext cx="1023314" cy="85383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Barrel-</a:t>
              </a:r>
            </a:p>
            <a:p>
              <a:pPr algn="ctr"/>
              <a:r>
                <a:rPr lang="de-DE" dirty="0" err="1" smtClean="0">
                  <a:solidFill>
                    <a:schemeClr val="tx1"/>
                  </a:solidFill>
                </a:rPr>
                <a:t>shifter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6" name="Freihandform 15"/>
            <p:cNvSpPr/>
            <p:nvPr/>
          </p:nvSpPr>
          <p:spPr>
            <a:xfrm>
              <a:off x="8642867" y="793565"/>
              <a:ext cx="798897" cy="2873532"/>
            </a:xfrm>
            <a:custGeom>
              <a:avLst/>
              <a:gdLst>
                <a:gd name="connsiteX0" fmla="*/ 28876 w 798897"/>
                <a:gd name="connsiteY0" fmla="*/ 0 h 1838426"/>
                <a:gd name="connsiteX1" fmla="*/ 798897 w 798897"/>
                <a:gd name="connsiteY1" fmla="*/ 442762 h 1838426"/>
                <a:gd name="connsiteX2" fmla="*/ 798897 w 798897"/>
                <a:gd name="connsiteY2" fmla="*/ 1491916 h 1838426"/>
                <a:gd name="connsiteX3" fmla="*/ 28876 w 798897"/>
                <a:gd name="connsiteY3" fmla="*/ 1838426 h 1838426"/>
                <a:gd name="connsiteX4" fmla="*/ 28876 w 798897"/>
                <a:gd name="connsiteY4" fmla="*/ 1395663 h 1838426"/>
                <a:gd name="connsiteX5" fmla="*/ 154004 w 798897"/>
                <a:gd name="connsiteY5" fmla="*/ 1376413 h 1838426"/>
                <a:gd name="connsiteX6" fmla="*/ 144379 w 798897"/>
                <a:gd name="connsiteY6" fmla="*/ 548640 h 1838426"/>
                <a:gd name="connsiteX7" fmla="*/ 0 w 798897"/>
                <a:gd name="connsiteY7" fmla="*/ 539015 h 1838426"/>
                <a:gd name="connsiteX8" fmla="*/ 28876 w 798897"/>
                <a:gd name="connsiteY8" fmla="*/ 0 h 1838426"/>
                <a:gd name="connsiteX0" fmla="*/ 19251 w 798897"/>
                <a:gd name="connsiteY0" fmla="*/ 0 h 1838426"/>
                <a:gd name="connsiteX1" fmla="*/ 798897 w 798897"/>
                <a:gd name="connsiteY1" fmla="*/ 442762 h 1838426"/>
                <a:gd name="connsiteX2" fmla="*/ 798897 w 798897"/>
                <a:gd name="connsiteY2" fmla="*/ 1491916 h 1838426"/>
                <a:gd name="connsiteX3" fmla="*/ 28876 w 798897"/>
                <a:gd name="connsiteY3" fmla="*/ 1838426 h 1838426"/>
                <a:gd name="connsiteX4" fmla="*/ 28876 w 798897"/>
                <a:gd name="connsiteY4" fmla="*/ 1395663 h 1838426"/>
                <a:gd name="connsiteX5" fmla="*/ 154004 w 798897"/>
                <a:gd name="connsiteY5" fmla="*/ 1376413 h 1838426"/>
                <a:gd name="connsiteX6" fmla="*/ 144379 w 798897"/>
                <a:gd name="connsiteY6" fmla="*/ 548640 h 1838426"/>
                <a:gd name="connsiteX7" fmla="*/ 0 w 798897"/>
                <a:gd name="connsiteY7" fmla="*/ 539015 h 1838426"/>
                <a:gd name="connsiteX8" fmla="*/ 19251 w 798897"/>
                <a:gd name="connsiteY8" fmla="*/ 0 h 1838426"/>
                <a:gd name="connsiteX0" fmla="*/ 9626 w 798897"/>
                <a:gd name="connsiteY0" fmla="*/ 0 h 1808143"/>
                <a:gd name="connsiteX1" fmla="*/ 798897 w 798897"/>
                <a:gd name="connsiteY1" fmla="*/ 412479 h 1808143"/>
                <a:gd name="connsiteX2" fmla="*/ 798897 w 798897"/>
                <a:gd name="connsiteY2" fmla="*/ 1461633 h 1808143"/>
                <a:gd name="connsiteX3" fmla="*/ 28876 w 798897"/>
                <a:gd name="connsiteY3" fmla="*/ 1808143 h 1808143"/>
                <a:gd name="connsiteX4" fmla="*/ 28876 w 798897"/>
                <a:gd name="connsiteY4" fmla="*/ 1365380 h 1808143"/>
                <a:gd name="connsiteX5" fmla="*/ 154004 w 798897"/>
                <a:gd name="connsiteY5" fmla="*/ 1346130 h 1808143"/>
                <a:gd name="connsiteX6" fmla="*/ 144379 w 798897"/>
                <a:gd name="connsiteY6" fmla="*/ 518357 h 1808143"/>
                <a:gd name="connsiteX7" fmla="*/ 0 w 798897"/>
                <a:gd name="connsiteY7" fmla="*/ 508732 h 1808143"/>
                <a:gd name="connsiteX8" fmla="*/ 9626 w 798897"/>
                <a:gd name="connsiteY8" fmla="*/ 0 h 180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8897" h="1808143">
                  <a:moveTo>
                    <a:pt x="9626" y="0"/>
                  </a:moveTo>
                  <a:lnTo>
                    <a:pt x="798897" y="412479"/>
                  </a:lnTo>
                  <a:lnTo>
                    <a:pt x="798897" y="1461633"/>
                  </a:lnTo>
                  <a:lnTo>
                    <a:pt x="28876" y="1808143"/>
                  </a:lnTo>
                  <a:lnTo>
                    <a:pt x="28876" y="1365380"/>
                  </a:lnTo>
                  <a:lnTo>
                    <a:pt x="154004" y="1346130"/>
                  </a:lnTo>
                  <a:lnTo>
                    <a:pt x="144379" y="518357"/>
                  </a:lnTo>
                  <a:lnTo>
                    <a:pt x="0" y="508732"/>
                  </a:lnTo>
                  <a:lnTo>
                    <a:pt x="9626" y="0"/>
                  </a:lnTo>
                  <a:close/>
                </a:path>
              </a:pathLst>
            </a:custGeom>
            <a:solidFill>
              <a:schemeClr val="bg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ALU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grpSp>
          <p:nvGrpSpPr>
            <p:cNvPr id="17" name="Gruppieren 16"/>
            <p:cNvGrpSpPr/>
            <p:nvPr/>
          </p:nvGrpSpPr>
          <p:grpSpPr>
            <a:xfrm>
              <a:off x="2658365" y="1087964"/>
              <a:ext cx="6976523" cy="3663127"/>
              <a:chOff x="2658365" y="1087964"/>
              <a:chExt cx="6976523" cy="3663127"/>
            </a:xfrm>
          </p:grpSpPr>
          <p:sp>
            <p:nvSpPr>
              <p:cNvPr id="18" name="Rechteck 17"/>
              <p:cNvSpPr/>
              <p:nvPr/>
            </p:nvSpPr>
            <p:spPr>
              <a:xfrm>
                <a:off x="6549611" y="1878790"/>
                <a:ext cx="1023314" cy="85383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dirty="0" smtClean="0">
                    <a:solidFill>
                      <a:schemeClr val="tx1"/>
                    </a:solidFill>
                  </a:rPr>
                  <a:t>MUL</a:t>
                </a:r>
              </a:p>
              <a:p>
                <a:pPr algn="ctr"/>
                <a:r>
                  <a:rPr lang="de-DE" dirty="0" smtClean="0">
                    <a:solidFill>
                      <a:schemeClr val="tx1"/>
                    </a:solidFill>
                  </a:rPr>
                  <a:t>DIV</a:t>
                </a:r>
                <a:endParaRPr lang="de-DE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Gerade Verbindung mit Pfeil 18"/>
              <p:cNvCxnSpPr>
                <a:stCxn id="35" idx="3"/>
                <a:endCxn id="15" idx="1"/>
              </p:cNvCxnSpPr>
              <p:nvPr/>
            </p:nvCxnSpPr>
            <p:spPr>
              <a:xfrm>
                <a:off x="6356486" y="1205942"/>
                <a:ext cx="996148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Gerade Verbindung mit Pfeil 19"/>
              <p:cNvCxnSpPr/>
              <p:nvPr/>
            </p:nvCxnSpPr>
            <p:spPr>
              <a:xfrm flipV="1">
                <a:off x="8375948" y="1220609"/>
                <a:ext cx="266919" cy="1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Gerade Verbindung mit Pfeil 20"/>
              <p:cNvCxnSpPr/>
              <p:nvPr/>
            </p:nvCxnSpPr>
            <p:spPr>
              <a:xfrm flipV="1">
                <a:off x="5784782" y="3348183"/>
                <a:ext cx="2858085" cy="25278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Freihandform 21"/>
              <p:cNvSpPr/>
              <p:nvPr/>
            </p:nvSpPr>
            <p:spPr>
              <a:xfrm>
                <a:off x="5813658" y="2281187"/>
                <a:ext cx="3821230" cy="2348565"/>
              </a:xfrm>
              <a:custGeom>
                <a:avLst/>
                <a:gdLst>
                  <a:gd name="connsiteX0" fmla="*/ 4543124 w 4803006"/>
                  <a:gd name="connsiteY0" fmla="*/ 0 h 2348565"/>
                  <a:gd name="connsiteX1" fmla="*/ 4803006 w 4803006"/>
                  <a:gd name="connsiteY1" fmla="*/ 0 h 2348565"/>
                  <a:gd name="connsiteX2" fmla="*/ 4803006 w 4803006"/>
                  <a:gd name="connsiteY2" fmla="*/ 2348565 h 2348565"/>
                  <a:gd name="connsiteX3" fmla="*/ 0 w 4803006"/>
                  <a:gd name="connsiteY3" fmla="*/ 2348565 h 2348565"/>
                  <a:gd name="connsiteX4" fmla="*/ 0 w 4803006"/>
                  <a:gd name="connsiteY4" fmla="*/ 1722922 h 2348565"/>
                  <a:gd name="connsiteX0" fmla="*/ 4733897 w 4993779"/>
                  <a:gd name="connsiteY0" fmla="*/ 0 h 2348565"/>
                  <a:gd name="connsiteX1" fmla="*/ 4993779 w 4993779"/>
                  <a:gd name="connsiteY1" fmla="*/ 0 h 2348565"/>
                  <a:gd name="connsiteX2" fmla="*/ 4993779 w 4993779"/>
                  <a:gd name="connsiteY2" fmla="*/ 2348565 h 2348565"/>
                  <a:gd name="connsiteX3" fmla="*/ 190773 w 4993779"/>
                  <a:gd name="connsiteY3" fmla="*/ 2348565 h 2348565"/>
                  <a:gd name="connsiteX4" fmla="*/ 0 w 4993779"/>
                  <a:gd name="connsiteY4" fmla="*/ 2338939 h 2348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3779" h="2348565">
                    <a:moveTo>
                      <a:pt x="4733897" y="0"/>
                    </a:moveTo>
                    <a:lnTo>
                      <a:pt x="4993779" y="0"/>
                    </a:lnTo>
                    <a:lnTo>
                      <a:pt x="4993779" y="2348565"/>
                    </a:lnTo>
                    <a:lnTo>
                      <a:pt x="190773" y="2348565"/>
                    </a:lnTo>
                    <a:lnTo>
                      <a:pt x="0" y="2338939"/>
                    </a:lnTo>
                  </a:path>
                </a:pathLst>
              </a:custGeom>
              <a:noFill/>
              <a:ln w="50800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cxnSp>
            <p:nvCxnSpPr>
              <p:cNvPr id="23" name="Gerade Verbindung mit Pfeil 22"/>
              <p:cNvCxnSpPr>
                <a:endCxn id="18" idx="0"/>
              </p:cNvCxnSpPr>
              <p:nvPr/>
            </p:nvCxnSpPr>
            <p:spPr>
              <a:xfrm>
                <a:off x="7061268" y="1234992"/>
                <a:ext cx="0" cy="64379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 Verbindung mit Pfeil 23"/>
              <p:cNvCxnSpPr/>
              <p:nvPr/>
            </p:nvCxnSpPr>
            <p:spPr>
              <a:xfrm>
                <a:off x="7083469" y="2704385"/>
                <a:ext cx="0" cy="64379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" name="Gruppieren 24"/>
              <p:cNvGrpSpPr/>
              <p:nvPr/>
            </p:nvGrpSpPr>
            <p:grpSpPr>
              <a:xfrm>
                <a:off x="4736353" y="1087964"/>
                <a:ext cx="1620157" cy="3659766"/>
                <a:chOff x="4736334" y="1087964"/>
                <a:chExt cx="1061630" cy="3659766"/>
              </a:xfrm>
            </p:grpSpPr>
            <p:sp>
              <p:nvSpPr>
                <p:cNvPr id="34" name="Rechteck 33"/>
                <p:cNvSpPr/>
                <p:nvPr/>
              </p:nvSpPr>
              <p:spPr>
                <a:xfrm>
                  <a:off x="4748806" y="1516964"/>
                  <a:ext cx="1049153" cy="3212074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endParaRPr lang="de-DE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" name="Rechteck 34"/>
                <p:cNvSpPr/>
                <p:nvPr/>
              </p:nvSpPr>
              <p:spPr>
                <a:xfrm>
                  <a:off x="4743725" y="1087964"/>
                  <a:ext cx="1054239" cy="235956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r>
                    <a:rPr lang="de-DE" dirty="0" smtClean="0">
                      <a:solidFill>
                        <a:schemeClr val="tx1"/>
                      </a:solidFill>
                    </a:rPr>
                    <a:t>R0</a:t>
                  </a:r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6" name="Rechteck 35"/>
                <p:cNvSpPr/>
                <p:nvPr/>
              </p:nvSpPr>
              <p:spPr>
                <a:xfrm>
                  <a:off x="4743724" y="1303799"/>
                  <a:ext cx="1054239" cy="235956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r>
                    <a:rPr lang="de-DE" dirty="0" smtClean="0">
                      <a:solidFill>
                        <a:schemeClr val="tx1"/>
                      </a:solidFill>
                    </a:rPr>
                    <a:t>R1</a:t>
                  </a:r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7" name="Rechteck 36"/>
                <p:cNvSpPr/>
                <p:nvPr/>
              </p:nvSpPr>
              <p:spPr>
                <a:xfrm>
                  <a:off x="4743723" y="1542122"/>
                  <a:ext cx="1054239" cy="235956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r>
                    <a:rPr lang="de-DE" dirty="0" smtClean="0">
                      <a:solidFill>
                        <a:schemeClr val="tx1"/>
                      </a:solidFill>
                    </a:rPr>
                    <a:t>R2</a:t>
                  </a:r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" name="Rechteck 37"/>
                <p:cNvSpPr/>
                <p:nvPr/>
              </p:nvSpPr>
              <p:spPr>
                <a:xfrm>
                  <a:off x="4743723" y="1778841"/>
                  <a:ext cx="1054239" cy="235956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r>
                    <a:rPr lang="de-DE" dirty="0" smtClean="0">
                      <a:solidFill>
                        <a:schemeClr val="tx1"/>
                      </a:solidFill>
                    </a:rPr>
                    <a:t>R3</a:t>
                  </a:r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" name="Rechteck 38"/>
                <p:cNvSpPr/>
                <p:nvPr/>
              </p:nvSpPr>
              <p:spPr>
                <a:xfrm>
                  <a:off x="4743725" y="1994375"/>
                  <a:ext cx="1054239" cy="235956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r>
                    <a:rPr lang="de-DE" dirty="0" smtClean="0">
                      <a:solidFill>
                        <a:schemeClr val="tx1"/>
                      </a:solidFill>
                    </a:rPr>
                    <a:t>R4</a:t>
                  </a:r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" name="Rechteck 39"/>
                <p:cNvSpPr/>
                <p:nvPr/>
              </p:nvSpPr>
              <p:spPr>
                <a:xfrm>
                  <a:off x="4743724" y="2210210"/>
                  <a:ext cx="1054239" cy="235956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r>
                    <a:rPr lang="de-DE" dirty="0" smtClean="0">
                      <a:solidFill>
                        <a:schemeClr val="tx1"/>
                      </a:solidFill>
                    </a:rPr>
                    <a:t>R5</a:t>
                  </a:r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" name="Rechteck 40"/>
                <p:cNvSpPr/>
                <p:nvPr/>
              </p:nvSpPr>
              <p:spPr>
                <a:xfrm>
                  <a:off x="4743723" y="2448533"/>
                  <a:ext cx="1054239" cy="235956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r>
                    <a:rPr lang="de-DE" dirty="0" smtClean="0">
                      <a:solidFill>
                        <a:schemeClr val="tx1"/>
                      </a:solidFill>
                    </a:rPr>
                    <a:t>R6</a:t>
                  </a:r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" name="Rechteck 41"/>
                <p:cNvSpPr/>
                <p:nvPr/>
              </p:nvSpPr>
              <p:spPr>
                <a:xfrm>
                  <a:off x="4743723" y="2685252"/>
                  <a:ext cx="1054239" cy="235956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r>
                    <a:rPr lang="de-DE" dirty="0" smtClean="0">
                      <a:solidFill>
                        <a:schemeClr val="tx1"/>
                      </a:solidFill>
                    </a:rPr>
                    <a:t>R7</a:t>
                  </a:r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" name="Rechteck 42"/>
                <p:cNvSpPr/>
                <p:nvPr/>
              </p:nvSpPr>
              <p:spPr>
                <a:xfrm>
                  <a:off x="4743722" y="2896392"/>
                  <a:ext cx="1054239" cy="235956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r>
                    <a:rPr lang="de-DE" dirty="0" smtClean="0">
                      <a:solidFill>
                        <a:schemeClr val="tx1"/>
                      </a:solidFill>
                    </a:rPr>
                    <a:t>R8</a:t>
                  </a:r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" name="Rechteck 43"/>
                <p:cNvSpPr/>
                <p:nvPr/>
              </p:nvSpPr>
              <p:spPr>
                <a:xfrm>
                  <a:off x="4743721" y="3112227"/>
                  <a:ext cx="1054239" cy="235956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r>
                    <a:rPr lang="de-DE" dirty="0" smtClean="0">
                      <a:solidFill>
                        <a:schemeClr val="tx1"/>
                      </a:solidFill>
                    </a:rPr>
                    <a:t>R9</a:t>
                  </a:r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" name="Rechteck 44"/>
                <p:cNvSpPr/>
                <p:nvPr/>
              </p:nvSpPr>
              <p:spPr>
                <a:xfrm>
                  <a:off x="4743720" y="3350550"/>
                  <a:ext cx="1054239" cy="235956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r>
                    <a:rPr lang="de-DE" dirty="0" smtClean="0">
                      <a:solidFill>
                        <a:schemeClr val="tx1"/>
                      </a:solidFill>
                    </a:rPr>
                    <a:t>R10</a:t>
                  </a:r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" name="Rechteck 45"/>
                <p:cNvSpPr/>
                <p:nvPr/>
              </p:nvSpPr>
              <p:spPr>
                <a:xfrm>
                  <a:off x="4743720" y="3587269"/>
                  <a:ext cx="1054239" cy="235956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r>
                    <a:rPr lang="de-DE" dirty="0" smtClean="0">
                      <a:solidFill>
                        <a:schemeClr val="tx1"/>
                      </a:solidFill>
                    </a:rPr>
                    <a:t>R11</a:t>
                  </a:r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" name="Rechteck 46"/>
                <p:cNvSpPr/>
                <p:nvPr/>
              </p:nvSpPr>
              <p:spPr>
                <a:xfrm>
                  <a:off x="4736336" y="3820897"/>
                  <a:ext cx="1054239" cy="235956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r>
                    <a:rPr lang="de-DE" dirty="0" smtClean="0">
                      <a:solidFill>
                        <a:schemeClr val="tx1"/>
                      </a:solidFill>
                    </a:rPr>
                    <a:t>R12</a:t>
                  </a:r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" name="Rechteck 47"/>
                <p:cNvSpPr/>
                <p:nvPr/>
              </p:nvSpPr>
              <p:spPr>
                <a:xfrm>
                  <a:off x="4736335" y="4036732"/>
                  <a:ext cx="1054239" cy="235956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r>
                    <a:rPr lang="de-DE" dirty="0" smtClean="0">
                      <a:solidFill>
                        <a:schemeClr val="tx1"/>
                      </a:solidFill>
                    </a:rPr>
                    <a:t>R13</a:t>
                  </a:r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" name="Rechteck 48"/>
                <p:cNvSpPr/>
                <p:nvPr/>
              </p:nvSpPr>
              <p:spPr>
                <a:xfrm>
                  <a:off x="4736334" y="4275055"/>
                  <a:ext cx="1054239" cy="235956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r>
                    <a:rPr lang="de-DE" dirty="0" smtClean="0">
                      <a:solidFill>
                        <a:schemeClr val="tx1"/>
                      </a:solidFill>
                    </a:rPr>
                    <a:t>R14</a:t>
                  </a:r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" name="Rechteck 49"/>
                <p:cNvSpPr/>
                <p:nvPr/>
              </p:nvSpPr>
              <p:spPr>
                <a:xfrm>
                  <a:off x="4736334" y="4511774"/>
                  <a:ext cx="1054239" cy="235956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/>
                  <a:r>
                    <a:rPr lang="de-DE" dirty="0" smtClean="0">
                      <a:solidFill>
                        <a:schemeClr val="tx1"/>
                      </a:solidFill>
                    </a:rPr>
                    <a:t>R15</a:t>
                  </a:r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6" name="Rechteck 25"/>
              <p:cNvSpPr/>
              <p:nvPr/>
            </p:nvSpPr>
            <p:spPr>
              <a:xfrm>
                <a:off x="8290366" y="3889146"/>
                <a:ext cx="1054239" cy="23595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dirty="0" smtClean="0">
                    <a:solidFill>
                      <a:schemeClr val="tx1"/>
                    </a:solidFill>
                  </a:rPr>
                  <a:t>PSR</a:t>
                </a:r>
                <a:endParaRPr lang="de-DE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7" name="Gruppieren 26"/>
              <p:cNvGrpSpPr/>
              <p:nvPr/>
            </p:nvGrpSpPr>
            <p:grpSpPr>
              <a:xfrm>
                <a:off x="2658365" y="1091325"/>
                <a:ext cx="1266985" cy="3659766"/>
                <a:chOff x="2891874" y="1087964"/>
                <a:chExt cx="1266985" cy="3055668"/>
              </a:xfrm>
            </p:grpSpPr>
            <p:sp>
              <p:nvSpPr>
                <p:cNvPr id="31" name="Rechteck 30"/>
                <p:cNvSpPr/>
                <p:nvPr/>
              </p:nvSpPr>
              <p:spPr>
                <a:xfrm>
                  <a:off x="2891874" y="1087964"/>
                  <a:ext cx="1265762" cy="840304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de-DE" dirty="0" smtClean="0">
                      <a:solidFill>
                        <a:schemeClr val="tx1"/>
                      </a:solidFill>
                    </a:rPr>
                    <a:t>RAM</a:t>
                  </a:r>
                </a:p>
                <a:p>
                  <a:pPr algn="ctr"/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" name="Rechteck 31"/>
                <p:cNvSpPr/>
                <p:nvPr/>
              </p:nvSpPr>
              <p:spPr>
                <a:xfrm>
                  <a:off x="2891874" y="2195646"/>
                  <a:ext cx="1266985" cy="840304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de-DE" dirty="0" smtClean="0">
                      <a:solidFill>
                        <a:schemeClr val="tx1"/>
                      </a:solidFill>
                    </a:rPr>
                    <a:t>Peripherie</a:t>
                  </a:r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" name="Rechteck 32"/>
                <p:cNvSpPr/>
                <p:nvPr/>
              </p:nvSpPr>
              <p:spPr>
                <a:xfrm>
                  <a:off x="2891874" y="3303328"/>
                  <a:ext cx="1265762" cy="840304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de-DE" dirty="0" smtClean="0">
                      <a:solidFill>
                        <a:schemeClr val="tx1"/>
                      </a:solidFill>
                    </a:rPr>
                    <a:t>ROM</a:t>
                  </a:r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8" name="Pfeil nach rechts 27"/>
              <p:cNvSpPr/>
              <p:nvPr/>
            </p:nvSpPr>
            <p:spPr>
              <a:xfrm>
                <a:off x="3932737" y="3877722"/>
                <a:ext cx="810983" cy="755270"/>
              </a:xfrm>
              <a:prstGeom prst="rightArrow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29" name="Pfeil nach links und rechts 28"/>
              <p:cNvSpPr/>
              <p:nvPr/>
            </p:nvSpPr>
            <p:spPr>
              <a:xfrm>
                <a:off x="3924123" y="2598766"/>
                <a:ext cx="819593" cy="670455"/>
              </a:xfrm>
              <a:prstGeom prst="leftRightArrow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30" name="Pfeil nach links und rechts 29"/>
              <p:cNvSpPr/>
              <p:nvPr/>
            </p:nvSpPr>
            <p:spPr>
              <a:xfrm>
                <a:off x="3932737" y="1238622"/>
                <a:ext cx="810979" cy="670455"/>
              </a:xfrm>
              <a:prstGeom prst="leftRightArrow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</p:grpSp>
      </p:grpSp>
      <p:sp>
        <p:nvSpPr>
          <p:cNvPr id="8" name="Vertikaler Bildlauf 7"/>
          <p:cNvSpPr/>
          <p:nvPr/>
        </p:nvSpPr>
        <p:spPr>
          <a:xfrm>
            <a:off x="625923" y="2034324"/>
            <a:ext cx="3533342" cy="3659766"/>
          </a:xfrm>
          <a:prstGeom prst="verticalScroll">
            <a:avLst>
              <a:gd name="adj" fmla="val 5962"/>
            </a:avLst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 smtClean="0">
                <a:solidFill>
                  <a:srgbClr val="FF0000"/>
                </a:solidFill>
              </a:rPr>
              <a:t>main</a:t>
            </a:r>
            <a:r>
              <a:rPr lang="de-DE" dirty="0" smtClean="0">
                <a:solidFill>
                  <a:srgbClr val="FF0000"/>
                </a:solidFill>
              </a:rPr>
              <a:t>:</a:t>
            </a:r>
            <a:br>
              <a:rPr lang="de-DE" dirty="0" smtClean="0">
                <a:solidFill>
                  <a:srgbClr val="FF0000"/>
                </a:solidFill>
              </a:rPr>
            </a:br>
            <a:r>
              <a:rPr lang="de-DE" dirty="0" smtClean="0">
                <a:solidFill>
                  <a:srgbClr val="FF0000"/>
                </a:solidFill>
              </a:rPr>
              <a:t>	</a:t>
            </a:r>
            <a:r>
              <a:rPr lang="de-DE" dirty="0" err="1" smtClean="0">
                <a:solidFill>
                  <a:srgbClr val="FF0000"/>
                </a:solidFill>
              </a:rPr>
              <a:t>ldr</a:t>
            </a:r>
            <a:r>
              <a:rPr lang="de-DE" dirty="0" smtClean="0">
                <a:solidFill>
                  <a:srgbClr val="FF0000"/>
                </a:solidFill>
              </a:rPr>
              <a:t> R0,=GPIOB</a:t>
            </a:r>
          </a:p>
          <a:p>
            <a:r>
              <a:rPr lang="de-DE" dirty="0">
                <a:solidFill>
                  <a:srgbClr val="FF0000"/>
                </a:solidFill>
              </a:rPr>
              <a:t>	</a:t>
            </a:r>
            <a:r>
              <a:rPr lang="de-DE" dirty="0" err="1" smtClean="0">
                <a:solidFill>
                  <a:srgbClr val="FF0000"/>
                </a:solidFill>
              </a:rPr>
              <a:t>ldr</a:t>
            </a:r>
            <a:r>
              <a:rPr lang="de-DE" dirty="0" smtClean="0">
                <a:solidFill>
                  <a:srgbClr val="FF0000"/>
                </a:solidFill>
              </a:rPr>
              <a:t> R1,=</a:t>
            </a:r>
            <a:r>
              <a:rPr lang="de-DE" dirty="0" err="1" smtClean="0">
                <a:solidFill>
                  <a:srgbClr val="FF0000"/>
                </a:solidFill>
              </a:rPr>
              <a:t>OpAdr</a:t>
            </a:r>
            <a:r>
              <a:rPr lang="de-DE" dirty="0">
                <a:solidFill>
                  <a:srgbClr val="FF0000"/>
                </a:solidFill>
              </a:rPr>
              <a:t/>
            </a:r>
            <a:br>
              <a:rPr lang="de-DE" dirty="0">
                <a:solidFill>
                  <a:srgbClr val="FF0000"/>
                </a:solidFill>
              </a:rPr>
            </a:br>
            <a:r>
              <a:rPr lang="de-DE" dirty="0" smtClean="0">
                <a:solidFill>
                  <a:srgbClr val="FF0000"/>
                </a:solidFill>
              </a:rPr>
              <a:t>	</a:t>
            </a:r>
            <a:r>
              <a:rPr lang="de-DE" dirty="0" err="1" smtClean="0">
                <a:solidFill>
                  <a:srgbClr val="FF0000"/>
                </a:solidFill>
              </a:rPr>
              <a:t>ldr</a:t>
            </a:r>
            <a:r>
              <a:rPr lang="de-DE" dirty="0" smtClean="0">
                <a:solidFill>
                  <a:srgbClr val="FF0000"/>
                </a:solidFill>
              </a:rPr>
              <a:t> R2,=GPOIC</a:t>
            </a:r>
          </a:p>
          <a:p>
            <a:r>
              <a:rPr lang="de-DE" dirty="0">
                <a:solidFill>
                  <a:srgbClr val="FF0000"/>
                </a:solidFill>
              </a:rPr>
              <a:t>	</a:t>
            </a:r>
            <a:r>
              <a:rPr lang="de-DE" dirty="0" err="1" smtClean="0">
                <a:solidFill>
                  <a:srgbClr val="FF0000"/>
                </a:solidFill>
              </a:rPr>
              <a:t>ldr</a:t>
            </a:r>
            <a:r>
              <a:rPr lang="de-DE" dirty="0" smtClean="0">
                <a:solidFill>
                  <a:srgbClr val="FF0000"/>
                </a:solidFill>
              </a:rPr>
              <a:t> R3,[R0,IDR] 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9" name="Textfeld 48"/>
          <p:cNvSpPr txBox="1"/>
          <p:nvPr/>
        </p:nvSpPr>
        <p:spPr>
          <a:xfrm>
            <a:off x="6744929" y="1964928"/>
            <a:ext cx="919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rgbClr val="FF0000"/>
                </a:solidFill>
              </a:rPr>
              <a:t>GPIOB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0" name="Textfeld 14"/>
          <p:cNvSpPr txBox="1"/>
          <p:nvPr/>
        </p:nvSpPr>
        <p:spPr>
          <a:xfrm>
            <a:off x="6744922" y="2179466"/>
            <a:ext cx="913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>
                <a:solidFill>
                  <a:srgbClr val="FF0000"/>
                </a:solidFill>
              </a:rPr>
              <a:t>OpAdr</a:t>
            </a:r>
            <a:endParaRPr lang="de-DE" dirty="0"/>
          </a:p>
        </p:txBody>
      </p:sp>
      <p:sp>
        <p:nvSpPr>
          <p:cNvPr id="11" name="Textfeld 15"/>
          <p:cNvSpPr txBox="1"/>
          <p:nvPr/>
        </p:nvSpPr>
        <p:spPr>
          <a:xfrm>
            <a:off x="6726332" y="2422590"/>
            <a:ext cx="791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FF0000"/>
                </a:solidFill>
              </a:rPr>
              <a:t>GPOIC</a:t>
            </a:r>
            <a:endParaRPr lang="de-DE" dirty="0"/>
          </a:p>
        </p:txBody>
      </p:sp>
      <p:sp>
        <p:nvSpPr>
          <p:cNvPr id="12" name="Textfeld 16"/>
          <p:cNvSpPr txBox="1"/>
          <p:nvPr/>
        </p:nvSpPr>
        <p:spPr>
          <a:xfrm>
            <a:off x="6129808" y="3749590"/>
            <a:ext cx="419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rgbClr val="FF0000"/>
                </a:solidFill>
              </a:rPr>
              <a:t>25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13" name="Google Shape;172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11691" y="3353052"/>
            <a:ext cx="1258875" cy="177460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65;p1"/>
          <p:cNvSpPr/>
          <p:nvPr/>
        </p:nvSpPr>
        <p:spPr>
          <a:xfrm>
            <a:off x="2862281" y="5944140"/>
            <a:ext cx="2593967" cy="801070"/>
          </a:xfrm>
          <a:prstGeom prst="wedgeRoundRectCallout">
            <a:avLst>
              <a:gd name="adj1" fmla="val -55"/>
              <a:gd name="adj2" fmla="val -150698"/>
              <a:gd name="adj3" fmla="val 0"/>
            </a:avLst>
          </a:prstGeom>
          <a:solidFill>
            <a:srgbClr val="FFFF00"/>
          </a:solidFill>
          <a:ln w="9525" cap="flat" cmpd="sng">
            <a:solidFill>
              <a:srgbClr val="1581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-DE" sz="2400" b="0" i="0" u="none" strike="noStrike" cap="none" dirty="0" smtClea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Laden aus der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-DE" sz="2400" dirty="0" smtClea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Peripherie</a:t>
            </a:r>
            <a:endParaRPr sz="2400" b="0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992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4481384" cy="599345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5" name="Textfeld 4"/>
          <p:cNvSpPr txBox="1"/>
          <p:nvPr/>
        </p:nvSpPr>
        <p:spPr>
          <a:xfrm>
            <a:off x="123567" y="449179"/>
            <a:ext cx="6458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smtClean="0"/>
              <a:t>STM32L152RET Mikrocontroller</a:t>
            </a:r>
            <a:endParaRPr lang="de-DE" sz="3600" dirty="0"/>
          </a:p>
        </p:txBody>
      </p:sp>
      <p:grpSp>
        <p:nvGrpSpPr>
          <p:cNvPr id="51" name="Gruppieren 50"/>
          <p:cNvGrpSpPr/>
          <p:nvPr/>
        </p:nvGrpSpPr>
        <p:grpSpPr>
          <a:xfrm>
            <a:off x="2652930" y="1048524"/>
            <a:ext cx="9125487" cy="5659153"/>
            <a:chOff x="547902" y="883182"/>
            <a:chExt cx="9125487" cy="5659153"/>
          </a:xfrm>
        </p:grpSpPr>
        <p:grpSp>
          <p:nvGrpSpPr>
            <p:cNvPr id="67" name="Gruppieren 66"/>
            <p:cNvGrpSpPr/>
            <p:nvPr/>
          </p:nvGrpSpPr>
          <p:grpSpPr>
            <a:xfrm>
              <a:off x="547902" y="1515764"/>
              <a:ext cx="2627697" cy="2825230"/>
              <a:chOff x="4726004" y="630240"/>
              <a:chExt cx="2627697" cy="2040556"/>
            </a:xfrm>
          </p:grpSpPr>
          <p:sp>
            <p:nvSpPr>
              <p:cNvPr id="91" name="Rechteck 90"/>
              <p:cNvSpPr/>
              <p:nvPr/>
            </p:nvSpPr>
            <p:spPr>
              <a:xfrm>
                <a:off x="4726004" y="630240"/>
                <a:ext cx="2627697" cy="2040556"/>
              </a:xfrm>
              <a:prstGeom prst="rect">
                <a:avLst/>
              </a:pr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92" name="Textfeld 39"/>
              <p:cNvSpPr txBox="1"/>
              <p:nvPr/>
            </p:nvSpPr>
            <p:spPr>
              <a:xfrm>
                <a:off x="4933465" y="642553"/>
                <a:ext cx="221810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2400" dirty="0" smtClean="0"/>
                  <a:t>ARM Cortex M3</a:t>
                </a:r>
                <a:endParaRPr lang="de-DE" sz="2400" dirty="0"/>
              </a:p>
            </p:txBody>
          </p:sp>
        </p:grpSp>
        <p:sp>
          <p:nvSpPr>
            <p:cNvPr id="68" name="Pfeil nach links und rechts 67"/>
            <p:cNvSpPr/>
            <p:nvPr/>
          </p:nvSpPr>
          <p:spPr>
            <a:xfrm>
              <a:off x="3175597" y="1532812"/>
              <a:ext cx="1665170" cy="760396"/>
            </a:xfrm>
            <a:prstGeom prst="leftRightArrow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2400" dirty="0" err="1" smtClean="0">
                  <a:solidFill>
                    <a:schemeClr val="tx1"/>
                  </a:solidFill>
                </a:rPr>
                <a:t>ICode</a:t>
              </a:r>
              <a:endParaRPr lang="de-DE" sz="2400" dirty="0">
                <a:solidFill>
                  <a:schemeClr val="tx1"/>
                </a:solidFill>
              </a:endParaRPr>
            </a:p>
          </p:txBody>
        </p:sp>
        <p:sp>
          <p:nvSpPr>
            <p:cNvPr id="69" name="Pfeil nach links und rechts 68"/>
            <p:cNvSpPr/>
            <p:nvPr/>
          </p:nvSpPr>
          <p:spPr>
            <a:xfrm>
              <a:off x="3175599" y="2423071"/>
              <a:ext cx="1665170" cy="760396"/>
            </a:xfrm>
            <a:prstGeom prst="leftRightArrow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2400" dirty="0" err="1">
                  <a:solidFill>
                    <a:schemeClr val="tx1"/>
                  </a:solidFill>
                </a:rPr>
                <a:t>D</a:t>
              </a:r>
              <a:r>
                <a:rPr lang="de-DE" sz="2400" dirty="0" err="1" smtClean="0">
                  <a:solidFill>
                    <a:schemeClr val="tx1"/>
                  </a:solidFill>
                </a:rPr>
                <a:t>Code</a:t>
              </a:r>
              <a:endParaRPr lang="de-DE" sz="2400" dirty="0">
                <a:solidFill>
                  <a:schemeClr val="tx1"/>
                </a:solidFill>
              </a:endParaRPr>
            </a:p>
          </p:txBody>
        </p:sp>
        <p:sp>
          <p:nvSpPr>
            <p:cNvPr id="70" name="Pfeil nach links und rechts 69"/>
            <p:cNvSpPr/>
            <p:nvPr/>
          </p:nvSpPr>
          <p:spPr>
            <a:xfrm>
              <a:off x="3175599" y="3382032"/>
              <a:ext cx="1665170" cy="760396"/>
            </a:xfrm>
            <a:prstGeom prst="leftRightArrow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2400" dirty="0" smtClean="0">
                  <a:solidFill>
                    <a:schemeClr val="tx1"/>
                  </a:solidFill>
                </a:rPr>
                <a:t>System</a:t>
              </a:r>
              <a:endParaRPr lang="de-DE" sz="2400" dirty="0">
                <a:solidFill>
                  <a:schemeClr val="tx1"/>
                </a:solidFill>
              </a:endParaRPr>
            </a:p>
          </p:txBody>
        </p:sp>
        <p:sp>
          <p:nvSpPr>
            <p:cNvPr id="71" name="Trapezoid 70"/>
            <p:cNvSpPr/>
            <p:nvPr/>
          </p:nvSpPr>
          <p:spPr>
            <a:xfrm rot="5400000">
              <a:off x="3629134" y="2619221"/>
              <a:ext cx="2933407" cy="510139"/>
            </a:xfrm>
            <a:prstGeom prst="trapezoid">
              <a:avLst>
                <a:gd name="adj" fmla="val 94811"/>
              </a:avLst>
            </a:prstGeom>
            <a:solidFill>
              <a:srgbClr val="FFFF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2400" dirty="0" smtClean="0">
                  <a:solidFill>
                    <a:schemeClr val="tx1"/>
                  </a:solidFill>
                </a:rPr>
                <a:t>Busmatrix</a:t>
              </a:r>
              <a:endParaRPr lang="de-DE" sz="2400" dirty="0">
                <a:solidFill>
                  <a:schemeClr val="tx1"/>
                </a:solidFill>
              </a:endParaRPr>
            </a:p>
          </p:txBody>
        </p:sp>
        <p:sp>
          <p:nvSpPr>
            <p:cNvPr id="72" name="Pfeil nach links und rechts 71"/>
            <p:cNvSpPr/>
            <p:nvPr/>
          </p:nvSpPr>
          <p:spPr>
            <a:xfrm>
              <a:off x="5379044" y="2494092"/>
              <a:ext cx="1665170" cy="760396"/>
            </a:xfrm>
            <a:prstGeom prst="leftRightArrow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2400" dirty="0">
                <a:solidFill>
                  <a:schemeClr val="tx1"/>
                </a:solidFill>
              </a:endParaRPr>
            </a:p>
          </p:txBody>
        </p:sp>
        <p:sp>
          <p:nvSpPr>
            <p:cNvPr id="73" name="Rechteck 72"/>
            <p:cNvSpPr/>
            <p:nvPr/>
          </p:nvSpPr>
          <p:spPr>
            <a:xfrm>
              <a:off x="7044214" y="1621756"/>
              <a:ext cx="2369293" cy="671451"/>
            </a:xfrm>
            <a:prstGeom prst="rect">
              <a:avLst/>
            </a:prstGeom>
            <a:noFill/>
            <a:ln w="412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Flash-ROM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74" name="Rechteck 73"/>
            <p:cNvSpPr/>
            <p:nvPr/>
          </p:nvSpPr>
          <p:spPr>
            <a:xfrm>
              <a:off x="7044213" y="2538564"/>
              <a:ext cx="2369293" cy="671451"/>
            </a:xfrm>
            <a:prstGeom prst="rect">
              <a:avLst/>
            </a:prstGeom>
            <a:noFill/>
            <a:ln w="412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SRAM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75" name="Textfeld 22"/>
            <p:cNvSpPr txBox="1"/>
            <p:nvPr/>
          </p:nvSpPr>
          <p:spPr>
            <a:xfrm>
              <a:off x="3175596" y="883182"/>
              <a:ext cx="5457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2400" dirty="0" err="1" smtClean="0">
                  <a:solidFill>
                    <a:srgbClr val="FF0000"/>
                  </a:solidFill>
                </a:rPr>
                <a:t>Advanced</a:t>
              </a:r>
              <a:r>
                <a:rPr lang="de-DE" sz="2400" dirty="0" smtClean="0">
                  <a:solidFill>
                    <a:srgbClr val="FF0000"/>
                  </a:solidFill>
                </a:rPr>
                <a:t> High Performance Bus (AHB)</a:t>
              </a:r>
              <a:endParaRPr lang="de-DE" sz="2400" dirty="0">
                <a:solidFill>
                  <a:srgbClr val="FF0000"/>
                </a:solidFill>
              </a:endParaRPr>
            </a:p>
          </p:txBody>
        </p:sp>
        <p:sp>
          <p:nvSpPr>
            <p:cNvPr id="76" name="Pfeil nach links und oben 75"/>
            <p:cNvSpPr/>
            <p:nvPr/>
          </p:nvSpPr>
          <p:spPr>
            <a:xfrm rot="16200000">
              <a:off x="5039868" y="3721204"/>
              <a:ext cx="2008115" cy="1329764"/>
            </a:xfrm>
            <a:prstGeom prst="leftUpArrow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77" name="Pfeil nach links und rechts 76"/>
            <p:cNvSpPr/>
            <p:nvPr/>
          </p:nvSpPr>
          <p:spPr>
            <a:xfrm>
              <a:off x="5379043" y="1595242"/>
              <a:ext cx="1665170" cy="760396"/>
            </a:xfrm>
            <a:prstGeom prst="leftRightArrow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2400" dirty="0">
                <a:solidFill>
                  <a:schemeClr val="tx1"/>
                </a:solidFill>
              </a:endParaRPr>
            </a:p>
          </p:txBody>
        </p:sp>
        <p:sp>
          <p:nvSpPr>
            <p:cNvPr id="78" name="Rechteck 77"/>
            <p:cNvSpPr/>
            <p:nvPr/>
          </p:nvSpPr>
          <p:spPr>
            <a:xfrm>
              <a:off x="7016076" y="3509970"/>
              <a:ext cx="1300151" cy="369012"/>
            </a:xfrm>
            <a:prstGeom prst="rect">
              <a:avLst/>
            </a:prstGeom>
            <a:noFill/>
            <a:ln w="412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GPIOA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79" name="Rechteck 78"/>
            <p:cNvSpPr/>
            <p:nvPr/>
          </p:nvSpPr>
          <p:spPr>
            <a:xfrm>
              <a:off x="7016075" y="3889320"/>
              <a:ext cx="1300151" cy="369012"/>
            </a:xfrm>
            <a:prstGeom prst="rect">
              <a:avLst/>
            </a:prstGeom>
            <a:noFill/>
            <a:ln w="412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GPIOB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80" name="Rechteck 79"/>
            <p:cNvSpPr/>
            <p:nvPr/>
          </p:nvSpPr>
          <p:spPr>
            <a:xfrm>
              <a:off x="7016074" y="4249315"/>
              <a:ext cx="1300151" cy="369012"/>
            </a:xfrm>
            <a:prstGeom prst="rect">
              <a:avLst/>
            </a:prstGeom>
            <a:noFill/>
            <a:ln w="412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GPIOC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81" name="Pfeil nach links und rechts 80"/>
            <p:cNvSpPr/>
            <p:nvPr/>
          </p:nvSpPr>
          <p:spPr>
            <a:xfrm>
              <a:off x="6557523" y="3584238"/>
              <a:ext cx="458551" cy="239832"/>
            </a:xfrm>
            <a:prstGeom prst="leftRightArrow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2400" dirty="0">
                <a:solidFill>
                  <a:schemeClr val="tx1"/>
                </a:solidFill>
              </a:endParaRPr>
            </a:p>
          </p:txBody>
        </p:sp>
        <p:sp>
          <p:nvSpPr>
            <p:cNvPr id="82" name="Pfeil nach links und rechts 81"/>
            <p:cNvSpPr/>
            <p:nvPr/>
          </p:nvSpPr>
          <p:spPr>
            <a:xfrm>
              <a:off x="6557522" y="3958938"/>
              <a:ext cx="458551" cy="239832"/>
            </a:xfrm>
            <a:prstGeom prst="leftRightArrow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2400" dirty="0">
                <a:solidFill>
                  <a:schemeClr val="tx1"/>
                </a:solidFill>
              </a:endParaRPr>
            </a:p>
          </p:txBody>
        </p:sp>
        <p:sp>
          <p:nvSpPr>
            <p:cNvPr id="83" name="Pfeil nach links und rechts 82"/>
            <p:cNvSpPr/>
            <p:nvPr/>
          </p:nvSpPr>
          <p:spPr>
            <a:xfrm>
              <a:off x="6542472" y="4331994"/>
              <a:ext cx="458551" cy="239832"/>
            </a:xfrm>
            <a:prstGeom prst="leftRightArrow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2400" dirty="0">
                <a:solidFill>
                  <a:schemeClr val="tx1"/>
                </a:solidFill>
              </a:endParaRPr>
            </a:p>
          </p:txBody>
        </p:sp>
        <p:grpSp>
          <p:nvGrpSpPr>
            <p:cNvPr id="84" name="Gruppieren 83"/>
            <p:cNvGrpSpPr/>
            <p:nvPr/>
          </p:nvGrpSpPr>
          <p:grpSpPr>
            <a:xfrm>
              <a:off x="5586897" y="5407924"/>
              <a:ext cx="1641849" cy="564350"/>
              <a:chOff x="5450027" y="694528"/>
              <a:chExt cx="2627697" cy="2040556"/>
            </a:xfrm>
          </p:grpSpPr>
          <p:sp>
            <p:nvSpPr>
              <p:cNvPr id="89" name="Rechteck 88"/>
              <p:cNvSpPr/>
              <p:nvPr/>
            </p:nvSpPr>
            <p:spPr>
              <a:xfrm>
                <a:off x="5450027" y="694528"/>
                <a:ext cx="2627697" cy="2040556"/>
              </a:xfrm>
              <a:prstGeom prst="rect">
                <a:avLst/>
              </a:pr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90" name="Textfeld 37"/>
              <p:cNvSpPr txBox="1"/>
              <p:nvPr/>
            </p:nvSpPr>
            <p:spPr>
              <a:xfrm>
                <a:off x="5672394" y="797501"/>
                <a:ext cx="2218107" cy="16692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2400" dirty="0" smtClean="0"/>
                  <a:t>Bridge</a:t>
                </a:r>
                <a:endParaRPr lang="de-DE" sz="2400" dirty="0"/>
              </a:p>
            </p:txBody>
          </p:sp>
        </p:grpSp>
        <p:grpSp>
          <p:nvGrpSpPr>
            <p:cNvPr id="85" name="Gruppieren 84"/>
            <p:cNvGrpSpPr/>
            <p:nvPr/>
          </p:nvGrpSpPr>
          <p:grpSpPr>
            <a:xfrm>
              <a:off x="8520998" y="4972675"/>
              <a:ext cx="1152391" cy="1569660"/>
              <a:chOff x="5450027" y="694528"/>
              <a:chExt cx="2627697" cy="2114524"/>
            </a:xfrm>
          </p:grpSpPr>
          <p:sp>
            <p:nvSpPr>
              <p:cNvPr id="87" name="Rechteck 86"/>
              <p:cNvSpPr/>
              <p:nvPr/>
            </p:nvSpPr>
            <p:spPr>
              <a:xfrm>
                <a:off x="5450027" y="694528"/>
                <a:ext cx="2627697" cy="2040556"/>
              </a:xfrm>
              <a:prstGeom prst="rect">
                <a:avLst/>
              </a:pr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88" name="Textfeld 35"/>
              <p:cNvSpPr txBox="1"/>
              <p:nvPr/>
            </p:nvSpPr>
            <p:spPr>
              <a:xfrm>
                <a:off x="5573742" y="694528"/>
                <a:ext cx="2218107" cy="21145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2400" dirty="0" smtClean="0"/>
                  <a:t>TIM6</a:t>
                </a:r>
              </a:p>
              <a:p>
                <a:r>
                  <a:rPr lang="de-DE" sz="2400" dirty="0" smtClean="0"/>
                  <a:t>TIM7</a:t>
                </a:r>
              </a:p>
              <a:p>
                <a:r>
                  <a:rPr lang="de-DE" sz="2400" dirty="0" smtClean="0"/>
                  <a:t>EXTI</a:t>
                </a:r>
              </a:p>
              <a:p>
                <a:r>
                  <a:rPr lang="de-DE" sz="2400" dirty="0" smtClean="0"/>
                  <a:t>…</a:t>
                </a:r>
                <a:endParaRPr lang="de-DE" sz="2400" dirty="0"/>
              </a:p>
            </p:txBody>
          </p:sp>
        </p:grpSp>
        <p:sp>
          <p:nvSpPr>
            <p:cNvPr id="86" name="Pfeil nach links und rechts 85"/>
            <p:cNvSpPr/>
            <p:nvPr/>
          </p:nvSpPr>
          <p:spPr>
            <a:xfrm>
              <a:off x="7243838" y="5287037"/>
              <a:ext cx="1277160" cy="760396"/>
            </a:xfrm>
            <a:prstGeom prst="leftRightArrow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2400" dirty="0" smtClean="0">
                  <a:solidFill>
                    <a:schemeClr val="tx1"/>
                  </a:solidFill>
                </a:rPr>
                <a:t>APB</a:t>
              </a:r>
              <a:endParaRPr lang="de-DE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52" name="Freihandform 51"/>
          <p:cNvSpPr/>
          <p:nvPr/>
        </p:nvSpPr>
        <p:spPr>
          <a:xfrm>
            <a:off x="3841825" y="2068109"/>
            <a:ext cx="5370897" cy="166080"/>
          </a:xfrm>
          <a:custGeom>
            <a:avLst/>
            <a:gdLst>
              <a:gd name="connsiteX0" fmla="*/ 5101390 w 5101390"/>
              <a:gd name="connsiteY0" fmla="*/ 38501 h 154004"/>
              <a:gd name="connsiteX1" fmla="*/ 4629752 w 5101390"/>
              <a:gd name="connsiteY1" fmla="*/ 67377 h 154004"/>
              <a:gd name="connsiteX2" fmla="*/ 3801979 w 5101390"/>
              <a:gd name="connsiteY2" fmla="*/ 67377 h 154004"/>
              <a:gd name="connsiteX3" fmla="*/ 3503596 w 5101390"/>
              <a:gd name="connsiteY3" fmla="*/ 19250 h 154004"/>
              <a:gd name="connsiteX4" fmla="*/ 2685449 w 5101390"/>
              <a:gd name="connsiteY4" fmla="*/ 19250 h 154004"/>
              <a:gd name="connsiteX5" fmla="*/ 2396691 w 5101390"/>
              <a:gd name="connsiteY5" fmla="*/ 0 h 154004"/>
              <a:gd name="connsiteX6" fmla="*/ 1568918 w 5101390"/>
              <a:gd name="connsiteY6" fmla="*/ 9625 h 154004"/>
              <a:gd name="connsiteX7" fmla="*/ 1010653 w 5101390"/>
              <a:gd name="connsiteY7" fmla="*/ 154004 h 154004"/>
              <a:gd name="connsiteX8" fmla="*/ 0 w 5101390"/>
              <a:gd name="connsiteY8" fmla="*/ 154004 h 15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01390" h="154004">
                <a:moveTo>
                  <a:pt x="5101390" y="38501"/>
                </a:moveTo>
                <a:lnTo>
                  <a:pt x="4629752" y="67377"/>
                </a:lnTo>
                <a:lnTo>
                  <a:pt x="3801979" y="67377"/>
                </a:lnTo>
                <a:lnTo>
                  <a:pt x="3503596" y="19250"/>
                </a:lnTo>
                <a:lnTo>
                  <a:pt x="2685449" y="19250"/>
                </a:lnTo>
                <a:lnTo>
                  <a:pt x="2396691" y="0"/>
                </a:lnTo>
                <a:lnTo>
                  <a:pt x="1568918" y="9625"/>
                </a:lnTo>
                <a:lnTo>
                  <a:pt x="1010653" y="154004"/>
                </a:lnTo>
                <a:lnTo>
                  <a:pt x="0" y="154004"/>
                </a:lnTo>
              </a:path>
            </a:pathLst>
          </a:custGeom>
          <a:noFill/>
          <a:ln w="44450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pic>
        <p:nvPicPr>
          <p:cNvPr id="53" name="Google Shape;172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78497" y="4373020"/>
            <a:ext cx="1258875" cy="1774608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165;p1"/>
          <p:cNvSpPr/>
          <p:nvPr/>
        </p:nvSpPr>
        <p:spPr>
          <a:xfrm>
            <a:off x="1912868" y="5250221"/>
            <a:ext cx="2941500" cy="1543892"/>
          </a:xfrm>
          <a:prstGeom prst="wedgeRoundRectCallout">
            <a:avLst>
              <a:gd name="adj1" fmla="val 60653"/>
              <a:gd name="adj2" fmla="val -58867"/>
              <a:gd name="adj3" fmla="val 0"/>
            </a:avLst>
          </a:prstGeom>
          <a:solidFill>
            <a:srgbClr val="FFFF00"/>
          </a:solidFill>
          <a:ln w="9525" cap="flat" cmpd="sng">
            <a:solidFill>
              <a:srgbClr val="1581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-DE" sz="2400" b="0" i="0" u="none" strike="noStrike" cap="none" dirty="0" smtClea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Ermöglichen gleichzeitigen Zugriff auf mehrere </a:t>
            </a:r>
            <a:r>
              <a:rPr lang="de-DE" sz="2400" dirty="0" smtClea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de-DE" sz="2400" b="0" i="0" u="none" strike="noStrike" cap="none" dirty="0" smtClea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peicher</a:t>
            </a:r>
            <a:endParaRPr sz="2400" b="0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Rechteck 54"/>
          <p:cNvSpPr/>
          <p:nvPr/>
        </p:nvSpPr>
        <p:spPr>
          <a:xfrm>
            <a:off x="7917207" y="2011071"/>
            <a:ext cx="798897" cy="2399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/>
              <a:t>Code</a:t>
            </a:r>
            <a:endParaRPr lang="de-DE" dirty="0"/>
          </a:p>
        </p:txBody>
      </p:sp>
      <p:sp>
        <p:nvSpPr>
          <p:cNvPr id="56" name="Rechteck 55"/>
          <p:cNvSpPr/>
          <p:nvPr/>
        </p:nvSpPr>
        <p:spPr>
          <a:xfrm>
            <a:off x="9196010" y="2009643"/>
            <a:ext cx="798897" cy="2399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/>
              <a:t>Code</a:t>
            </a:r>
            <a:endParaRPr lang="de-DE" dirty="0"/>
          </a:p>
        </p:txBody>
      </p:sp>
      <p:sp>
        <p:nvSpPr>
          <p:cNvPr id="57" name="Rechteck 56"/>
          <p:cNvSpPr/>
          <p:nvPr/>
        </p:nvSpPr>
        <p:spPr>
          <a:xfrm>
            <a:off x="6801416" y="1960702"/>
            <a:ext cx="798897" cy="2399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/>
              <a:t>Code</a:t>
            </a:r>
            <a:endParaRPr lang="de-DE" dirty="0"/>
          </a:p>
        </p:txBody>
      </p:sp>
      <p:sp>
        <p:nvSpPr>
          <p:cNvPr id="58" name="Rechteck 57"/>
          <p:cNvSpPr/>
          <p:nvPr/>
        </p:nvSpPr>
        <p:spPr>
          <a:xfrm>
            <a:off x="5690077" y="1956338"/>
            <a:ext cx="798897" cy="2399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/>
              <a:t>Code</a:t>
            </a:r>
            <a:endParaRPr lang="de-DE" dirty="0"/>
          </a:p>
        </p:txBody>
      </p:sp>
      <p:sp>
        <p:nvSpPr>
          <p:cNvPr id="59" name="Rechteck 58"/>
          <p:cNvSpPr/>
          <p:nvPr/>
        </p:nvSpPr>
        <p:spPr>
          <a:xfrm>
            <a:off x="4326368" y="2114456"/>
            <a:ext cx="798897" cy="2399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/>
              <a:t>Code</a:t>
            </a:r>
            <a:endParaRPr lang="de-DE" dirty="0"/>
          </a:p>
        </p:txBody>
      </p:sp>
      <p:sp>
        <p:nvSpPr>
          <p:cNvPr id="60" name="Freihandform 59"/>
          <p:cNvSpPr/>
          <p:nvPr/>
        </p:nvSpPr>
        <p:spPr>
          <a:xfrm>
            <a:off x="3892370" y="3003049"/>
            <a:ext cx="5573027" cy="993602"/>
          </a:xfrm>
          <a:custGeom>
            <a:avLst/>
            <a:gdLst>
              <a:gd name="connsiteX0" fmla="*/ 5101390 w 5101390"/>
              <a:gd name="connsiteY0" fmla="*/ 38501 h 154004"/>
              <a:gd name="connsiteX1" fmla="*/ 4629752 w 5101390"/>
              <a:gd name="connsiteY1" fmla="*/ 67377 h 154004"/>
              <a:gd name="connsiteX2" fmla="*/ 3801979 w 5101390"/>
              <a:gd name="connsiteY2" fmla="*/ 67377 h 154004"/>
              <a:gd name="connsiteX3" fmla="*/ 3503596 w 5101390"/>
              <a:gd name="connsiteY3" fmla="*/ 19250 h 154004"/>
              <a:gd name="connsiteX4" fmla="*/ 2685449 w 5101390"/>
              <a:gd name="connsiteY4" fmla="*/ 19250 h 154004"/>
              <a:gd name="connsiteX5" fmla="*/ 2396691 w 5101390"/>
              <a:gd name="connsiteY5" fmla="*/ 0 h 154004"/>
              <a:gd name="connsiteX6" fmla="*/ 1568918 w 5101390"/>
              <a:gd name="connsiteY6" fmla="*/ 9625 h 154004"/>
              <a:gd name="connsiteX7" fmla="*/ 1010653 w 5101390"/>
              <a:gd name="connsiteY7" fmla="*/ 154004 h 154004"/>
              <a:gd name="connsiteX8" fmla="*/ 0 w 5101390"/>
              <a:gd name="connsiteY8" fmla="*/ 154004 h 154004"/>
              <a:gd name="connsiteX0" fmla="*/ 5101390 w 5101390"/>
              <a:gd name="connsiteY0" fmla="*/ 28876 h 865063"/>
              <a:gd name="connsiteX1" fmla="*/ 4629752 w 5101390"/>
              <a:gd name="connsiteY1" fmla="*/ 57752 h 865063"/>
              <a:gd name="connsiteX2" fmla="*/ 3801979 w 5101390"/>
              <a:gd name="connsiteY2" fmla="*/ 57752 h 865063"/>
              <a:gd name="connsiteX3" fmla="*/ 3503596 w 5101390"/>
              <a:gd name="connsiteY3" fmla="*/ 9625 h 865063"/>
              <a:gd name="connsiteX4" fmla="*/ 2685449 w 5101390"/>
              <a:gd name="connsiteY4" fmla="*/ 9625 h 865063"/>
              <a:gd name="connsiteX5" fmla="*/ 2350980 w 5101390"/>
              <a:gd name="connsiteY5" fmla="*/ 865064 h 865063"/>
              <a:gd name="connsiteX6" fmla="*/ 1568918 w 5101390"/>
              <a:gd name="connsiteY6" fmla="*/ 0 h 865063"/>
              <a:gd name="connsiteX7" fmla="*/ 1010653 w 5101390"/>
              <a:gd name="connsiteY7" fmla="*/ 144379 h 865063"/>
              <a:gd name="connsiteX8" fmla="*/ 0 w 5101390"/>
              <a:gd name="connsiteY8" fmla="*/ 144379 h 865063"/>
              <a:gd name="connsiteX0" fmla="*/ 5101390 w 5101390"/>
              <a:gd name="connsiteY0" fmla="*/ 19251 h 921355"/>
              <a:gd name="connsiteX1" fmla="*/ 4629752 w 5101390"/>
              <a:gd name="connsiteY1" fmla="*/ 48127 h 921355"/>
              <a:gd name="connsiteX2" fmla="*/ 3801979 w 5101390"/>
              <a:gd name="connsiteY2" fmla="*/ 48127 h 921355"/>
              <a:gd name="connsiteX3" fmla="*/ 3503596 w 5101390"/>
              <a:gd name="connsiteY3" fmla="*/ 0 h 921355"/>
              <a:gd name="connsiteX4" fmla="*/ 2685449 w 5101390"/>
              <a:gd name="connsiteY4" fmla="*/ 0 h 921355"/>
              <a:gd name="connsiteX5" fmla="*/ 2350980 w 5101390"/>
              <a:gd name="connsiteY5" fmla="*/ 855439 h 921355"/>
              <a:gd name="connsiteX6" fmla="*/ 1367789 w 5101390"/>
              <a:gd name="connsiteY6" fmla="*/ 865063 h 921355"/>
              <a:gd name="connsiteX7" fmla="*/ 1010653 w 5101390"/>
              <a:gd name="connsiteY7" fmla="*/ 134754 h 921355"/>
              <a:gd name="connsiteX8" fmla="*/ 0 w 5101390"/>
              <a:gd name="connsiteY8" fmla="*/ 134754 h 921355"/>
              <a:gd name="connsiteX0" fmla="*/ 5101390 w 5101390"/>
              <a:gd name="connsiteY0" fmla="*/ 19251 h 921355"/>
              <a:gd name="connsiteX1" fmla="*/ 4629752 w 5101390"/>
              <a:gd name="connsiteY1" fmla="*/ 48127 h 921355"/>
              <a:gd name="connsiteX2" fmla="*/ 3801979 w 5101390"/>
              <a:gd name="connsiteY2" fmla="*/ 48127 h 921355"/>
              <a:gd name="connsiteX3" fmla="*/ 3503596 w 5101390"/>
              <a:gd name="connsiteY3" fmla="*/ 0 h 921355"/>
              <a:gd name="connsiteX4" fmla="*/ 2685449 w 5101390"/>
              <a:gd name="connsiteY4" fmla="*/ 0 h 921355"/>
              <a:gd name="connsiteX5" fmla="*/ 2350980 w 5101390"/>
              <a:gd name="connsiteY5" fmla="*/ 855439 h 921355"/>
              <a:gd name="connsiteX6" fmla="*/ 1367789 w 5101390"/>
              <a:gd name="connsiteY6" fmla="*/ 865063 h 921355"/>
              <a:gd name="connsiteX7" fmla="*/ 946657 w 5101390"/>
              <a:gd name="connsiteY7" fmla="*/ 857711 h 921355"/>
              <a:gd name="connsiteX8" fmla="*/ 0 w 5101390"/>
              <a:gd name="connsiteY8" fmla="*/ 134754 h 921355"/>
              <a:gd name="connsiteX0" fmla="*/ 5293377 w 5293377"/>
              <a:gd name="connsiteY0" fmla="*/ 19251 h 921355"/>
              <a:gd name="connsiteX1" fmla="*/ 4821739 w 5293377"/>
              <a:gd name="connsiteY1" fmla="*/ 48127 h 921355"/>
              <a:gd name="connsiteX2" fmla="*/ 3993966 w 5293377"/>
              <a:gd name="connsiteY2" fmla="*/ 48127 h 921355"/>
              <a:gd name="connsiteX3" fmla="*/ 3695583 w 5293377"/>
              <a:gd name="connsiteY3" fmla="*/ 0 h 921355"/>
              <a:gd name="connsiteX4" fmla="*/ 2877436 w 5293377"/>
              <a:gd name="connsiteY4" fmla="*/ 0 h 921355"/>
              <a:gd name="connsiteX5" fmla="*/ 2542967 w 5293377"/>
              <a:gd name="connsiteY5" fmla="*/ 855439 h 921355"/>
              <a:gd name="connsiteX6" fmla="*/ 1559776 w 5293377"/>
              <a:gd name="connsiteY6" fmla="*/ 865063 h 921355"/>
              <a:gd name="connsiteX7" fmla="*/ 1138644 w 5293377"/>
              <a:gd name="connsiteY7" fmla="*/ 857711 h 921355"/>
              <a:gd name="connsiteX8" fmla="*/ 0 w 5293377"/>
              <a:gd name="connsiteY8" fmla="*/ 848785 h 92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93377" h="921355">
                <a:moveTo>
                  <a:pt x="5293377" y="19251"/>
                </a:moveTo>
                <a:lnTo>
                  <a:pt x="4821739" y="48127"/>
                </a:lnTo>
                <a:lnTo>
                  <a:pt x="3993966" y="48127"/>
                </a:lnTo>
                <a:lnTo>
                  <a:pt x="3695583" y="0"/>
                </a:lnTo>
                <a:lnTo>
                  <a:pt x="2877436" y="0"/>
                </a:lnTo>
                <a:cubicBezTo>
                  <a:pt x="2765946" y="285146"/>
                  <a:pt x="2762577" y="711262"/>
                  <a:pt x="2542967" y="855439"/>
                </a:cubicBezTo>
                <a:cubicBezTo>
                  <a:pt x="2323357" y="999616"/>
                  <a:pt x="1887506" y="861855"/>
                  <a:pt x="1559776" y="865063"/>
                </a:cubicBezTo>
                <a:lnTo>
                  <a:pt x="1138644" y="857711"/>
                </a:lnTo>
                <a:lnTo>
                  <a:pt x="0" y="848785"/>
                </a:lnTo>
              </a:path>
            </a:pathLst>
          </a:custGeom>
          <a:noFill/>
          <a:ln w="44450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61" name="Rechteck 60"/>
          <p:cNvSpPr/>
          <p:nvPr/>
        </p:nvSpPr>
        <p:spPr>
          <a:xfrm>
            <a:off x="9191022" y="2928266"/>
            <a:ext cx="798897" cy="23993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/>
              <a:t>Data</a:t>
            </a:r>
            <a:endParaRPr lang="de-DE" dirty="0"/>
          </a:p>
        </p:txBody>
      </p:sp>
      <p:sp>
        <p:nvSpPr>
          <p:cNvPr id="62" name="Rechteck 61"/>
          <p:cNvSpPr/>
          <p:nvPr/>
        </p:nvSpPr>
        <p:spPr>
          <a:xfrm>
            <a:off x="4236104" y="3802422"/>
            <a:ext cx="798897" cy="23993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/>
              <a:t>Data</a:t>
            </a:r>
            <a:endParaRPr lang="de-DE" dirty="0"/>
          </a:p>
        </p:txBody>
      </p:sp>
      <p:sp>
        <p:nvSpPr>
          <p:cNvPr id="63" name="Rechteck 62"/>
          <p:cNvSpPr/>
          <p:nvPr/>
        </p:nvSpPr>
        <p:spPr>
          <a:xfrm>
            <a:off x="5690076" y="3802423"/>
            <a:ext cx="798897" cy="23993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/>
              <a:t>Data</a:t>
            </a:r>
            <a:endParaRPr lang="de-DE" dirty="0"/>
          </a:p>
        </p:txBody>
      </p:sp>
      <p:sp>
        <p:nvSpPr>
          <p:cNvPr id="64" name="Rechteck 63"/>
          <p:cNvSpPr/>
          <p:nvPr/>
        </p:nvSpPr>
        <p:spPr>
          <a:xfrm>
            <a:off x="6779949" y="2874071"/>
            <a:ext cx="798897" cy="23993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/>
              <a:t>Data</a:t>
            </a:r>
            <a:endParaRPr lang="de-DE" dirty="0"/>
          </a:p>
        </p:txBody>
      </p:sp>
      <p:sp>
        <p:nvSpPr>
          <p:cNvPr id="65" name="Rechteck 64"/>
          <p:cNvSpPr/>
          <p:nvPr/>
        </p:nvSpPr>
        <p:spPr>
          <a:xfrm>
            <a:off x="7908324" y="2922967"/>
            <a:ext cx="798897" cy="23993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/>
              <a:t>Data</a:t>
            </a:r>
            <a:endParaRPr lang="de-DE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6" name="Freihand 65"/>
              <p14:cNvContentPartPr/>
              <p14:nvPr/>
            </p14:nvContentPartPr>
            <p14:xfrm>
              <a:off x="5369210" y="5504612"/>
              <a:ext cx="360" cy="360"/>
            </p14:xfrm>
          </p:contentPart>
        </mc:Choice>
        <mc:Fallback xmlns="">
          <p:pic>
            <p:nvPicPr>
              <p:cNvPr id="66" name="Freihand 6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59850" y="5495252"/>
                <a:ext cx="19080" cy="19080"/>
              </a:xfrm>
              <a:prstGeom prst="rect">
                <a:avLst/>
              </a:prstGeom>
            </p:spPr>
          </p:pic>
        </mc:Fallback>
      </mc:AlternateContent>
      <p:sp>
        <p:nvSpPr>
          <p:cNvPr id="93" name="Titel 1"/>
          <p:cNvSpPr>
            <a:spLocks noGrp="1"/>
          </p:cNvSpPr>
          <p:nvPr/>
        </p:nvSpPr>
        <p:spPr>
          <a:xfrm>
            <a:off x="75841" y="1078946"/>
            <a:ext cx="2526481" cy="14928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200" dirty="0" smtClean="0">
                <a:latin typeface="+mn-lt"/>
                <a:ea typeface="+mn-ea"/>
                <a:cs typeface="+mn-cs"/>
              </a:rPr>
              <a:t>Cortex-M3 </a:t>
            </a:r>
          </a:p>
          <a:p>
            <a:pPr algn="l"/>
            <a:r>
              <a:rPr lang="de-DE" sz="3200" dirty="0" smtClean="0">
                <a:latin typeface="+mn-lt"/>
                <a:ea typeface="+mn-ea"/>
                <a:cs typeface="+mn-cs"/>
              </a:rPr>
              <a:t>Speicher-</a:t>
            </a:r>
          </a:p>
          <a:p>
            <a:pPr algn="l"/>
            <a:r>
              <a:rPr lang="de-DE" sz="3200" dirty="0" err="1" smtClean="0">
                <a:latin typeface="+mn-lt"/>
                <a:ea typeface="+mn-ea"/>
                <a:cs typeface="+mn-cs"/>
              </a:rPr>
              <a:t>architektur</a:t>
            </a:r>
            <a:endParaRPr lang="de-DE" sz="32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36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4481384" cy="599345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5" name="Textfeld 4"/>
          <p:cNvSpPr txBox="1"/>
          <p:nvPr/>
        </p:nvSpPr>
        <p:spPr>
          <a:xfrm>
            <a:off x="123567" y="449179"/>
            <a:ext cx="6458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smtClean="0"/>
              <a:t>STM32L152RET Mikrocontroller</a:t>
            </a:r>
            <a:endParaRPr lang="de-DE" sz="3600" dirty="0"/>
          </a:p>
        </p:txBody>
      </p:sp>
      <p:sp>
        <p:nvSpPr>
          <p:cNvPr id="93" name="Titel 1"/>
          <p:cNvSpPr>
            <a:spLocks noGrp="1"/>
          </p:cNvSpPr>
          <p:nvPr/>
        </p:nvSpPr>
        <p:spPr>
          <a:xfrm>
            <a:off x="75841" y="1078946"/>
            <a:ext cx="2526481" cy="14928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200" dirty="0" smtClean="0">
                <a:latin typeface="+mn-lt"/>
                <a:ea typeface="+mn-ea"/>
                <a:cs typeface="+mn-cs"/>
              </a:rPr>
              <a:t>Cortex-M3 </a:t>
            </a:r>
          </a:p>
          <a:p>
            <a:pPr algn="l"/>
            <a:r>
              <a:rPr lang="de-DE" sz="3200" dirty="0" smtClean="0">
                <a:latin typeface="+mn-lt"/>
                <a:ea typeface="+mn-ea"/>
                <a:cs typeface="+mn-cs"/>
              </a:rPr>
              <a:t>Speicher-</a:t>
            </a:r>
          </a:p>
          <a:p>
            <a:pPr algn="l"/>
            <a:r>
              <a:rPr lang="de-DE" sz="3200" dirty="0" err="1" smtClean="0">
                <a:latin typeface="+mn-lt"/>
                <a:ea typeface="+mn-ea"/>
                <a:cs typeface="+mn-cs"/>
              </a:rPr>
              <a:t>architektur</a:t>
            </a:r>
            <a:endParaRPr lang="de-DE" sz="3200" dirty="0">
              <a:latin typeface="+mn-lt"/>
              <a:ea typeface="+mn-ea"/>
              <a:cs typeface="+mn-cs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617762" y="449179"/>
            <a:ext cx="11514366" cy="6289953"/>
            <a:chOff x="248646" y="226680"/>
            <a:chExt cx="11514366" cy="6289953"/>
          </a:xfrm>
        </p:grpSpPr>
        <p:grpSp>
          <p:nvGrpSpPr>
            <p:cNvPr id="47" name="Gruppieren 46"/>
            <p:cNvGrpSpPr/>
            <p:nvPr/>
          </p:nvGrpSpPr>
          <p:grpSpPr>
            <a:xfrm>
              <a:off x="1511935" y="682932"/>
              <a:ext cx="9125487" cy="5659153"/>
              <a:chOff x="547902" y="883182"/>
              <a:chExt cx="9125487" cy="5659153"/>
            </a:xfrm>
          </p:grpSpPr>
          <p:grpSp>
            <p:nvGrpSpPr>
              <p:cNvPr id="99" name="Gruppieren 98"/>
              <p:cNvGrpSpPr/>
              <p:nvPr/>
            </p:nvGrpSpPr>
            <p:grpSpPr>
              <a:xfrm>
                <a:off x="547902" y="1515764"/>
                <a:ext cx="2627697" cy="2825230"/>
                <a:chOff x="4726004" y="630240"/>
                <a:chExt cx="2627697" cy="2040556"/>
              </a:xfrm>
            </p:grpSpPr>
            <p:sp>
              <p:nvSpPr>
                <p:cNvPr id="123" name="Rechteck 122"/>
                <p:cNvSpPr/>
                <p:nvPr/>
              </p:nvSpPr>
              <p:spPr>
                <a:xfrm>
                  <a:off x="4726004" y="630240"/>
                  <a:ext cx="2627697" cy="2040556"/>
                </a:xfrm>
                <a:prstGeom prst="rect">
                  <a:avLst/>
                </a:prstGeom>
                <a:noFill/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sp>
              <p:nvSpPr>
                <p:cNvPr id="124" name="Textfeld 39"/>
                <p:cNvSpPr txBox="1"/>
                <p:nvPr/>
              </p:nvSpPr>
              <p:spPr>
                <a:xfrm>
                  <a:off x="4933465" y="642553"/>
                  <a:ext cx="221810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de-DE" sz="2400" dirty="0" smtClean="0"/>
                    <a:t>ARM Cortex M3</a:t>
                  </a:r>
                  <a:endParaRPr lang="de-DE" sz="2400" dirty="0"/>
                </a:p>
              </p:txBody>
            </p:sp>
          </p:grpSp>
          <p:sp>
            <p:nvSpPr>
              <p:cNvPr id="100" name="Pfeil nach links und rechts 99"/>
              <p:cNvSpPr/>
              <p:nvPr/>
            </p:nvSpPr>
            <p:spPr>
              <a:xfrm>
                <a:off x="3175597" y="1532812"/>
                <a:ext cx="1665170" cy="760396"/>
              </a:xfrm>
              <a:prstGeom prst="leftRightArrow">
                <a:avLst/>
              </a:prstGeom>
              <a:solidFill>
                <a:srgbClr val="FFFF0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2400" dirty="0" err="1" smtClean="0">
                    <a:solidFill>
                      <a:schemeClr val="tx1"/>
                    </a:solidFill>
                  </a:rPr>
                  <a:t>ICode</a:t>
                </a:r>
                <a:endParaRPr lang="de-DE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Pfeil nach links und rechts 100"/>
              <p:cNvSpPr/>
              <p:nvPr/>
            </p:nvSpPr>
            <p:spPr>
              <a:xfrm>
                <a:off x="3175599" y="2423071"/>
                <a:ext cx="1665170" cy="760396"/>
              </a:xfrm>
              <a:prstGeom prst="leftRightArrow">
                <a:avLst/>
              </a:prstGeom>
              <a:solidFill>
                <a:srgbClr val="FFFF0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2400" dirty="0" err="1">
                    <a:solidFill>
                      <a:schemeClr val="tx1"/>
                    </a:solidFill>
                  </a:rPr>
                  <a:t>D</a:t>
                </a:r>
                <a:r>
                  <a:rPr lang="de-DE" sz="2400" dirty="0" err="1" smtClean="0">
                    <a:solidFill>
                      <a:schemeClr val="tx1"/>
                    </a:solidFill>
                  </a:rPr>
                  <a:t>Code</a:t>
                </a:r>
                <a:endParaRPr lang="de-DE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Pfeil nach links und rechts 101"/>
              <p:cNvSpPr/>
              <p:nvPr/>
            </p:nvSpPr>
            <p:spPr>
              <a:xfrm>
                <a:off x="3175599" y="3382032"/>
                <a:ext cx="1665170" cy="760396"/>
              </a:xfrm>
              <a:prstGeom prst="leftRightArrow">
                <a:avLst/>
              </a:prstGeom>
              <a:solidFill>
                <a:srgbClr val="FFFF0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2400" dirty="0" smtClean="0">
                    <a:solidFill>
                      <a:schemeClr val="tx1"/>
                    </a:solidFill>
                  </a:rPr>
                  <a:t>System</a:t>
                </a:r>
                <a:endParaRPr lang="de-DE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Trapezoid 102"/>
              <p:cNvSpPr/>
              <p:nvPr/>
            </p:nvSpPr>
            <p:spPr>
              <a:xfrm rot="5400000">
                <a:off x="3629134" y="2619221"/>
                <a:ext cx="2933407" cy="510139"/>
              </a:xfrm>
              <a:prstGeom prst="trapezoid">
                <a:avLst>
                  <a:gd name="adj" fmla="val 94811"/>
                </a:avLst>
              </a:prstGeom>
              <a:solidFill>
                <a:srgbClr val="FFFF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2400" dirty="0" smtClean="0">
                    <a:solidFill>
                      <a:schemeClr val="tx1"/>
                    </a:solidFill>
                  </a:rPr>
                  <a:t>Busmatrix</a:t>
                </a:r>
                <a:endParaRPr lang="de-DE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Pfeil nach links und rechts 103"/>
              <p:cNvSpPr/>
              <p:nvPr/>
            </p:nvSpPr>
            <p:spPr>
              <a:xfrm>
                <a:off x="5379044" y="2494092"/>
                <a:ext cx="1665170" cy="760396"/>
              </a:xfrm>
              <a:prstGeom prst="leftRightArrow">
                <a:avLst/>
              </a:prstGeom>
              <a:solidFill>
                <a:srgbClr val="FFFF0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Rechteck 104"/>
              <p:cNvSpPr/>
              <p:nvPr/>
            </p:nvSpPr>
            <p:spPr>
              <a:xfrm>
                <a:off x="7044214" y="1621756"/>
                <a:ext cx="2369293" cy="671451"/>
              </a:xfrm>
              <a:prstGeom prst="rect">
                <a:avLst/>
              </a:prstGeom>
              <a:noFill/>
              <a:ln w="412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dirty="0" smtClean="0">
                    <a:solidFill>
                      <a:schemeClr val="tx1"/>
                    </a:solidFill>
                  </a:rPr>
                  <a:t>Flash-ROM</a:t>
                </a:r>
                <a:endParaRPr lang="de-D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6" name="Rechteck 105"/>
              <p:cNvSpPr/>
              <p:nvPr/>
            </p:nvSpPr>
            <p:spPr>
              <a:xfrm>
                <a:off x="7044213" y="2538564"/>
                <a:ext cx="2369293" cy="671451"/>
              </a:xfrm>
              <a:prstGeom prst="rect">
                <a:avLst/>
              </a:prstGeom>
              <a:noFill/>
              <a:ln w="412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dirty="0" smtClean="0">
                    <a:solidFill>
                      <a:schemeClr val="tx1"/>
                    </a:solidFill>
                  </a:rPr>
                  <a:t>SRAM</a:t>
                </a:r>
                <a:endParaRPr lang="de-D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Textfeld 22"/>
              <p:cNvSpPr txBox="1"/>
              <p:nvPr/>
            </p:nvSpPr>
            <p:spPr>
              <a:xfrm>
                <a:off x="3175596" y="883182"/>
                <a:ext cx="54576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2400" dirty="0" err="1" smtClean="0">
                    <a:solidFill>
                      <a:srgbClr val="FF0000"/>
                    </a:solidFill>
                  </a:rPr>
                  <a:t>Advanced</a:t>
                </a:r>
                <a:r>
                  <a:rPr lang="de-DE" sz="2400" dirty="0" smtClean="0">
                    <a:solidFill>
                      <a:srgbClr val="FF0000"/>
                    </a:solidFill>
                  </a:rPr>
                  <a:t> High Performance Bus (AHB)</a:t>
                </a:r>
                <a:endParaRPr lang="de-DE" sz="2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8" name="Pfeil nach links und oben 107"/>
              <p:cNvSpPr/>
              <p:nvPr/>
            </p:nvSpPr>
            <p:spPr>
              <a:xfrm rot="16200000">
                <a:off x="5039868" y="3721204"/>
                <a:ext cx="2008115" cy="1329764"/>
              </a:xfrm>
              <a:prstGeom prst="leftUpArrow">
                <a:avLst/>
              </a:prstGeom>
              <a:solidFill>
                <a:srgbClr val="FFFF0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109" name="Pfeil nach links und rechts 108"/>
              <p:cNvSpPr/>
              <p:nvPr/>
            </p:nvSpPr>
            <p:spPr>
              <a:xfrm>
                <a:off x="5379043" y="1595242"/>
                <a:ext cx="1665170" cy="760396"/>
              </a:xfrm>
              <a:prstGeom prst="leftRightArrow">
                <a:avLst/>
              </a:prstGeom>
              <a:solidFill>
                <a:srgbClr val="FFFF0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Rechteck 109"/>
              <p:cNvSpPr/>
              <p:nvPr/>
            </p:nvSpPr>
            <p:spPr>
              <a:xfrm>
                <a:off x="7016076" y="3509970"/>
                <a:ext cx="1300151" cy="369012"/>
              </a:xfrm>
              <a:prstGeom prst="rect">
                <a:avLst/>
              </a:prstGeom>
              <a:noFill/>
              <a:ln w="412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dirty="0" smtClean="0">
                    <a:solidFill>
                      <a:schemeClr val="tx1"/>
                    </a:solidFill>
                  </a:rPr>
                  <a:t>GPIOA</a:t>
                </a:r>
                <a:endParaRPr lang="de-D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Rechteck 110"/>
              <p:cNvSpPr/>
              <p:nvPr/>
            </p:nvSpPr>
            <p:spPr>
              <a:xfrm>
                <a:off x="7016075" y="3889320"/>
                <a:ext cx="1300151" cy="369012"/>
              </a:xfrm>
              <a:prstGeom prst="rect">
                <a:avLst/>
              </a:prstGeom>
              <a:noFill/>
              <a:ln w="412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dirty="0" smtClean="0">
                    <a:solidFill>
                      <a:schemeClr val="tx1"/>
                    </a:solidFill>
                  </a:rPr>
                  <a:t>GPIOB</a:t>
                </a:r>
                <a:endParaRPr lang="de-D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Rechteck 111"/>
              <p:cNvSpPr/>
              <p:nvPr/>
            </p:nvSpPr>
            <p:spPr>
              <a:xfrm>
                <a:off x="7016074" y="4249315"/>
                <a:ext cx="1300151" cy="369012"/>
              </a:xfrm>
              <a:prstGeom prst="rect">
                <a:avLst/>
              </a:prstGeom>
              <a:noFill/>
              <a:ln w="412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dirty="0" smtClean="0">
                    <a:solidFill>
                      <a:schemeClr val="tx1"/>
                    </a:solidFill>
                  </a:rPr>
                  <a:t>GPIOC</a:t>
                </a:r>
                <a:endParaRPr lang="de-D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Pfeil nach links und rechts 112"/>
              <p:cNvSpPr/>
              <p:nvPr/>
            </p:nvSpPr>
            <p:spPr>
              <a:xfrm>
                <a:off x="6557523" y="3584238"/>
                <a:ext cx="458551" cy="239832"/>
              </a:xfrm>
              <a:prstGeom prst="leftRightArrow">
                <a:avLst/>
              </a:prstGeom>
              <a:solidFill>
                <a:srgbClr val="FFFF0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Pfeil nach links und rechts 113"/>
              <p:cNvSpPr/>
              <p:nvPr/>
            </p:nvSpPr>
            <p:spPr>
              <a:xfrm>
                <a:off x="6557522" y="3958938"/>
                <a:ext cx="458551" cy="239832"/>
              </a:xfrm>
              <a:prstGeom prst="leftRightArrow">
                <a:avLst/>
              </a:prstGeom>
              <a:solidFill>
                <a:srgbClr val="FFFF0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Pfeil nach links und rechts 114"/>
              <p:cNvSpPr/>
              <p:nvPr/>
            </p:nvSpPr>
            <p:spPr>
              <a:xfrm>
                <a:off x="6542472" y="4331994"/>
                <a:ext cx="458551" cy="239832"/>
              </a:xfrm>
              <a:prstGeom prst="leftRightArrow">
                <a:avLst/>
              </a:prstGeom>
              <a:solidFill>
                <a:srgbClr val="FFFF0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24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6" name="Gruppieren 115"/>
              <p:cNvGrpSpPr/>
              <p:nvPr/>
            </p:nvGrpSpPr>
            <p:grpSpPr>
              <a:xfrm>
                <a:off x="5586897" y="5407924"/>
                <a:ext cx="1641849" cy="564350"/>
                <a:chOff x="5450027" y="694528"/>
                <a:chExt cx="2627697" cy="2040556"/>
              </a:xfrm>
            </p:grpSpPr>
            <p:sp>
              <p:nvSpPr>
                <p:cNvPr id="121" name="Rechteck 120"/>
                <p:cNvSpPr/>
                <p:nvPr/>
              </p:nvSpPr>
              <p:spPr>
                <a:xfrm>
                  <a:off x="5450027" y="694528"/>
                  <a:ext cx="2627697" cy="2040556"/>
                </a:xfrm>
                <a:prstGeom prst="rect">
                  <a:avLst/>
                </a:prstGeom>
                <a:noFill/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sp>
              <p:nvSpPr>
                <p:cNvPr id="122" name="Textfeld 37"/>
                <p:cNvSpPr txBox="1"/>
                <p:nvPr/>
              </p:nvSpPr>
              <p:spPr>
                <a:xfrm>
                  <a:off x="5672394" y="797501"/>
                  <a:ext cx="2218107" cy="16692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de-DE" sz="2400" dirty="0" smtClean="0"/>
                    <a:t>Bridge</a:t>
                  </a:r>
                  <a:endParaRPr lang="de-DE" sz="2400" dirty="0"/>
                </a:p>
              </p:txBody>
            </p:sp>
          </p:grpSp>
          <p:grpSp>
            <p:nvGrpSpPr>
              <p:cNvPr id="117" name="Gruppieren 116"/>
              <p:cNvGrpSpPr/>
              <p:nvPr/>
            </p:nvGrpSpPr>
            <p:grpSpPr>
              <a:xfrm>
                <a:off x="8520998" y="4972675"/>
                <a:ext cx="1152391" cy="1569660"/>
                <a:chOff x="5450027" y="694528"/>
                <a:chExt cx="2627697" cy="2114524"/>
              </a:xfrm>
            </p:grpSpPr>
            <p:sp>
              <p:nvSpPr>
                <p:cNvPr id="119" name="Rechteck 118"/>
                <p:cNvSpPr/>
                <p:nvPr/>
              </p:nvSpPr>
              <p:spPr>
                <a:xfrm>
                  <a:off x="5450027" y="694528"/>
                  <a:ext cx="2627697" cy="2040556"/>
                </a:xfrm>
                <a:prstGeom prst="rect">
                  <a:avLst/>
                </a:prstGeom>
                <a:noFill/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sp>
              <p:nvSpPr>
                <p:cNvPr id="120" name="Textfeld 35"/>
                <p:cNvSpPr txBox="1"/>
                <p:nvPr/>
              </p:nvSpPr>
              <p:spPr>
                <a:xfrm>
                  <a:off x="5573742" y="694528"/>
                  <a:ext cx="2218107" cy="21145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de-DE" sz="2400" dirty="0" smtClean="0"/>
                    <a:t>TIM6</a:t>
                  </a:r>
                </a:p>
                <a:p>
                  <a:r>
                    <a:rPr lang="de-DE" sz="2400" dirty="0" smtClean="0"/>
                    <a:t>TIM7</a:t>
                  </a:r>
                </a:p>
                <a:p>
                  <a:r>
                    <a:rPr lang="de-DE" sz="2400" dirty="0" smtClean="0"/>
                    <a:t>EXTI</a:t>
                  </a:r>
                </a:p>
                <a:p>
                  <a:r>
                    <a:rPr lang="de-DE" sz="2400" dirty="0" smtClean="0"/>
                    <a:t>…</a:t>
                  </a:r>
                  <a:endParaRPr lang="de-DE" sz="2400" dirty="0"/>
                </a:p>
              </p:txBody>
            </p:sp>
          </p:grpSp>
          <p:sp>
            <p:nvSpPr>
              <p:cNvPr id="118" name="Pfeil nach links und rechts 117"/>
              <p:cNvSpPr/>
              <p:nvPr/>
            </p:nvSpPr>
            <p:spPr>
              <a:xfrm>
                <a:off x="7243838" y="5287037"/>
                <a:ext cx="1277160" cy="760396"/>
              </a:xfrm>
              <a:prstGeom prst="leftRightArrow">
                <a:avLst/>
              </a:prstGeom>
              <a:solidFill>
                <a:srgbClr val="FFFF0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2400" dirty="0" smtClean="0">
                    <a:solidFill>
                      <a:schemeClr val="tx1"/>
                    </a:solidFill>
                  </a:rPr>
                  <a:t>APB</a:t>
                </a:r>
                <a:endParaRPr lang="de-DE" sz="2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8" name="Pfeil nach links und rechts 47"/>
            <p:cNvSpPr/>
            <p:nvPr/>
          </p:nvSpPr>
          <p:spPr>
            <a:xfrm>
              <a:off x="500716" y="226680"/>
              <a:ext cx="11262296" cy="6063544"/>
            </a:xfrm>
            <a:prstGeom prst="leftRightArrow">
              <a:avLst>
                <a:gd name="adj1" fmla="val 81297"/>
                <a:gd name="adj2" fmla="val 50000"/>
              </a:avLst>
            </a:prstGeom>
            <a:solidFill>
              <a:srgbClr val="FFFF00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2400" dirty="0">
                <a:solidFill>
                  <a:schemeClr val="tx1"/>
                </a:solidFill>
              </a:endParaRPr>
            </a:p>
          </p:txBody>
        </p:sp>
        <p:sp>
          <p:nvSpPr>
            <p:cNvPr id="49" name="Pfeil nach rechts 48"/>
            <p:cNvSpPr/>
            <p:nvPr/>
          </p:nvSpPr>
          <p:spPr>
            <a:xfrm>
              <a:off x="3142851" y="853106"/>
              <a:ext cx="6237910" cy="99697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/>
                <a:t>Adressbus HADDR mit 32 Adressleitungen</a:t>
              </a:r>
              <a:endParaRPr lang="de-DE" dirty="0"/>
            </a:p>
          </p:txBody>
        </p:sp>
        <p:sp>
          <p:nvSpPr>
            <p:cNvPr id="50" name="Pfeil nach rechts 49"/>
            <p:cNvSpPr/>
            <p:nvPr/>
          </p:nvSpPr>
          <p:spPr>
            <a:xfrm>
              <a:off x="3142849" y="3658354"/>
              <a:ext cx="6237912" cy="1648718"/>
            </a:xfrm>
            <a:prstGeom prst="rightArrow">
              <a:avLst>
                <a:gd name="adj1" fmla="val 65046"/>
                <a:gd name="adj2" fmla="val 3077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/>
                <a:t>Steuerbus mit u. a.:</a:t>
              </a:r>
            </a:p>
            <a:p>
              <a:pPr algn="ctr"/>
              <a:r>
                <a:rPr lang="de-DE" dirty="0" smtClean="0"/>
                <a:t>HSEL Leitung zur Speicherauswahl</a:t>
              </a:r>
            </a:p>
            <a:p>
              <a:pPr algn="ctr"/>
              <a:r>
                <a:rPr lang="de-DE" dirty="0" smtClean="0"/>
                <a:t>HWRITE Leitung zur Auswahl: Lesen oder Schreiben</a:t>
              </a:r>
              <a:endParaRPr lang="de-DE" dirty="0"/>
            </a:p>
          </p:txBody>
        </p:sp>
        <p:sp>
          <p:nvSpPr>
            <p:cNvPr id="94" name="Pfeil nach rechts 93"/>
            <p:cNvSpPr/>
            <p:nvPr/>
          </p:nvSpPr>
          <p:spPr>
            <a:xfrm>
              <a:off x="3142851" y="1925918"/>
              <a:ext cx="6237910" cy="99697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/>
                <a:t>Datenbus HWDATA mit 32 Datenleitungen</a:t>
              </a:r>
              <a:endParaRPr lang="de-DE" dirty="0"/>
            </a:p>
          </p:txBody>
        </p:sp>
        <p:sp>
          <p:nvSpPr>
            <p:cNvPr id="95" name="Pfeil nach links 94"/>
            <p:cNvSpPr/>
            <p:nvPr/>
          </p:nvSpPr>
          <p:spPr>
            <a:xfrm>
              <a:off x="3142850" y="2826936"/>
              <a:ext cx="6237911" cy="897184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/>
                <a:t>Datenbus HRDATA mit 32 Datenleitungen</a:t>
              </a:r>
              <a:endParaRPr lang="de-DE" dirty="0"/>
            </a:p>
          </p:txBody>
        </p:sp>
        <p:pic>
          <p:nvPicPr>
            <p:cNvPr id="96" name="Google Shape;172;p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817069" y="2728129"/>
              <a:ext cx="1258875" cy="17746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" name="Google Shape;165;p1"/>
            <p:cNvSpPr/>
            <p:nvPr/>
          </p:nvSpPr>
          <p:spPr>
            <a:xfrm>
              <a:off x="248646" y="5086787"/>
              <a:ext cx="4252108" cy="1429846"/>
            </a:xfrm>
            <a:prstGeom prst="wedgeRoundRectCallout">
              <a:avLst>
                <a:gd name="adj1" fmla="val -996"/>
                <a:gd name="adj2" fmla="val -88054"/>
                <a:gd name="adj3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9525" cap="flat" cmpd="sng">
              <a:solidFill>
                <a:srgbClr val="15815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de-DE" sz="2400" b="0" i="0" u="none" strike="noStrike" cap="none" dirty="0" smtClean="0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Jeder Kommunikationspfad verfügt über Adress-, Daten-, un</a:t>
              </a:r>
              <a:r>
                <a:rPr lang="de-DE" sz="2400" dirty="0" smtClean="0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d Steuerbusse</a:t>
              </a:r>
              <a:endParaRPr sz="2400" b="0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467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3568" y="125585"/>
            <a:ext cx="4761470" cy="591107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5" name="Rechteck 4"/>
          <p:cNvSpPr/>
          <p:nvPr/>
        </p:nvSpPr>
        <p:spPr>
          <a:xfrm>
            <a:off x="2403255" y="2471352"/>
            <a:ext cx="7001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5400" b="1" dirty="0" smtClean="0">
                <a:ln/>
                <a:solidFill>
                  <a:srgbClr val="FF0000"/>
                </a:solidFill>
              </a:rPr>
              <a:t>Programmieren lernen?</a:t>
            </a:r>
            <a:endParaRPr lang="de-DE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925245" y="3620531"/>
            <a:ext cx="81467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5400" b="1" dirty="0" smtClean="0">
                <a:ln/>
                <a:solidFill>
                  <a:srgbClr val="00B050"/>
                </a:solidFill>
              </a:rPr>
              <a:t>Geht auch mit Visual Studio</a:t>
            </a:r>
            <a:endParaRPr lang="de-DE" sz="5400" b="1" cap="none" spc="0" dirty="0">
              <a:ln/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8337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4481384" cy="599345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5" name="Textfeld 4"/>
          <p:cNvSpPr txBox="1"/>
          <p:nvPr/>
        </p:nvSpPr>
        <p:spPr>
          <a:xfrm>
            <a:off x="4481384" y="-78267"/>
            <a:ext cx="6458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smtClean="0"/>
              <a:t>STM32L152RET Mikrocontroller</a:t>
            </a:r>
            <a:endParaRPr lang="de-DE" sz="3600" dirty="0"/>
          </a:p>
        </p:txBody>
      </p:sp>
      <p:sp>
        <p:nvSpPr>
          <p:cNvPr id="93" name="Titel 1"/>
          <p:cNvSpPr>
            <a:spLocks noGrp="1"/>
          </p:cNvSpPr>
          <p:nvPr/>
        </p:nvSpPr>
        <p:spPr>
          <a:xfrm>
            <a:off x="82658" y="509761"/>
            <a:ext cx="8192319" cy="5412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200" dirty="0" smtClean="0">
                <a:latin typeface="+mn-lt"/>
                <a:ea typeface="+mn-ea"/>
                <a:cs typeface="+mn-cs"/>
              </a:rPr>
              <a:t>Cortex-M3 Speicherarchitektur</a:t>
            </a:r>
            <a:endParaRPr lang="de-DE" sz="3200" dirty="0">
              <a:latin typeface="+mn-lt"/>
              <a:ea typeface="+mn-ea"/>
              <a:cs typeface="+mn-cs"/>
            </a:endParaRPr>
          </a:p>
        </p:txBody>
      </p:sp>
      <p:sp>
        <p:nvSpPr>
          <p:cNvPr id="40" name="Pfeil nach rechts 39"/>
          <p:cNvSpPr/>
          <p:nvPr/>
        </p:nvSpPr>
        <p:spPr>
          <a:xfrm>
            <a:off x="3414996" y="1070830"/>
            <a:ext cx="6237910" cy="996973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>
                <a:solidFill>
                  <a:srgbClr val="FF0000"/>
                </a:solidFill>
              </a:rPr>
              <a:t>0x20000004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1" name="Pfeil nach rechts 40"/>
          <p:cNvSpPr/>
          <p:nvPr/>
        </p:nvSpPr>
        <p:spPr>
          <a:xfrm>
            <a:off x="3414994" y="3876078"/>
            <a:ext cx="6237912" cy="1648718"/>
          </a:xfrm>
          <a:prstGeom prst="rightArrow">
            <a:avLst>
              <a:gd name="adj1" fmla="val 65046"/>
              <a:gd name="adj2" fmla="val 3077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/>
              <a:t>Steuerbus mit u. a.:</a:t>
            </a:r>
          </a:p>
          <a:p>
            <a:pPr algn="ctr"/>
            <a:r>
              <a:rPr lang="de-DE" dirty="0" smtClean="0">
                <a:solidFill>
                  <a:srgbClr val="FF0000"/>
                </a:solidFill>
              </a:rPr>
              <a:t>HSEL=1  Leitung zur Speicherauswahl</a:t>
            </a:r>
          </a:p>
          <a:p>
            <a:pPr algn="ctr"/>
            <a:r>
              <a:rPr lang="de-DE" dirty="0" smtClean="0">
                <a:solidFill>
                  <a:srgbClr val="FF0000"/>
                </a:solidFill>
              </a:rPr>
              <a:t>HWRITE=1  Leitung zur Auswahl: Lesen oder Schreiben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2" name="Pfeil nach rechts 41"/>
          <p:cNvSpPr/>
          <p:nvPr/>
        </p:nvSpPr>
        <p:spPr>
          <a:xfrm>
            <a:off x="3414996" y="2143642"/>
            <a:ext cx="6237910" cy="996973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>
                <a:solidFill>
                  <a:srgbClr val="FF0000"/>
                </a:solidFill>
              </a:rPr>
              <a:t>0x12345678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3" name="Rechteck 42"/>
          <p:cNvSpPr/>
          <p:nvPr/>
        </p:nvSpPr>
        <p:spPr>
          <a:xfrm>
            <a:off x="787297" y="1050848"/>
            <a:ext cx="2627697" cy="4473948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44" name="Textfeld 42"/>
          <p:cNvSpPr txBox="1"/>
          <p:nvPr/>
        </p:nvSpPr>
        <p:spPr>
          <a:xfrm>
            <a:off x="992092" y="1232037"/>
            <a:ext cx="2218106" cy="639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 smtClean="0"/>
              <a:t>ARM Cortex M3</a:t>
            </a:r>
            <a:endParaRPr lang="de-DE" sz="2400" dirty="0"/>
          </a:p>
        </p:txBody>
      </p:sp>
      <p:sp>
        <p:nvSpPr>
          <p:cNvPr id="45" name="Rechteck 44"/>
          <p:cNvSpPr/>
          <p:nvPr/>
        </p:nvSpPr>
        <p:spPr>
          <a:xfrm>
            <a:off x="9652906" y="1072453"/>
            <a:ext cx="2369293" cy="4332567"/>
          </a:xfrm>
          <a:prstGeom prst="rect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>
                <a:solidFill>
                  <a:schemeClr val="tx1"/>
                </a:solidFill>
              </a:rPr>
              <a:t>SRAM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6" name="Rechteck 45"/>
          <p:cNvSpPr/>
          <p:nvPr/>
        </p:nvSpPr>
        <p:spPr>
          <a:xfrm>
            <a:off x="9807648" y="1907994"/>
            <a:ext cx="789272" cy="2117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>
                <a:solidFill>
                  <a:schemeClr val="tx1"/>
                </a:solidFill>
              </a:rPr>
              <a:t>0x12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1" name="Rechteck 50"/>
          <p:cNvSpPr/>
          <p:nvPr/>
        </p:nvSpPr>
        <p:spPr>
          <a:xfrm>
            <a:off x="9807648" y="2119750"/>
            <a:ext cx="789272" cy="2117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>
                <a:solidFill>
                  <a:schemeClr val="tx1"/>
                </a:solidFill>
              </a:rPr>
              <a:t>0x34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2" name="Rechteck 51"/>
          <p:cNvSpPr/>
          <p:nvPr/>
        </p:nvSpPr>
        <p:spPr>
          <a:xfrm>
            <a:off x="9807648" y="2336596"/>
            <a:ext cx="789272" cy="2117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>
                <a:solidFill>
                  <a:schemeClr val="tx1"/>
                </a:solidFill>
              </a:rPr>
              <a:t>0x56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3" name="Rechteck 52"/>
          <p:cNvSpPr/>
          <p:nvPr/>
        </p:nvSpPr>
        <p:spPr>
          <a:xfrm>
            <a:off x="9807648" y="2548352"/>
            <a:ext cx="789272" cy="2117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>
                <a:solidFill>
                  <a:schemeClr val="tx1"/>
                </a:solidFill>
              </a:rPr>
              <a:t>0x78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4" name="Rechteck 53"/>
          <p:cNvSpPr/>
          <p:nvPr/>
        </p:nvSpPr>
        <p:spPr>
          <a:xfrm>
            <a:off x="9807648" y="2760108"/>
            <a:ext cx="789272" cy="2117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>
                <a:solidFill>
                  <a:srgbClr val="FF0000"/>
                </a:solidFill>
              </a:rPr>
              <a:t>0x12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55" name="Rechteck 54"/>
          <p:cNvSpPr/>
          <p:nvPr/>
        </p:nvSpPr>
        <p:spPr>
          <a:xfrm>
            <a:off x="9807648" y="2971864"/>
            <a:ext cx="789272" cy="2117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>
                <a:solidFill>
                  <a:srgbClr val="FF0000"/>
                </a:solidFill>
              </a:rPr>
              <a:t>0x34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56" name="Rechteck 55"/>
          <p:cNvSpPr/>
          <p:nvPr/>
        </p:nvSpPr>
        <p:spPr>
          <a:xfrm>
            <a:off x="9807648" y="3183620"/>
            <a:ext cx="789272" cy="2117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>
                <a:solidFill>
                  <a:srgbClr val="FF0000"/>
                </a:solidFill>
              </a:rPr>
              <a:t>0x56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57" name="Rechteck 56"/>
          <p:cNvSpPr/>
          <p:nvPr/>
        </p:nvSpPr>
        <p:spPr>
          <a:xfrm>
            <a:off x="9807648" y="3395376"/>
            <a:ext cx="789272" cy="2117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>
                <a:solidFill>
                  <a:srgbClr val="FF0000"/>
                </a:solidFill>
              </a:rPr>
              <a:t>0x78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58" name="Rechteck 57"/>
          <p:cNvSpPr/>
          <p:nvPr/>
        </p:nvSpPr>
        <p:spPr>
          <a:xfrm>
            <a:off x="9807648" y="3612222"/>
            <a:ext cx="789272" cy="2117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59" name="Rechteck 58"/>
          <p:cNvSpPr/>
          <p:nvPr/>
        </p:nvSpPr>
        <p:spPr>
          <a:xfrm>
            <a:off x="9807648" y="3823978"/>
            <a:ext cx="789272" cy="2117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60" name="Rechteck 59"/>
          <p:cNvSpPr/>
          <p:nvPr/>
        </p:nvSpPr>
        <p:spPr>
          <a:xfrm>
            <a:off x="9807648" y="4035734"/>
            <a:ext cx="789272" cy="2117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61" name="Rechteck 60"/>
          <p:cNvSpPr/>
          <p:nvPr/>
        </p:nvSpPr>
        <p:spPr>
          <a:xfrm>
            <a:off x="9807648" y="4247490"/>
            <a:ext cx="789272" cy="21175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cxnSp>
        <p:nvCxnSpPr>
          <p:cNvPr id="62" name="Gerader Verbinder 61"/>
          <p:cNvCxnSpPr/>
          <p:nvPr/>
        </p:nvCxnSpPr>
        <p:spPr>
          <a:xfrm>
            <a:off x="9807648" y="1713469"/>
            <a:ext cx="0" cy="300308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r Verbinder 62"/>
          <p:cNvCxnSpPr/>
          <p:nvPr/>
        </p:nvCxnSpPr>
        <p:spPr>
          <a:xfrm>
            <a:off x="10596053" y="1713469"/>
            <a:ext cx="0" cy="300308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feld 6"/>
          <p:cNvSpPr txBox="1"/>
          <p:nvPr/>
        </p:nvSpPr>
        <p:spPr>
          <a:xfrm>
            <a:off x="10644485" y="1875372"/>
            <a:ext cx="13292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0x20000000</a:t>
            </a:r>
            <a:endParaRPr lang="de-DE" dirty="0"/>
          </a:p>
        </p:txBody>
      </p:sp>
      <p:sp>
        <p:nvSpPr>
          <p:cNvPr id="65" name="Textfeld 60"/>
          <p:cNvSpPr txBox="1"/>
          <p:nvPr/>
        </p:nvSpPr>
        <p:spPr>
          <a:xfrm>
            <a:off x="10644485" y="2087128"/>
            <a:ext cx="13292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0x20000001</a:t>
            </a:r>
            <a:endParaRPr lang="de-DE" dirty="0"/>
          </a:p>
        </p:txBody>
      </p:sp>
      <p:sp>
        <p:nvSpPr>
          <p:cNvPr id="66" name="Textfeld 61"/>
          <p:cNvSpPr txBox="1"/>
          <p:nvPr/>
        </p:nvSpPr>
        <p:spPr>
          <a:xfrm>
            <a:off x="10644485" y="2298884"/>
            <a:ext cx="13292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0x20000002</a:t>
            </a:r>
            <a:endParaRPr lang="de-DE" dirty="0"/>
          </a:p>
        </p:txBody>
      </p:sp>
      <p:sp>
        <p:nvSpPr>
          <p:cNvPr id="67" name="Textfeld 62"/>
          <p:cNvSpPr txBox="1"/>
          <p:nvPr/>
        </p:nvSpPr>
        <p:spPr>
          <a:xfrm>
            <a:off x="10644485" y="2510640"/>
            <a:ext cx="13292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0x20000003</a:t>
            </a:r>
            <a:endParaRPr lang="de-DE" dirty="0"/>
          </a:p>
        </p:txBody>
      </p:sp>
      <p:sp>
        <p:nvSpPr>
          <p:cNvPr id="68" name="Textfeld 65"/>
          <p:cNvSpPr txBox="1"/>
          <p:nvPr/>
        </p:nvSpPr>
        <p:spPr>
          <a:xfrm>
            <a:off x="10643619" y="2722396"/>
            <a:ext cx="13292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0x20000004</a:t>
            </a:r>
            <a:endParaRPr lang="de-DE" dirty="0"/>
          </a:p>
        </p:txBody>
      </p:sp>
      <p:sp>
        <p:nvSpPr>
          <p:cNvPr id="69" name="Textfeld 66"/>
          <p:cNvSpPr txBox="1"/>
          <p:nvPr/>
        </p:nvSpPr>
        <p:spPr>
          <a:xfrm>
            <a:off x="10643619" y="2934152"/>
            <a:ext cx="13292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0x20000005</a:t>
            </a:r>
            <a:endParaRPr lang="de-DE" dirty="0"/>
          </a:p>
        </p:txBody>
      </p:sp>
      <p:sp>
        <p:nvSpPr>
          <p:cNvPr id="70" name="Textfeld 67"/>
          <p:cNvSpPr txBox="1"/>
          <p:nvPr/>
        </p:nvSpPr>
        <p:spPr>
          <a:xfrm>
            <a:off x="10643619" y="3153113"/>
            <a:ext cx="13292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0x20000006</a:t>
            </a:r>
            <a:endParaRPr lang="de-DE" dirty="0"/>
          </a:p>
        </p:txBody>
      </p:sp>
      <p:sp>
        <p:nvSpPr>
          <p:cNvPr id="71" name="Textfeld 68"/>
          <p:cNvSpPr txBox="1"/>
          <p:nvPr/>
        </p:nvSpPr>
        <p:spPr>
          <a:xfrm>
            <a:off x="10643619" y="3364869"/>
            <a:ext cx="13292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0x20000007</a:t>
            </a:r>
            <a:endParaRPr lang="de-DE" dirty="0"/>
          </a:p>
        </p:txBody>
      </p:sp>
      <p:sp>
        <p:nvSpPr>
          <p:cNvPr id="72" name="Textfeld 69"/>
          <p:cNvSpPr txBox="1"/>
          <p:nvPr/>
        </p:nvSpPr>
        <p:spPr>
          <a:xfrm>
            <a:off x="10643619" y="3576625"/>
            <a:ext cx="13292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0x20000008</a:t>
            </a:r>
            <a:endParaRPr lang="de-DE" dirty="0"/>
          </a:p>
        </p:txBody>
      </p:sp>
      <p:sp>
        <p:nvSpPr>
          <p:cNvPr id="73" name="Textfeld 70"/>
          <p:cNvSpPr txBox="1"/>
          <p:nvPr/>
        </p:nvSpPr>
        <p:spPr>
          <a:xfrm>
            <a:off x="10643619" y="3788381"/>
            <a:ext cx="13292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0x20000009</a:t>
            </a:r>
            <a:endParaRPr lang="de-DE" dirty="0"/>
          </a:p>
        </p:txBody>
      </p:sp>
      <p:sp>
        <p:nvSpPr>
          <p:cNvPr id="74" name="Textfeld 71"/>
          <p:cNvSpPr txBox="1"/>
          <p:nvPr/>
        </p:nvSpPr>
        <p:spPr>
          <a:xfrm>
            <a:off x="10642753" y="4000137"/>
            <a:ext cx="13292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0x2000000A</a:t>
            </a:r>
            <a:endParaRPr lang="de-DE" dirty="0"/>
          </a:p>
        </p:txBody>
      </p:sp>
      <p:sp>
        <p:nvSpPr>
          <p:cNvPr id="75" name="Textfeld 72"/>
          <p:cNvSpPr txBox="1"/>
          <p:nvPr/>
        </p:nvSpPr>
        <p:spPr>
          <a:xfrm>
            <a:off x="10642753" y="4211893"/>
            <a:ext cx="13292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0x2000000B</a:t>
            </a:r>
            <a:endParaRPr lang="de-DE" dirty="0"/>
          </a:p>
        </p:txBody>
      </p:sp>
      <p:grpSp>
        <p:nvGrpSpPr>
          <p:cNvPr id="76" name="Gruppieren 75"/>
          <p:cNvGrpSpPr/>
          <p:nvPr/>
        </p:nvGrpSpPr>
        <p:grpSpPr>
          <a:xfrm>
            <a:off x="1436802" y="1823463"/>
            <a:ext cx="1773396" cy="640358"/>
            <a:chOff x="960179" y="1595172"/>
            <a:chExt cx="789272" cy="640358"/>
          </a:xfrm>
        </p:grpSpPr>
        <p:sp>
          <p:nvSpPr>
            <p:cNvPr id="87" name="Rechteck 86"/>
            <p:cNvSpPr/>
            <p:nvPr/>
          </p:nvSpPr>
          <p:spPr>
            <a:xfrm>
              <a:off x="960179" y="1595172"/>
              <a:ext cx="789272" cy="21175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dirty="0" smtClean="0">
                  <a:solidFill>
                    <a:srgbClr val="FF0000"/>
                  </a:solidFill>
                </a:rPr>
                <a:t>0x20000000</a:t>
              </a:r>
              <a:endParaRPr lang="de-DE" dirty="0">
                <a:solidFill>
                  <a:srgbClr val="FF0000"/>
                </a:solidFill>
              </a:endParaRPr>
            </a:p>
          </p:txBody>
        </p:sp>
        <p:sp>
          <p:nvSpPr>
            <p:cNvPr id="88" name="Rechteck 87"/>
            <p:cNvSpPr/>
            <p:nvPr/>
          </p:nvSpPr>
          <p:spPr>
            <a:xfrm>
              <a:off x="960179" y="1806928"/>
              <a:ext cx="789272" cy="21175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89" name="Rechteck 88"/>
            <p:cNvSpPr/>
            <p:nvPr/>
          </p:nvSpPr>
          <p:spPr>
            <a:xfrm>
              <a:off x="960179" y="2023774"/>
              <a:ext cx="789272" cy="21175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</p:grpSp>
      <p:sp>
        <p:nvSpPr>
          <p:cNvPr id="77" name="Textfeld 76"/>
          <p:cNvSpPr txBox="1"/>
          <p:nvPr/>
        </p:nvSpPr>
        <p:spPr>
          <a:xfrm>
            <a:off x="1007060" y="1788182"/>
            <a:ext cx="3813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R0</a:t>
            </a:r>
            <a:endParaRPr lang="de-DE" dirty="0"/>
          </a:p>
        </p:txBody>
      </p:sp>
      <p:sp>
        <p:nvSpPr>
          <p:cNvPr id="78" name="Textfeld 77"/>
          <p:cNvSpPr txBox="1"/>
          <p:nvPr/>
        </p:nvSpPr>
        <p:spPr>
          <a:xfrm>
            <a:off x="1006194" y="1999863"/>
            <a:ext cx="3813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R1</a:t>
            </a:r>
            <a:endParaRPr lang="de-DE" dirty="0"/>
          </a:p>
        </p:txBody>
      </p:sp>
      <p:sp>
        <p:nvSpPr>
          <p:cNvPr id="79" name="Textfeld 78"/>
          <p:cNvSpPr txBox="1"/>
          <p:nvPr/>
        </p:nvSpPr>
        <p:spPr>
          <a:xfrm>
            <a:off x="1005328" y="2219443"/>
            <a:ext cx="3813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R2</a:t>
            </a:r>
            <a:endParaRPr lang="de-DE" dirty="0"/>
          </a:p>
        </p:txBody>
      </p:sp>
      <p:sp>
        <p:nvSpPr>
          <p:cNvPr id="80" name="Textfeld 63"/>
          <p:cNvSpPr txBox="1"/>
          <p:nvPr/>
        </p:nvSpPr>
        <p:spPr>
          <a:xfrm>
            <a:off x="1057524" y="2876114"/>
            <a:ext cx="13292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 smtClean="0">
                <a:solidFill>
                  <a:srgbClr val="FF0000"/>
                </a:solidFill>
              </a:rPr>
              <a:t>str</a:t>
            </a:r>
            <a:r>
              <a:rPr lang="de-DE" dirty="0" smtClean="0">
                <a:solidFill>
                  <a:srgbClr val="FF0000"/>
                </a:solidFill>
              </a:rPr>
              <a:t> R1,[R0,4]</a:t>
            </a:r>
            <a:endParaRPr lang="de-DE" dirty="0">
              <a:solidFill>
                <a:srgbClr val="FF0000"/>
              </a:solidFill>
            </a:endParaRPr>
          </a:p>
        </p:txBody>
      </p:sp>
      <p:cxnSp>
        <p:nvCxnSpPr>
          <p:cNvPr id="81" name="Gerade Verbindung mit Pfeil 80"/>
          <p:cNvCxnSpPr/>
          <p:nvPr/>
        </p:nvCxnSpPr>
        <p:spPr>
          <a:xfrm>
            <a:off x="3414994" y="4817445"/>
            <a:ext cx="623791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 Verbindung mit Pfeil 81"/>
          <p:cNvCxnSpPr/>
          <p:nvPr/>
        </p:nvCxnSpPr>
        <p:spPr>
          <a:xfrm>
            <a:off x="3414994" y="5085348"/>
            <a:ext cx="623791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Google Shape;172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9974" y="3137007"/>
            <a:ext cx="1258875" cy="177460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165;p1"/>
          <p:cNvSpPr/>
          <p:nvPr/>
        </p:nvSpPr>
        <p:spPr>
          <a:xfrm>
            <a:off x="2121699" y="5481671"/>
            <a:ext cx="4114239" cy="1376329"/>
          </a:xfrm>
          <a:prstGeom prst="wedgeRoundRectCallout">
            <a:avLst>
              <a:gd name="adj1" fmla="val -52561"/>
              <a:gd name="adj2" fmla="val -117438"/>
              <a:gd name="adj3" fmla="val 0"/>
            </a:avLst>
          </a:prstGeom>
          <a:solidFill>
            <a:srgbClr val="FFFF00"/>
          </a:solidFill>
          <a:ln w="9525" cap="flat" cmpd="sng">
            <a:solidFill>
              <a:srgbClr val="1581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-DE" sz="2400" b="0" i="0" u="none" strike="noStrike" cap="none" dirty="0" smtClea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Beim </a:t>
            </a:r>
            <a:r>
              <a:rPr lang="de-DE" sz="2400" dirty="0" err="1" smtClea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st</a:t>
            </a:r>
            <a:r>
              <a:rPr lang="de-DE" sz="2400" b="0" i="0" u="none" strike="noStrike" cap="none" dirty="0" err="1" smtClea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de-DE" sz="2400" b="0" i="0" u="none" strike="noStrike" cap="none" dirty="0" smtClea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-Befehl kommuniziert die CPU mit dem Speicher schreibend</a:t>
            </a:r>
            <a:endParaRPr sz="2400" b="0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Pfeil nach links 84"/>
          <p:cNvSpPr/>
          <p:nvPr/>
        </p:nvSpPr>
        <p:spPr>
          <a:xfrm>
            <a:off x="3414995" y="3044660"/>
            <a:ext cx="6237911" cy="89718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/>
              <a:t>Datenbus HRDATA mit 32 Datenleitungen</a:t>
            </a:r>
            <a:endParaRPr lang="de-DE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6" name="Freihand 85"/>
              <p14:cNvContentPartPr/>
              <p14:nvPr/>
            </p14:nvContentPartPr>
            <p14:xfrm>
              <a:off x="861840" y="1394224"/>
              <a:ext cx="11118960" cy="3791520"/>
            </p14:xfrm>
          </p:contentPart>
        </mc:Choice>
        <mc:Fallback xmlns="">
          <p:pic>
            <p:nvPicPr>
              <p:cNvPr id="86" name="Freihand 8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2480" y="1384864"/>
                <a:ext cx="11137680" cy="381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748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4481384" cy="599345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5" name="Textfeld 4"/>
          <p:cNvSpPr txBox="1"/>
          <p:nvPr/>
        </p:nvSpPr>
        <p:spPr>
          <a:xfrm>
            <a:off x="123567" y="449179"/>
            <a:ext cx="6458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smtClean="0"/>
              <a:t>STM32L152RET Mikrocontroller</a:t>
            </a:r>
            <a:endParaRPr lang="de-DE" sz="3600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46064" y="1317930"/>
            <a:ext cx="2685536" cy="6014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>
                <a:latin typeface="+mn-lt"/>
                <a:ea typeface="+mn-ea"/>
                <a:cs typeface="+mn-cs"/>
              </a:rPr>
              <a:t>RISC - CISC</a:t>
            </a:r>
          </a:p>
        </p:txBody>
      </p:sp>
      <p:pic>
        <p:nvPicPr>
          <p:cNvPr id="7" name="Google Shape;172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7383" y="3810243"/>
            <a:ext cx="1258875" cy="177460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192854"/>
              </p:ext>
            </p:extLst>
          </p:nvPr>
        </p:nvGraphicFramePr>
        <p:xfrm>
          <a:off x="2896973" y="1524835"/>
          <a:ext cx="8127999" cy="421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8051 CISC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ARM RISC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Addition einer Zahl aus dem RAM zu</a:t>
                      </a:r>
                      <a:r>
                        <a:rPr lang="de-DE" baseline="0" dirty="0" smtClean="0"/>
                        <a:t> einem Register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add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A,Adresse</a:t>
                      </a:r>
                      <a:r>
                        <a:rPr lang="de-DE" baseline="0" dirty="0" smtClean="0"/>
                        <a:t> (12 Takte)</a:t>
                      </a:r>
                    </a:p>
                    <a:p>
                      <a:endParaRPr lang="de-DE" baseline="0" dirty="0" smtClean="0"/>
                    </a:p>
                    <a:p>
                      <a:r>
                        <a:rPr lang="de-DE" baseline="0" dirty="0" smtClean="0"/>
                        <a:t>2 Byte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ldr</a:t>
                      </a:r>
                      <a:r>
                        <a:rPr lang="de-DE" dirty="0" smtClean="0"/>
                        <a:t> R1,=Adresse (1 Takt)</a:t>
                      </a:r>
                      <a:br>
                        <a:rPr lang="de-DE" dirty="0" smtClean="0"/>
                      </a:br>
                      <a:r>
                        <a:rPr lang="de-DE" dirty="0" err="1" smtClean="0"/>
                        <a:t>ldr</a:t>
                      </a:r>
                      <a:r>
                        <a:rPr lang="de-DE" dirty="0" smtClean="0"/>
                        <a:t> R2,[R1,0]      (1 Takt)</a:t>
                      </a:r>
                      <a:br>
                        <a:rPr lang="de-DE" dirty="0" smtClean="0"/>
                      </a:br>
                      <a:r>
                        <a:rPr lang="de-DE" dirty="0" err="1" smtClean="0"/>
                        <a:t>add</a:t>
                      </a:r>
                      <a:r>
                        <a:rPr lang="de-DE" dirty="0" smtClean="0"/>
                        <a:t> R0,R0,R2    (1 Takt)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Eine Speicherstellen im RAM um 1 verringern,</a:t>
                      </a:r>
                      <a:r>
                        <a:rPr lang="de-DE" baseline="0" dirty="0" smtClean="0"/>
                        <a:t> bei ungleich 0 verzweige zur Sprungmarke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djnz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Adresse,Sprungmarke</a:t>
                      </a:r>
                      <a:r>
                        <a:rPr lang="de-DE" dirty="0" smtClean="0"/>
                        <a:t/>
                      </a:r>
                      <a:br>
                        <a:rPr lang="de-DE" dirty="0" smtClean="0"/>
                      </a:br>
                      <a:r>
                        <a:rPr lang="de-DE" dirty="0" smtClean="0"/>
                        <a:t/>
                      </a:r>
                      <a:br>
                        <a:rPr lang="de-DE" dirty="0" smtClean="0"/>
                      </a:br>
                      <a:r>
                        <a:rPr lang="de-DE" dirty="0" smtClean="0"/>
                        <a:t>4</a:t>
                      </a:r>
                      <a:r>
                        <a:rPr lang="de-DE" baseline="0" dirty="0" smtClean="0"/>
                        <a:t> Byte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ldr</a:t>
                      </a:r>
                      <a:r>
                        <a:rPr lang="de-DE" dirty="0" smtClean="0"/>
                        <a:t> R1,=Adresse</a:t>
                      </a:r>
                      <a:br>
                        <a:rPr lang="de-DE" dirty="0" smtClean="0"/>
                      </a:br>
                      <a:r>
                        <a:rPr lang="de-DE" dirty="0" err="1" smtClean="0"/>
                        <a:t>ldr</a:t>
                      </a:r>
                      <a:r>
                        <a:rPr lang="de-DE" baseline="0" dirty="0" smtClean="0"/>
                        <a:t> R2,[R1,0]</a:t>
                      </a:r>
                      <a:br>
                        <a:rPr lang="de-DE" baseline="0" dirty="0" smtClean="0"/>
                      </a:br>
                      <a:r>
                        <a:rPr lang="de-DE" baseline="0" dirty="0" err="1" smtClean="0"/>
                        <a:t>subs</a:t>
                      </a:r>
                      <a:r>
                        <a:rPr lang="de-DE" baseline="0" dirty="0" smtClean="0"/>
                        <a:t> R2,#1</a:t>
                      </a:r>
                    </a:p>
                    <a:p>
                      <a:r>
                        <a:rPr lang="de-DE" baseline="0" dirty="0" err="1" smtClean="0"/>
                        <a:t>str</a:t>
                      </a:r>
                      <a:r>
                        <a:rPr lang="de-DE" baseline="0" dirty="0" smtClean="0"/>
                        <a:t> R2,[R1,0]</a:t>
                      </a:r>
                      <a:br>
                        <a:rPr lang="de-DE" baseline="0" dirty="0" smtClean="0"/>
                      </a:br>
                      <a:r>
                        <a:rPr lang="de-DE" baseline="0" dirty="0" err="1" smtClean="0"/>
                        <a:t>bne</a:t>
                      </a:r>
                      <a:r>
                        <a:rPr lang="de-DE" baseline="0" dirty="0" smtClean="0"/>
                        <a:t> Sprungmarke</a:t>
                      </a:r>
                    </a:p>
                    <a:p>
                      <a:endParaRPr lang="de-DE" baseline="0" dirty="0" smtClean="0"/>
                    </a:p>
                    <a:p>
                      <a:r>
                        <a:rPr lang="de-DE" baseline="0" dirty="0" smtClean="0"/>
                        <a:t>5 Takte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Ein Register erhöhen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inc</a:t>
                      </a:r>
                      <a:r>
                        <a:rPr lang="de-DE" dirty="0" smtClean="0"/>
                        <a:t> A (12 Takte)</a:t>
                      </a:r>
                    </a:p>
                    <a:p>
                      <a:endParaRPr lang="de-DE" dirty="0" smtClean="0"/>
                    </a:p>
                    <a:p>
                      <a:r>
                        <a:rPr lang="de-DE" dirty="0" smtClean="0"/>
                        <a:t>1 Byte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add</a:t>
                      </a:r>
                      <a:r>
                        <a:rPr lang="de-DE" dirty="0" smtClean="0"/>
                        <a:t> R0,#1 (1 Takt)</a:t>
                      </a:r>
                    </a:p>
                    <a:p>
                      <a:endParaRPr lang="de-DE" dirty="0" smtClean="0"/>
                    </a:p>
                    <a:p>
                      <a:r>
                        <a:rPr lang="de-DE" dirty="0" smtClean="0"/>
                        <a:t>Alle Befehle 32 Bit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Google Shape;165;p1"/>
          <p:cNvSpPr/>
          <p:nvPr/>
        </p:nvSpPr>
        <p:spPr>
          <a:xfrm>
            <a:off x="2616271" y="5832389"/>
            <a:ext cx="5367179" cy="959708"/>
          </a:xfrm>
          <a:prstGeom prst="wedgeRoundRectCallout">
            <a:avLst>
              <a:gd name="adj1" fmla="val -67029"/>
              <a:gd name="adj2" fmla="val -115734"/>
              <a:gd name="adj3" fmla="val 0"/>
            </a:avLst>
          </a:prstGeom>
          <a:solidFill>
            <a:srgbClr val="FFFF00"/>
          </a:solidFill>
          <a:ln w="9525" cap="flat" cmpd="sng">
            <a:solidFill>
              <a:srgbClr val="1581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-DE" sz="2400" dirty="0" smtClea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CISC arbeitet oft Befehl für Befehl ab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-DE" sz="2400" b="0" i="0" u="none" strike="noStrike" cap="none" dirty="0" smtClea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RISC verwendet eine Pipeline</a:t>
            </a:r>
          </a:p>
        </p:txBody>
      </p:sp>
    </p:spTree>
    <p:extLst>
      <p:ext uri="{BB962C8B-B14F-4D97-AF65-F5344CB8AC3E}">
        <p14:creationId xmlns:p14="http://schemas.microsoft.com/office/powerpoint/2010/main" val="200284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25" y="966948"/>
            <a:ext cx="7570574" cy="589105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4481384" cy="599345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6" name="Textfeld 5"/>
          <p:cNvSpPr txBox="1"/>
          <p:nvPr/>
        </p:nvSpPr>
        <p:spPr>
          <a:xfrm>
            <a:off x="280085" y="491736"/>
            <a:ext cx="3244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smtClean="0"/>
              <a:t>STM32 </a:t>
            </a:r>
            <a:r>
              <a:rPr lang="de-DE" sz="3600" dirty="0" err="1" smtClean="0"/>
              <a:t>Nucleo</a:t>
            </a:r>
            <a:endParaRPr lang="de-DE" sz="3600" dirty="0"/>
          </a:p>
        </p:txBody>
      </p:sp>
      <p:sp>
        <p:nvSpPr>
          <p:cNvPr id="4" name="Rechteck 3"/>
          <p:cNvSpPr/>
          <p:nvPr/>
        </p:nvSpPr>
        <p:spPr>
          <a:xfrm>
            <a:off x="1869989" y="1425145"/>
            <a:ext cx="4588476" cy="1754659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Legende mit Linie 1 9"/>
          <p:cNvSpPr/>
          <p:nvPr/>
        </p:nvSpPr>
        <p:spPr>
          <a:xfrm>
            <a:off x="8133153" y="1138067"/>
            <a:ext cx="2983486" cy="1141855"/>
          </a:xfrm>
          <a:prstGeom prst="borderCallout1">
            <a:avLst>
              <a:gd name="adj1" fmla="val 37645"/>
              <a:gd name="adj2" fmla="val -2134"/>
              <a:gd name="adj3" fmla="val 39618"/>
              <a:gd name="adj4" fmla="val -5451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smtClean="0">
                <a:solidFill>
                  <a:srgbClr val="FF0000"/>
                </a:solidFill>
              </a:rPr>
              <a:t>ST-Link-Adapter</a:t>
            </a:r>
            <a:endParaRPr lang="de-DE" sz="3600" dirty="0">
              <a:solidFill>
                <a:srgbClr val="FF0000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869989" y="3256908"/>
            <a:ext cx="4588476" cy="3503488"/>
          </a:xfrm>
          <a:prstGeom prst="rect">
            <a:avLst/>
          </a:prstGeom>
          <a:noFill/>
          <a:ln w="539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Legende mit Linie 1 11"/>
          <p:cNvSpPr/>
          <p:nvPr/>
        </p:nvSpPr>
        <p:spPr>
          <a:xfrm>
            <a:off x="8133152" y="3341546"/>
            <a:ext cx="3250613" cy="1141855"/>
          </a:xfrm>
          <a:prstGeom prst="borderCallout1">
            <a:avLst>
              <a:gd name="adj1" fmla="val 37645"/>
              <a:gd name="adj2" fmla="val -2134"/>
              <a:gd name="adj3" fmla="val 39618"/>
              <a:gd name="adj4" fmla="val -54518"/>
            </a:avLst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smtClean="0">
                <a:solidFill>
                  <a:schemeClr val="accent1">
                    <a:lumMod val="50000"/>
                  </a:schemeClr>
                </a:solidFill>
              </a:rPr>
              <a:t>Mikrocontroller-Platine</a:t>
            </a:r>
            <a:endParaRPr lang="de-DE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3481272" y="4700889"/>
            <a:ext cx="1111276" cy="1062913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smtClean="0">
                <a:solidFill>
                  <a:srgbClr val="FF0000"/>
                </a:solidFill>
              </a:rPr>
              <a:t>MC</a:t>
            </a:r>
            <a:endParaRPr lang="de-DE" sz="3600" dirty="0">
              <a:solidFill>
                <a:srgbClr val="FF0000"/>
              </a:solidFill>
            </a:endParaRPr>
          </a:p>
        </p:txBody>
      </p:sp>
      <p:grpSp>
        <p:nvGrpSpPr>
          <p:cNvPr id="17" name="Gruppieren 16"/>
          <p:cNvGrpSpPr/>
          <p:nvPr/>
        </p:nvGrpSpPr>
        <p:grpSpPr>
          <a:xfrm>
            <a:off x="2527442" y="3547407"/>
            <a:ext cx="3306566" cy="2997231"/>
            <a:chOff x="2527442" y="3547407"/>
            <a:chExt cx="3306566" cy="2997231"/>
          </a:xfrm>
        </p:grpSpPr>
        <p:sp>
          <p:nvSpPr>
            <p:cNvPr id="16" name="Rechteck 15"/>
            <p:cNvSpPr/>
            <p:nvPr/>
          </p:nvSpPr>
          <p:spPr>
            <a:xfrm>
              <a:off x="5587428" y="3547407"/>
              <a:ext cx="246580" cy="2997231"/>
            </a:xfrm>
            <a:prstGeom prst="rect">
              <a:avLst/>
            </a:prstGeom>
            <a:noFill/>
            <a:ln w="539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Rechteck 14"/>
            <p:cNvSpPr/>
            <p:nvPr/>
          </p:nvSpPr>
          <p:spPr>
            <a:xfrm>
              <a:off x="2527442" y="4140485"/>
              <a:ext cx="246580" cy="2404153"/>
            </a:xfrm>
            <a:prstGeom prst="rect">
              <a:avLst/>
            </a:prstGeom>
            <a:noFill/>
            <a:ln w="539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8" name="Legende mit Linie 1 17"/>
          <p:cNvSpPr/>
          <p:nvPr/>
        </p:nvSpPr>
        <p:spPr>
          <a:xfrm>
            <a:off x="8133151" y="4621947"/>
            <a:ext cx="3250613" cy="1141855"/>
          </a:xfrm>
          <a:prstGeom prst="borderCallout1">
            <a:avLst>
              <a:gd name="adj1" fmla="val 37645"/>
              <a:gd name="adj2" fmla="val -2134"/>
              <a:gd name="adj3" fmla="val 43217"/>
              <a:gd name="adj4" fmla="val -70321"/>
            </a:avLst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 smtClean="0">
                <a:solidFill>
                  <a:schemeClr val="accent6">
                    <a:lumMod val="50000"/>
                  </a:schemeClr>
                </a:solidFill>
              </a:rPr>
              <a:t>Arduinoheader</a:t>
            </a:r>
            <a:endParaRPr lang="de-DE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21" name="Gruppieren 20"/>
          <p:cNvGrpSpPr/>
          <p:nvPr/>
        </p:nvGrpSpPr>
        <p:grpSpPr>
          <a:xfrm>
            <a:off x="2072508" y="3498812"/>
            <a:ext cx="4249524" cy="3070123"/>
            <a:chOff x="2072508" y="3498812"/>
            <a:chExt cx="4249524" cy="3070123"/>
          </a:xfrm>
        </p:grpSpPr>
        <p:sp>
          <p:nvSpPr>
            <p:cNvPr id="19" name="Rechteck 18"/>
            <p:cNvSpPr/>
            <p:nvPr/>
          </p:nvSpPr>
          <p:spPr>
            <a:xfrm>
              <a:off x="2072508" y="3498812"/>
              <a:ext cx="413884" cy="3045826"/>
            </a:xfrm>
            <a:prstGeom prst="rect">
              <a:avLst/>
            </a:prstGeom>
            <a:noFill/>
            <a:ln w="539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Rechteck 19"/>
            <p:cNvSpPr/>
            <p:nvPr/>
          </p:nvSpPr>
          <p:spPr>
            <a:xfrm>
              <a:off x="5908148" y="3523109"/>
              <a:ext cx="413884" cy="3045826"/>
            </a:xfrm>
            <a:prstGeom prst="rect">
              <a:avLst/>
            </a:prstGeom>
            <a:noFill/>
            <a:ln w="539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2" name="Legende mit Linie 1 21"/>
          <p:cNvSpPr/>
          <p:nvPr/>
        </p:nvSpPr>
        <p:spPr>
          <a:xfrm>
            <a:off x="8133151" y="5902348"/>
            <a:ext cx="3250613" cy="805132"/>
          </a:xfrm>
          <a:prstGeom prst="borderCallout1">
            <a:avLst>
              <a:gd name="adj1" fmla="val 37645"/>
              <a:gd name="adj2" fmla="val -2134"/>
              <a:gd name="adj3" fmla="val -14326"/>
              <a:gd name="adj4" fmla="val -57194"/>
            </a:avLst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 smtClean="0">
                <a:solidFill>
                  <a:srgbClr val="7030A0"/>
                </a:solidFill>
              </a:rPr>
              <a:t>Morphoheader</a:t>
            </a:r>
            <a:endParaRPr lang="de-DE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85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  <p:bldP spid="14" grpId="0" animBg="1"/>
      <p:bldP spid="18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4481384" cy="599345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6" name="Textfeld 5"/>
          <p:cNvSpPr txBox="1"/>
          <p:nvPr/>
        </p:nvSpPr>
        <p:spPr>
          <a:xfrm>
            <a:off x="280085" y="491736"/>
            <a:ext cx="3244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smtClean="0"/>
              <a:t>STM32 </a:t>
            </a:r>
            <a:r>
              <a:rPr lang="de-DE" sz="3600" dirty="0" err="1" smtClean="0"/>
              <a:t>Nucleo</a:t>
            </a:r>
            <a:endParaRPr lang="de-DE" sz="36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432" y="1286153"/>
            <a:ext cx="9530800" cy="534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5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4481384" cy="599345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7" name="Textfeld 6"/>
          <p:cNvSpPr txBox="1"/>
          <p:nvPr/>
        </p:nvSpPr>
        <p:spPr>
          <a:xfrm>
            <a:off x="359055" y="599345"/>
            <a:ext cx="3763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smtClean="0"/>
              <a:t>Evaluationsboard</a:t>
            </a:r>
            <a:endParaRPr lang="de-DE" sz="36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925" y="2304288"/>
            <a:ext cx="2371344" cy="237134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32776" y="922510"/>
            <a:ext cx="1975104" cy="197510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790" y="2897614"/>
            <a:ext cx="1878330" cy="187833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00" y="4873752"/>
            <a:ext cx="2385568" cy="178917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3005" y="1346944"/>
            <a:ext cx="2920211" cy="5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5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4481384" cy="599345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7" name="Textfeld 6"/>
          <p:cNvSpPr txBox="1"/>
          <p:nvPr/>
        </p:nvSpPr>
        <p:spPr>
          <a:xfrm>
            <a:off x="359055" y="599345"/>
            <a:ext cx="3763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smtClean="0"/>
              <a:t>Evaluationsboard</a:t>
            </a:r>
            <a:endParaRPr lang="de-DE" sz="3600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81384" y="197732"/>
            <a:ext cx="3753872" cy="6660268"/>
          </a:xfrm>
          <a:prstGeom prst="rect">
            <a:avLst/>
          </a:prstGeom>
        </p:spPr>
      </p:pic>
      <p:sp>
        <p:nvSpPr>
          <p:cNvPr id="3" name="Legende mit Linie 1 2"/>
          <p:cNvSpPr/>
          <p:nvPr/>
        </p:nvSpPr>
        <p:spPr>
          <a:xfrm>
            <a:off x="8859677" y="831148"/>
            <a:ext cx="1524000" cy="414528"/>
          </a:xfrm>
          <a:prstGeom prst="borderCallout1">
            <a:avLst>
              <a:gd name="adj1" fmla="val 33456"/>
              <a:gd name="adj2" fmla="val 467"/>
              <a:gd name="adj3" fmla="val 318382"/>
              <a:gd name="adj4" fmla="val -59933"/>
            </a:avLst>
          </a:prstGeom>
          <a:solidFill>
            <a:srgbClr val="FFFF00"/>
          </a:solidFill>
          <a:ln w="412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tx1"/>
                </a:solidFill>
              </a:rPr>
              <a:t>6 Taster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14" name="Legende mit Linie 1 13"/>
          <p:cNvSpPr/>
          <p:nvPr/>
        </p:nvSpPr>
        <p:spPr>
          <a:xfrm>
            <a:off x="8859677" y="2710045"/>
            <a:ext cx="1524000" cy="414528"/>
          </a:xfrm>
          <a:prstGeom prst="borderCallout1">
            <a:avLst>
              <a:gd name="adj1" fmla="val 33456"/>
              <a:gd name="adj2" fmla="val 467"/>
              <a:gd name="adj3" fmla="val 362500"/>
              <a:gd name="adj4" fmla="val -157533"/>
            </a:avLst>
          </a:prstGeom>
          <a:solidFill>
            <a:srgbClr val="FFFF00"/>
          </a:solidFill>
          <a:ln w="412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tx1"/>
                </a:solidFill>
              </a:rPr>
              <a:t>8 Schalter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15" name="Legende mit Linie 1 14"/>
          <p:cNvSpPr/>
          <p:nvPr/>
        </p:nvSpPr>
        <p:spPr>
          <a:xfrm>
            <a:off x="8898020" y="3267068"/>
            <a:ext cx="1524000" cy="414528"/>
          </a:xfrm>
          <a:prstGeom prst="borderCallout1">
            <a:avLst>
              <a:gd name="adj1" fmla="val 33456"/>
              <a:gd name="adj2" fmla="val 467"/>
              <a:gd name="adj3" fmla="val 100735"/>
              <a:gd name="adj4" fmla="val -75133"/>
            </a:avLst>
          </a:prstGeom>
          <a:solidFill>
            <a:srgbClr val="FFFF00"/>
          </a:solidFill>
          <a:ln w="412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tx1"/>
                </a:solidFill>
              </a:rPr>
              <a:t>LCD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16" name="Legende mit Linie 1 15"/>
          <p:cNvSpPr/>
          <p:nvPr/>
        </p:nvSpPr>
        <p:spPr>
          <a:xfrm>
            <a:off x="1776764" y="3033166"/>
            <a:ext cx="1524000" cy="414528"/>
          </a:xfrm>
          <a:prstGeom prst="borderCallout1">
            <a:avLst>
              <a:gd name="adj1" fmla="val 54044"/>
              <a:gd name="adj2" fmla="val 98067"/>
              <a:gd name="adj3" fmla="val 171323"/>
              <a:gd name="adj4" fmla="val 190467"/>
            </a:avLst>
          </a:prstGeom>
          <a:solidFill>
            <a:srgbClr val="FFFF00"/>
          </a:solidFill>
          <a:ln w="412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tx1"/>
                </a:solidFill>
              </a:rPr>
              <a:t>8 LED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17" name="Legende mit Linie 1 16"/>
          <p:cNvSpPr/>
          <p:nvPr/>
        </p:nvSpPr>
        <p:spPr>
          <a:xfrm>
            <a:off x="951070" y="3588339"/>
            <a:ext cx="2394678" cy="414528"/>
          </a:xfrm>
          <a:prstGeom prst="borderCallout1">
            <a:avLst>
              <a:gd name="adj1" fmla="val 51103"/>
              <a:gd name="adj2" fmla="val 100467"/>
              <a:gd name="adj3" fmla="val 174264"/>
              <a:gd name="adj4" fmla="val 189884"/>
            </a:avLst>
          </a:prstGeom>
          <a:solidFill>
            <a:srgbClr val="FFFF00"/>
          </a:solidFill>
          <a:ln w="412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tx1"/>
                </a:solidFill>
              </a:rPr>
              <a:t>2mm Buchsen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18" name="Legende mit Linie 1 17"/>
          <p:cNvSpPr/>
          <p:nvPr/>
        </p:nvSpPr>
        <p:spPr>
          <a:xfrm>
            <a:off x="1526617" y="4189226"/>
            <a:ext cx="1821654" cy="414528"/>
          </a:xfrm>
          <a:prstGeom prst="borderCallout1">
            <a:avLst>
              <a:gd name="adj1" fmla="val 39338"/>
              <a:gd name="adj2" fmla="val 101529"/>
              <a:gd name="adj3" fmla="val 165442"/>
              <a:gd name="adj4" fmla="val 167136"/>
            </a:avLst>
          </a:prstGeom>
          <a:solidFill>
            <a:srgbClr val="FFFF00"/>
          </a:solidFill>
          <a:ln w="412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tx1"/>
                </a:solidFill>
              </a:rPr>
              <a:t>LED-Display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19" name="Legende mit Linie 1 18"/>
          <p:cNvSpPr/>
          <p:nvPr/>
        </p:nvSpPr>
        <p:spPr>
          <a:xfrm>
            <a:off x="632722" y="4696382"/>
            <a:ext cx="3016470" cy="414528"/>
          </a:xfrm>
          <a:prstGeom prst="borderCallout1">
            <a:avLst>
              <a:gd name="adj1" fmla="val 51103"/>
              <a:gd name="adj2" fmla="val 99491"/>
              <a:gd name="adj3" fmla="val 236029"/>
              <a:gd name="adj4" fmla="val 145570"/>
            </a:avLst>
          </a:prstGeom>
          <a:solidFill>
            <a:srgbClr val="FFFF00"/>
          </a:solidFill>
          <a:ln w="412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tx1"/>
                </a:solidFill>
              </a:rPr>
              <a:t>8 Hochstromausgänge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20" name="Legende mit Linie 1 19"/>
          <p:cNvSpPr/>
          <p:nvPr/>
        </p:nvSpPr>
        <p:spPr>
          <a:xfrm>
            <a:off x="635339" y="2467411"/>
            <a:ext cx="2638518" cy="414528"/>
          </a:xfrm>
          <a:prstGeom prst="borderCallout1">
            <a:avLst>
              <a:gd name="adj1" fmla="val 39338"/>
              <a:gd name="adj2" fmla="val 99667"/>
              <a:gd name="adj3" fmla="val 147794"/>
              <a:gd name="adj4" fmla="val 153984"/>
            </a:avLst>
          </a:prstGeom>
          <a:solidFill>
            <a:srgbClr val="FFFF00"/>
          </a:solidFill>
          <a:ln w="412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tx1"/>
                </a:solidFill>
              </a:rPr>
              <a:t>Analog </a:t>
            </a:r>
            <a:r>
              <a:rPr lang="de-DE" sz="2400" dirty="0" err="1" smtClean="0">
                <a:solidFill>
                  <a:schemeClr val="tx1"/>
                </a:solidFill>
              </a:rPr>
              <a:t>Poti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21" name="Legende mit Linie 1 20"/>
          <p:cNvSpPr/>
          <p:nvPr/>
        </p:nvSpPr>
        <p:spPr>
          <a:xfrm>
            <a:off x="632722" y="1134841"/>
            <a:ext cx="2538459" cy="719275"/>
          </a:xfrm>
          <a:prstGeom prst="borderCallout1">
            <a:avLst>
              <a:gd name="adj1" fmla="val 65809"/>
              <a:gd name="adj2" fmla="val 98867"/>
              <a:gd name="adj3" fmla="val 55820"/>
              <a:gd name="adj4" fmla="val 163723"/>
            </a:avLst>
          </a:prstGeom>
          <a:solidFill>
            <a:srgbClr val="FFFF00"/>
          </a:solidFill>
          <a:ln w="412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tx1"/>
                </a:solidFill>
              </a:rPr>
              <a:t>Stromversorgung für Versuche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22" name="Legende mit Linie 1 21"/>
          <p:cNvSpPr/>
          <p:nvPr/>
        </p:nvSpPr>
        <p:spPr>
          <a:xfrm>
            <a:off x="8603312" y="1788038"/>
            <a:ext cx="3207546" cy="779512"/>
          </a:xfrm>
          <a:prstGeom prst="borderCallout1">
            <a:avLst>
              <a:gd name="adj1" fmla="val 33456"/>
              <a:gd name="adj2" fmla="val 467"/>
              <a:gd name="adj3" fmla="val 200087"/>
              <a:gd name="adj4" fmla="val -52777"/>
            </a:avLst>
          </a:prstGeom>
          <a:solidFill>
            <a:srgbClr val="FFFF00"/>
          </a:solidFill>
          <a:ln w="412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tx1"/>
                </a:solidFill>
              </a:rPr>
              <a:t>Alle Ports auf Stift- oder </a:t>
            </a:r>
            <a:r>
              <a:rPr lang="de-DE" sz="2400" dirty="0" err="1" smtClean="0">
                <a:solidFill>
                  <a:schemeClr val="tx1"/>
                </a:solidFill>
              </a:rPr>
              <a:t>Buchsenleiste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23" name="Legende mit Linie 1 22"/>
          <p:cNvSpPr/>
          <p:nvPr/>
        </p:nvSpPr>
        <p:spPr>
          <a:xfrm>
            <a:off x="8859677" y="5779008"/>
            <a:ext cx="2188081" cy="793256"/>
          </a:xfrm>
          <a:prstGeom prst="borderCallout1">
            <a:avLst>
              <a:gd name="adj1" fmla="val 33456"/>
              <a:gd name="adj2" fmla="val 467"/>
              <a:gd name="adj3" fmla="val 110963"/>
              <a:gd name="adj4" fmla="val -27746"/>
            </a:avLst>
          </a:prstGeom>
          <a:solidFill>
            <a:srgbClr val="FFFF00"/>
          </a:solidFill>
          <a:ln w="412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</a:rPr>
              <a:t>2</a:t>
            </a:r>
            <a:r>
              <a:rPr lang="de-DE" sz="2400" dirty="0" smtClean="0">
                <a:solidFill>
                  <a:schemeClr val="tx1"/>
                </a:solidFill>
              </a:rPr>
              <a:t> IR-</a:t>
            </a:r>
            <a:r>
              <a:rPr lang="de-DE" sz="2400" dirty="0">
                <a:solidFill>
                  <a:schemeClr val="tx1"/>
                </a:solidFill>
              </a:rPr>
              <a:t>S</a:t>
            </a:r>
            <a:r>
              <a:rPr lang="de-DE" sz="2400" dirty="0" smtClean="0">
                <a:solidFill>
                  <a:schemeClr val="tx1"/>
                </a:solidFill>
              </a:rPr>
              <a:t>endediode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24" name="Legende mit Linie 1 23"/>
          <p:cNvSpPr/>
          <p:nvPr/>
        </p:nvSpPr>
        <p:spPr>
          <a:xfrm>
            <a:off x="8600789" y="4581181"/>
            <a:ext cx="2454498" cy="749228"/>
          </a:xfrm>
          <a:prstGeom prst="borderCallout1">
            <a:avLst>
              <a:gd name="adj1" fmla="val 33456"/>
              <a:gd name="adj2" fmla="val 467"/>
              <a:gd name="adj3" fmla="val 221867"/>
              <a:gd name="adj4" fmla="val -87009"/>
            </a:avLst>
          </a:prstGeom>
          <a:solidFill>
            <a:srgbClr val="FFFF00"/>
          </a:solidFill>
          <a:ln w="412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tx1"/>
                </a:solidFill>
              </a:rPr>
              <a:t>Anschluss für HC05 Bluetooth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25" name="Legende mit Linie 1 24"/>
          <p:cNvSpPr/>
          <p:nvPr/>
        </p:nvSpPr>
        <p:spPr>
          <a:xfrm>
            <a:off x="8429716" y="5479942"/>
            <a:ext cx="2811307" cy="414528"/>
          </a:xfrm>
          <a:prstGeom prst="borderCallout1">
            <a:avLst>
              <a:gd name="adj1" fmla="val 33456"/>
              <a:gd name="adj2" fmla="val 467"/>
              <a:gd name="adj3" fmla="val 300735"/>
              <a:gd name="adj4" fmla="val -24611"/>
            </a:avLst>
          </a:prstGeom>
          <a:solidFill>
            <a:srgbClr val="FFFF00"/>
          </a:solidFill>
          <a:ln w="412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tx1"/>
                </a:solidFill>
              </a:rPr>
              <a:t>2 IR-Empfänger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26" name="Legende mit Linie 1 25"/>
          <p:cNvSpPr/>
          <p:nvPr/>
        </p:nvSpPr>
        <p:spPr>
          <a:xfrm>
            <a:off x="513325" y="5765507"/>
            <a:ext cx="3135867" cy="414528"/>
          </a:xfrm>
          <a:prstGeom prst="borderCallout1">
            <a:avLst>
              <a:gd name="adj1" fmla="val 48162"/>
              <a:gd name="adj2" fmla="val 101267"/>
              <a:gd name="adj3" fmla="val 156619"/>
              <a:gd name="adj4" fmla="val 162467"/>
            </a:avLst>
          </a:prstGeom>
          <a:solidFill>
            <a:srgbClr val="FFFF00"/>
          </a:solidFill>
          <a:ln w="412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tx1"/>
                </a:solidFill>
              </a:rPr>
              <a:t>ESP01 WLAN Buchse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27" name="Legende mit Linie 1 26"/>
          <p:cNvSpPr/>
          <p:nvPr/>
        </p:nvSpPr>
        <p:spPr>
          <a:xfrm>
            <a:off x="8577454" y="3831129"/>
            <a:ext cx="3346322" cy="414528"/>
          </a:xfrm>
          <a:prstGeom prst="borderCallout1">
            <a:avLst>
              <a:gd name="adj1" fmla="val 33456"/>
              <a:gd name="adj2" fmla="val 467"/>
              <a:gd name="adj3" fmla="val 224265"/>
              <a:gd name="adj4" fmla="val -56594"/>
            </a:avLst>
          </a:prstGeom>
          <a:solidFill>
            <a:srgbClr val="FFFF00"/>
          </a:solidFill>
          <a:ln w="412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tx1"/>
                </a:solidFill>
              </a:rPr>
              <a:t>Frequenzgenerator 555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28" name="Legende mit Linie 1 27"/>
          <p:cNvSpPr/>
          <p:nvPr/>
        </p:nvSpPr>
        <p:spPr>
          <a:xfrm>
            <a:off x="536848" y="5217049"/>
            <a:ext cx="3013148" cy="442319"/>
          </a:xfrm>
          <a:prstGeom prst="borderCallout1">
            <a:avLst>
              <a:gd name="adj1" fmla="val 48162"/>
              <a:gd name="adj2" fmla="val 100467"/>
              <a:gd name="adj3" fmla="val 291357"/>
              <a:gd name="adj4" fmla="val 193637"/>
            </a:avLst>
          </a:prstGeom>
          <a:solidFill>
            <a:srgbClr val="FFFF00"/>
          </a:solidFill>
          <a:ln w="412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tx1"/>
                </a:solidFill>
              </a:rPr>
              <a:t>LAN-Buchse ENC28J60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29" name="Legende mit Linie 1 28"/>
          <p:cNvSpPr/>
          <p:nvPr/>
        </p:nvSpPr>
        <p:spPr>
          <a:xfrm>
            <a:off x="8820961" y="197732"/>
            <a:ext cx="1524000" cy="414528"/>
          </a:xfrm>
          <a:prstGeom prst="borderCallout1">
            <a:avLst>
              <a:gd name="adj1" fmla="val 33456"/>
              <a:gd name="adj2" fmla="val 467"/>
              <a:gd name="adj3" fmla="val 18382"/>
              <a:gd name="adj4" fmla="val -127133"/>
            </a:avLst>
          </a:prstGeom>
          <a:solidFill>
            <a:srgbClr val="FFFF00"/>
          </a:solidFill>
          <a:ln w="412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tx1"/>
                </a:solidFill>
              </a:rPr>
              <a:t>USB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30" name="Legende mit Linie 1 29"/>
          <p:cNvSpPr/>
          <p:nvPr/>
        </p:nvSpPr>
        <p:spPr>
          <a:xfrm>
            <a:off x="682752" y="6278306"/>
            <a:ext cx="2467505" cy="414528"/>
          </a:xfrm>
          <a:prstGeom prst="borderCallout1">
            <a:avLst>
              <a:gd name="adj1" fmla="val 54044"/>
              <a:gd name="adj2" fmla="val 102867"/>
              <a:gd name="adj3" fmla="val 53676"/>
              <a:gd name="adj4" fmla="val 231267"/>
            </a:avLst>
          </a:prstGeom>
          <a:solidFill>
            <a:srgbClr val="FFFF00"/>
          </a:solidFill>
          <a:ln w="412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tx1"/>
                </a:solidFill>
              </a:rPr>
              <a:t>2 Ultraschall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31" name="Legende mit Linie 1 30"/>
          <p:cNvSpPr/>
          <p:nvPr/>
        </p:nvSpPr>
        <p:spPr>
          <a:xfrm>
            <a:off x="597245" y="1950131"/>
            <a:ext cx="2638518" cy="414528"/>
          </a:xfrm>
          <a:prstGeom prst="borderCallout1">
            <a:avLst>
              <a:gd name="adj1" fmla="val 39338"/>
              <a:gd name="adj2" fmla="val 99667"/>
              <a:gd name="adj3" fmla="val 171324"/>
              <a:gd name="adj4" fmla="val 162301"/>
            </a:avLst>
          </a:prstGeom>
          <a:solidFill>
            <a:srgbClr val="FFFF00"/>
          </a:solidFill>
          <a:ln w="412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>
                <a:solidFill>
                  <a:schemeClr val="tx1"/>
                </a:solidFill>
              </a:rPr>
              <a:t>Temperatursensor</a:t>
            </a:r>
            <a:endParaRPr lang="de-DE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90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4481384" cy="599345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7" name="Textfeld 6"/>
          <p:cNvSpPr txBox="1"/>
          <p:nvPr/>
        </p:nvSpPr>
        <p:spPr>
          <a:xfrm>
            <a:off x="359055" y="599345"/>
            <a:ext cx="3763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smtClean="0"/>
              <a:t>Evaluationsboard</a:t>
            </a:r>
            <a:endParaRPr lang="de-DE" sz="36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8" t="354" r="10638" b="15943"/>
          <a:stretch/>
        </p:blipFill>
        <p:spPr>
          <a:xfrm>
            <a:off x="4207673" y="599344"/>
            <a:ext cx="7386919" cy="615570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59055" y="1572768"/>
            <a:ext cx="35911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Beispiel:</a:t>
            </a:r>
          </a:p>
          <a:p>
            <a:r>
              <a:rPr lang="de-DE" sz="3200" dirty="0" smtClean="0"/>
              <a:t>Steuerung des </a:t>
            </a:r>
            <a:r>
              <a:rPr lang="de-DE" sz="3200" dirty="0" err="1" smtClean="0"/>
              <a:t>Arexx</a:t>
            </a:r>
            <a:r>
              <a:rPr lang="de-DE" sz="3200" dirty="0" smtClean="0"/>
              <a:t> Roboters RP5 mit Bluetooth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27063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4481384" cy="599345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7" name="Textfeld 6"/>
          <p:cNvSpPr txBox="1"/>
          <p:nvPr/>
        </p:nvSpPr>
        <p:spPr>
          <a:xfrm>
            <a:off x="359055" y="599345"/>
            <a:ext cx="3763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smtClean="0"/>
              <a:t>Evaluationsboard</a:t>
            </a:r>
            <a:endParaRPr lang="de-DE" sz="36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95334" y="-329388"/>
            <a:ext cx="5712940" cy="876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5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4481384" cy="599345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8" name="Textfeld 7"/>
          <p:cNvSpPr txBox="1"/>
          <p:nvPr/>
        </p:nvSpPr>
        <p:spPr>
          <a:xfrm>
            <a:off x="265586" y="599345"/>
            <a:ext cx="1488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smtClean="0"/>
              <a:t>Tools</a:t>
            </a:r>
            <a:endParaRPr lang="de-DE" sz="36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523" y="857468"/>
            <a:ext cx="9010650" cy="56007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59055" y="1572768"/>
            <a:ext cx="25060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MBED Online IDE für C/CPP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66119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4481384" cy="599345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8" name="Textfeld 7"/>
          <p:cNvSpPr txBox="1"/>
          <p:nvPr/>
        </p:nvSpPr>
        <p:spPr>
          <a:xfrm>
            <a:off x="265586" y="599345"/>
            <a:ext cx="1488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smtClean="0"/>
              <a:t>Tools</a:t>
            </a:r>
            <a:endParaRPr lang="de-DE" sz="3600" dirty="0"/>
          </a:p>
        </p:txBody>
      </p:sp>
      <p:sp>
        <p:nvSpPr>
          <p:cNvPr id="10" name="Textfeld 9"/>
          <p:cNvSpPr txBox="1"/>
          <p:nvPr/>
        </p:nvSpPr>
        <p:spPr>
          <a:xfrm>
            <a:off x="359055" y="1572768"/>
            <a:ext cx="25060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MBED Online IDE für C/CPP</a:t>
            </a:r>
            <a:endParaRPr lang="de-DE" sz="32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042" y="774954"/>
            <a:ext cx="8061198" cy="587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14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3568" y="125585"/>
            <a:ext cx="4761470" cy="591107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5" name="Rechteck 4"/>
          <p:cNvSpPr/>
          <p:nvPr/>
        </p:nvSpPr>
        <p:spPr>
          <a:xfrm>
            <a:off x="2705841" y="2471352"/>
            <a:ext cx="6396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5400" b="1" smtClean="0">
                <a:ln/>
                <a:solidFill>
                  <a:srgbClr val="FF0000"/>
                </a:solidFill>
              </a:rPr>
              <a:t>Steuerungsaufgaben</a:t>
            </a:r>
            <a:r>
              <a:rPr lang="de-DE" sz="5400" b="1" dirty="0" smtClean="0">
                <a:ln/>
                <a:solidFill>
                  <a:srgbClr val="FF0000"/>
                </a:solidFill>
              </a:rPr>
              <a:t>?</a:t>
            </a:r>
            <a:endParaRPr lang="de-DE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572619" y="3620531"/>
            <a:ext cx="88520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5400" b="1" dirty="0" smtClean="0">
                <a:ln/>
                <a:solidFill>
                  <a:srgbClr val="00B050"/>
                </a:solidFill>
              </a:rPr>
              <a:t>Geht auch mit EA-Karte am PC</a:t>
            </a:r>
            <a:endParaRPr lang="de-DE" sz="5400" b="1" cap="none" spc="0" dirty="0">
              <a:ln/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9603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4481384" cy="599345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8" name="Textfeld 7"/>
          <p:cNvSpPr txBox="1"/>
          <p:nvPr/>
        </p:nvSpPr>
        <p:spPr>
          <a:xfrm>
            <a:off x="265586" y="599345"/>
            <a:ext cx="1488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smtClean="0"/>
              <a:t>Tools</a:t>
            </a:r>
            <a:endParaRPr lang="de-DE" sz="3600" dirty="0"/>
          </a:p>
        </p:txBody>
      </p:sp>
      <p:sp>
        <p:nvSpPr>
          <p:cNvPr id="10" name="Textfeld 9"/>
          <p:cNvSpPr txBox="1"/>
          <p:nvPr/>
        </p:nvSpPr>
        <p:spPr>
          <a:xfrm>
            <a:off x="265586" y="1245676"/>
            <a:ext cx="34895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SW4STM32 für Assembler</a:t>
            </a:r>
          </a:p>
          <a:p>
            <a:endParaRPr lang="de-DE" sz="3200" dirty="0"/>
          </a:p>
          <a:p>
            <a:r>
              <a:rPr lang="de-DE" sz="3200" dirty="0" smtClean="0"/>
              <a:t>Alternativ: </a:t>
            </a:r>
          </a:p>
          <a:p>
            <a:r>
              <a:rPr lang="de-DE" sz="3200" dirty="0" smtClean="0"/>
              <a:t>STM32CUBE IDE </a:t>
            </a:r>
          </a:p>
          <a:p>
            <a:r>
              <a:rPr lang="de-DE" sz="3200" dirty="0" smtClean="0"/>
              <a:t>(Achtung alle .</a:t>
            </a:r>
            <a:r>
              <a:rPr lang="de-DE" sz="3200" dirty="0" err="1" smtClean="0"/>
              <a:t>asm</a:t>
            </a:r>
            <a:r>
              <a:rPr lang="de-DE" sz="3200" dirty="0" smtClean="0"/>
              <a:t> müssen in .s umbenannt werden)</a:t>
            </a:r>
            <a:endParaRPr lang="de-DE" sz="32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136" y="599345"/>
            <a:ext cx="7973568" cy="629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5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4481384" cy="599345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8" name="Textfeld 7"/>
          <p:cNvSpPr txBox="1"/>
          <p:nvPr/>
        </p:nvSpPr>
        <p:spPr>
          <a:xfrm>
            <a:off x="265586" y="599345"/>
            <a:ext cx="1488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smtClean="0"/>
              <a:t>Tools</a:t>
            </a:r>
            <a:endParaRPr lang="de-DE" sz="3600" dirty="0"/>
          </a:p>
        </p:txBody>
      </p:sp>
      <p:sp>
        <p:nvSpPr>
          <p:cNvPr id="10" name="Textfeld 9"/>
          <p:cNvSpPr txBox="1"/>
          <p:nvPr/>
        </p:nvSpPr>
        <p:spPr>
          <a:xfrm>
            <a:off x="359055" y="1572768"/>
            <a:ext cx="25060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Weitere: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 smtClean="0"/>
              <a:t>Keil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 err="1" smtClean="0"/>
              <a:t>EnBitz</a:t>
            </a:r>
            <a:endParaRPr lang="de-DE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 err="1" smtClean="0"/>
              <a:t>CoIDE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421129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4481384" cy="599345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8" name="Textfeld 7"/>
          <p:cNvSpPr txBox="1"/>
          <p:nvPr/>
        </p:nvSpPr>
        <p:spPr>
          <a:xfrm>
            <a:off x="265586" y="599345"/>
            <a:ext cx="1488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smtClean="0"/>
              <a:t>Tools</a:t>
            </a:r>
            <a:endParaRPr lang="de-DE" sz="3600" dirty="0"/>
          </a:p>
        </p:txBody>
      </p:sp>
      <p:pic>
        <p:nvPicPr>
          <p:cNvPr id="3" name="VideoParallelEinAusE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23179" y="0"/>
            <a:ext cx="4286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0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3568" y="125585"/>
            <a:ext cx="4761470" cy="591107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5" name="Rechteck 4"/>
          <p:cNvSpPr/>
          <p:nvPr/>
        </p:nvSpPr>
        <p:spPr>
          <a:xfrm>
            <a:off x="5201622" y="2471352"/>
            <a:ext cx="14045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5400" b="1" dirty="0" err="1" smtClean="0">
                <a:ln/>
                <a:solidFill>
                  <a:srgbClr val="FF0000"/>
                </a:solidFill>
              </a:rPr>
              <a:t>IoT</a:t>
            </a:r>
            <a:r>
              <a:rPr lang="de-DE" sz="5400" b="1" dirty="0" smtClean="0">
                <a:ln/>
                <a:solidFill>
                  <a:srgbClr val="FF0000"/>
                </a:solidFill>
              </a:rPr>
              <a:t>?</a:t>
            </a:r>
            <a:endParaRPr lang="de-DE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719150" y="3620531"/>
            <a:ext cx="105589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5400" b="1" dirty="0" smtClean="0">
                <a:ln/>
                <a:solidFill>
                  <a:srgbClr val="00B050"/>
                </a:solidFill>
              </a:rPr>
              <a:t>Geht auch mit ESP01 am USB des PC</a:t>
            </a:r>
            <a:endParaRPr lang="de-DE" sz="5400" b="1" cap="none" spc="0" dirty="0">
              <a:ln/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2956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3568" y="125585"/>
            <a:ext cx="4761470" cy="591107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5" name="Rechteck 4"/>
          <p:cNvSpPr/>
          <p:nvPr/>
        </p:nvSpPr>
        <p:spPr>
          <a:xfrm>
            <a:off x="2467191" y="2471352"/>
            <a:ext cx="68734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5400" b="1" dirty="0" smtClean="0">
                <a:ln/>
                <a:solidFill>
                  <a:srgbClr val="FF0000"/>
                </a:solidFill>
              </a:rPr>
              <a:t>Mobile </a:t>
            </a:r>
            <a:r>
              <a:rPr lang="de-DE" sz="5400" b="1" dirty="0">
                <a:ln/>
                <a:solidFill>
                  <a:srgbClr val="FF0000"/>
                </a:solidFill>
              </a:rPr>
              <a:t>A</a:t>
            </a:r>
            <a:r>
              <a:rPr lang="de-DE" sz="5400" b="1" dirty="0" smtClean="0">
                <a:ln/>
                <a:solidFill>
                  <a:srgbClr val="FF0000"/>
                </a:solidFill>
              </a:rPr>
              <a:t>nwendungen?</a:t>
            </a:r>
            <a:endParaRPr lang="de-DE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2175417" y="3620531"/>
            <a:ext cx="76464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5400" b="1" dirty="0" smtClean="0">
                <a:ln/>
                <a:solidFill>
                  <a:srgbClr val="00B050"/>
                </a:solidFill>
              </a:rPr>
              <a:t>Geht auch mit </a:t>
            </a:r>
            <a:r>
              <a:rPr lang="de-DE" sz="5400" b="1" dirty="0" err="1" smtClean="0">
                <a:ln/>
                <a:solidFill>
                  <a:srgbClr val="00B050"/>
                </a:solidFill>
              </a:rPr>
              <a:t>Rasberry</a:t>
            </a:r>
            <a:r>
              <a:rPr lang="de-DE" sz="5400" b="1" dirty="0" smtClean="0">
                <a:ln/>
                <a:solidFill>
                  <a:srgbClr val="00B050"/>
                </a:solidFill>
              </a:rPr>
              <a:t> Pi</a:t>
            </a:r>
            <a:endParaRPr lang="de-DE" sz="5400" b="1" cap="none" spc="0" dirty="0">
              <a:ln/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1550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3568" y="125585"/>
            <a:ext cx="4761470" cy="591107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5" name="Rechteck 4"/>
          <p:cNvSpPr/>
          <p:nvPr/>
        </p:nvSpPr>
        <p:spPr>
          <a:xfrm>
            <a:off x="4198500" y="2471352"/>
            <a:ext cx="34108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5400" b="1" dirty="0" smtClean="0">
                <a:ln/>
                <a:solidFill>
                  <a:srgbClr val="FF0000"/>
                </a:solidFill>
              </a:rPr>
              <a:t>Was sonst?</a:t>
            </a:r>
            <a:endParaRPr lang="de-DE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363148" y="3620531"/>
            <a:ext cx="92710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5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Spaß an der Technik vermitteln!</a:t>
            </a:r>
          </a:p>
        </p:txBody>
      </p:sp>
      <p:sp>
        <p:nvSpPr>
          <p:cNvPr id="6" name="Rechteck 5"/>
          <p:cNvSpPr/>
          <p:nvPr/>
        </p:nvSpPr>
        <p:spPr>
          <a:xfrm>
            <a:off x="1779234" y="4373947"/>
            <a:ext cx="843884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5400" b="1" dirty="0" smtClean="0">
                <a:ln/>
                <a:solidFill>
                  <a:srgbClr val="FFC000"/>
                </a:solidFill>
              </a:rPr>
              <a:t>Funktionsweise der digitalen</a:t>
            </a:r>
          </a:p>
          <a:p>
            <a:pPr algn="ctr"/>
            <a:r>
              <a:rPr lang="de-DE" sz="5400" b="1" dirty="0" smtClean="0">
                <a:ln/>
                <a:solidFill>
                  <a:srgbClr val="FFC000"/>
                </a:solidFill>
              </a:rPr>
              <a:t>Welt vermitteln!</a:t>
            </a:r>
          </a:p>
        </p:txBody>
      </p:sp>
    </p:spTree>
    <p:extLst>
      <p:ext uri="{BB962C8B-B14F-4D97-AF65-F5344CB8AC3E}">
        <p14:creationId xmlns:p14="http://schemas.microsoft.com/office/powerpoint/2010/main" val="124386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4481384" cy="599345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5" name="Textfeld 4"/>
          <p:cNvSpPr txBox="1"/>
          <p:nvPr/>
        </p:nvSpPr>
        <p:spPr>
          <a:xfrm>
            <a:off x="3155090" y="2627546"/>
            <a:ext cx="6458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smtClean="0"/>
              <a:t>STM32L152RET Mikrocontroller</a:t>
            </a:r>
            <a:endParaRPr lang="de-DE" sz="3600" dirty="0"/>
          </a:p>
        </p:txBody>
      </p:sp>
      <p:sp>
        <p:nvSpPr>
          <p:cNvPr id="6" name="Textfeld 5"/>
          <p:cNvSpPr txBox="1"/>
          <p:nvPr/>
        </p:nvSpPr>
        <p:spPr>
          <a:xfrm>
            <a:off x="3155090" y="3267887"/>
            <a:ext cx="3244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smtClean="0"/>
              <a:t>STM32 </a:t>
            </a:r>
            <a:r>
              <a:rPr lang="de-DE" sz="3600" dirty="0" err="1" smtClean="0"/>
              <a:t>Nucleo</a:t>
            </a:r>
            <a:endParaRPr lang="de-DE" sz="3600" dirty="0"/>
          </a:p>
        </p:txBody>
      </p:sp>
      <p:sp>
        <p:nvSpPr>
          <p:cNvPr id="7" name="Textfeld 6"/>
          <p:cNvSpPr txBox="1"/>
          <p:nvPr/>
        </p:nvSpPr>
        <p:spPr>
          <a:xfrm>
            <a:off x="3155090" y="3891210"/>
            <a:ext cx="3763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smtClean="0"/>
              <a:t>Evaluationsboard</a:t>
            </a:r>
            <a:endParaRPr lang="de-DE" sz="3600" dirty="0"/>
          </a:p>
        </p:txBody>
      </p:sp>
      <p:sp>
        <p:nvSpPr>
          <p:cNvPr id="8" name="Textfeld 7"/>
          <p:cNvSpPr txBox="1"/>
          <p:nvPr/>
        </p:nvSpPr>
        <p:spPr>
          <a:xfrm>
            <a:off x="3155090" y="4508543"/>
            <a:ext cx="1488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smtClean="0"/>
              <a:t>Tools</a:t>
            </a:r>
            <a:endParaRPr lang="de-DE" sz="3600" dirty="0"/>
          </a:p>
        </p:txBody>
      </p:sp>
      <p:sp>
        <p:nvSpPr>
          <p:cNvPr id="9" name="Textfeld 8"/>
          <p:cNvSpPr txBox="1"/>
          <p:nvPr/>
        </p:nvSpPr>
        <p:spPr>
          <a:xfrm>
            <a:off x="3155090" y="1998233"/>
            <a:ext cx="5959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smtClean="0"/>
              <a:t>ARM </a:t>
            </a:r>
            <a:r>
              <a:rPr lang="de-DE" sz="3600" dirty="0" err="1" smtClean="0"/>
              <a:t>Advanced</a:t>
            </a:r>
            <a:r>
              <a:rPr lang="de-DE" sz="3600" dirty="0" smtClean="0"/>
              <a:t> </a:t>
            </a:r>
            <a:r>
              <a:rPr lang="de-DE" sz="3600" dirty="0" err="1" smtClean="0"/>
              <a:t>Risc</a:t>
            </a:r>
            <a:r>
              <a:rPr lang="de-DE" sz="3600" dirty="0" smtClean="0"/>
              <a:t> </a:t>
            </a:r>
            <a:r>
              <a:rPr lang="de-DE" sz="3600" dirty="0" err="1" smtClean="0"/>
              <a:t>Machine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411896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4481384" cy="599345"/>
          </a:xfrm>
        </p:spPr>
        <p:txBody>
          <a:bodyPr>
            <a:normAutofit/>
          </a:bodyPr>
          <a:lstStyle/>
          <a:p>
            <a:r>
              <a:rPr lang="de-DE" sz="3200" dirty="0" smtClean="0"/>
              <a:t>Vorstellung des ARM-MC</a:t>
            </a:r>
            <a:endParaRPr lang="de-DE" sz="3200" dirty="0"/>
          </a:p>
        </p:txBody>
      </p:sp>
      <p:sp>
        <p:nvSpPr>
          <p:cNvPr id="9" name="Textfeld 8"/>
          <p:cNvSpPr txBox="1"/>
          <p:nvPr/>
        </p:nvSpPr>
        <p:spPr>
          <a:xfrm>
            <a:off x="354225" y="599345"/>
            <a:ext cx="5959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smtClean="0"/>
              <a:t>ARM </a:t>
            </a:r>
            <a:r>
              <a:rPr lang="de-DE" sz="3600" dirty="0" err="1" smtClean="0"/>
              <a:t>Advanced</a:t>
            </a:r>
            <a:r>
              <a:rPr lang="de-DE" sz="3600" dirty="0" smtClean="0"/>
              <a:t> </a:t>
            </a:r>
            <a:r>
              <a:rPr lang="de-DE" sz="3600" dirty="0" err="1" smtClean="0"/>
              <a:t>Risc</a:t>
            </a:r>
            <a:r>
              <a:rPr lang="de-DE" sz="3600" dirty="0" smtClean="0"/>
              <a:t> </a:t>
            </a:r>
            <a:r>
              <a:rPr lang="de-DE" sz="3600" dirty="0" err="1" smtClean="0"/>
              <a:t>Machine</a:t>
            </a:r>
            <a:endParaRPr lang="de-DE" sz="3600" dirty="0"/>
          </a:p>
        </p:txBody>
      </p:sp>
      <p:sp>
        <p:nvSpPr>
          <p:cNvPr id="3" name="Textfeld 2"/>
          <p:cNvSpPr txBox="1"/>
          <p:nvPr/>
        </p:nvSpPr>
        <p:spPr>
          <a:xfrm>
            <a:off x="1194485" y="1260246"/>
            <a:ext cx="7908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 smtClean="0"/>
              <a:t>Britisches Unternehmen, seit 1990</a:t>
            </a:r>
            <a:endParaRPr lang="de-DE" sz="3200" dirty="0"/>
          </a:p>
        </p:txBody>
      </p:sp>
      <p:sp>
        <p:nvSpPr>
          <p:cNvPr id="10" name="Textfeld 9"/>
          <p:cNvSpPr txBox="1"/>
          <p:nvPr/>
        </p:nvSpPr>
        <p:spPr>
          <a:xfrm>
            <a:off x="1194485" y="1845021"/>
            <a:ext cx="8213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 smtClean="0"/>
              <a:t>entwickelt das Design von RISC-Prozessoren</a:t>
            </a:r>
            <a:endParaRPr lang="de-DE" sz="3200" dirty="0"/>
          </a:p>
        </p:txBody>
      </p:sp>
      <p:sp>
        <p:nvSpPr>
          <p:cNvPr id="12" name="Textfeld 11"/>
          <p:cNvSpPr txBox="1"/>
          <p:nvPr/>
        </p:nvSpPr>
        <p:spPr>
          <a:xfrm>
            <a:off x="1194484" y="2429796"/>
            <a:ext cx="8213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 smtClean="0"/>
              <a:t>Fertigung von den Lizenznehmern</a:t>
            </a:r>
            <a:endParaRPr lang="de-DE" sz="3200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27567">
            <a:off x="1002556" y="4464411"/>
            <a:ext cx="1522409" cy="36625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281" y="5024273"/>
            <a:ext cx="740165" cy="878137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446" y="3362241"/>
            <a:ext cx="2080912" cy="1309779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926" y="4810568"/>
            <a:ext cx="2464681" cy="1091842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865" y="3432635"/>
            <a:ext cx="2549481" cy="1017907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14" y="4668352"/>
            <a:ext cx="1727495" cy="1268152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3439">
            <a:off x="8832337" y="3877149"/>
            <a:ext cx="2597543" cy="65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1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26E75B46905F644B082CF0E0FA2D5CB" ma:contentTypeVersion="" ma:contentTypeDescription="Ein neues Dokument erstellen." ma:contentTypeScope="" ma:versionID="13290f12e97b0a9c88d178a7fffc9292">
  <xsd:schema xmlns:xsd="http://www.w3.org/2001/XMLSchema" xmlns:xs="http://www.w3.org/2001/XMLSchema" xmlns:p="http://schemas.microsoft.com/office/2006/metadata/properties" xmlns:ns2="55696b60-0389-45c2-bb8c-032517eb46a2" targetNamespace="http://schemas.microsoft.com/office/2006/metadata/properties" ma:root="true" ma:fieldsID="402b5aa344d9f8ab2c8dc62f307f3dd3" ns2:_="">
    <xsd:import namespace="55696b60-0389-45c2-bb8c-032517eb46a2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696b60-0389-45c2-bb8c-032517eb46a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5230BD5-9AAA-4ABD-9C1D-116A83B21159}"/>
</file>

<file path=customXml/itemProps2.xml><?xml version="1.0" encoding="utf-8"?>
<ds:datastoreItem xmlns:ds="http://schemas.openxmlformats.org/officeDocument/2006/customXml" ds:itemID="{B17FDA1F-A125-4F66-B3F4-D430EB9E8EEC}"/>
</file>

<file path=customXml/itemProps3.xml><?xml version="1.0" encoding="utf-8"?>
<ds:datastoreItem xmlns:ds="http://schemas.openxmlformats.org/officeDocument/2006/customXml" ds:itemID="{ED84D92C-742D-4E27-8EF6-580152A8A99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1393</Words>
  <Application>Microsoft Office PowerPoint</Application>
  <PresentationFormat>Breitbild</PresentationFormat>
  <Paragraphs>707</Paragraphs>
  <Slides>42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Nanum Gothic</vt:lpstr>
      <vt:lpstr>Wingdings</vt:lpstr>
      <vt:lpstr>Office Theme</vt:lpstr>
      <vt:lpstr>Vorstellung des ARM-MC</vt:lpstr>
      <vt:lpstr>Vorstellung des ARM-MC</vt:lpstr>
      <vt:lpstr>Vorstellung des ARM-MC</vt:lpstr>
      <vt:lpstr>Vorstellung des ARM-MC</vt:lpstr>
      <vt:lpstr>Vorstellung des ARM-MC</vt:lpstr>
      <vt:lpstr>Vorstellung des ARM-MC</vt:lpstr>
      <vt:lpstr>Vorstellung des ARM-MC</vt:lpstr>
      <vt:lpstr>Vorstellung des ARM-MC</vt:lpstr>
      <vt:lpstr>Vorstellung des ARM-MC</vt:lpstr>
      <vt:lpstr>Vorstellung des ARM-MC</vt:lpstr>
      <vt:lpstr>Vorstellung des ARM-MC</vt:lpstr>
      <vt:lpstr>Vorstellung des ARM-MC</vt:lpstr>
      <vt:lpstr>Vorstellung des ARM-MC</vt:lpstr>
      <vt:lpstr>Vorstellung des ARM-MC</vt:lpstr>
      <vt:lpstr>Vorstellung des ARM-MC</vt:lpstr>
      <vt:lpstr>Vorstellung des ARM-MC</vt:lpstr>
      <vt:lpstr>Vorstellung des ARM-MC</vt:lpstr>
      <vt:lpstr>Vorstellung des ARM-MC</vt:lpstr>
      <vt:lpstr>Vorstellung des ARM-MC</vt:lpstr>
      <vt:lpstr>Vorstellung des ARM-MC</vt:lpstr>
      <vt:lpstr>Vorstellung des ARM-MC</vt:lpstr>
      <vt:lpstr>Vorstellung des ARM-MC</vt:lpstr>
      <vt:lpstr>Vorstellung des ARM-MC</vt:lpstr>
      <vt:lpstr>Vorstellung des ARM-MC</vt:lpstr>
      <vt:lpstr>Vorstellung des ARM-MC</vt:lpstr>
      <vt:lpstr>Vorstellung des ARM-MC</vt:lpstr>
      <vt:lpstr>Vorstellung des ARM-MC</vt:lpstr>
      <vt:lpstr>Vorstellung des ARM-MC</vt:lpstr>
      <vt:lpstr>Vorstellung des ARM-MC</vt:lpstr>
      <vt:lpstr>Vorstellung des ARM-MC</vt:lpstr>
      <vt:lpstr>Vorstellung des ARM-MC</vt:lpstr>
      <vt:lpstr>Vorstellung des ARM-MC</vt:lpstr>
      <vt:lpstr>Vorstellung des ARM-MC</vt:lpstr>
      <vt:lpstr>Vorstellung des ARM-MC</vt:lpstr>
      <vt:lpstr>Vorstellung des ARM-MC</vt:lpstr>
      <vt:lpstr>Vorstellung des ARM-MC</vt:lpstr>
      <vt:lpstr>Vorstellung des ARM-MC</vt:lpstr>
      <vt:lpstr>Vorstellung des ARM-MC</vt:lpstr>
      <vt:lpstr>Vorstellung des ARM-MC</vt:lpstr>
      <vt:lpstr>Vorstellung des ARM-MC</vt:lpstr>
      <vt:lpstr>Vorstellung des ARM-MC</vt:lpstr>
      <vt:lpstr>Vorstellung des ARM-MC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Vorstellung des ARM-MC</dc:title>
  <dc:creator>Jörg Sturm</dc:creator>
  <cp:lastModifiedBy>st</cp:lastModifiedBy>
  <cp:revision>40</cp:revision>
  <cp:lastPrinted>2020-10-28T13:09:56Z</cp:lastPrinted>
  <dcterms:created xsi:type="dcterms:W3CDTF">2020-10-27T11:20:28Z</dcterms:created>
  <dcterms:modified xsi:type="dcterms:W3CDTF">2020-10-31T12:18:40Z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0x010100126E75B46905F644B082CF0E0FA2D5CB</vt:lpwstr>
  </property>
</Properties>
</file>