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6"/>
  </p:notesMasterIdLst>
  <p:sldIdLst>
    <p:sldId id="256" r:id="rId2"/>
    <p:sldId id="274" r:id="rId3"/>
    <p:sldId id="268" r:id="rId4"/>
    <p:sldId id="275" r:id="rId5"/>
  </p:sldIdLst>
  <p:sldSz cx="9144000" cy="6858000" type="screen4x3"/>
  <p:notesSz cx="7102475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C1D65501-58B0-4C94-B206-5E9CA7D06FFA}" type="datetimeFigureOut">
              <a:rPr lang="de-DE" smtClean="0"/>
              <a:t>27.04.2021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A9DDA1B1-A873-404A-A5CE-7F7C4ECA25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050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158F-6452-46EB-A372-A247424A2D0B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607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2A946-776A-4FB9-A763-763FA88D2890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1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077F-E762-4AF6-8E16-3AF1B629A2A1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33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7342-B573-4F40-BAE3-C779F0FCBF27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639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FD38-C999-4915-8BCE-6F41EFFFD3AC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003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BCBA-DD3E-4DDD-ACDF-A0617EA139A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1076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C33-0639-45FC-BEC9-91D673D534E2}" type="datetime1">
              <a:rPr lang="de-DE" smtClean="0"/>
              <a:t>27.04.2021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986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0A01-3C2C-4AA8-853E-F5351CD5F649}" type="datetime1">
              <a:rPr lang="de-DE" smtClean="0"/>
              <a:t>27.04.2021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780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5B2D-C68C-4CF0-8EC8-1B5EBACA0DC0}" type="datetime1">
              <a:rPr lang="de-DE" smtClean="0"/>
              <a:t>27.04.2021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442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D021-4E35-45AF-947D-5136D16DCC6A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CEA4-946A-4408-8899-E4A9C0D4D3C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594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33406-5FFA-4FA6-9FC4-BA0FDDCDEF7E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0952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eutsch-bw.de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urzelinks.de/7wj7" TargetMode="External"/><Relationship Id="rId2" Type="http://schemas.openxmlformats.org/officeDocument/2006/relationships/hyperlink" Target="https://kurzelinks.de/4u9a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kurzelinks.de/3r3i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3169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Gottfried Kellers</a:t>
            </a:r>
            <a:br>
              <a:rPr lang="de-DE" dirty="0" smtClean="0"/>
            </a:br>
            <a:r>
              <a:rPr lang="de-DE" dirty="0" smtClean="0"/>
              <a:t>„Kleider machen Leute“</a:t>
            </a:r>
            <a:br>
              <a:rPr lang="de-DE" dirty="0" smtClean="0"/>
            </a:br>
            <a:r>
              <a:rPr lang="de-DE" dirty="0" smtClean="0"/>
              <a:t>im Fernunterricht</a:t>
            </a:r>
            <a:br>
              <a:rPr lang="de-DE" dirty="0" smtClean="0"/>
            </a:br>
            <a:r>
              <a:rPr lang="de-DE" sz="3600" i="1" dirty="0" smtClean="0"/>
              <a:t>Präsentation 9</a:t>
            </a:r>
            <a:br>
              <a:rPr lang="de-DE" sz="3600" i="1" dirty="0" smtClean="0"/>
            </a:br>
            <a:r>
              <a:rPr lang="de-DE" sz="3600" i="1" dirty="0" err="1" smtClean="0"/>
              <a:t>Nettchens</a:t>
            </a:r>
            <a:r>
              <a:rPr lang="de-DE" sz="3600" i="1" dirty="0" smtClean="0"/>
              <a:t> Reaktion</a:t>
            </a:r>
            <a:endParaRPr lang="de-DE" i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4581128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de-DE" sz="2400" dirty="0" smtClean="0"/>
              <a:t>Fachredaktion Deutsch</a:t>
            </a:r>
          </a:p>
          <a:p>
            <a:pPr algn="r"/>
            <a:r>
              <a:rPr lang="de-DE" sz="2400" smtClean="0">
                <a:hlinkClick r:id="rId2"/>
              </a:rPr>
              <a:t>www.deutsch-bw.de</a:t>
            </a:r>
            <a:r>
              <a:rPr lang="de-DE" sz="2400" smtClean="0"/>
              <a:t> </a:t>
            </a:r>
            <a:endParaRPr lang="de-DE" sz="24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316" y="4293096"/>
            <a:ext cx="2987824" cy="95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7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808255" y="1772816"/>
            <a:ext cx="782769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 smtClean="0"/>
              <a:t>Öffne das Arbeitsblatt „</a:t>
            </a:r>
            <a:r>
              <a:rPr lang="de-DE" sz="3200" dirty="0" err="1" smtClean="0"/>
              <a:t>Nettchens</a:t>
            </a:r>
            <a:r>
              <a:rPr lang="de-DE" sz="3200" dirty="0" smtClean="0"/>
              <a:t> Reaktion“ und bearbeite es. Notiere dein Ergebnis unter dem Text im Kasten.</a:t>
            </a:r>
          </a:p>
          <a:p>
            <a:endParaRPr lang="de-DE" sz="3200" dirty="0" smtClean="0"/>
          </a:p>
          <a:p>
            <a:r>
              <a:rPr lang="de-DE" sz="3200" dirty="0" smtClean="0"/>
              <a:t>Überlege nun, was die Reaktion über ihren Charakter aussagt und notiere es unter deinem Ergebnis.</a:t>
            </a:r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Einstieg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5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18" y="1988840"/>
            <a:ext cx="559037" cy="55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1620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46655" y="1556792"/>
            <a:ext cx="7831869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sz="3600" dirty="0" smtClean="0"/>
              <a:t>Lies oder höre noch einmal den Textabschnitt, als </a:t>
            </a:r>
            <a:r>
              <a:rPr lang="de-DE" sz="3600" dirty="0" err="1" smtClean="0"/>
              <a:t>Nettchen</a:t>
            </a:r>
            <a:r>
              <a:rPr lang="de-DE" sz="3600" dirty="0" smtClean="0"/>
              <a:t> Wenzel findet:</a:t>
            </a:r>
          </a:p>
          <a:p>
            <a:pPr marL="0" indent="0">
              <a:buNone/>
            </a:pPr>
            <a:r>
              <a:rPr lang="de-DE" sz="3600" dirty="0">
                <a:hlinkClick r:id="rId2"/>
              </a:rPr>
              <a:t>https://</a:t>
            </a:r>
            <a:r>
              <a:rPr lang="de-DE" sz="3600" dirty="0" smtClean="0">
                <a:hlinkClick r:id="rId2"/>
              </a:rPr>
              <a:t>kurzelinks.de/4u9a</a:t>
            </a:r>
            <a:r>
              <a:rPr lang="de-DE" sz="3600" dirty="0" smtClean="0"/>
              <a:t> (Text), zweiter Absatz bis </a:t>
            </a:r>
            <a:r>
              <a:rPr lang="de-DE" sz="3600" dirty="0">
                <a:hlinkClick r:id="rId3"/>
              </a:rPr>
              <a:t>https://kurzelinks.de/7wj7</a:t>
            </a:r>
            <a:r>
              <a:rPr lang="de-DE" sz="3600" dirty="0" smtClean="0"/>
              <a:t> (Ende zweiter Absatz)</a:t>
            </a:r>
          </a:p>
          <a:p>
            <a:pPr marL="0" indent="0">
              <a:buNone/>
            </a:pPr>
            <a:r>
              <a:rPr lang="de-DE" sz="3600" dirty="0">
                <a:hlinkClick r:id="rId4"/>
              </a:rPr>
              <a:t>https://</a:t>
            </a:r>
            <a:r>
              <a:rPr lang="de-DE" sz="3600" dirty="0" smtClean="0">
                <a:hlinkClick r:id="rId4"/>
              </a:rPr>
              <a:t>kurzelinks.de/3r3i</a:t>
            </a:r>
            <a:r>
              <a:rPr lang="de-DE" sz="3600" dirty="0" smtClean="0"/>
              <a:t> (Hörspiel) 1.08.06 bis 1.12.32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Landesbildungsserver Baden-Württemberg, Fachredaktion Deutsch, 2021</a:t>
            </a:r>
            <a:endParaRPr lang="de-DE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Aufgabe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6" name="Picture 2" descr="Anhörung, Audio, Hören, Ohr, Symbol, Anmelden,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41" y="1700808"/>
            <a:ext cx="476205" cy="476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Lernen, Online, Buch, Silhouette, Icon, Konzept, Studi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41" y="2282191"/>
            <a:ext cx="456814" cy="509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6958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46655" y="1556792"/>
            <a:ext cx="7831869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dirty="0" smtClean="0"/>
              <a:t>Lege einen zweiten Aufschrieb an. Die Überschrift lautet „</a:t>
            </a:r>
            <a:r>
              <a:rPr lang="de-DE" sz="3600" dirty="0" err="1" smtClean="0"/>
              <a:t>Nettchens</a:t>
            </a:r>
            <a:r>
              <a:rPr lang="de-DE" sz="3600" dirty="0" smtClean="0"/>
              <a:t> Suche nach Wenzel“.</a:t>
            </a:r>
          </a:p>
          <a:p>
            <a:pPr marL="0" indent="0">
              <a:buNone/>
            </a:pPr>
            <a:r>
              <a:rPr lang="de-DE" sz="3600" dirty="0" smtClean="0"/>
              <a:t>Arbeite heraus, wie sich das Paar verhält, als </a:t>
            </a:r>
            <a:r>
              <a:rPr lang="de-DE" sz="3600" dirty="0" err="1" smtClean="0"/>
              <a:t>Nettchen</a:t>
            </a:r>
            <a:r>
              <a:rPr lang="de-DE" sz="3600" dirty="0" smtClean="0"/>
              <a:t> Wenzel findet und wie das Verhalten begründet werden kann. 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Landesbildungsserver Baden-Württemberg, Fachredaktion Deutsch, 2021</a:t>
            </a:r>
            <a:endParaRPr lang="de-DE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Aufgabe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8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25" y="1982345"/>
            <a:ext cx="559037" cy="55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362358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Bildschirmpräsentation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</vt:lpstr>
      <vt:lpstr>Gottfried Kellers „Kleider machen Leute“ im Fernunterricht Präsentation 9 Nettchens Reaktion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Gottfried Kellers „Kleider machen Leute“ im Fernunterricht</dc:title>
  <dc:creator>Schweigert</dc:creator>
  <cp:lastModifiedBy>Schweigert</cp:lastModifiedBy>
  <cp:revision>61</cp:revision>
  <cp:lastPrinted>2021-01-01T12:41:44Z</cp:lastPrinted>
  <dcterms:created xsi:type="dcterms:W3CDTF">2020-12-28T09:22:44Z</dcterms:created>
  <dcterms:modified xsi:type="dcterms:W3CDTF">2021-04-27T13:31:04Z</dcterms:modified>
</cp:coreProperties>
</file>