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81" r:id="rId2"/>
    <p:sldId id="271" r:id="rId3"/>
    <p:sldId id="270" r:id="rId4"/>
    <p:sldId id="272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69" r:id="rId15"/>
  </p:sldIdLst>
  <p:sldSz cx="9144000" cy="6858000" type="screen4x3"/>
  <p:notesSz cx="6888163" cy="100187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57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A16ADC9B-332F-44F9-82D2-77F7A85ED9E2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2D39A7DC-C69F-4B9E-8A6D-073D0A499B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0248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A5C21077-8748-43C4-BA36-F79EC4801788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6FAC7F22-1DA3-444B-8EC8-8E6A67FEBD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0041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7425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9501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341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8861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9578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9659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8956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3755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3518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7858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6861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E6917-9E76-4D79-8C3F-8C60E1032CC9}" type="datetimeFigureOut">
              <a:rPr lang="de-DE" smtClean="0"/>
              <a:t>28.01.2022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7901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TEXT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Sachtexte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Texte</a:t>
            </a:r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bgerundetes Rechteck 7"/>
          <p:cNvSpPr/>
          <p:nvPr/>
        </p:nvSpPr>
        <p:spPr>
          <a:xfrm>
            <a:off x="7169359" y="1628800"/>
            <a:ext cx="1728192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Abgerundetes Rechteck 9"/>
          <p:cNvSpPr/>
          <p:nvPr/>
        </p:nvSpPr>
        <p:spPr>
          <a:xfrm>
            <a:off x="7164288" y="2429272"/>
            <a:ext cx="1728192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Abgerundetes Rechteck 10"/>
          <p:cNvSpPr/>
          <p:nvPr/>
        </p:nvSpPr>
        <p:spPr>
          <a:xfrm>
            <a:off x="7164288" y="3284984"/>
            <a:ext cx="1728192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93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TEXT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Sachtexte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Texte</a:t>
            </a:r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 z.B. Inhaltsangabe, Nachricht, Bericht</a:t>
            </a:r>
            <a:endParaRPr lang="de-DE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Gesetzestext, Vertrag</a:t>
            </a:r>
            <a:endParaRPr lang="de-DE" sz="1600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Werbetext,</a:t>
            </a:r>
            <a:br>
              <a:rPr lang="de-DE" sz="1600" i="1" dirty="0"/>
            </a:br>
            <a:r>
              <a:rPr lang="de-DE" sz="1600" i="1" dirty="0"/>
              <a:t>Rede…</a:t>
            </a:r>
            <a:endParaRPr lang="de-DE" b="1" dirty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Rezept, Anleitung, Gebrauchsanleitung</a:t>
            </a:r>
            <a:endParaRPr lang="de-DE" b="1" dirty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Kommentar, Rezension, Erörterung</a:t>
            </a:r>
            <a:endParaRPr lang="de-DE" b="1" dirty="0"/>
          </a:p>
        </p:txBody>
      </p:sp>
      <p:sp>
        <p:nvSpPr>
          <p:cNvPr id="16" name="Textfeld 15"/>
          <p:cNvSpPr txBox="1"/>
          <p:nvPr/>
        </p:nvSpPr>
        <p:spPr>
          <a:xfrm>
            <a:off x="5148064" y="1876959"/>
            <a:ext cx="3744416" cy="3539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800" dirty="0"/>
              <a:t>Unterschiedliche Intentionen: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argumentierend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informierend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expressiv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instruierend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regulierend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appellierend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843808" y="1628800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informierend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2866312" y="2429272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regulierend</a:t>
            </a:r>
          </a:p>
        </p:txBody>
      </p:sp>
      <p:sp>
        <p:nvSpPr>
          <p:cNvPr id="18" name="Abgerundetes Rechteck 17"/>
          <p:cNvSpPr/>
          <p:nvPr/>
        </p:nvSpPr>
        <p:spPr>
          <a:xfrm>
            <a:off x="2879305" y="3212975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appellierend</a:t>
            </a:r>
          </a:p>
        </p:txBody>
      </p:sp>
      <p:sp>
        <p:nvSpPr>
          <p:cNvPr id="19" name="Abgerundetes Rechteck 18"/>
          <p:cNvSpPr/>
          <p:nvPr/>
        </p:nvSpPr>
        <p:spPr>
          <a:xfrm>
            <a:off x="2898473" y="4013447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instruierend</a:t>
            </a:r>
          </a:p>
        </p:txBody>
      </p:sp>
      <p:sp>
        <p:nvSpPr>
          <p:cNvPr id="20" name="Abgerundetes Rechteck 19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Reportage, populär-wissenschaftlicher Text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680690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TEXT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Sachtexte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Texte</a:t>
            </a:r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 z.B. Inhaltsangabe, Nachricht, Bericht</a:t>
            </a:r>
            <a:endParaRPr lang="de-DE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Gesetzestext, Vertrag</a:t>
            </a:r>
            <a:endParaRPr lang="de-DE" sz="1600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Werbetext,</a:t>
            </a:r>
            <a:br>
              <a:rPr lang="de-DE" sz="1600" i="1" dirty="0"/>
            </a:br>
            <a:r>
              <a:rPr lang="de-DE" sz="1600" i="1" dirty="0"/>
              <a:t>Rede…</a:t>
            </a:r>
            <a:endParaRPr lang="de-DE" b="1" dirty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Rezept, Anleitung, Gebrauchsanleitung</a:t>
            </a:r>
            <a:endParaRPr lang="de-DE" b="1" dirty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Kommentar, Rezension, Erörterung</a:t>
            </a:r>
            <a:endParaRPr lang="de-DE" b="1" dirty="0"/>
          </a:p>
        </p:txBody>
      </p:sp>
      <p:sp>
        <p:nvSpPr>
          <p:cNvPr id="16" name="Textfeld 15"/>
          <p:cNvSpPr txBox="1"/>
          <p:nvPr/>
        </p:nvSpPr>
        <p:spPr>
          <a:xfrm>
            <a:off x="5148064" y="1876959"/>
            <a:ext cx="3744416" cy="3539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800" dirty="0"/>
              <a:t>Unterschiedliche Intentionen: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argumentierend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informierend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expressiv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instruierend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regulierend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appellierend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843808" y="1628800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informierend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2866312" y="2429272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regulierend</a:t>
            </a:r>
          </a:p>
        </p:txBody>
      </p:sp>
      <p:sp>
        <p:nvSpPr>
          <p:cNvPr id="18" name="Abgerundetes Rechteck 17"/>
          <p:cNvSpPr/>
          <p:nvPr/>
        </p:nvSpPr>
        <p:spPr>
          <a:xfrm>
            <a:off x="2879305" y="3212975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appellierend</a:t>
            </a:r>
          </a:p>
        </p:txBody>
      </p:sp>
      <p:sp>
        <p:nvSpPr>
          <p:cNvPr id="19" name="Abgerundetes Rechteck 18"/>
          <p:cNvSpPr/>
          <p:nvPr/>
        </p:nvSpPr>
        <p:spPr>
          <a:xfrm>
            <a:off x="2898473" y="4013447"/>
            <a:ext cx="1944216" cy="6396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instruierend</a:t>
            </a:r>
          </a:p>
        </p:txBody>
      </p:sp>
      <p:sp>
        <p:nvSpPr>
          <p:cNvPr id="20" name="Abgerundetes Rechteck 19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Reportage, populär-wissenschaftlicher Text</a:t>
            </a:r>
            <a:endParaRPr lang="de-DE" b="1" dirty="0"/>
          </a:p>
        </p:txBody>
      </p:sp>
      <p:sp>
        <p:nvSpPr>
          <p:cNvPr id="21" name="Abgerundetes Rechteck 20"/>
          <p:cNvSpPr/>
          <p:nvPr/>
        </p:nvSpPr>
        <p:spPr>
          <a:xfrm>
            <a:off x="2904152" y="4820917"/>
            <a:ext cx="1944216" cy="6396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argumentierend</a:t>
            </a:r>
          </a:p>
        </p:txBody>
      </p:sp>
    </p:spTree>
    <p:extLst>
      <p:ext uri="{BB962C8B-B14F-4D97-AF65-F5344CB8AC3E}">
        <p14:creationId xmlns:p14="http://schemas.microsoft.com/office/powerpoint/2010/main" val="765228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TEXT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Sachtexte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Texte</a:t>
            </a:r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 z.B. Inhaltsangabe, Nachricht, Bericht</a:t>
            </a:r>
            <a:endParaRPr lang="de-DE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Gesetzestext, Vertrag</a:t>
            </a:r>
            <a:endParaRPr lang="de-DE" sz="1600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Werbetext,</a:t>
            </a:r>
            <a:br>
              <a:rPr lang="de-DE" sz="1600" i="1" dirty="0"/>
            </a:br>
            <a:r>
              <a:rPr lang="de-DE" sz="1600" i="1" dirty="0"/>
              <a:t>Rede…</a:t>
            </a:r>
            <a:endParaRPr lang="de-DE" b="1" dirty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Rezept, Anleitung, Gebrauchsanleitung</a:t>
            </a:r>
            <a:endParaRPr lang="de-DE" b="1" dirty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Kommentar, Rezension, Erörterung</a:t>
            </a:r>
            <a:endParaRPr lang="de-DE" b="1" dirty="0"/>
          </a:p>
        </p:txBody>
      </p:sp>
      <p:sp>
        <p:nvSpPr>
          <p:cNvPr id="16" name="Textfeld 15"/>
          <p:cNvSpPr txBox="1"/>
          <p:nvPr/>
        </p:nvSpPr>
        <p:spPr>
          <a:xfrm>
            <a:off x="5148064" y="1876959"/>
            <a:ext cx="3744416" cy="3539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800" dirty="0"/>
              <a:t>Unterschiedliche Intentionen: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argumentierend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informierend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expressiv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instruierend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regulierend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appellierend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843808" y="1628800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informierend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2866312" y="2429272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regulierend</a:t>
            </a:r>
          </a:p>
        </p:txBody>
      </p:sp>
      <p:sp>
        <p:nvSpPr>
          <p:cNvPr id="18" name="Abgerundetes Rechteck 17"/>
          <p:cNvSpPr/>
          <p:nvPr/>
        </p:nvSpPr>
        <p:spPr>
          <a:xfrm>
            <a:off x="2879305" y="3212975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appellierend</a:t>
            </a:r>
          </a:p>
        </p:txBody>
      </p:sp>
      <p:sp>
        <p:nvSpPr>
          <p:cNvPr id="19" name="Abgerundetes Rechteck 18"/>
          <p:cNvSpPr/>
          <p:nvPr/>
        </p:nvSpPr>
        <p:spPr>
          <a:xfrm>
            <a:off x="2898473" y="4013447"/>
            <a:ext cx="1944216" cy="6396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instruierend</a:t>
            </a:r>
          </a:p>
        </p:txBody>
      </p:sp>
      <p:sp>
        <p:nvSpPr>
          <p:cNvPr id="20" name="Abgerundetes Rechteck 19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Reportage, populär-wissenschaftlicher Text</a:t>
            </a:r>
            <a:endParaRPr lang="de-DE" b="1" dirty="0"/>
          </a:p>
        </p:txBody>
      </p:sp>
      <p:sp>
        <p:nvSpPr>
          <p:cNvPr id="21" name="Abgerundetes Rechteck 20"/>
          <p:cNvSpPr/>
          <p:nvPr/>
        </p:nvSpPr>
        <p:spPr>
          <a:xfrm>
            <a:off x="2904152" y="4820917"/>
            <a:ext cx="1944216" cy="6396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argumentierend</a:t>
            </a:r>
          </a:p>
        </p:txBody>
      </p:sp>
      <p:sp>
        <p:nvSpPr>
          <p:cNvPr id="22" name="Abgerundetes Rechteck 21"/>
          <p:cNvSpPr/>
          <p:nvPr/>
        </p:nvSpPr>
        <p:spPr>
          <a:xfrm>
            <a:off x="2898473" y="5579674"/>
            <a:ext cx="1944216" cy="6396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expressiv</a:t>
            </a:r>
          </a:p>
        </p:txBody>
      </p:sp>
    </p:spTree>
    <p:extLst>
      <p:ext uri="{BB962C8B-B14F-4D97-AF65-F5344CB8AC3E}">
        <p14:creationId xmlns:p14="http://schemas.microsoft.com/office/powerpoint/2010/main" val="2356877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TEXT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Sachtexte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Texte</a:t>
            </a:r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 z.B. Inhaltsangabe, Nachricht, Bericht</a:t>
            </a:r>
            <a:endParaRPr lang="de-DE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Gesetzestext, Vertrag</a:t>
            </a:r>
            <a:endParaRPr lang="de-DE" sz="1600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Werbetext,</a:t>
            </a:r>
            <a:br>
              <a:rPr lang="de-DE" sz="1600" i="1" dirty="0"/>
            </a:br>
            <a:r>
              <a:rPr lang="de-DE" sz="1600" i="1" dirty="0"/>
              <a:t>Rede…</a:t>
            </a:r>
            <a:endParaRPr lang="de-DE" b="1" dirty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Rezept, Anleitung, Gebrauchsanleitung</a:t>
            </a:r>
            <a:endParaRPr lang="de-DE" b="1" dirty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Kommentar, Rezension, Erörterung</a:t>
            </a:r>
            <a:endParaRPr lang="de-DE" b="1" dirty="0"/>
          </a:p>
        </p:txBody>
      </p:sp>
      <p:sp>
        <p:nvSpPr>
          <p:cNvPr id="2" name="Abgerundetes Rechteck 1"/>
          <p:cNvSpPr/>
          <p:nvPr/>
        </p:nvSpPr>
        <p:spPr>
          <a:xfrm>
            <a:off x="2843808" y="1628800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informierend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2866312" y="2429272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regulierend</a:t>
            </a:r>
          </a:p>
        </p:txBody>
      </p:sp>
      <p:sp>
        <p:nvSpPr>
          <p:cNvPr id="18" name="Abgerundetes Rechteck 17"/>
          <p:cNvSpPr/>
          <p:nvPr/>
        </p:nvSpPr>
        <p:spPr>
          <a:xfrm>
            <a:off x="2879305" y="3212975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appellierend</a:t>
            </a:r>
          </a:p>
        </p:txBody>
      </p:sp>
      <p:sp>
        <p:nvSpPr>
          <p:cNvPr id="19" name="Abgerundetes Rechteck 18"/>
          <p:cNvSpPr/>
          <p:nvPr/>
        </p:nvSpPr>
        <p:spPr>
          <a:xfrm>
            <a:off x="2898473" y="4013447"/>
            <a:ext cx="1944216" cy="6396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instruierend</a:t>
            </a:r>
          </a:p>
        </p:txBody>
      </p:sp>
      <p:sp>
        <p:nvSpPr>
          <p:cNvPr id="20" name="Abgerundetes Rechteck 19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Reportage, populär-wissenschaftlicher Text</a:t>
            </a:r>
            <a:endParaRPr lang="de-DE" b="1" dirty="0"/>
          </a:p>
        </p:txBody>
      </p:sp>
      <p:sp>
        <p:nvSpPr>
          <p:cNvPr id="21" name="Abgerundetes Rechteck 20"/>
          <p:cNvSpPr/>
          <p:nvPr/>
        </p:nvSpPr>
        <p:spPr>
          <a:xfrm>
            <a:off x="2904152" y="4820917"/>
            <a:ext cx="1944216" cy="6396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argumentierend</a:t>
            </a:r>
          </a:p>
        </p:txBody>
      </p:sp>
      <p:sp>
        <p:nvSpPr>
          <p:cNvPr id="22" name="Abgerundetes Rechteck 21"/>
          <p:cNvSpPr/>
          <p:nvPr/>
        </p:nvSpPr>
        <p:spPr>
          <a:xfrm>
            <a:off x="2898473" y="5579674"/>
            <a:ext cx="1944216" cy="6396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expressiv</a:t>
            </a:r>
          </a:p>
        </p:txBody>
      </p:sp>
      <p:sp>
        <p:nvSpPr>
          <p:cNvPr id="23" name="Abgerundetes Rechteck 22"/>
          <p:cNvSpPr/>
          <p:nvPr/>
        </p:nvSpPr>
        <p:spPr>
          <a:xfrm>
            <a:off x="7169359" y="1628800"/>
            <a:ext cx="1728192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Lyrik</a:t>
            </a:r>
          </a:p>
        </p:txBody>
      </p:sp>
      <p:sp>
        <p:nvSpPr>
          <p:cNvPr id="25" name="Abgerundetes Rechteck 24"/>
          <p:cNvSpPr/>
          <p:nvPr/>
        </p:nvSpPr>
        <p:spPr>
          <a:xfrm>
            <a:off x="7164288" y="2430083"/>
            <a:ext cx="1728192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Epik</a:t>
            </a:r>
          </a:p>
        </p:txBody>
      </p:sp>
      <p:sp>
        <p:nvSpPr>
          <p:cNvPr id="26" name="Abgerundetes Rechteck 25"/>
          <p:cNvSpPr/>
          <p:nvPr/>
        </p:nvSpPr>
        <p:spPr>
          <a:xfrm>
            <a:off x="7179502" y="3230216"/>
            <a:ext cx="1728192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Drama</a:t>
            </a:r>
          </a:p>
        </p:txBody>
      </p:sp>
    </p:spTree>
    <p:extLst>
      <p:ext uri="{BB962C8B-B14F-4D97-AF65-F5344CB8AC3E}">
        <p14:creationId xmlns:p14="http://schemas.microsoft.com/office/powerpoint/2010/main" val="1905776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Bildnachweis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DE" dirty="0"/>
              <a:t>Bild von </a:t>
            </a:r>
            <a:br>
              <a:rPr lang="de-DE" dirty="0"/>
            </a:br>
            <a:r>
              <a:rPr lang="de-DE" dirty="0"/>
              <a:t>https://pixabay.com/de/users/izoca-1502280/?utm_source=link-attribution&amp;amp;utm_medium=referral&amp;amp;utm_campaign=image&amp;amp;utm_content=980732</a:t>
            </a:r>
            <a:br>
              <a:rPr lang="de-DE" dirty="0"/>
            </a:br>
            <a:r>
              <a:rPr lang="de-DE" dirty="0"/>
              <a:t>auf </a:t>
            </a:r>
            <a:r>
              <a:rPr lang="de-DE" dirty="0" err="1"/>
              <a:t>Pixabay</a:t>
            </a:r>
            <a:br>
              <a:rPr lang="de-DE" dirty="0"/>
            </a:br>
            <a:r>
              <a:rPr lang="de-DE" dirty="0"/>
              <a:t>https://pixabay.com/de/?utm_source=link-attribution&amp;amp;utm_medium=referral&amp;amp;utm_campaign=image&amp;amp;utm_content=980732</a:t>
            </a:r>
          </a:p>
        </p:txBody>
      </p:sp>
    </p:spTree>
    <p:extLst>
      <p:ext uri="{BB962C8B-B14F-4D97-AF65-F5344CB8AC3E}">
        <p14:creationId xmlns:p14="http://schemas.microsoft.com/office/powerpoint/2010/main" val="3635791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TEXT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Sachtexte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Texte</a:t>
            </a:r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bgerundetes Rechteck 7"/>
          <p:cNvSpPr/>
          <p:nvPr/>
        </p:nvSpPr>
        <p:spPr>
          <a:xfrm>
            <a:off x="7169359" y="1628800"/>
            <a:ext cx="1728192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Lyrik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7164288" y="2429272"/>
            <a:ext cx="1728192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Epik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7164288" y="3284984"/>
            <a:ext cx="1728192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Drama</a:t>
            </a:r>
          </a:p>
        </p:txBody>
      </p:sp>
    </p:spTree>
    <p:extLst>
      <p:ext uri="{BB962C8B-B14F-4D97-AF65-F5344CB8AC3E}">
        <p14:creationId xmlns:p14="http://schemas.microsoft.com/office/powerpoint/2010/main" val="2280241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TEXT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Sachtexte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Texte</a:t>
            </a:r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Abgerundetes Rechteck 11"/>
          <p:cNvSpPr/>
          <p:nvPr/>
        </p:nvSpPr>
        <p:spPr>
          <a:xfrm>
            <a:off x="323528" y="2285256"/>
            <a:ext cx="2376264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23528" y="2981198"/>
            <a:ext cx="2376264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Abgerundetes Rechteck 13"/>
          <p:cNvSpPr/>
          <p:nvPr/>
        </p:nvSpPr>
        <p:spPr>
          <a:xfrm>
            <a:off x="323528" y="3637654"/>
            <a:ext cx="2376264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304455"/>
            <a:ext cx="2376264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6" name="Abgerundetes Rechteck 15"/>
          <p:cNvSpPr/>
          <p:nvPr/>
        </p:nvSpPr>
        <p:spPr>
          <a:xfrm>
            <a:off x="323528" y="4960911"/>
            <a:ext cx="2376264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6952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TEXT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Sachtexte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Texte</a:t>
            </a:r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 z.B. Inhaltsangabe, Nachricht, Bericht</a:t>
            </a:r>
            <a:endParaRPr lang="de-DE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Gesetzestext, Vertrag</a:t>
            </a:r>
            <a:endParaRPr lang="de-DE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Werbetext,</a:t>
            </a:r>
            <a:br>
              <a:rPr lang="de-DE" sz="1600" i="1" dirty="0"/>
            </a:br>
            <a:r>
              <a:rPr lang="de-DE" sz="1600" i="1" dirty="0"/>
              <a:t>Rede…</a:t>
            </a:r>
            <a:endParaRPr lang="de-DE" b="1" dirty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Rezept, Anleitung, Gebrauchsanleitung</a:t>
            </a:r>
            <a:endParaRPr lang="de-DE" b="1" dirty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Kommentar, Rezension, Erörterung</a:t>
            </a:r>
            <a:endParaRPr lang="de-DE" b="1" dirty="0"/>
          </a:p>
        </p:txBody>
      </p:sp>
      <p:sp>
        <p:nvSpPr>
          <p:cNvPr id="16" name="Abgerundetes Rechteck 15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Reportage, populär-wissenschaftlicher Text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537035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TEXT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Sachtexte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Texte</a:t>
            </a:r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 z.B. Inhaltsangabe, Nachricht, Bericht</a:t>
            </a:r>
            <a:endParaRPr lang="de-DE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Gesetzestext, Vertrag</a:t>
            </a:r>
            <a:endParaRPr lang="de-DE" sz="1600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Werbetext,</a:t>
            </a:r>
            <a:br>
              <a:rPr lang="de-DE" sz="1600" i="1" dirty="0"/>
            </a:br>
            <a:r>
              <a:rPr lang="de-DE" sz="1600" i="1" dirty="0"/>
              <a:t>Rede…</a:t>
            </a:r>
            <a:endParaRPr lang="de-DE" b="1" dirty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Rezept, Anleitung, Gebrauchsanleitung</a:t>
            </a:r>
            <a:endParaRPr lang="de-DE" b="1" dirty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Kommentar, Rezension, Erörterung</a:t>
            </a:r>
            <a:endParaRPr lang="de-DE" b="1" dirty="0"/>
          </a:p>
        </p:txBody>
      </p:sp>
      <p:sp>
        <p:nvSpPr>
          <p:cNvPr id="16" name="Textfeld 15"/>
          <p:cNvSpPr txBox="1"/>
          <p:nvPr/>
        </p:nvSpPr>
        <p:spPr>
          <a:xfrm>
            <a:off x="5148064" y="1876959"/>
            <a:ext cx="3744416" cy="3539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800" dirty="0"/>
              <a:t>Unterschiedliche Intentionen: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argumentierend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informierend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expressiv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instruierend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regulierend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appellierend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Reportage, populär-wissenschaftlicher Text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937910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TEXT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Sachtexte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Texte</a:t>
            </a:r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 z.B. Inhaltsangabe, Nachricht, Bericht</a:t>
            </a:r>
            <a:endParaRPr lang="de-DE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Gesetzestext, Vertrag</a:t>
            </a:r>
            <a:endParaRPr lang="de-DE" sz="1600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Werbetext,</a:t>
            </a:r>
            <a:br>
              <a:rPr lang="de-DE" sz="1600" i="1" dirty="0"/>
            </a:br>
            <a:r>
              <a:rPr lang="de-DE" sz="1600" i="1" dirty="0"/>
              <a:t>Rede…</a:t>
            </a:r>
            <a:endParaRPr lang="de-DE" b="1" dirty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Rezept, Anleitung, Gebrauchsanleitung</a:t>
            </a:r>
            <a:endParaRPr lang="de-DE" b="1" dirty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Kommentar, Rezension, Erörterung</a:t>
            </a:r>
            <a:endParaRPr lang="de-DE" b="1" dirty="0"/>
          </a:p>
        </p:txBody>
      </p:sp>
      <p:sp>
        <p:nvSpPr>
          <p:cNvPr id="16" name="Textfeld 15"/>
          <p:cNvSpPr txBox="1"/>
          <p:nvPr/>
        </p:nvSpPr>
        <p:spPr>
          <a:xfrm>
            <a:off x="5148064" y="1876959"/>
            <a:ext cx="3744416" cy="3539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800" dirty="0"/>
              <a:t>Unterschiedliche Intentionen: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argumentierend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informierend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expressiv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instruierend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regulierend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appellierend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843808" y="1628800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informierend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Reportage, populär-wissenschaftlicher Text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51143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TEXT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Sachtexte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Texte</a:t>
            </a:r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 z.B. Inhaltsangabe, Nachricht, Bericht</a:t>
            </a:r>
            <a:endParaRPr lang="de-DE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Gesetzestext, Vertrag</a:t>
            </a:r>
            <a:endParaRPr lang="de-DE" sz="1600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Werbetext,</a:t>
            </a:r>
            <a:br>
              <a:rPr lang="de-DE" sz="1600" i="1" dirty="0"/>
            </a:br>
            <a:r>
              <a:rPr lang="de-DE" sz="1600" i="1" dirty="0"/>
              <a:t>Rede…</a:t>
            </a:r>
            <a:endParaRPr lang="de-DE" b="1" dirty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Rezept, Anleitung, Gebrauchsanleitung</a:t>
            </a:r>
            <a:endParaRPr lang="de-DE" b="1" dirty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Kommentar, Rezension, Erörterung</a:t>
            </a:r>
            <a:endParaRPr lang="de-DE" b="1" dirty="0"/>
          </a:p>
        </p:txBody>
      </p:sp>
      <p:sp>
        <p:nvSpPr>
          <p:cNvPr id="16" name="Textfeld 15"/>
          <p:cNvSpPr txBox="1"/>
          <p:nvPr/>
        </p:nvSpPr>
        <p:spPr>
          <a:xfrm>
            <a:off x="5148064" y="1876959"/>
            <a:ext cx="3744416" cy="3539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800" dirty="0"/>
              <a:t>Unterschiedliche Intentionen: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argumentierend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informierend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expressiv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instruierend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regulierend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appellierend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843808" y="1628800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informierend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2866312" y="2429272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regulierend</a:t>
            </a:r>
          </a:p>
        </p:txBody>
      </p:sp>
      <p:sp>
        <p:nvSpPr>
          <p:cNvPr id="18" name="Abgerundetes Rechteck 17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Reportage, populär-wissenschaftlicher Text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658011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TEXT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Sachtexte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Texte</a:t>
            </a:r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 z.B. Inhaltsangabe, Nachricht, Bericht</a:t>
            </a:r>
            <a:endParaRPr lang="de-DE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Gesetzestext, Vertrag</a:t>
            </a:r>
            <a:endParaRPr lang="de-DE" sz="1600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Werbetext,</a:t>
            </a:r>
            <a:br>
              <a:rPr lang="de-DE" sz="1600" i="1" dirty="0"/>
            </a:br>
            <a:r>
              <a:rPr lang="de-DE" sz="1600" i="1" dirty="0"/>
              <a:t>Rede…</a:t>
            </a:r>
            <a:endParaRPr lang="de-DE" b="1" dirty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Rezept, Anleitung, Gebrauchsanleitung</a:t>
            </a:r>
            <a:endParaRPr lang="de-DE" b="1" dirty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Kommentar, Rezension, Erörterung</a:t>
            </a:r>
            <a:endParaRPr lang="de-DE" b="1" dirty="0"/>
          </a:p>
        </p:txBody>
      </p:sp>
      <p:sp>
        <p:nvSpPr>
          <p:cNvPr id="16" name="Textfeld 15"/>
          <p:cNvSpPr txBox="1"/>
          <p:nvPr/>
        </p:nvSpPr>
        <p:spPr>
          <a:xfrm>
            <a:off x="5148064" y="1876959"/>
            <a:ext cx="3744416" cy="3539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800" dirty="0"/>
              <a:t>Unterschiedliche Intentionen: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argumentierend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informierend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expressiv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instruierend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regulierend</a:t>
            </a:r>
            <a:endParaRPr lang="de-DE" sz="2800" dirty="0"/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appellierend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843808" y="1628800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informierend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2866312" y="2429272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regulierend</a:t>
            </a:r>
          </a:p>
        </p:txBody>
      </p:sp>
      <p:sp>
        <p:nvSpPr>
          <p:cNvPr id="18" name="Abgerundetes Rechteck 17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Reportage, populär-wissenschaftlicher Text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433293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TEXT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Sachtexte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Texte</a:t>
            </a:r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 z.B. Inhaltsangabe, Nachricht, Bericht</a:t>
            </a:r>
            <a:endParaRPr lang="de-DE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Gesetzestext, Vertrag</a:t>
            </a:r>
            <a:endParaRPr lang="de-DE" sz="1600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Werbetext,</a:t>
            </a:r>
            <a:br>
              <a:rPr lang="de-DE" sz="1600" i="1" dirty="0"/>
            </a:br>
            <a:r>
              <a:rPr lang="de-DE" sz="1600" i="1" dirty="0"/>
              <a:t>Rede…</a:t>
            </a:r>
            <a:endParaRPr lang="de-DE" b="1" dirty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Rezept, Anleitung, Gebrauchsanleitung</a:t>
            </a:r>
            <a:endParaRPr lang="de-DE" b="1" dirty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Kommentar, Rezension, Erörterung</a:t>
            </a:r>
            <a:endParaRPr lang="de-DE" b="1" dirty="0"/>
          </a:p>
        </p:txBody>
      </p:sp>
      <p:sp>
        <p:nvSpPr>
          <p:cNvPr id="16" name="Textfeld 15"/>
          <p:cNvSpPr txBox="1"/>
          <p:nvPr/>
        </p:nvSpPr>
        <p:spPr>
          <a:xfrm>
            <a:off x="5148064" y="1876959"/>
            <a:ext cx="3744416" cy="3539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800" dirty="0"/>
              <a:t>Unterschiedliche Intentionen: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argumentierend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informierend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expressiv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instruierend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regulierend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appellierend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843808" y="1628800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informierend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2866312" y="2429272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regulierend</a:t>
            </a:r>
          </a:p>
        </p:txBody>
      </p:sp>
      <p:sp>
        <p:nvSpPr>
          <p:cNvPr id="18" name="Abgerundetes Rechteck 17"/>
          <p:cNvSpPr/>
          <p:nvPr/>
        </p:nvSpPr>
        <p:spPr>
          <a:xfrm>
            <a:off x="2879305" y="3212975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appellierend</a:t>
            </a:r>
          </a:p>
        </p:txBody>
      </p:sp>
      <p:sp>
        <p:nvSpPr>
          <p:cNvPr id="20" name="Abgerundetes Rechteck 19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z.B. Reportage, populär-wissenschaftlicher Text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98065812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765</Words>
  <Application>Microsoft Office PowerPoint</Application>
  <PresentationFormat>Bildschirmpräsentation (4:3)</PresentationFormat>
  <Paragraphs>192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7" baseType="lpstr">
      <vt:lpstr>Arial</vt:lpstr>
      <vt:lpstr>Calibri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Bildnachweis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Blennemann</dc:creator>
  <cp:lastModifiedBy>Antje Blennemann</cp:lastModifiedBy>
  <cp:revision>21</cp:revision>
  <cp:lastPrinted>2020-02-26T09:11:18Z</cp:lastPrinted>
  <dcterms:created xsi:type="dcterms:W3CDTF">2020-02-26T08:38:04Z</dcterms:created>
  <dcterms:modified xsi:type="dcterms:W3CDTF">2022-01-28T10:24:23Z</dcterms:modified>
</cp:coreProperties>
</file>