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71" r:id="rId3"/>
    <p:sldId id="270" r:id="rId4"/>
    <p:sldId id="27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9" r:id="rId15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16ADC9B-332F-44F9-82D2-77F7A85ED9E2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D39A7DC-C69F-4B9E-8A6D-073D0A499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248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5C21077-8748-43C4-BA36-F79EC4801788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FAC7F22-1DA3-444B-8EC8-8E6A67FEBD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0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2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50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4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57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6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95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75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5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6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917-9E76-4D79-8C3F-8C60E1032CC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9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Sachtexte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7169359" y="1628800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164288" y="2429272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164288" y="3284984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appellierend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regulierend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appellierend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instruierend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8069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appellierend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regulierend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appellierend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instruierend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  <p:sp>
        <p:nvSpPr>
          <p:cNvPr id="21" name="Abgerundetes Rechteck 20"/>
          <p:cNvSpPr/>
          <p:nvPr/>
        </p:nvSpPr>
        <p:spPr>
          <a:xfrm>
            <a:off x="2904152" y="482091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argumentierend</a:t>
            </a:r>
          </a:p>
        </p:txBody>
      </p:sp>
    </p:spTree>
    <p:extLst>
      <p:ext uri="{BB962C8B-B14F-4D97-AF65-F5344CB8AC3E}">
        <p14:creationId xmlns:p14="http://schemas.microsoft.com/office/powerpoint/2010/main" val="76522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appellierend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regulierend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appellierend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instruierend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  <p:sp>
        <p:nvSpPr>
          <p:cNvPr id="21" name="Abgerundetes Rechteck 20"/>
          <p:cNvSpPr/>
          <p:nvPr/>
        </p:nvSpPr>
        <p:spPr>
          <a:xfrm>
            <a:off x="2904152" y="482091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argumentierend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898473" y="5579674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expressiv</a:t>
            </a:r>
          </a:p>
        </p:txBody>
      </p:sp>
    </p:spTree>
    <p:extLst>
      <p:ext uri="{BB962C8B-B14F-4D97-AF65-F5344CB8AC3E}">
        <p14:creationId xmlns:p14="http://schemas.microsoft.com/office/powerpoint/2010/main" val="235687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regulierend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appellierend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instruierend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  <p:sp>
        <p:nvSpPr>
          <p:cNvPr id="21" name="Abgerundetes Rechteck 20"/>
          <p:cNvSpPr/>
          <p:nvPr/>
        </p:nvSpPr>
        <p:spPr>
          <a:xfrm>
            <a:off x="2904152" y="482091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argumentierend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898473" y="5579674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expressiv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7169359" y="1628800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Lyrik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7164288" y="2430083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Epik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7179502" y="3230216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Drama</a:t>
            </a:r>
          </a:p>
        </p:txBody>
      </p:sp>
    </p:spTree>
    <p:extLst>
      <p:ext uri="{BB962C8B-B14F-4D97-AF65-F5344CB8AC3E}">
        <p14:creationId xmlns:p14="http://schemas.microsoft.com/office/powerpoint/2010/main" val="190577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Bildnachweis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Bild von </a:t>
            </a:r>
            <a:br>
              <a:rPr lang="de-DE" dirty="0"/>
            </a:br>
            <a:r>
              <a:rPr lang="de-DE" dirty="0"/>
              <a:t>https://pixabay.com/de/users/izoca-1502280/?utm_source=link-attribution&amp;amp;utm_medium=referral&amp;amp;utm_campaign=image&amp;amp;utm_content=980732</a:t>
            </a:r>
            <a:br>
              <a:rPr lang="de-DE" dirty="0"/>
            </a:br>
            <a:r>
              <a:rPr lang="de-DE" dirty="0"/>
              <a:t>auf </a:t>
            </a:r>
            <a:r>
              <a:rPr lang="de-DE" dirty="0" err="1"/>
              <a:t>Pixabay</a:t>
            </a:r>
            <a:br>
              <a:rPr lang="de-DE" dirty="0"/>
            </a:br>
            <a:r>
              <a:rPr lang="de-DE" dirty="0"/>
              <a:t>https://pixabay.com/de/?utm_source=link-attribution&amp;amp;utm_medium=referral&amp;amp;utm_campaign=image&amp;amp;utm_content=980732</a:t>
            </a:r>
          </a:p>
        </p:txBody>
      </p:sp>
    </p:spTree>
    <p:extLst>
      <p:ext uri="{BB962C8B-B14F-4D97-AF65-F5344CB8AC3E}">
        <p14:creationId xmlns:p14="http://schemas.microsoft.com/office/powerpoint/2010/main" val="363579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Sachtexte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7169359" y="1628800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Lyrik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164288" y="2429272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Epik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7164288" y="3284984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Drama</a:t>
            </a:r>
          </a:p>
        </p:txBody>
      </p:sp>
    </p:spTree>
    <p:extLst>
      <p:ext uri="{BB962C8B-B14F-4D97-AF65-F5344CB8AC3E}">
        <p14:creationId xmlns:p14="http://schemas.microsoft.com/office/powerpoint/2010/main" val="228024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23528" y="2285256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23528" y="2981198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3528" y="3637654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304455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323528" y="4960911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95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Abgerundetes Rechteck 15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370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regulierend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appellierend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3791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regulierend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appellierend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114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appellierend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regulierend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5801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regulierend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appellierend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regulierend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3329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TEXT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Sachtexte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Texte</a:t>
            </a:r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 z.B. Inhaltsangabe, Nachricht, Bericht</a:t>
            </a:r>
            <a:endParaRPr lang="de-DE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Werbetext,</a:t>
            </a:r>
            <a:br>
              <a:rPr lang="de-DE" sz="1600" i="1" dirty="0"/>
            </a:br>
            <a:r>
              <a:rPr lang="de-DE" sz="1600" i="1" dirty="0"/>
              <a:t>Rede…</a:t>
            </a:r>
            <a:endParaRPr lang="de-DE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Rezept, Anleitung, Gebrauchsanleitung</a:t>
            </a:r>
            <a:endParaRPr lang="de-DE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Kommentar, Rezension, Erörterung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appellierend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informierend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regulierend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appellierend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Reportage, populär-wissenschaftlicher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8065812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Bildschirmpräsentation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Bildnachweis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Blennemann</dc:creator>
  <cp:lastModifiedBy>Antje Blennemann</cp:lastModifiedBy>
  <cp:revision>21</cp:revision>
  <cp:lastPrinted>2020-02-26T09:11:18Z</cp:lastPrinted>
  <dcterms:created xsi:type="dcterms:W3CDTF">2020-02-26T08:38:04Z</dcterms:created>
  <dcterms:modified xsi:type="dcterms:W3CDTF">2022-01-28T10:24:23Z</dcterms:modified>
</cp:coreProperties>
</file>