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66" r:id="rId2"/>
    <p:sldId id="265" r:id="rId3"/>
    <p:sldId id="267" r:id="rId4"/>
    <p:sldId id="26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34C70A-DD76-4844-B4B5-FDCD92EFFF24}" v="85" dt="2022-12-05T19:55:15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ja Volz" userId="f42348f7-ffc7-45a7-b6d0-1b84af058949" providerId="ADAL" clId="{1234C70A-DD76-4844-B4B5-FDCD92EFFF24}"/>
    <pc:docChg chg="undo custSel addSld delSld modSld">
      <pc:chgData name="Anja Volz" userId="f42348f7-ffc7-45a7-b6d0-1b84af058949" providerId="ADAL" clId="{1234C70A-DD76-4844-B4B5-FDCD92EFFF24}" dt="2022-12-05T19:55:19.407" v="269" actId="2696"/>
      <pc:docMkLst>
        <pc:docMk/>
      </pc:docMkLst>
      <pc:sldChg chg="addSp delSp modSp del mod delAnim modAnim delDesignElem">
        <pc:chgData name="Anja Volz" userId="f42348f7-ffc7-45a7-b6d0-1b84af058949" providerId="ADAL" clId="{1234C70A-DD76-4844-B4B5-FDCD92EFFF24}" dt="2022-12-05T19:54:46.197" v="265" actId="2696"/>
        <pc:sldMkLst>
          <pc:docMk/>
          <pc:sldMk cId="3632740261" sldId="260"/>
        </pc:sldMkLst>
        <pc:spChg chg="add mod">
          <ac:chgData name="Anja Volz" userId="f42348f7-ffc7-45a7-b6d0-1b84af058949" providerId="ADAL" clId="{1234C70A-DD76-4844-B4B5-FDCD92EFFF24}" dt="2022-11-14T20:28:59.946" v="256" actId="1076"/>
          <ac:spMkLst>
            <pc:docMk/>
            <pc:sldMk cId="3632740261" sldId="260"/>
            <ac:spMk id="4" creationId="{677DD148-1769-47B6-948B-9AADD613E0CD}"/>
          </ac:spMkLst>
        </pc:spChg>
        <pc:spChg chg="mod ord topLvl">
          <ac:chgData name="Anja Volz" userId="f42348f7-ffc7-45a7-b6d0-1b84af058949" providerId="ADAL" clId="{1234C70A-DD76-4844-B4B5-FDCD92EFFF24}" dt="2022-11-14T20:28:32.504" v="242" actId="171"/>
          <ac:spMkLst>
            <pc:docMk/>
            <pc:sldMk cId="3632740261" sldId="260"/>
            <ac:spMk id="9" creationId="{64E8E0BC-0749-4638-B12B-FB1566F2793A}"/>
          </ac:spMkLst>
        </pc:spChg>
        <pc:spChg chg="mod">
          <ac:chgData name="Anja Volz" userId="f42348f7-ffc7-45a7-b6d0-1b84af058949" providerId="ADAL" clId="{1234C70A-DD76-4844-B4B5-FDCD92EFFF24}" dt="2022-11-14T20:22:36.527" v="232" actId="20577"/>
          <ac:spMkLst>
            <pc:docMk/>
            <pc:sldMk cId="3632740261" sldId="260"/>
            <ac:spMk id="12" creationId="{19DBD081-B35E-4C0C-84B5-4A291F2CD6EB}"/>
          </ac:spMkLst>
        </pc:spChg>
        <pc:spChg chg="mod">
          <ac:chgData name="Anja Volz" userId="f42348f7-ffc7-45a7-b6d0-1b84af058949" providerId="ADAL" clId="{1234C70A-DD76-4844-B4B5-FDCD92EFFF24}" dt="2022-11-03T05:08:12.909" v="123" actId="20577"/>
          <ac:spMkLst>
            <pc:docMk/>
            <pc:sldMk cId="3632740261" sldId="260"/>
            <ac:spMk id="13" creationId="{B45CEE46-AC6B-4A6B-9DC3-C1C757C8DEFF}"/>
          </ac:spMkLst>
        </pc:spChg>
        <pc:spChg chg="del">
          <ac:chgData name="Anja Volz" userId="f42348f7-ffc7-45a7-b6d0-1b84af058949" providerId="ADAL" clId="{1234C70A-DD76-4844-B4B5-FDCD92EFFF24}" dt="2022-12-05T19:51:30.158" v="262"/>
          <ac:spMkLst>
            <pc:docMk/>
            <pc:sldMk cId="3632740261" sldId="260"/>
            <ac:spMk id="81" creationId="{8F58EDD9-0685-44E6-9B72-108BB10E1AB0}"/>
          </ac:spMkLst>
        </pc:spChg>
        <pc:grpChg chg="add del mod">
          <ac:chgData name="Anja Volz" userId="f42348f7-ffc7-45a7-b6d0-1b84af058949" providerId="ADAL" clId="{1234C70A-DD76-4844-B4B5-FDCD92EFFF24}" dt="2022-11-14T20:28:13.509" v="238" actId="478"/>
          <ac:grpSpMkLst>
            <pc:docMk/>
            <pc:sldMk cId="3632740261" sldId="260"/>
            <ac:grpSpMk id="8" creationId="{01A809CE-98B3-46BF-8ECA-B44013E1FEBF}"/>
          </ac:grpSpMkLst>
        </pc:grpChg>
        <pc:picChg chg="add mod">
          <ac:chgData name="Anja Volz" userId="f42348f7-ffc7-45a7-b6d0-1b84af058949" providerId="ADAL" clId="{1234C70A-DD76-4844-B4B5-FDCD92EFFF24}" dt="2022-11-14T20:29:05.471" v="257" actId="1076"/>
          <ac:picMkLst>
            <pc:docMk/>
            <pc:sldMk cId="3632740261" sldId="260"/>
            <ac:picMk id="3" creationId="{D3879464-D88C-476C-9362-991BD00B8B4B}"/>
          </ac:picMkLst>
        </pc:picChg>
        <pc:picChg chg="del mod topLvl">
          <ac:chgData name="Anja Volz" userId="f42348f7-ffc7-45a7-b6d0-1b84af058949" providerId="ADAL" clId="{1234C70A-DD76-4844-B4B5-FDCD92EFFF24}" dt="2022-11-14T20:28:13.509" v="238" actId="478"/>
          <ac:picMkLst>
            <pc:docMk/>
            <pc:sldMk cId="3632740261" sldId="260"/>
            <ac:picMk id="10" creationId="{7752E825-7089-478A-BA93-8BF0A8B8AC69}"/>
          </ac:picMkLst>
        </pc:picChg>
      </pc:sldChg>
      <pc:sldChg chg="addSp delSp modSp del mod modAnim delDesignElem">
        <pc:chgData name="Anja Volz" userId="f42348f7-ffc7-45a7-b6d0-1b84af058949" providerId="ADAL" clId="{1234C70A-DD76-4844-B4B5-FDCD92EFFF24}" dt="2022-12-05T19:54:51.486" v="266" actId="2696"/>
        <pc:sldMkLst>
          <pc:docMk/>
          <pc:sldMk cId="346120885" sldId="261"/>
        </pc:sldMkLst>
        <pc:spChg chg="add mod">
          <ac:chgData name="Anja Volz" userId="f42348f7-ffc7-45a7-b6d0-1b84af058949" providerId="ADAL" clId="{1234C70A-DD76-4844-B4B5-FDCD92EFFF24}" dt="2022-11-04T09:26:36.750" v="212" actId="20577"/>
          <ac:spMkLst>
            <pc:docMk/>
            <pc:sldMk cId="346120885" sldId="261"/>
            <ac:spMk id="9" creationId="{E945D453-41B1-47AC-B33B-E33AB0C5ED6C}"/>
          </ac:spMkLst>
        </pc:spChg>
        <pc:spChg chg="mod">
          <ac:chgData name="Anja Volz" userId="f42348f7-ffc7-45a7-b6d0-1b84af058949" providerId="ADAL" clId="{1234C70A-DD76-4844-B4B5-FDCD92EFFF24}" dt="2022-11-04T09:26:17.470" v="197" actId="20577"/>
          <ac:spMkLst>
            <pc:docMk/>
            <pc:sldMk cId="346120885" sldId="261"/>
            <ac:spMk id="11" creationId="{9450CA8E-D38E-43B6-9C7F-F4A138F1DE31}"/>
          </ac:spMkLst>
        </pc:spChg>
        <pc:spChg chg="del">
          <ac:chgData name="Anja Volz" userId="f42348f7-ffc7-45a7-b6d0-1b84af058949" providerId="ADAL" clId="{1234C70A-DD76-4844-B4B5-FDCD92EFFF24}" dt="2022-12-05T19:51:30.158" v="262"/>
          <ac:spMkLst>
            <pc:docMk/>
            <pc:sldMk cId="346120885" sldId="261"/>
            <ac:spMk id="81" creationId="{8F58EDD9-0685-44E6-9B72-108BB10E1AB0}"/>
          </ac:spMkLst>
        </pc:spChg>
      </pc:sldChg>
      <pc:sldChg chg="delSp modSp del mod delDesignElem">
        <pc:chgData name="Anja Volz" userId="f42348f7-ffc7-45a7-b6d0-1b84af058949" providerId="ADAL" clId="{1234C70A-DD76-4844-B4B5-FDCD92EFFF24}" dt="2022-12-05T19:55:08.091" v="268" actId="2696"/>
        <pc:sldMkLst>
          <pc:docMk/>
          <pc:sldMk cId="1771606155" sldId="262"/>
        </pc:sldMkLst>
        <pc:spChg chg="mod">
          <ac:chgData name="Anja Volz" userId="f42348f7-ffc7-45a7-b6d0-1b84af058949" providerId="ADAL" clId="{1234C70A-DD76-4844-B4B5-FDCD92EFFF24}" dt="2022-11-04T09:25:58.984" v="183" actId="20577"/>
          <ac:spMkLst>
            <pc:docMk/>
            <pc:sldMk cId="1771606155" sldId="262"/>
            <ac:spMk id="11" creationId="{9450CA8E-D38E-43B6-9C7F-F4A138F1DE31}"/>
          </ac:spMkLst>
        </pc:spChg>
        <pc:spChg chg="del">
          <ac:chgData name="Anja Volz" userId="f42348f7-ffc7-45a7-b6d0-1b84af058949" providerId="ADAL" clId="{1234C70A-DD76-4844-B4B5-FDCD92EFFF24}" dt="2022-12-05T19:51:30.158" v="262"/>
          <ac:spMkLst>
            <pc:docMk/>
            <pc:sldMk cId="1771606155" sldId="262"/>
            <ac:spMk id="81" creationId="{8F58EDD9-0685-44E6-9B72-108BB10E1AB0}"/>
          </ac:spMkLst>
        </pc:spChg>
        <pc:picChg chg="mod">
          <ac:chgData name="Anja Volz" userId="f42348f7-ffc7-45a7-b6d0-1b84af058949" providerId="ADAL" clId="{1234C70A-DD76-4844-B4B5-FDCD92EFFF24}" dt="2022-12-05T19:53:25.761" v="263" actId="1076"/>
          <ac:picMkLst>
            <pc:docMk/>
            <pc:sldMk cId="1771606155" sldId="262"/>
            <ac:picMk id="7" creationId="{9EC541A6-5119-49DD-84F2-4A125C593FDC}"/>
          </ac:picMkLst>
        </pc:picChg>
      </pc:sldChg>
      <pc:sldChg chg="delSp del delDesignElem">
        <pc:chgData name="Anja Volz" userId="f42348f7-ffc7-45a7-b6d0-1b84af058949" providerId="ADAL" clId="{1234C70A-DD76-4844-B4B5-FDCD92EFFF24}" dt="2022-12-05T19:55:19.407" v="269" actId="2696"/>
        <pc:sldMkLst>
          <pc:docMk/>
          <pc:sldMk cId="3221731413" sldId="263"/>
        </pc:sldMkLst>
        <pc:spChg chg="del">
          <ac:chgData name="Anja Volz" userId="f42348f7-ffc7-45a7-b6d0-1b84af058949" providerId="ADAL" clId="{1234C70A-DD76-4844-B4B5-FDCD92EFFF24}" dt="2022-12-05T19:51:30.158" v="262"/>
          <ac:spMkLst>
            <pc:docMk/>
            <pc:sldMk cId="3221731413" sldId="263"/>
            <ac:spMk id="81" creationId="{8F58EDD9-0685-44E6-9B72-108BB10E1AB0}"/>
          </ac:spMkLst>
        </pc:spChg>
      </pc:sldChg>
      <pc:sldChg chg="addSp delSp modSp del mod delAnim modAnim">
        <pc:chgData name="Anja Volz" userId="f42348f7-ffc7-45a7-b6d0-1b84af058949" providerId="ADAL" clId="{1234C70A-DD76-4844-B4B5-FDCD92EFFF24}" dt="2022-11-14T20:22:54.054" v="233" actId="2696"/>
        <pc:sldMkLst>
          <pc:docMk/>
          <pc:sldMk cId="628188261" sldId="264"/>
        </pc:sldMkLst>
        <pc:spChg chg="mod">
          <ac:chgData name="Anja Volz" userId="f42348f7-ffc7-45a7-b6d0-1b84af058949" providerId="ADAL" clId="{1234C70A-DD76-4844-B4B5-FDCD92EFFF24}" dt="2022-11-03T05:06:33.726" v="119" actId="1076"/>
          <ac:spMkLst>
            <pc:docMk/>
            <pc:sldMk cId="628188261" sldId="264"/>
            <ac:spMk id="11" creationId="{9450CA8E-D38E-43B6-9C7F-F4A138F1DE31}"/>
          </ac:spMkLst>
        </pc:spChg>
        <pc:spChg chg="mod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13" creationId="{D05E3B16-0D84-4FC8-8F15-133E7EE39DA8}"/>
          </ac:spMkLst>
        </pc:spChg>
        <pc:spChg chg="mod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15" creationId="{6391715E-C162-415A-9056-962E0B7A8F0D}"/>
          </ac:spMkLst>
        </pc:spChg>
        <pc:spChg chg="mod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17" creationId="{3A6A3859-0EF5-4492-845F-2A9B411D964D}"/>
          </ac:spMkLst>
        </pc:spChg>
        <pc:spChg chg="mod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18" creationId="{B99397C9-46C1-4DB7-BF58-E7B3DB379707}"/>
          </ac:spMkLst>
        </pc:spChg>
        <pc:spChg chg="add mod topLvl">
          <ac:chgData name="Anja Volz" userId="f42348f7-ffc7-45a7-b6d0-1b84af058949" providerId="ADAL" clId="{1234C70A-DD76-4844-B4B5-FDCD92EFFF24}" dt="2022-11-04T08:30:40.560" v="167" actId="1076"/>
          <ac:spMkLst>
            <pc:docMk/>
            <pc:sldMk cId="628188261" sldId="264"/>
            <ac:spMk id="20" creationId="{DB3D3CBA-25D3-4EF8-8EF2-5C8EDFDF6A5B}"/>
          </ac:spMkLst>
        </pc:spChg>
        <pc:spChg chg="add del mod">
          <ac:chgData name="Anja Volz" userId="f42348f7-ffc7-45a7-b6d0-1b84af058949" providerId="ADAL" clId="{1234C70A-DD76-4844-B4B5-FDCD92EFFF24}" dt="2022-11-03T05:02:35.029" v="72" actId="478"/>
          <ac:spMkLst>
            <pc:docMk/>
            <pc:sldMk cId="628188261" sldId="264"/>
            <ac:spMk id="25" creationId="{B4A3EE6B-5851-47FA-931A-29C091D211C2}"/>
          </ac:spMkLst>
        </pc:spChg>
        <pc:spChg chg="add mod topLvl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27" creationId="{4EBC13E6-A845-43DE-A370-105F369A1A28}"/>
          </ac:spMkLst>
        </pc:spChg>
        <pc:spChg chg="add del mod topLvl">
          <ac:chgData name="Anja Volz" userId="f42348f7-ffc7-45a7-b6d0-1b84af058949" providerId="ADAL" clId="{1234C70A-DD76-4844-B4B5-FDCD92EFFF24}" dt="2022-11-04T08:28:32.958" v="157" actId="478"/>
          <ac:spMkLst>
            <pc:docMk/>
            <pc:sldMk cId="628188261" sldId="264"/>
            <ac:spMk id="49" creationId="{47D7CD7F-68BE-4900-AD97-F617C71AB90D}"/>
          </ac:spMkLst>
        </pc:spChg>
        <pc:spChg chg="add mod topLvl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50" creationId="{B44C19BB-383D-496F-93E7-2183B5D2381C}"/>
          </ac:spMkLst>
        </pc:spChg>
        <pc:spChg chg="add mod topLvl">
          <ac:chgData name="Anja Volz" userId="f42348f7-ffc7-45a7-b6d0-1b84af058949" providerId="ADAL" clId="{1234C70A-DD76-4844-B4B5-FDCD92EFFF24}" dt="2022-11-03T05:08:38.917" v="124" actId="165"/>
          <ac:spMkLst>
            <pc:docMk/>
            <pc:sldMk cId="628188261" sldId="264"/>
            <ac:spMk id="51" creationId="{DAF88F0B-9F98-4FB8-8E18-0E2BD6267FFF}"/>
          </ac:spMkLst>
        </pc:spChg>
        <pc:spChg chg="add mod topLvl">
          <ac:chgData name="Anja Volz" userId="f42348f7-ffc7-45a7-b6d0-1b84af058949" providerId="ADAL" clId="{1234C70A-DD76-4844-B4B5-FDCD92EFFF24}" dt="2022-11-12T15:43:53.108" v="221" actId="20577"/>
          <ac:spMkLst>
            <pc:docMk/>
            <pc:sldMk cId="628188261" sldId="264"/>
            <ac:spMk id="52" creationId="{D1BAB5CA-36E3-4218-8C0F-051409C4BC13}"/>
          </ac:spMkLst>
        </pc:spChg>
        <pc:spChg chg="mod">
          <ac:chgData name="Anja Volz" userId="f42348f7-ffc7-45a7-b6d0-1b84af058949" providerId="ADAL" clId="{1234C70A-DD76-4844-B4B5-FDCD92EFFF24}" dt="2022-11-03T05:04:42.408" v="108"/>
          <ac:spMkLst>
            <pc:docMk/>
            <pc:sldMk cId="628188261" sldId="264"/>
            <ac:spMk id="55" creationId="{C83373EB-8E6C-425C-9800-7F4C8624FCAA}"/>
          </ac:spMkLst>
        </pc:spChg>
        <pc:spChg chg="mod">
          <ac:chgData name="Anja Volz" userId="f42348f7-ffc7-45a7-b6d0-1b84af058949" providerId="ADAL" clId="{1234C70A-DD76-4844-B4B5-FDCD92EFFF24}" dt="2022-11-03T05:04:42.408" v="108"/>
          <ac:spMkLst>
            <pc:docMk/>
            <pc:sldMk cId="628188261" sldId="264"/>
            <ac:spMk id="56" creationId="{56FF08FA-58A1-429F-9408-22029DAE90E6}"/>
          </ac:spMkLst>
        </pc:spChg>
        <pc:spChg chg="mod">
          <ac:chgData name="Anja Volz" userId="f42348f7-ffc7-45a7-b6d0-1b84af058949" providerId="ADAL" clId="{1234C70A-DD76-4844-B4B5-FDCD92EFFF24}" dt="2022-11-03T05:04:42.408" v="108"/>
          <ac:spMkLst>
            <pc:docMk/>
            <pc:sldMk cId="628188261" sldId="264"/>
            <ac:spMk id="57" creationId="{8BA92FA7-6EDE-4BC5-8708-7D2C3FB4F5F2}"/>
          </ac:spMkLst>
        </pc:spChg>
        <pc:grpChg chg="mod topLvl">
          <ac:chgData name="Anja Volz" userId="f42348f7-ffc7-45a7-b6d0-1b84af058949" providerId="ADAL" clId="{1234C70A-DD76-4844-B4B5-FDCD92EFFF24}" dt="2022-11-04T08:30:47.367" v="168" actId="1076"/>
          <ac:grpSpMkLst>
            <pc:docMk/>
            <pc:sldMk cId="628188261" sldId="264"/>
            <ac:grpSpMk id="14" creationId="{20C44966-4FBE-4F06-8AEF-D078D575B8CD}"/>
          </ac:grpSpMkLst>
        </pc:grpChg>
        <pc:grpChg chg="mod topLvl">
          <ac:chgData name="Anja Volz" userId="f42348f7-ffc7-45a7-b6d0-1b84af058949" providerId="ADAL" clId="{1234C70A-DD76-4844-B4B5-FDCD92EFFF24}" dt="2022-11-04T08:30:53.470" v="169" actId="1076"/>
          <ac:grpSpMkLst>
            <pc:docMk/>
            <pc:sldMk cId="628188261" sldId="264"/>
            <ac:grpSpMk id="22" creationId="{F742153F-1AB9-499E-923E-1A6E35164A03}"/>
          </ac:grpSpMkLst>
        </pc:grpChg>
        <pc:grpChg chg="mod topLvl">
          <ac:chgData name="Anja Volz" userId="f42348f7-ffc7-45a7-b6d0-1b84af058949" providerId="ADAL" clId="{1234C70A-DD76-4844-B4B5-FDCD92EFFF24}" dt="2022-11-04T08:29:41.437" v="166" actId="1076"/>
          <ac:grpSpMkLst>
            <pc:docMk/>
            <pc:sldMk cId="628188261" sldId="264"/>
            <ac:grpSpMk id="23" creationId="{EED1A9CD-E50E-4526-9356-0BC6622450D8}"/>
          </ac:grpSpMkLst>
        </pc:grpChg>
        <pc:grpChg chg="mod topLvl">
          <ac:chgData name="Anja Volz" userId="f42348f7-ffc7-45a7-b6d0-1b84af058949" providerId="ADAL" clId="{1234C70A-DD76-4844-B4B5-FDCD92EFFF24}" dt="2022-11-04T08:28:26.147" v="156" actId="1076"/>
          <ac:grpSpMkLst>
            <pc:docMk/>
            <pc:sldMk cId="628188261" sldId="264"/>
            <ac:grpSpMk id="24" creationId="{A9836646-2247-4F25-AEB7-DDBAE06C80AA}"/>
          </ac:grpSpMkLst>
        </pc:grpChg>
        <pc:grpChg chg="add del mod">
          <ac:chgData name="Anja Volz" userId="f42348f7-ffc7-45a7-b6d0-1b84af058949" providerId="ADAL" clId="{1234C70A-DD76-4844-B4B5-FDCD92EFFF24}" dt="2022-11-03T05:08:38.917" v="124" actId="165"/>
          <ac:grpSpMkLst>
            <pc:docMk/>
            <pc:sldMk cId="628188261" sldId="264"/>
            <ac:grpSpMk id="28" creationId="{42E8EBFC-40DC-4EA8-8135-D10E91E1430B}"/>
          </ac:grpSpMkLst>
        </pc:grpChg>
        <pc:grpChg chg="add del mod">
          <ac:chgData name="Anja Volz" userId="f42348f7-ffc7-45a7-b6d0-1b84af058949" providerId="ADAL" clId="{1234C70A-DD76-4844-B4B5-FDCD92EFFF24}" dt="2022-11-03T05:04:48.396" v="109" actId="478"/>
          <ac:grpSpMkLst>
            <pc:docMk/>
            <pc:sldMk cId="628188261" sldId="264"/>
            <ac:grpSpMk id="53" creationId="{9C453864-D0B0-4A7B-9589-E0E2AD4DED82}"/>
          </ac:grpSpMkLst>
        </pc:grpChg>
        <pc:grpChg chg="mod">
          <ac:chgData name="Anja Volz" userId="f42348f7-ffc7-45a7-b6d0-1b84af058949" providerId="ADAL" clId="{1234C70A-DD76-4844-B4B5-FDCD92EFFF24}" dt="2022-11-03T05:04:42.408" v="108"/>
          <ac:grpSpMkLst>
            <pc:docMk/>
            <pc:sldMk cId="628188261" sldId="264"/>
            <ac:grpSpMk id="54" creationId="{0F1790AA-87DD-4AC3-A792-6040B7809172}"/>
          </ac:grpSpMkLst>
        </pc:grpChg>
        <pc:picChg chg="mod">
          <ac:chgData name="Anja Volz" userId="f42348f7-ffc7-45a7-b6d0-1b84af058949" providerId="ADAL" clId="{1234C70A-DD76-4844-B4B5-FDCD92EFFF24}" dt="2022-11-03T05:08:38.917" v="124" actId="165"/>
          <ac:picMkLst>
            <pc:docMk/>
            <pc:sldMk cId="628188261" sldId="264"/>
            <ac:picMk id="4" creationId="{393917AE-5937-48FD-9EB1-2600698DCAA8}"/>
          </ac:picMkLst>
        </pc:picChg>
        <pc:picChg chg="mod">
          <ac:chgData name="Anja Volz" userId="f42348f7-ffc7-45a7-b6d0-1b84af058949" providerId="ADAL" clId="{1234C70A-DD76-4844-B4B5-FDCD92EFFF24}" dt="2022-11-03T05:08:38.917" v="124" actId="165"/>
          <ac:picMkLst>
            <pc:docMk/>
            <pc:sldMk cId="628188261" sldId="264"/>
            <ac:picMk id="10" creationId="{B34124BB-9248-4050-AA49-697FCA9440CF}"/>
          </ac:picMkLst>
        </pc:picChg>
        <pc:picChg chg="mod">
          <ac:chgData name="Anja Volz" userId="f42348f7-ffc7-45a7-b6d0-1b84af058949" providerId="ADAL" clId="{1234C70A-DD76-4844-B4B5-FDCD92EFFF24}" dt="2022-11-03T05:08:38.917" v="124" actId="165"/>
          <ac:picMkLst>
            <pc:docMk/>
            <pc:sldMk cId="628188261" sldId="264"/>
            <ac:picMk id="19" creationId="{083CD794-07D8-4E86-B21F-002FF0330622}"/>
          </ac:picMkLst>
        </pc:picChg>
        <pc:picChg chg="mod">
          <ac:chgData name="Anja Volz" userId="f42348f7-ffc7-45a7-b6d0-1b84af058949" providerId="ADAL" clId="{1234C70A-DD76-4844-B4B5-FDCD92EFFF24}" dt="2022-11-03T05:08:38.917" v="124" actId="165"/>
          <ac:picMkLst>
            <pc:docMk/>
            <pc:sldMk cId="628188261" sldId="264"/>
            <ac:picMk id="21" creationId="{25DCEEF8-7320-4B5E-B0DA-5C57D64A970C}"/>
          </ac:picMkLst>
        </pc:picChg>
        <pc:picChg chg="del">
          <ac:chgData name="Anja Volz" userId="f42348f7-ffc7-45a7-b6d0-1b84af058949" providerId="ADAL" clId="{1234C70A-DD76-4844-B4B5-FDCD92EFFF24}" dt="2022-11-03T05:05:20.662" v="114" actId="478"/>
          <ac:picMkLst>
            <pc:docMk/>
            <pc:sldMk cId="628188261" sldId="264"/>
            <ac:picMk id="26" creationId="{C429C83D-C5C7-4AB2-A32D-B8B0352885F0}"/>
          </ac:picMkLst>
        </pc:picChg>
        <pc:picChg chg="add mod">
          <ac:chgData name="Anja Volz" userId="f42348f7-ffc7-45a7-b6d0-1b84af058949" providerId="ADAL" clId="{1234C70A-DD76-4844-B4B5-FDCD92EFFF24}" dt="2022-11-03T05:06:47.453" v="122" actId="1076"/>
          <ac:picMkLst>
            <pc:docMk/>
            <pc:sldMk cId="628188261" sldId="264"/>
            <ac:picMk id="58" creationId="{9F3B0BD2-631A-4114-8772-22440534FE26}"/>
          </ac:picMkLst>
        </pc:picChg>
        <pc:cxnChg chg="mod topLvl">
          <ac:chgData name="Anja Volz" userId="f42348f7-ffc7-45a7-b6d0-1b84af058949" providerId="ADAL" clId="{1234C70A-DD76-4844-B4B5-FDCD92EFFF24}" dt="2022-11-03T05:08:38.917" v="124" actId="165"/>
          <ac:cxnSpMkLst>
            <pc:docMk/>
            <pc:sldMk cId="628188261" sldId="264"/>
            <ac:cxnSpMk id="5" creationId="{36370E57-7C47-4F48-80C2-EC774F265B0D}"/>
          </ac:cxnSpMkLst>
        </pc:cxnChg>
        <pc:cxnChg chg="del mod topLvl">
          <ac:chgData name="Anja Volz" userId="f42348f7-ffc7-45a7-b6d0-1b84af058949" providerId="ADAL" clId="{1234C70A-DD76-4844-B4B5-FDCD92EFFF24}" dt="2022-11-03T05:11:42.887" v="137" actId="478"/>
          <ac:cxnSpMkLst>
            <pc:docMk/>
            <pc:sldMk cId="628188261" sldId="264"/>
            <ac:cxnSpMk id="8" creationId="{982280FB-5A52-4D1C-B34A-B032ED3C2BF2}"/>
          </ac:cxnSpMkLst>
        </pc:cxnChg>
        <pc:cxnChg chg="mod topLvl">
          <ac:chgData name="Anja Volz" userId="f42348f7-ffc7-45a7-b6d0-1b84af058949" providerId="ADAL" clId="{1234C70A-DD76-4844-B4B5-FDCD92EFFF24}" dt="2022-11-03T05:11:47.450" v="138" actId="1076"/>
          <ac:cxnSpMkLst>
            <pc:docMk/>
            <pc:sldMk cId="628188261" sldId="264"/>
            <ac:cxnSpMk id="39" creationId="{D0652BA9-56EB-423E-820C-691D1ACD227F}"/>
          </ac:cxnSpMkLst>
        </pc:cxnChg>
        <pc:cxnChg chg="add mod topLvl">
          <ac:chgData name="Anja Volz" userId="f42348f7-ffc7-45a7-b6d0-1b84af058949" providerId="ADAL" clId="{1234C70A-DD76-4844-B4B5-FDCD92EFFF24}" dt="2022-11-04T08:28:23.896" v="155" actId="1076"/>
          <ac:cxnSpMkLst>
            <pc:docMk/>
            <pc:sldMk cId="628188261" sldId="264"/>
            <ac:cxnSpMk id="45" creationId="{FA642733-62C8-4A6C-8C41-ABB510DD0E89}"/>
          </ac:cxnSpMkLst>
        </pc:cxnChg>
        <pc:cxnChg chg="add mod topLvl">
          <ac:chgData name="Anja Volz" userId="f42348f7-ffc7-45a7-b6d0-1b84af058949" providerId="ADAL" clId="{1234C70A-DD76-4844-B4B5-FDCD92EFFF24}" dt="2022-11-03T05:08:38.917" v="124" actId="165"/>
          <ac:cxnSpMkLst>
            <pc:docMk/>
            <pc:sldMk cId="628188261" sldId="264"/>
            <ac:cxnSpMk id="46" creationId="{C66272B8-2B8C-4B7B-9C23-44843822A35B}"/>
          </ac:cxnSpMkLst>
        </pc:cxnChg>
        <pc:cxnChg chg="add mod topLvl">
          <ac:chgData name="Anja Volz" userId="f42348f7-ffc7-45a7-b6d0-1b84af058949" providerId="ADAL" clId="{1234C70A-DD76-4844-B4B5-FDCD92EFFF24}" dt="2022-11-03T05:08:38.917" v="124" actId="165"/>
          <ac:cxnSpMkLst>
            <pc:docMk/>
            <pc:sldMk cId="628188261" sldId="264"/>
            <ac:cxnSpMk id="47" creationId="{D8AFA380-9F39-4B97-AA8B-808A703F215B}"/>
          </ac:cxnSpMkLst>
        </pc:cxnChg>
        <pc:cxnChg chg="add del mod">
          <ac:chgData name="Anja Volz" userId="f42348f7-ffc7-45a7-b6d0-1b84af058949" providerId="ADAL" clId="{1234C70A-DD76-4844-B4B5-FDCD92EFFF24}" dt="2022-11-03T04:56:56.869" v="24" actId="478"/>
          <ac:cxnSpMkLst>
            <pc:docMk/>
            <pc:sldMk cId="628188261" sldId="264"/>
            <ac:cxnSpMk id="48" creationId="{69EA34F0-EBE8-4ABB-A664-378915E34DBD}"/>
          </ac:cxnSpMkLst>
        </pc:cxnChg>
      </pc:sldChg>
      <pc:sldChg chg="new del">
        <pc:chgData name="Anja Volz" userId="f42348f7-ffc7-45a7-b6d0-1b84af058949" providerId="ADAL" clId="{1234C70A-DD76-4844-B4B5-FDCD92EFFF24}" dt="2022-12-05T19:54:57.856" v="267" actId="2696"/>
        <pc:sldMkLst>
          <pc:docMk/>
          <pc:sldMk cId="1788305988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15040-01AF-8836-1781-512671888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22ED8E-74ED-FDD6-B809-C18EDEBB5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74C6E4-AAFF-32EE-5215-EFFF5F486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D73D7F-4409-4D20-D851-64DC34E9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1967FD-248C-3B76-DB99-10DB03C0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651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5D803A-D35B-412E-B0A1-CE0987ACC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9C7657-A914-BC8B-9437-9D27C2200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F71EA8-9E03-1240-200E-359F11DA8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B6D41A-7E19-C50E-0CC1-4094C337C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79C8A8-744B-88EE-89CA-8904D37C6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5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071F271-D9C6-9FD3-DCD9-91910FBDF2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809980E-B557-97F3-9C9D-32A200742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E76A4F-974F-FFBA-AA8A-03E56BB6C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E38D79-2CDC-64AD-B3EE-990A3F4E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B95895-7308-A487-347A-53520B4E7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733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F006E-189D-25C8-C8CE-A653EF14A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975438-A595-96E2-1414-F6206D07E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086203-F039-BEDF-0564-A48C9145A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C06B7C-58C6-CD7F-7E8E-5E1B364EB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72509A-220A-6651-2F71-CBF096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820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D8F70F-3665-5412-D632-CD056B62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B311BB-3F51-4018-6659-A4ABDA198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0B058D-ABCA-9CF2-AA23-AC35E95C5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F3FF58-D7EF-42D9-7E06-649ADA417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A6A95F-0412-5A25-D5AF-5740FA98D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75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B20895-EC5B-51BA-3442-17423FA4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E21C19-6B97-1E07-F558-C9610E79A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C1248F-0BEB-3D0B-62E0-11A69B7EC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64EFCE-FE90-F3F5-CBC8-79C12CB8E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834DDD-D75B-01A1-9A94-BC6E530C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9CE961-2627-AD15-BF0E-BD07B360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354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5685EF-5DB7-A94B-BCDF-0D863642A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DB45F9-8409-72FA-AD7D-5538D12D7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A1387FF-7CCE-5AA3-6AE2-D2022EA4A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55FEA28-D9AF-8701-6D21-E6D34826D2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9462A5-09C3-635A-1C88-62FD1CCA62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CB8329-1576-A29C-5C58-3E2203EFA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D44290-383A-6E15-CEED-56294C3C0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5E9BBEA-E263-F932-D4BE-1CFC09CC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82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57DF9F-02B4-AAD8-B759-876D79953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E486-7FE1-DC56-7552-8734229AD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17BDBF-0989-159C-099F-A69605B9D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1E0235D-EFE2-C8A0-FAF9-222986661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23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E9AFC22-02F2-BC11-1E4A-3490B222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E1CCCE-F5E9-2F7D-8D2B-A6178BEDB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81A17D-F52C-3C05-82AE-75B331BC7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4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83CD41-1D92-2532-2DC9-538B74FCE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947141-5F1B-8EB1-4FEC-69BFBA158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6406D8-33DC-52F3-7C29-C88D4EB10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BF709E-340C-E679-3933-AC9EABFD9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48C1B8-DCA4-1984-175C-6995B8FF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FF123A-CAB4-5491-513E-C5A792631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59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9590D4-CAD8-7441-9209-5A0E236E0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A667D29-F300-BEF3-0039-1C9291B103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43F594-69B5-97CD-1DEB-4E0745871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250355-FD5E-B521-865D-B58D1D73C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3EAA7D-A93D-0547-68F9-C7E34E53A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F643D8-92C8-1E3E-B9E5-E08B1AF6B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63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EEF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99461EE-6875-F9A9-A055-85F89E8A5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48B810-4C69-36C3-9098-B1FCCD06A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AEA2D0-3610-99FC-3250-89BEF0288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69359-9867-46F3-8423-93AFD8672CAB}" type="datetimeFigureOut">
              <a:rPr lang="de-DE" smtClean="0"/>
              <a:t>05.12.2022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D1E5EF-E480-BA13-0E72-AF69216521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65C887-56F6-7B11-AD50-98EC813D6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52AB6-61E8-424B-8BF4-8C06F291B5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92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C541A6-5119-49DD-84F2-4A125C593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"/>
          <a:stretch/>
        </p:blipFill>
        <p:spPr>
          <a:xfrm>
            <a:off x="7552943" y="152410"/>
            <a:ext cx="4636008" cy="685799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19DBD081-B35E-4C0C-84B5-4A291F2CD6EB}"/>
              </a:ext>
            </a:extLst>
          </p:cNvPr>
          <p:cNvSpPr txBox="1">
            <a:spLocks/>
          </p:cNvSpPr>
          <p:nvPr/>
        </p:nvSpPr>
        <p:spPr>
          <a:xfrm>
            <a:off x="633446" y="640081"/>
            <a:ext cx="6562262" cy="384924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b="1" dirty="0"/>
              <a:t>Budgetsitzung </a:t>
            </a:r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B45CEE46-AC6B-4A6B-9DC3-C1C757C8DEFF}"/>
              </a:ext>
            </a:extLst>
          </p:cNvPr>
          <p:cNvSpPr txBox="1">
            <a:spLocks/>
          </p:cNvSpPr>
          <p:nvPr/>
        </p:nvSpPr>
        <p:spPr>
          <a:xfrm>
            <a:off x="633446" y="4627755"/>
            <a:ext cx="6562262" cy="15901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b="1" dirty="0"/>
              <a:t>Herzlich willkommen!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4E8E0BC-0749-4638-B12B-FB1566F2793A}"/>
              </a:ext>
            </a:extLst>
          </p:cNvPr>
          <p:cNvSpPr/>
          <p:nvPr/>
        </p:nvSpPr>
        <p:spPr>
          <a:xfrm>
            <a:off x="276211" y="177103"/>
            <a:ext cx="2428240" cy="2387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3879464-D88C-476C-9362-991BD00B8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983" y="464650"/>
            <a:ext cx="1296695" cy="143217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77DD148-1769-47B6-948B-9AADD613E0CD}"/>
              </a:ext>
            </a:extLst>
          </p:cNvPr>
          <p:cNvSpPr txBox="1"/>
          <p:nvPr/>
        </p:nvSpPr>
        <p:spPr>
          <a:xfrm>
            <a:off x="841983" y="1923534"/>
            <a:ext cx="169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Ende Jahr 7</a:t>
            </a:r>
          </a:p>
        </p:txBody>
      </p:sp>
    </p:spTree>
    <p:extLst>
      <p:ext uri="{BB962C8B-B14F-4D97-AF65-F5344CB8AC3E}">
        <p14:creationId xmlns:p14="http://schemas.microsoft.com/office/powerpoint/2010/main" val="166517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C541A6-5119-49DD-84F2-4A125C593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"/>
          <a:stretch/>
        </p:blipFill>
        <p:spPr>
          <a:xfrm>
            <a:off x="10411577" y="335290"/>
            <a:ext cx="1146977" cy="169671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50CA8E-D38E-43B6-9C7F-F4A138F1DE31}"/>
              </a:ext>
            </a:extLst>
          </p:cNvPr>
          <p:cNvSpPr txBox="1"/>
          <p:nvPr/>
        </p:nvSpPr>
        <p:spPr>
          <a:xfrm>
            <a:off x="-890212" y="1678057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4000" b="1" dirty="0"/>
              <a:t>Budget in Höhe von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6E73AA-DC74-4E41-B587-76834ED9EFED}"/>
              </a:ext>
            </a:extLst>
          </p:cNvPr>
          <p:cNvSpPr txBox="1"/>
          <p:nvPr/>
        </p:nvSpPr>
        <p:spPr>
          <a:xfrm>
            <a:off x="488367" y="2885440"/>
            <a:ext cx="5527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/>
              <a:t>1.000.000 €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46F3E82-9FA8-4502-BC57-B92678D8F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595" y="2764845"/>
            <a:ext cx="3356227" cy="409315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945D453-41B1-47AC-B33B-E33AB0C5ED6C}"/>
              </a:ext>
            </a:extLst>
          </p:cNvPr>
          <p:cNvSpPr txBox="1"/>
          <p:nvPr/>
        </p:nvSpPr>
        <p:spPr>
          <a:xfrm>
            <a:off x="-890212" y="4563497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4000" b="1" dirty="0"/>
              <a:t>für Jahr 8</a:t>
            </a:r>
          </a:p>
        </p:txBody>
      </p:sp>
    </p:spTree>
    <p:extLst>
      <p:ext uri="{BB962C8B-B14F-4D97-AF65-F5344CB8AC3E}">
        <p14:creationId xmlns:p14="http://schemas.microsoft.com/office/powerpoint/2010/main" val="383683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C541A6-5119-49DD-84F2-4A125C593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"/>
          <a:stretch/>
        </p:blipFill>
        <p:spPr>
          <a:xfrm>
            <a:off x="10707835" y="196621"/>
            <a:ext cx="1146977" cy="169671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50CA8E-D38E-43B6-9C7F-F4A138F1DE31}"/>
              </a:ext>
            </a:extLst>
          </p:cNvPr>
          <p:cNvSpPr txBox="1"/>
          <p:nvPr/>
        </p:nvSpPr>
        <p:spPr>
          <a:xfrm>
            <a:off x="294640" y="5284857"/>
            <a:ext cx="112639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7200" b="1" dirty="0"/>
              <a:t>Marketingmaßnahmen 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0C44966-4FBE-4F06-8AEF-D078D575B8CD}"/>
              </a:ext>
            </a:extLst>
          </p:cNvPr>
          <p:cNvGrpSpPr/>
          <p:nvPr/>
        </p:nvGrpSpPr>
        <p:grpSpPr>
          <a:xfrm>
            <a:off x="602946" y="2032000"/>
            <a:ext cx="2428240" cy="2387600"/>
            <a:chOff x="633426" y="2743234"/>
            <a:chExt cx="2428240" cy="2387600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D05E3B16-0D84-4FC8-8F15-133E7EE39DA8}"/>
                </a:ext>
              </a:extLst>
            </p:cNvPr>
            <p:cNvSpPr/>
            <p:nvPr/>
          </p:nvSpPr>
          <p:spPr>
            <a:xfrm>
              <a:off x="633426" y="2743234"/>
              <a:ext cx="2428240" cy="2387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393917AE-5937-48FD-9EB1-2600698DC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0729" y="2927243"/>
              <a:ext cx="1133633" cy="2019582"/>
            </a:xfrm>
            <a:prstGeom prst="rect">
              <a:avLst/>
            </a:prstGeom>
          </p:spPr>
        </p:pic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742153F-1AB9-499E-923E-1A6E35164A03}"/>
              </a:ext>
            </a:extLst>
          </p:cNvPr>
          <p:cNvGrpSpPr/>
          <p:nvPr/>
        </p:nvGrpSpPr>
        <p:grpSpPr>
          <a:xfrm>
            <a:off x="3601137" y="2032000"/>
            <a:ext cx="2428240" cy="2387600"/>
            <a:chOff x="3580817" y="2875934"/>
            <a:chExt cx="2428240" cy="238760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B99397C9-46C1-4DB7-BF58-E7B3DB379707}"/>
                </a:ext>
              </a:extLst>
            </p:cNvPr>
            <p:cNvSpPr/>
            <p:nvPr/>
          </p:nvSpPr>
          <p:spPr>
            <a:xfrm>
              <a:off x="3580817" y="2875934"/>
              <a:ext cx="2428240" cy="2387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B34124BB-9248-4050-AA49-697FCA944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4503" y="3169734"/>
              <a:ext cx="1830565" cy="1800000"/>
            </a:xfrm>
            <a:prstGeom prst="rect">
              <a:avLst/>
            </a:prstGeom>
          </p:spPr>
        </p:pic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EED1A9CD-E50E-4526-9356-0BC6622450D8}"/>
              </a:ext>
            </a:extLst>
          </p:cNvPr>
          <p:cNvGrpSpPr/>
          <p:nvPr/>
        </p:nvGrpSpPr>
        <p:grpSpPr>
          <a:xfrm>
            <a:off x="6527773" y="2032000"/>
            <a:ext cx="2428240" cy="2387600"/>
            <a:chOff x="6507453" y="2875934"/>
            <a:chExt cx="2428240" cy="2387600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3A6A3859-0EF5-4492-845F-2A9B411D964D}"/>
                </a:ext>
              </a:extLst>
            </p:cNvPr>
            <p:cNvSpPr/>
            <p:nvPr/>
          </p:nvSpPr>
          <p:spPr>
            <a:xfrm>
              <a:off x="6507453" y="2875934"/>
              <a:ext cx="2428240" cy="2387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083CD794-07D8-4E86-B21F-002FF0330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8407" y="3313082"/>
              <a:ext cx="1466332" cy="1656652"/>
            </a:xfrm>
            <a:prstGeom prst="rect">
              <a:avLst/>
            </a:prstGeom>
          </p:spPr>
        </p:pic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9836646-2247-4F25-AEB7-DDBAE06C80AA}"/>
              </a:ext>
            </a:extLst>
          </p:cNvPr>
          <p:cNvGrpSpPr/>
          <p:nvPr/>
        </p:nvGrpSpPr>
        <p:grpSpPr>
          <a:xfrm>
            <a:off x="9454410" y="2032000"/>
            <a:ext cx="2428240" cy="2387600"/>
            <a:chOff x="9434090" y="2875934"/>
            <a:chExt cx="2428240" cy="2387600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6391715E-C162-415A-9056-962E0B7A8F0D}"/>
                </a:ext>
              </a:extLst>
            </p:cNvPr>
            <p:cNvSpPr/>
            <p:nvPr/>
          </p:nvSpPr>
          <p:spPr>
            <a:xfrm>
              <a:off x="9434090" y="2875934"/>
              <a:ext cx="2428240" cy="2387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25DCEEF8-7320-4B5E-B0DA-5C57D64A9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94310" y="3302375"/>
              <a:ext cx="1786411" cy="1534717"/>
            </a:xfrm>
            <a:prstGeom prst="rect">
              <a:avLst/>
            </a:prstGeom>
          </p:spPr>
        </p:pic>
      </p:grpSp>
      <p:pic>
        <p:nvPicPr>
          <p:cNvPr id="26" name="Grafik 25">
            <a:extLst>
              <a:ext uri="{FF2B5EF4-FFF2-40B4-BE49-F238E27FC236}">
                <a16:creationId xmlns:a16="http://schemas.microsoft.com/office/drawing/2014/main" id="{C429C83D-C5C7-4AB2-A32D-B8B0352885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862396" y="-1616936"/>
            <a:ext cx="1171739" cy="4896533"/>
          </a:xfrm>
          <a:prstGeom prst="rect">
            <a:avLst/>
          </a:prstGeom>
        </p:spPr>
      </p:pic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FFF02485-16FE-4FEC-9A31-CC09FFF0FCD2}"/>
              </a:ext>
            </a:extLst>
          </p:cNvPr>
          <p:cNvGrpSpPr/>
          <p:nvPr/>
        </p:nvGrpSpPr>
        <p:grpSpPr>
          <a:xfrm>
            <a:off x="1676400" y="1166743"/>
            <a:ext cx="2906784" cy="1055075"/>
            <a:chOff x="1676400" y="1166743"/>
            <a:chExt cx="2906784" cy="1055075"/>
          </a:xfrm>
        </p:grpSpPr>
        <p:grpSp>
          <p:nvGrpSpPr>
            <p:cNvPr id="30" name="Gruppieren 29">
              <a:extLst>
                <a:ext uri="{FF2B5EF4-FFF2-40B4-BE49-F238E27FC236}">
                  <a16:creationId xmlns:a16="http://schemas.microsoft.com/office/drawing/2014/main" id="{C0495895-9830-4551-8069-C8B5C8343183}"/>
                </a:ext>
              </a:extLst>
            </p:cNvPr>
            <p:cNvGrpSpPr/>
            <p:nvPr/>
          </p:nvGrpSpPr>
          <p:grpSpPr>
            <a:xfrm>
              <a:off x="1676400" y="1166743"/>
              <a:ext cx="2906784" cy="700521"/>
              <a:chOff x="1676400" y="1166743"/>
              <a:chExt cx="2906784" cy="700521"/>
            </a:xfrm>
          </p:grpSpPr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D4FCFA91-DBD1-4911-8CC7-F6A397E50878}"/>
                  </a:ext>
                </a:extLst>
              </p:cNvPr>
              <p:cNvSpPr/>
              <p:nvPr/>
            </p:nvSpPr>
            <p:spPr>
              <a:xfrm>
                <a:off x="4420624" y="1166743"/>
                <a:ext cx="162560" cy="53578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EDA797EA-1247-43C2-A312-EA09904A23D6}"/>
                  </a:ext>
                </a:extLst>
              </p:cNvPr>
              <p:cNvSpPr/>
              <p:nvPr/>
            </p:nvSpPr>
            <p:spPr>
              <a:xfrm>
                <a:off x="1676400" y="1683255"/>
                <a:ext cx="2906784" cy="18400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B0FC8AD7-F367-4A9C-958C-0CC1B08E6086}"/>
                </a:ext>
              </a:extLst>
            </p:cNvPr>
            <p:cNvSpPr/>
            <p:nvPr/>
          </p:nvSpPr>
          <p:spPr>
            <a:xfrm>
              <a:off x="1676400" y="1686032"/>
              <a:ext cx="162560" cy="5357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5" name="Rechteck 34">
            <a:extLst>
              <a:ext uri="{FF2B5EF4-FFF2-40B4-BE49-F238E27FC236}">
                <a16:creationId xmlns:a16="http://schemas.microsoft.com/office/drawing/2014/main" id="{41BC6332-C6BB-44D7-9BED-54B4F9ED0D88}"/>
              </a:ext>
            </a:extLst>
          </p:cNvPr>
          <p:cNvSpPr/>
          <p:nvPr/>
        </p:nvSpPr>
        <p:spPr>
          <a:xfrm>
            <a:off x="4416654" y="1838750"/>
            <a:ext cx="162560" cy="5357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122B57EB-DD4F-4128-A0C4-0246E6621EBD}"/>
              </a:ext>
            </a:extLst>
          </p:cNvPr>
          <p:cNvGrpSpPr/>
          <p:nvPr/>
        </p:nvGrpSpPr>
        <p:grpSpPr>
          <a:xfrm rot="10800000" flipV="1">
            <a:off x="4486750" y="1690659"/>
            <a:ext cx="3235291" cy="538563"/>
            <a:chOff x="1676400" y="1683255"/>
            <a:chExt cx="2906784" cy="538563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3FD743A0-3FA6-4E63-B224-593AA482501D}"/>
                </a:ext>
              </a:extLst>
            </p:cNvPr>
            <p:cNvSpPr/>
            <p:nvPr/>
          </p:nvSpPr>
          <p:spPr>
            <a:xfrm>
              <a:off x="1676400" y="1683255"/>
              <a:ext cx="2906784" cy="18400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72339CBC-E54E-4FCC-AB31-E9F49FCB391A}"/>
                </a:ext>
              </a:extLst>
            </p:cNvPr>
            <p:cNvSpPr/>
            <p:nvPr/>
          </p:nvSpPr>
          <p:spPr>
            <a:xfrm>
              <a:off x="1676400" y="1686032"/>
              <a:ext cx="162560" cy="5357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70CF216B-DA28-4A95-AB5E-CDC30EA699A7}"/>
              </a:ext>
            </a:extLst>
          </p:cNvPr>
          <p:cNvGrpSpPr/>
          <p:nvPr/>
        </p:nvGrpSpPr>
        <p:grpSpPr>
          <a:xfrm rot="10800000" flipV="1">
            <a:off x="7214711" y="1690659"/>
            <a:ext cx="3235291" cy="538563"/>
            <a:chOff x="1676400" y="1683255"/>
            <a:chExt cx="2906784" cy="538563"/>
          </a:xfrm>
        </p:grpSpPr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8683E000-46E3-4839-81E4-5E24A7B6C016}"/>
                </a:ext>
              </a:extLst>
            </p:cNvPr>
            <p:cNvSpPr/>
            <p:nvPr/>
          </p:nvSpPr>
          <p:spPr>
            <a:xfrm>
              <a:off x="1676400" y="1683255"/>
              <a:ext cx="2906784" cy="18400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F432D119-41F3-4CF8-A1B4-8AF76AA6F642}"/>
                </a:ext>
              </a:extLst>
            </p:cNvPr>
            <p:cNvSpPr/>
            <p:nvPr/>
          </p:nvSpPr>
          <p:spPr>
            <a:xfrm>
              <a:off x="1676400" y="1686032"/>
              <a:ext cx="162560" cy="5357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24151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C541A6-5119-49DD-84F2-4A125C593F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"/>
          <a:stretch/>
        </p:blipFill>
        <p:spPr>
          <a:xfrm>
            <a:off x="10411577" y="335290"/>
            <a:ext cx="1146977" cy="169671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ABAAEAD-27A8-4F88-9932-584869F28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1" y="2973996"/>
            <a:ext cx="5455919" cy="388400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450CA8E-D38E-43B6-9C7F-F4A138F1DE31}"/>
              </a:ext>
            </a:extLst>
          </p:cNvPr>
          <p:cNvSpPr txBox="1"/>
          <p:nvPr/>
        </p:nvSpPr>
        <p:spPr>
          <a:xfrm>
            <a:off x="5564154" y="2367290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6600" b="1" dirty="0"/>
              <a:t>Welches Produkt bekommt welchen Anteil?</a:t>
            </a:r>
          </a:p>
        </p:txBody>
      </p:sp>
    </p:spTree>
    <p:extLst>
      <p:ext uri="{BB962C8B-B14F-4D97-AF65-F5344CB8AC3E}">
        <p14:creationId xmlns:p14="http://schemas.microsoft.com/office/powerpoint/2010/main" val="258778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Pear GmbH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ar GmbH" id="{391EB098-3AD4-498D-A65E-B971DD1C9866}" vid="{4041EEB5-A622-423F-B0D6-33693CD87EB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Breitbild</PresentationFormat>
  <Paragraphs>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Pear GmbH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Volz</dc:creator>
  <cp:lastModifiedBy>Anja Volz</cp:lastModifiedBy>
  <cp:revision>2</cp:revision>
  <dcterms:created xsi:type="dcterms:W3CDTF">2022-09-04T14:34:43Z</dcterms:created>
  <dcterms:modified xsi:type="dcterms:W3CDTF">2022-12-05T19:55:24Z</dcterms:modified>
</cp:coreProperties>
</file>