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8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402D7-1402-4902-BDBE-64077975D00F}" type="datetimeFigureOut">
              <a:rPr lang="de-DE" smtClean="0"/>
              <a:t>05.07.2020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6C926-1034-4F22-A0E1-3399338A9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1296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402D7-1402-4902-BDBE-64077975D00F}" type="datetimeFigureOut">
              <a:rPr lang="de-DE" smtClean="0"/>
              <a:t>05.07.2020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6C926-1034-4F22-A0E1-3399338A9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1404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402D7-1402-4902-BDBE-64077975D00F}" type="datetimeFigureOut">
              <a:rPr lang="de-DE" smtClean="0"/>
              <a:t>05.07.2020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6C926-1034-4F22-A0E1-3399338A9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9539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402D7-1402-4902-BDBE-64077975D00F}" type="datetimeFigureOut">
              <a:rPr lang="de-DE" smtClean="0"/>
              <a:t>05.07.2020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6C926-1034-4F22-A0E1-3399338A9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084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402D7-1402-4902-BDBE-64077975D00F}" type="datetimeFigureOut">
              <a:rPr lang="de-DE" smtClean="0"/>
              <a:t>05.07.2020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6C926-1034-4F22-A0E1-3399338A9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5347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402D7-1402-4902-BDBE-64077975D00F}" type="datetimeFigureOut">
              <a:rPr lang="de-DE" smtClean="0"/>
              <a:t>05.07.2020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6C926-1034-4F22-A0E1-3399338A9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4517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402D7-1402-4902-BDBE-64077975D00F}" type="datetimeFigureOut">
              <a:rPr lang="de-DE" smtClean="0"/>
              <a:t>05.07.2020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6C926-1034-4F22-A0E1-3399338A9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7800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402D7-1402-4902-BDBE-64077975D00F}" type="datetimeFigureOut">
              <a:rPr lang="de-DE" smtClean="0"/>
              <a:t>05.07.2020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6C926-1034-4F22-A0E1-3399338A9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3303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402D7-1402-4902-BDBE-64077975D00F}" type="datetimeFigureOut">
              <a:rPr lang="de-DE" smtClean="0"/>
              <a:t>05.07.2020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6C926-1034-4F22-A0E1-3399338A9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826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402D7-1402-4902-BDBE-64077975D00F}" type="datetimeFigureOut">
              <a:rPr lang="de-DE" smtClean="0"/>
              <a:t>05.07.2020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6C926-1034-4F22-A0E1-3399338A9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6884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402D7-1402-4902-BDBE-64077975D00F}" type="datetimeFigureOut">
              <a:rPr lang="de-DE" smtClean="0"/>
              <a:t>05.07.2020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6C926-1034-4F22-A0E1-3399338A9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3862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402D7-1402-4902-BDBE-64077975D00F}" type="datetimeFigureOut">
              <a:rPr lang="de-DE" smtClean="0"/>
              <a:t>05.07.2020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6C926-1034-4F22-A0E1-3399338A9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495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027680" y="508000"/>
            <a:ext cx="31563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Methode der wachsenden Gruppe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 descr="C:\Users\susan\Downloads\Cherries_ff0000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19" y="1493520"/>
            <a:ext cx="518160" cy="5181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5"/>
          <p:cNvSpPr txBox="1"/>
          <p:nvPr/>
        </p:nvSpPr>
        <p:spPr>
          <a:xfrm>
            <a:off x="101600" y="2004907"/>
            <a:ext cx="10430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3er-Gruppe</a:t>
            </a:r>
            <a:endParaRPr lang="de-D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 descr="C:\Users\susan\Downloads\Cherries_ff0000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135" y="1497744"/>
            <a:ext cx="518160" cy="51816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feld 7"/>
          <p:cNvSpPr txBox="1"/>
          <p:nvPr/>
        </p:nvSpPr>
        <p:spPr>
          <a:xfrm>
            <a:off x="1049866" y="2022677"/>
            <a:ext cx="10430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3er-Gruppe</a:t>
            </a:r>
            <a:endParaRPr lang="de-D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Grafik 8" descr="C:\Users\susan\Downloads\Cherries_ff0000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346" y="1505773"/>
            <a:ext cx="518160" cy="51816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feld 9"/>
          <p:cNvSpPr txBox="1"/>
          <p:nvPr/>
        </p:nvSpPr>
        <p:spPr>
          <a:xfrm>
            <a:off x="2272454" y="2026901"/>
            <a:ext cx="10430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3er-Gruppe</a:t>
            </a:r>
            <a:endParaRPr lang="de-D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Grafik 10" descr="C:\Users\susan\Downloads\Cherries_ff0000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8359" y="1500295"/>
            <a:ext cx="518160" cy="51816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feld 11"/>
          <p:cNvSpPr txBox="1"/>
          <p:nvPr/>
        </p:nvSpPr>
        <p:spPr>
          <a:xfrm>
            <a:off x="3213947" y="2034473"/>
            <a:ext cx="10430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3er-Gruppe</a:t>
            </a:r>
            <a:endParaRPr lang="de-D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Grafik 12" descr="C:\Users\susan\Downloads\Dice_1a1a1a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8719" y="1607753"/>
            <a:ext cx="426720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feld 13"/>
          <p:cNvSpPr txBox="1"/>
          <p:nvPr/>
        </p:nvSpPr>
        <p:spPr>
          <a:xfrm>
            <a:off x="4741334" y="2034473"/>
            <a:ext cx="10430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3er-Gruppe</a:t>
            </a:r>
            <a:endParaRPr lang="de-D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Grafik 14" descr="C:\Users\susan\Downloads\Dice_1a1a1a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469" y="1607753"/>
            <a:ext cx="426720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feld 15"/>
          <p:cNvSpPr txBox="1"/>
          <p:nvPr/>
        </p:nvSpPr>
        <p:spPr>
          <a:xfrm>
            <a:off x="5615084" y="2034473"/>
            <a:ext cx="10430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3er-Gruppe</a:t>
            </a:r>
            <a:endParaRPr lang="de-D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Grafik 16" descr="C:\Users\susan\Downloads\Dice_1a1a1a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2152" y="1591733"/>
            <a:ext cx="426720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feld 17"/>
          <p:cNvSpPr txBox="1"/>
          <p:nvPr/>
        </p:nvSpPr>
        <p:spPr>
          <a:xfrm>
            <a:off x="6864767" y="2018453"/>
            <a:ext cx="10430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3er-Gruppe</a:t>
            </a:r>
            <a:endParaRPr lang="de-D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Grafik 18" descr="C:\Users\susan\Downloads\Dice_1a1a1a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2361" y="1595957"/>
            <a:ext cx="426720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feld 19"/>
          <p:cNvSpPr txBox="1"/>
          <p:nvPr/>
        </p:nvSpPr>
        <p:spPr>
          <a:xfrm>
            <a:off x="7724976" y="2022677"/>
            <a:ext cx="10430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3er-Gruppe</a:t>
            </a:r>
            <a:endParaRPr lang="de-D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49" name="Grafik 1" descr="lbs-logo-mit-schrift-278x9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9" y="6287665"/>
            <a:ext cx="1447800" cy="46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feld 22"/>
          <p:cNvSpPr txBox="1"/>
          <p:nvPr/>
        </p:nvSpPr>
        <p:spPr>
          <a:xfrm>
            <a:off x="6771639" y="6461760"/>
            <a:ext cx="22724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www.wirtschaftskompetenz-bw.de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Gerade Verbindung mit Pfeil 24"/>
          <p:cNvCxnSpPr/>
          <p:nvPr/>
        </p:nvCxnSpPr>
        <p:spPr>
          <a:xfrm>
            <a:off x="581659" y="2329948"/>
            <a:ext cx="223520" cy="50636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/>
          <p:cNvCxnSpPr/>
          <p:nvPr/>
        </p:nvCxnSpPr>
        <p:spPr>
          <a:xfrm flipH="1">
            <a:off x="1223853" y="2329948"/>
            <a:ext cx="204899" cy="50636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>
            <a:off x="2799926" y="2329948"/>
            <a:ext cx="223520" cy="50636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/>
          <p:nvPr/>
        </p:nvCxnSpPr>
        <p:spPr>
          <a:xfrm flipH="1">
            <a:off x="3442120" y="2329948"/>
            <a:ext cx="204899" cy="50636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/>
          <p:nvPr/>
        </p:nvCxnSpPr>
        <p:spPr>
          <a:xfrm>
            <a:off x="5230275" y="2329948"/>
            <a:ext cx="223520" cy="50636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/>
          <p:cNvCxnSpPr/>
          <p:nvPr/>
        </p:nvCxnSpPr>
        <p:spPr>
          <a:xfrm flipH="1">
            <a:off x="5872469" y="2329948"/>
            <a:ext cx="204899" cy="50636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/>
          <p:cNvCxnSpPr/>
          <p:nvPr/>
        </p:nvCxnSpPr>
        <p:spPr>
          <a:xfrm>
            <a:off x="7340167" y="2329948"/>
            <a:ext cx="223520" cy="50636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/>
          <p:nvPr/>
        </p:nvCxnSpPr>
        <p:spPr>
          <a:xfrm flipH="1">
            <a:off x="7982361" y="2329948"/>
            <a:ext cx="204899" cy="50636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Grafik 38" descr="C:\Users\susan\Downloads\Cherries_ff0000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21" y="3000587"/>
            <a:ext cx="518160" cy="518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rafik 39" descr="C:\Users\susan\Downloads\Cherries_ff0000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587" y="2990818"/>
            <a:ext cx="518160" cy="51816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1" name="Gerade Verbindung mit Pfeil 40"/>
          <p:cNvCxnSpPr/>
          <p:nvPr/>
        </p:nvCxnSpPr>
        <p:spPr>
          <a:xfrm>
            <a:off x="1112101" y="3683022"/>
            <a:ext cx="513499" cy="43516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 flipH="1">
            <a:off x="2741507" y="3663484"/>
            <a:ext cx="472440" cy="45470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Grafik 42" descr="C:\Users\susan\Downloads\Cherries_ff0000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314" y="4118187"/>
            <a:ext cx="518160" cy="518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rafik 45" descr="C:\Users\susan\Downloads\Dice_1a1a1a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5486" y="2990818"/>
            <a:ext cx="426720" cy="426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rafik 46" descr="C:\Users\susan\Downloads\Dice_1a1a1a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641" y="2990818"/>
            <a:ext cx="426720" cy="4267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9" name="Gerade Verbindung mit Pfeil 48"/>
          <p:cNvCxnSpPr/>
          <p:nvPr/>
        </p:nvCxnSpPr>
        <p:spPr>
          <a:xfrm>
            <a:off x="5683246" y="3610380"/>
            <a:ext cx="513499" cy="43516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/>
          <p:nvPr/>
        </p:nvCxnSpPr>
        <p:spPr>
          <a:xfrm flipH="1">
            <a:off x="7312652" y="3590842"/>
            <a:ext cx="472440" cy="45470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Grafik 50" descr="C:\Users\susan\Downloads\Dice_1a1a1a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338" y="4045545"/>
            <a:ext cx="426720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Textfeld 51"/>
          <p:cNvSpPr txBox="1"/>
          <p:nvPr/>
        </p:nvSpPr>
        <p:spPr>
          <a:xfrm>
            <a:off x="1651847" y="4742173"/>
            <a:ext cx="10430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Präsentation</a:t>
            </a:r>
            <a:endParaRPr lang="de-D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6250092" y="4742173"/>
            <a:ext cx="10430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Präsentation</a:t>
            </a:r>
            <a:endParaRPr lang="de-D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85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PresentationFormat>Bildschirmpräsentation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2020-07-05T14:04:59Z</dcterms:created>
  <dcterms:modified xsi:type="dcterms:W3CDTF">2020-07-05T14:18:08Z</dcterms:modified>
</cp:coreProperties>
</file>