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4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E98DA-D82D-404E-A2A2-C0F2E1857467}" type="datetimeFigureOut">
              <a:rPr lang="de-DE" smtClean="0"/>
              <a:t>16.07.2020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4975B-6C96-48AE-9C14-F66F95AD6E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2183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E98DA-D82D-404E-A2A2-C0F2E1857467}" type="datetimeFigureOut">
              <a:rPr lang="de-DE" smtClean="0"/>
              <a:t>16.07.2020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4975B-6C96-48AE-9C14-F66F95AD6E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3258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E98DA-D82D-404E-A2A2-C0F2E1857467}" type="datetimeFigureOut">
              <a:rPr lang="de-DE" smtClean="0"/>
              <a:t>16.07.2020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4975B-6C96-48AE-9C14-F66F95AD6E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8369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E98DA-D82D-404E-A2A2-C0F2E1857467}" type="datetimeFigureOut">
              <a:rPr lang="de-DE" smtClean="0"/>
              <a:t>16.07.2020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4975B-6C96-48AE-9C14-F66F95AD6E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6333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E98DA-D82D-404E-A2A2-C0F2E1857467}" type="datetimeFigureOut">
              <a:rPr lang="de-DE" smtClean="0"/>
              <a:t>16.07.2020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4975B-6C96-48AE-9C14-F66F95AD6E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6862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E98DA-D82D-404E-A2A2-C0F2E1857467}" type="datetimeFigureOut">
              <a:rPr lang="de-DE" smtClean="0"/>
              <a:t>16.07.2020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4975B-6C96-48AE-9C14-F66F95AD6E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0405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E98DA-D82D-404E-A2A2-C0F2E1857467}" type="datetimeFigureOut">
              <a:rPr lang="de-DE" smtClean="0"/>
              <a:t>16.07.2020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4975B-6C96-48AE-9C14-F66F95AD6E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1168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E98DA-D82D-404E-A2A2-C0F2E1857467}" type="datetimeFigureOut">
              <a:rPr lang="de-DE" smtClean="0"/>
              <a:t>16.07.2020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4975B-6C96-48AE-9C14-F66F95AD6E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2024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E98DA-D82D-404E-A2A2-C0F2E1857467}" type="datetimeFigureOut">
              <a:rPr lang="de-DE" smtClean="0"/>
              <a:t>16.07.2020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4975B-6C96-48AE-9C14-F66F95AD6E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3853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E98DA-D82D-404E-A2A2-C0F2E1857467}" type="datetimeFigureOut">
              <a:rPr lang="de-DE" smtClean="0"/>
              <a:t>16.07.2020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4975B-6C96-48AE-9C14-F66F95AD6E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3555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E98DA-D82D-404E-A2A2-C0F2E1857467}" type="datetimeFigureOut">
              <a:rPr lang="de-DE" smtClean="0"/>
              <a:t>16.07.2020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4975B-6C96-48AE-9C14-F66F95AD6E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9765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E98DA-D82D-404E-A2A2-C0F2E1857467}" type="datetimeFigureOut">
              <a:rPr lang="de-DE" smtClean="0"/>
              <a:t>16.07.2020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4975B-6C96-48AE-9C14-F66F95AD6E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6575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leichschenkliges Dreieck 3"/>
          <p:cNvSpPr/>
          <p:nvPr/>
        </p:nvSpPr>
        <p:spPr>
          <a:xfrm>
            <a:off x="3257974" y="4653280"/>
            <a:ext cx="2553547" cy="2018453"/>
          </a:xfrm>
          <a:prstGeom prst="triangle">
            <a:avLst>
              <a:gd name="adj" fmla="val 50615"/>
            </a:avLst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 rot="7361429">
            <a:off x="3208826" y="5674440"/>
            <a:ext cx="1710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Sortimentstiefe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Gleichschenkliges Dreieck 7"/>
          <p:cNvSpPr/>
          <p:nvPr/>
        </p:nvSpPr>
        <p:spPr>
          <a:xfrm>
            <a:off x="5987627" y="4666826"/>
            <a:ext cx="2553547" cy="2018453"/>
          </a:xfrm>
          <a:prstGeom prst="triangle">
            <a:avLst>
              <a:gd name="adj" fmla="val 50615"/>
            </a:avLst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Gleichschenkliges Dreieck 8"/>
          <p:cNvSpPr/>
          <p:nvPr/>
        </p:nvSpPr>
        <p:spPr>
          <a:xfrm>
            <a:off x="1899921" y="2552701"/>
            <a:ext cx="2553547" cy="2018453"/>
          </a:xfrm>
          <a:prstGeom prst="triangle">
            <a:avLst>
              <a:gd name="adj" fmla="val 50615"/>
            </a:avLst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Gleichschenkliges Dreieck 9"/>
          <p:cNvSpPr/>
          <p:nvPr/>
        </p:nvSpPr>
        <p:spPr>
          <a:xfrm>
            <a:off x="4629575" y="2545506"/>
            <a:ext cx="2553547" cy="2018453"/>
          </a:xfrm>
          <a:prstGeom prst="triangle">
            <a:avLst>
              <a:gd name="adj" fmla="val 50615"/>
            </a:avLst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Gleichschenkliges Dreieck 10"/>
          <p:cNvSpPr/>
          <p:nvPr/>
        </p:nvSpPr>
        <p:spPr>
          <a:xfrm>
            <a:off x="3285068" y="437824"/>
            <a:ext cx="2553547" cy="2018453"/>
          </a:xfrm>
          <a:prstGeom prst="triangle">
            <a:avLst>
              <a:gd name="adj" fmla="val 50615"/>
            </a:avLst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Gleichschenkliges Dreieck 11"/>
          <p:cNvSpPr/>
          <p:nvPr/>
        </p:nvSpPr>
        <p:spPr>
          <a:xfrm rot="10800000">
            <a:off x="3285068" y="2531535"/>
            <a:ext cx="2553547" cy="2018453"/>
          </a:xfrm>
          <a:prstGeom prst="triangle">
            <a:avLst>
              <a:gd name="adj" fmla="val 50615"/>
            </a:avLst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Gleichschenkliges Dreieck 12"/>
          <p:cNvSpPr/>
          <p:nvPr/>
        </p:nvSpPr>
        <p:spPr>
          <a:xfrm>
            <a:off x="528321" y="4647776"/>
            <a:ext cx="2553547" cy="2018453"/>
          </a:xfrm>
          <a:prstGeom prst="triangle">
            <a:avLst>
              <a:gd name="adj" fmla="val 50615"/>
            </a:avLst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Gleichschenkliges Dreieck 13"/>
          <p:cNvSpPr/>
          <p:nvPr/>
        </p:nvSpPr>
        <p:spPr>
          <a:xfrm rot="10800000">
            <a:off x="4629575" y="4637618"/>
            <a:ext cx="2553547" cy="2018453"/>
          </a:xfrm>
          <a:prstGeom prst="triangle">
            <a:avLst>
              <a:gd name="adj" fmla="val 50615"/>
            </a:avLst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Gleichschenkliges Dreieck 14"/>
          <p:cNvSpPr/>
          <p:nvPr/>
        </p:nvSpPr>
        <p:spPr>
          <a:xfrm rot="10800000">
            <a:off x="1899922" y="4639310"/>
            <a:ext cx="2553547" cy="2018453"/>
          </a:xfrm>
          <a:prstGeom prst="triangle">
            <a:avLst>
              <a:gd name="adj" fmla="val 50615"/>
            </a:avLst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Textfeld 15"/>
          <p:cNvSpPr txBox="1"/>
          <p:nvPr/>
        </p:nvSpPr>
        <p:spPr>
          <a:xfrm>
            <a:off x="4133531" y="2049724"/>
            <a:ext cx="844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Artikel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feld 17"/>
          <p:cNvSpPr txBox="1"/>
          <p:nvPr/>
        </p:nvSpPr>
        <p:spPr>
          <a:xfrm rot="10800000">
            <a:off x="3501814" y="2609271"/>
            <a:ext cx="225551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unterscheiden sich z. B. in der Farbe</a:t>
            </a:r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feld 18"/>
          <p:cNvSpPr txBox="1"/>
          <p:nvPr/>
        </p:nvSpPr>
        <p:spPr>
          <a:xfrm rot="7389241">
            <a:off x="5000374" y="3518807"/>
            <a:ext cx="883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Sorte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feld 19"/>
          <p:cNvSpPr txBox="1"/>
          <p:nvPr/>
        </p:nvSpPr>
        <p:spPr>
          <a:xfrm rot="3487066">
            <a:off x="3028913" y="3617330"/>
            <a:ext cx="237744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Artikelgruppen mit ähnlicher Verwendung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feld 20"/>
          <p:cNvSpPr txBox="1"/>
          <p:nvPr/>
        </p:nvSpPr>
        <p:spPr>
          <a:xfrm rot="18147660">
            <a:off x="4198681" y="3243384"/>
            <a:ext cx="15578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Kennzeichnung durch Artikelnummer</a:t>
            </a:r>
            <a:endParaRPr lang="de-DE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feld 21"/>
          <p:cNvSpPr txBox="1"/>
          <p:nvPr/>
        </p:nvSpPr>
        <p:spPr>
          <a:xfrm>
            <a:off x="2116868" y="4214389"/>
            <a:ext cx="1764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Aktionssortiment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feld 22"/>
          <p:cNvSpPr txBox="1"/>
          <p:nvPr/>
        </p:nvSpPr>
        <p:spPr>
          <a:xfrm rot="14297741">
            <a:off x="2870439" y="3580831"/>
            <a:ext cx="1710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Warengruppe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feld 23"/>
          <p:cNvSpPr txBox="1"/>
          <p:nvPr/>
        </p:nvSpPr>
        <p:spPr>
          <a:xfrm rot="10800000">
            <a:off x="2278853" y="4691951"/>
            <a:ext cx="17102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umfasst Aktionsware</a:t>
            </a: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feld 24"/>
          <p:cNvSpPr txBox="1"/>
          <p:nvPr/>
        </p:nvSpPr>
        <p:spPr>
          <a:xfrm rot="3476627">
            <a:off x="2147872" y="5405664"/>
            <a:ext cx="1203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Warenart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feld 25"/>
          <p:cNvSpPr txBox="1"/>
          <p:nvPr/>
        </p:nvSpPr>
        <p:spPr>
          <a:xfrm rot="14291293">
            <a:off x="1227948" y="5548692"/>
            <a:ext cx="205310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gleichartige Warengruppen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feld 26"/>
          <p:cNvSpPr txBox="1"/>
          <p:nvPr/>
        </p:nvSpPr>
        <p:spPr>
          <a:xfrm rot="18167872">
            <a:off x="2817836" y="5440884"/>
            <a:ext cx="17102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Anzahl Artikel u. Sorten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feld 27"/>
          <p:cNvSpPr txBox="1"/>
          <p:nvPr/>
        </p:nvSpPr>
        <p:spPr>
          <a:xfrm rot="14266054">
            <a:off x="3988983" y="5611540"/>
            <a:ext cx="21140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Summe der Warenbereiche</a:t>
            </a: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feld 28"/>
          <p:cNvSpPr txBox="1"/>
          <p:nvPr/>
        </p:nvSpPr>
        <p:spPr>
          <a:xfrm rot="3478433">
            <a:off x="4900809" y="5462178"/>
            <a:ext cx="1215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Sortiment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feld 29"/>
          <p:cNvSpPr txBox="1"/>
          <p:nvPr/>
        </p:nvSpPr>
        <p:spPr>
          <a:xfrm rot="18194943">
            <a:off x="5580877" y="5310461"/>
            <a:ext cx="1710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Kernsortiment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feld 30"/>
          <p:cNvSpPr txBox="1"/>
          <p:nvPr/>
        </p:nvSpPr>
        <p:spPr>
          <a:xfrm rot="7361825">
            <a:off x="5867913" y="5662325"/>
            <a:ext cx="18160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erzielt Hauptumsatz</a:t>
            </a: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feld 31"/>
          <p:cNvSpPr txBox="1"/>
          <p:nvPr/>
        </p:nvSpPr>
        <p:spPr>
          <a:xfrm rot="10800000">
            <a:off x="5029769" y="4674024"/>
            <a:ext cx="17102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Anzahl Warengruppen</a:t>
            </a: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feld 32"/>
          <p:cNvSpPr txBox="1"/>
          <p:nvPr/>
        </p:nvSpPr>
        <p:spPr>
          <a:xfrm>
            <a:off x="5051231" y="4209352"/>
            <a:ext cx="17102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Sortimentsbreite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feld 33"/>
          <p:cNvSpPr txBox="1"/>
          <p:nvPr/>
        </p:nvSpPr>
        <p:spPr>
          <a:xfrm>
            <a:off x="174517" y="285341"/>
            <a:ext cx="2453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Sortimentsbegriffe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5" name="Grafik 34" descr="C:\Users\Susanne Epp\Desktop\LBS-Logos\lbs-logo-mit-schrift-278x90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8286" y="659230"/>
            <a:ext cx="1447800" cy="467995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Rechteck 35"/>
          <p:cNvSpPr/>
          <p:nvPr/>
        </p:nvSpPr>
        <p:spPr>
          <a:xfrm>
            <a:off x="6817898" y="294753"/>
            <a:ext cx="2190023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www.wirtschaftskompetenz-bw.de</a:t>
            </a:r>
            <a:endParaRPr lang="de-DE" sz="1100" dirty="0"/>
          </a:p>
        </p:txBody>
      </p:sp>
    </p:spTree>
    <p:extLst>
      <p:ext uri="{BB962C8B-B14F-4D97-AF65-F5344CB8AC3E}">
        <p14:creationId xmlns:p14="http://schemas.microsoft.com/office/powerpoint/2010/main" val="2542575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43</Words>
  <PresentationFormat>Bildschirmpräsentation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2020-07-16T17:36:08Z</dcterms:created>
  <dcterms:modified xsi:type="dcterms:W3CDTF">2020-07-16T17:57:00Z</dcterms:modified>
</cp:coreProperties>
</file>