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658" y="67"/>
      </p:cViewPr>
      <p:guideLst>
        <p:guide orient="horz" pos="1619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42" name="Google Shape;642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8" name="Google Shape;698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4" name="Google Shape;754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0" name="Google Shape;810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6" name="Google Shape;866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g6eaa321cf0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9" name="Google Shape;909;g6eaa321cf0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g6eaa321cf0_0_2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2" name="Google Shape;952;g6eaa321cf0_0_2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5" name="Google Shape;995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8" name="Google Shape;1038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Google Shape;108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1" name="Google Shape;1081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Google Shape;112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4" name="Google Shape;1124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4" name="Google Shape;119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" name="Google Shape;126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3" name="Google Shape;1263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" name="Google Shape;133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32" name="Google Shape;1332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" name="Google Shape;1403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4" name="Google Shape;1404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" name="Google Shape;1476;g6eaa321cf0_0_3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7" name="Google Shape;1477;g6eaa321cf0_0_3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" name="Google Shape;154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0" name="Google Shape;1550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2" name="Google Shape;162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3" name="Google Shape;1623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5" name="Google Shape;1695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96" name="Google Shape;1696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8" name="Google Shape;1768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69" name="Google Shape;1769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2" name="Google Shape;29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" name="Google Shape;184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44" name="Google Shape;1844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9" name="Google Shape;1919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20" name="Google Shape;1920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4" name="Google Shape;1994;g6eaa321c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95" name="Google Shape;1995;g6eaa321c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" name="Google Shape;2068;g6eaa321cf0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69" name="Google Shape;2069;g6eaa321cf0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3" name="Google Shape;2143;g6eaa321cf0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44" name="Google Shape;2144;g6eaa321cf0_0_1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9" name="Google Shape;2219;g75521a0804cbb93c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0" name="Google Shape;2220;g75521a0804cbb93c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8" name="Google Shape;2368;g4af9825653a47e7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69" name="Google Shape;2369;g4af9825653a47e7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" name="Google Shape;2293;g75521a0804cbb93c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94" name="Google Shape;2294;g75521a0804cbb93c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6" name="Google Shape;30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2" name="Google Shape;36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8" name="Google Shape;41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4" name="Google Shape;47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0" name="Google Shape;53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6" name="Google Shape;586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1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3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ntertitel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5" name="Google Shape;45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oße Zahl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Textkorpus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zwei Spalten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3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nspaltiger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3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auptpunkt">
  <p:cSld name="MAIN_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 und -beschreibung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3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0" name="Google Shape;40;p3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1" name="Google Shape;41;p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3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1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oogle Shape;54;p1"/>
          <p:cNvGrpSpPr/>
          <p:nvPr/>
        </p:nvGrpSpPr>
        <p:grpSpPr>
          <a:xfrm>
            <a:off x="5946575" y="408143"/>
            <a:ext cx="2516958" cy="2420090"/>
            <a:chOff x="4101785" y="889008"/>
            <a:chExt cx="2036703" cy="2058600"/>
          </a:xfrm>
        </p:grpSpPr>
        <p:sp>
          <p:nvSpPr>
            <p:cNvPr id="55" name="Google Shape;55;p1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6" name="Google Shape;56;p1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57" name="Google Shape;57;p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8" name="Google Shape;58;p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" name="Google Shape;59;p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60;p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62;p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64;p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65;p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67;p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8" name="Google Shape;68;p1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69" name="Google Shape;69;p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0" name="Google Shape;70;p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71;p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2;p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73;p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74;p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" name="Google Shape;75;p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76;p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" name="Google Shape;77;p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" name="Google Shape;78;p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" name="Google Shape;79;p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" name="Google Shape;80;p1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81" name="Google Shape;81;p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2" name="Google Shape;82;p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" name="Google Shape;83;p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" name="Google Shape;84;p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" name="Google Shape;85;p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" name="Google Shape;86;p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" name="Google Shape;87;p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" name="Google Shape;88;p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" name="Google Shape;89;p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" name="Google Shape;90;p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" name="Google Shape;91;p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2" name="Google Shape;92;p1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93" name="Google Shape;93;p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94" name="Google Shape;94;p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" name="Google Shape;95;p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" name="Google Shape;96;p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" name="Google Shape;97;p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" name="Google Shape;98;p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" name="Google Shape;99;p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" name="Google Shape;100;p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" name="Google Shape;101;p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" name="Google Shape;102;p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" name="Google Shape;103;p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4" name="Google Shape;104;p1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105" name="Google Shape;105;p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106" name="Google Shape;106;p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7" name="Google Shape;107;p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" name="Google Shape;108;p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" name="Google Shape;109;p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" name="Google Shape;110;p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111;p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112;p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" name="Google Shape;113;p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" name="Google Shape;114;p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5" name="Google Shape;115;p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6" name="Google Shape;116;p1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117" name="Google Shape;117;p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118" name="Google Shape;118;p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" name="Google Shape;119;p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" name="Google Shape;120;p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1" name="Google Shape;121;p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" name="Google Shape;122;p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123;p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" name="Google Shape;124;p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5" name="Google Shape;125;p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6" name="Google Shape;126;p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" name="Google Shape;127;p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8" name="Google Shape;128;p1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129" name="Google Shape;129;p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130" name="Google Shape;130;p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" name="Google Shape;131;p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2" name="Google Shape;132;p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3" name="Google Shape;133;p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" name="Google Shape;134;p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5" name="Google Shape;135;p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" name="Google Shape;136;p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" name="Google Shape;137;p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" name="Google Shape;138;p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" name="Google Shape;139;p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0" name="Google Shape;140;p1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141" name="Google Shape;141;p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142" name="Google Shape;142;p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143;p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" name="Google Shape;144;p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" name="Google Shape;145;p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" name="Google Shape;146;p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" name="Google Shape;147;p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148;p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149;p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" name="Google Shape;150;p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" name="Google Shape;151;p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2" name="Google Shape;152;p1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153" name="Google Shape;153;p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154" name="Google Shape;154;p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" name="Google Shape;155;p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" name="Google Shape;156;p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" name="Google Shape;157;p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" name="Google Shape;158;p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9" name="Google Shape;159;p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0" name="Google Shape;160;p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1" name="Google Shape;161;p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2" name="Google Shape;162;p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" name="Google Shape;163;p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64" name="Google Shape;164;p1"/>
          <p:cNvSpPr txBox="1">
            <a:spLocks noGrp="1"/>
          </p:cNvSpPr>
          <p:nvPr>
            <p:ph type="ctrTitle"/>
          </p:nvPr>
        </p:nvSpPr>
        <p:spPr>
          <a:xfrm>
            <a:off x="311728" y="250221"/>
            <a:ext cx="52098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/>
              <a:t>Arithmetisch-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/>
              <a:t>Logische Einheit</a:t>
            </a:r>
            <a:endParaRPr/>
          </a:p>
        </p:txBody>
      </p:sp>
      <p:sp>
        <p:nvSpPr>
          <p:cNvPr id="165" name="Google Shape;165;p1"/>
          <p:cNvSpPr/>
          <p:nvPr/>
        </p:nvSpPr>
        <p:spPr>
          <a:xfrm>
            <a:off x="2985988" y="3829150"/>
            <a:ext cx="2941500" cy="9450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1"/>
          <p:cNvSpPr txBox="1">
            <a:spLocks noGrp="1"/>
          </p:cNvSpPr>
          <p:nvPr>
            <p:ph type="subTitle" idx="1"/>
          </p:nvPr>
        </p:nvSpPr>
        <p:spPr>
          <a:xfrm>
            <a:off x="2100602" y="2834125"/>
            <a:ext cx="4162500" cy="9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/>
              <a:t>Mikrocontrollerbasics</a:t>
            </a:r>
            <a:endParaRPr/>
          </a:p>
        </p:txBody>
      </p:sp>
      <p:sp>
        <p:nvSpPr>
          <p:cNvPr id="167" name="Google Shape;167;p1"/>
          <p:cNvSpPr/>
          <p:nvPr/>
        </p:nvSpPr>
        <p:spPr>
          <a:xfrm rot="10800000" flipH="1">
            <a:off x="6895125" y="3905339"/>
            <a:ext cx="1568400" cy="792600"/>
          </a:xfrm>
          <a:prstGeom prst="trapezoid">
            <a:avLst>
              <a:gd name="adj" fmla="val 47002"/>
            </a:avLst>
          </a:prstGeom>
          <a:solidFill>
            <a:srgbClr val="FFFF00"/>
          </a:solidFill>
          <a:ln w="2857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1"/>
          <p:cNvSpPr/>
          <p:nvPr/>
        </p:nvSpPr>
        <p:spPr>
          <a:xfrm rot="10800000" flipH="1">
            <a:off x="7510243" y="3905360"/>
            <a:ext cx="414300" cy="2130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9" name="Google Shape;169;p1"/>
          <p:cNvCxnSpPr>
            <a:stCxn id="168" idx="2"/>
            <a:endCxn id="168" idx="0"/>
          </p:cNvCxnSpPr>
          <p:nvPr/>
        </p:nvCxnSpPr>
        <p:spPr>
          <a:xfrm>
            <a:off x="7510243" y="3905360"/>
            <a:ext cx="207000" cy="213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0" name="Google Shape;170;p1"/>
          <p:cNvCxnSpPr>
            <a:stCxn id="168" idx="4"/>
            <a:endCxn id="168" idx="0"/>
          </p:cNvCxnSpPr>
          <p:nvPr/>
        </p:nvCxnSpPr>
        <p:spPr>
          <a:xfrm flipH="1">
            <a:off x="7717543" y="3905360"/>
            <a:ext cx="207000" cy="213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1" name="Google Shape;171;p1"/>
          <p:cNvSpPr/>
          <p:nvPr/>
        </p:nvSpPr>
        <p:spPr>
          <a:xfrm rot="3024727">
            <a:off x="6868267" y="3071223"/>
            <a:ext cx="1000846" cy="61473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2" name="Google Shape;17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2893" y="2999548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652"/>
    </mc:Choice>
    <mc:Fallback>
      <p:transition spd="slow" advTm="166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4" name="Google Shape;644;p11"/>
          <p:cNvGrpSpPr/>
          <p:nvPr/>
        </p:nvGrpSpPr>
        <p:grpSpPr>
          <a:xfrm>
            <a:off x="128249" y="-5"/>
            <a:ext cx="8977793" cy="4360806"/>
            <a:chOff x="2054250" y="290106"/>
            <a:chExt cx="5035500" cy="2605644"/>
          </a:xfrm>
        </p:grpSpPr>
        <p:grpSp>
          <p:nvGrpSpPr>
            <p:cNvPr id="645" name="Google Shape;645;p11"/>
            <p:cNvGrpSpPr/>
            <p:nvPr/>
          </p:nvGrpSpPr>
          <p:grpSpPr>
            <a:xfrm>
              <a:off x="2054250" y="290106"/>
              <a:ext cx="5035500" cy="2605644"/>
              <a:chOff x="2054250" y="290106"/>
              <a:chExt cx="5035500" cy="2605644"/>
            </a:xfrm>
          </p:grpSpPr>
          <p:sp>
            <p:nvSpPr>
              <p:cNvPr id="646" name="Google Shape;646;p11"/>
              <p:cNvSpPr/>
              <p:nvPr/>
            </p:nvSpPr>
            <p:spPr>
              <a:xfrm rot="10800000" flipH="1">
                <a:off x="2054250" y="290250"/>
                <a:ext cx="5035500" cy="2605500"/>
              </a:xfrm>
              <a:prstGeom prst="trapezoid">
                <a:avLst>
                  <a:gd name="adj" fmla="val 47002"/>
                </a:avLst>
              </a:prstGeom>
              <a:solidFill>
                <a:srgbClr val="FFFF00"/>
              </a:solidFill>
              <a:ln w="28575" cap="flat" cmpd="sng">
                <a:solidFill>
                  <a:srgbClr val="15815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" name="Google Shape;647;p11"/>
              <p:cNvSpPr/>
              <p:nvPr/>
            </p:nvSpPr>
            <p:spPr>
              <a:xfrm rot="10800000" flipH="1">
                <a:off x="3905471" y="290106"/>
                <a:ext cx="1274700" cy="3228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28575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648" name="Google Shape;648;p11"/>
            <p:cNvCxnSpPr>
              <a:stCxn id="647" idx="2"/>
              <a:endCxn id="647" idx="0"/>
            </p:cNvCxnSpPr>
            <p:nvPr/>
          </p:nvCxnSpPr>
          <p:spPr>
            <a:xfrm>
              <a:off x="39054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9" name="Google Shape;649;p11"/>
            <p:cNvCxnSpPr>
              <a:stCxn id="647" idx="4"/>
              <a:endCxn id="647" idx="0"/>
            </p:cNvCxnSpPr>
            <p:nvPr/>
          </p:nvCxnSpPr>
          <p:spPr>
            <a:xfrm flipH="1">
              <a:off x="45426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650" name="Google Shape;650;p11"/>
          <p:cNvGrpSpPr/>
          <p:nvPr/>
        </p:nvGrpSpPr>
        <p:grpSpPr>
          <a:xfrm>
            <a:off x="1545166" y="1705779"/>
            <a:ext cx="6143954" cy="1034737"/>
            <a:chOff x="1425691" y="1705779"/>
            <a:chExt cx="6143954" cy="1034737"/>
          </a:xfrm>
        </p:grpSpPr>
        <p:sp>
          <p:nvSpPr>
            <p:cNvPr id="651" name="Google Shape;651;p11"/>
            <p:cNvSpPr/>
            <p:nvPr/>
          </p:nvSpPr>
          <p:spPr>
            <a:xfrm>
              <a:off x="1425691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add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11"/>
            <p:cNvSpPr/>
            <p:nvPr/>
          </p:nvSpPr>
          <p:spPr>
            <a:xfrm>
              <a:off x="232170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sub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3" name="Google Shape;653;p11"/>
            <p:cNvSpPr/>
            <p:nvPr/>
          </p:nvSpPr>
          <p:spPr>
            <a:xfrm>
              <a:off x="3217718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nop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11"/>
            <p:cNvSpPr/>
            <p:nvPr/>
          </p:nvSpPr>
          <p:spPr>
            <a:xfrm>
              <a:off x="4113732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mov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5" name="Google Shape;655;p11"/>
            <p:cNvSpPr/>
            <p:nvPr/>
          </p:nvSpPr>
          <p:spPr>
            <a:xfrm>
              <a:off x="500974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and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6" name="Google Shape;656;p11"/>
            <p:cNvSpPr/>
            <p:nvPr/>
          </p:nvSpPr>
          <p:spPr>
            <a:xfrm>
              <a:off x="59057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orr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" name="Google Shape;657;p11"/>
            <p:cNvSpPr/>
            <p:nvPr/>
          </p:nvSpPr>
          <p:spPr>
            <a:xfrm>
              <a:off x="68016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mvn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58" name="Google Shape;658;p11"/>
          <p:cNvGrpSpPr/>
          <p:nvPr/>
        </p:nvGrpSpPr>
        <p:grpSpPr>
          <a:xfrm>
            <a:off x="1545125" y="1336375"/>
            <a:ext cx="5585425" cy="369450"/>
            <a:chOff x="1545125" y="1336375"/>
            <a:chExt cx="5585425" cy="369450"/>
          </a:xfrm>
        </p:grpSpPr>
        <p:sp>
          <p:nvSpPr>
            <p:cNvPr id="659" name="Google Shape;659;p11"/>
            <p:cNvSpPr/>
            <p:nvPr/>
          </p:nvSpPr>
          <p:spPr>
            <a:xfrm>
              <a:off x="1545150" y="1336375"/>
              <a:ext cx="5537400" cy="133200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11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1" name="Google Shape;661;p11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11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3" name="Google Shape;663;p11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4" name="Google Shape;664;p11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5" name="Google Shape;665;p11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11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67" name="Google Shape;667;p11"/>
          <p:cNvGrpSpPr/>
          <p:nvPr/>
        </p:nvGrpSpPr>
        <p:grpSpPr>
          <a:xfrm>
            <a:off x="2103703" y="1104119"/>
            <a:ext cx="5585425" cy="612660"/>
            <a:chOff x="1545125" y="1403992"/>
            <a:chExt cx="5585425" cy="301833"/>
          </a:xfrm>
        </p:grpSpPr>
        <p:sp>
          <p:nvSpPr>
            <p:cNvPr id="668" name="Google Shape;668;p11"/>
            <p:cNvSpPr/>
            <p:nvPr/>
          </p:nvSpPr>
          <p:spPr>
            <a:xfrm>
              <a:off x="1545147" y="1403992"/>
              <a:ext cx="5537400" cy="65700"/>
            </a:xfrm>
            <a:prstGeom prst="rect">
              <a:avLst/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11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0" name="Google Shape;670;p11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1" name="Google Shape;671;p11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2" name="Google Shape;672;p11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11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4" name="Google Shape;674;p11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5" name="Google Shape;675;p11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76" name="Google Shape;676;p11"/>
          <p:cNvGrpSpPr/>
          <p:nvPr/>
        </p:nvGrpSpPr>
        <p:grpSpPr>
          <a:xfrm>
            <a:off x="1777711" y="2742711"/>
            <a:ext cx="5585425" cy="751406"/>
            <a:chOff x="1545125" y="1469725"/>
            <a:chExt cx="5585425" cy="655792"/>
          </a:xfrm>
        </p:grpSpPr>
        <p:sp>
          <p:nvSpPr>
            <p:cNvPr id="677" name="Google Shape;677;p11"/>
            <p:cNvSpPr/>
            <p:nvPr/>
          </p:nvSpPr>
          <p:spPr>
            <a:xfrm>
              <a:off x="1558789" y="1705817"/>
              <a:ext cx="5537400" cy="419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Multiplexer (Auswahlschalter) 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" name="Google Shape;678;p11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9" name="Google Shape;679;p11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0" name="Google Shape;680;p11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1" name="Google Shape;681;p11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2" name="Google Shape;682;p11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3" name="Google Shape;683;p11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4" name="Google Shape;684;p11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85" name="Google Shape;685;p11"/>
          <p:cNvSpPr/>
          <p:nvPr/>
        </p:nvSpPr>
        <p:spPr>
          <a:xfrm flipH="1">
            <a:off x="4108850" y="3496325"/>
            <a:ext cx="935400" cy="13365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6" name="Google Shape;686;p11"/>
          <p:cNvSpPr/>
          <p:nvPr/>
        </p:nvSpPr>
        <p:spPr>
          <a:xfrm>
            <a:off x="1545175" y="0"/>
            <a:ext cx="373200" cy="1336500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7" name="Google Shape;687;p11"/>
          <p:cNvSpPr/>
          <p:nvPr/>
        </p:nvSpPr>
        <p:spPr>
          <a:xfrm>
            <a:off x="7231125" y="0"/>
            <a:ext cx="373200" cy="1104000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8" name="Google Shape;688;p11"/>
          <p:cNvSpPr/>
          <p:nvPr/>
        </p:nvSpPr>
        <p:spPr>
          <a:xfrm>
            <a:off x="1330075" y="0"/>
            <a:ext cx="803400" cy="1336500"/>
          </a:xfrm>
          <a:prstGeom prst="downArrow">
            <a:avLst>
              <a:gd name="adj1" fmla="val 22068"/>
              <a:gd name="adj2" fmla="val 50000"/>
            </a:avLst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9" name="Google Shape;689;p11"/>
          <p:cNvSpPr/>
          <p:nvPr/>
        </p:nvSpPr>
        <p:spPr>
          <a:xfrm>
            <a:off x="7016024" y="0"/>
            <a:ext cx="803400" cy="1104000"/>
          </a:xfrm>
          <a:prstGeom prst="downArrow">
            <a:avLst>
              <a:gd name="adj1" fmla="val 25924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0" name="Google Shape;690;p11"/>
          <p:cNvSpPr txBox="1"/>
          <p:nvPr/>
        </p:nvSpPr>
        <p:spPr>
          <a:xfrm>
            <a:off x="191837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p11"/>
          <p:cNvSpPr txBox="1"/>
          <p:nvPr/>
        </p:nvSpPr>
        <p:spPr>
          <a:xfrm>
            <a:off x="760432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OP2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" name="Google Shape;692;p11"/>
          <p:cNvSpPr txBox="1"/>
          <p:nvPr/>
        </p:nvSpPr>
        <p:spPr>
          <a:xfrm>
            <a:off x="5044250" y="3496350"/>
            <a:ext cx="17529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3" name="Google Shape;693;p11"/>
          <p:cNvSpPr/>
          <p:nvPr/>
        </p:nvSpPr>
        <p:spPr>
          <a:xfrm>
            <a:off x="7363125" y="2868725"/>
            <a:ext cx="1780800" cy="7515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Auswahl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4" name="Google Shape;694;p11"/>
          <p:cNvSpPr/>
          <p:nvPr/>
        </p:nvSpPr>
        <p:spPr>
          <a:xfrm>
            <a:off x="2598176" y="3490950"/>
            <a:ext cx="2624700" cy="864300"/>
          </a:xfrm>
          <a:prstGeom prst="wedgeRoundRectCallout">
            <a:avLst>
              <a:gd name="adj1" fmla="val 61377"/>
              <a:gd name="adj2" fmla="val -111836"/>
              <a:gd name="adj3" fmla="val 0"/>
            </a:avLst>
          </a:prstGeom>
          <a:solidFill>
            <a:srgbClr val="FFD966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32Bit NICHT-Gatter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5" name="Google Shape;695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59254" y="1682869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871"/>
    </mc:Choice>
    <mc:Fallback>
      <p:transition spd="slow" advTm="148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0" name="Google Shape;700;p12"/>
          <p:cNvGrpSpPr/>
          <p:nvPr/>
        </p:nvGrpSpPr>
        <p:grpSpPr>
          <a:xfrm>
            <a:off x="128249" y="-5"/>
            <a:ext cx="8977793" cy="4360806"/>
            <a:chOff x="2054250" y="290106"/>
            <a:chExt cx="5035500" cy="2605644"/>
          </a:xfrm>
        </p:grpSpPr>
        <p:grpSp>
          <p:nvGrpSpPr>
            <p:cNvPr id="701" name="Google Shape;701;p12"/>
            <p:cNvGrpSpPr/>
            <p:nvPr/>
          </p:nvGrpSpPr>
          <p:grpSpPr>
            <a:xfrm>
              <a:off x="2054250" y="290106"/>
              <a:ext cx="5035500" cy="2605644"/>
              <a:chOff x="2054250" y="290106"/>
              <a:chExt cx="5035500" cy="2605644"/>
            </a:xfrm>
          </p:grpSpPr>
          <p:sp>
            <p:nvSpPr>
              <p:cNvPr id="702" name="Google Shape;702;p12"/>
              <p:cNvSpPr/>
              <p:nvPr/>
            </p:nvSpPr>
            <p:spPr>
              <a:xfrm rot="10800000" flipH="1">
                <a:off x="2054250" y="290250"/>
                <a:ext cx="5035500" cy="2605500"/>
              </a:xfrm>
              <a:prstGeom prst="trapezoid">
                <a:avLst>
                  <a:gd name="adj" fmla="val 47002"/>
                </a:avLst>
              </a:prstGeom>
              <a:solidFill>
                <a:srgbClr val="FFFF00"/>
              </a:solidFill>
              <a:ln w="28575" cap="flat" cmpd="sng">
                <a:solidFill>
                  <a:srgbClr val="15815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" name="Google Shape;703;p12"/>
              <p:cNvSpPr/>
              <p:nvPr/>
            </p:nvSpPr>
            <p:spPr>
              <a:xfrm rot="10800000" flipH="1">
                <a:off x="3905471" y="290106"/>
                <a:ext cx="1274700" cy="3228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28575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704" name="Google Shape;704;p12"/>
            <p:cNvCxnSpPr>
              <a:stCxn id="703" idx="2"/>
              <a:endCxn id="703" idx="0"/>
            </p:cNvCxnSpPr>
            <p:nvPr/>
          </p:nvCxnSpPr>
          <p:spPr>
            <a:xfrm>
              <a:off x="39054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05" name="Google Shape;705;p12"/>
            <p:cNvCxnSpPr>
              <a:stCxn id="703" idx="4"/>
              <a:endCxn id="703" idx="0"/>
            </p:cNvCxnSpPr>
            <p:nvPr/>
          </p:nvCxnSpPr>
          <p:spPr>
            <a:xfrm flipH="1">
              <a:off x="45426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706" name="Google Shape;706;p12"/>
          <p:cNvGrpSpPr/>
          <p:nvPr/>
        </p:nvGrpSpPr>
        <p:grpSpPr>
          <a:xfrm>
            <a:off x="1545166" y="1705779"/>
            <a:ext cx="6143954" cy="1034737"/>
            <a:chOff x="1425691" y="1705779"/>
            <a:chExt cx="6143954" cy="1034737"/>
          </a:xfrm>
        </p:grpSpPr>
        <p:sp>
          <p:nvSpPr>
            <p:cNvPr id="707" name="Google Shape;707;p12"/>
            <p:cNvSpPr/>
            <p:nvPr/>
          </p:nvSpPr>
          <p:spPr>
            <a:xfrm>
              <a:off x="1425691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add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8" name="Google Shape;708;p12"/>
            <p:cNvSpPr/>
            <p:nvPr/>
          </p:nvSpPr>
          <p:spPr>
            <a:xfrm>
              <a:off x="232170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sub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9" name="Google Shape;709;p12"/>
            <p:cNvSpPr/>
            <p:nvPr/>
          </p:nvSpPr>
          <p:spPr>
            <a:xfrm>
              <a:off x="3217718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nop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0" name="Google Shape;710;p12"/>
            <p:cNvSpPr/>
            <p:nvPr/>
          </p:nvSpPr>
          <p:spPr>
            <a:xfrm>
              <a:off x="4113732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mov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1" name="Google Shape;711;p12"/>
            <p:cNvSpPr/>
            <p:nvPr/>
          </p:nvSpPr>
          <p:spPr>
            <a:xfrm>
              <a:off x="500974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and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2" name="Google Shape;712;p12"/>
            <p:cNvSpPr/>
            <p:nvPr/>
          </p:nvSpPr>
          <p:spPr>
            <a:xfrm>
              <a:off x="59057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orr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3" name="Google Shape;713;p12"/>
            <p:cNvSpPr/>
            <p:nvPr/>
          </p:nvSpPr>
          <p:spPr>
            <a:xfrm>
              <a:off x="68016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mvn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4" name="Google Shape;714;p12"/>
          <p:cNvGrpSpPr/>
          <p:nvPr/>
        </p:nvGrpSpPr>
        <p:grpSpPr>
          <a:xfrm>
            <a:off x="1545125" y="1336375"/>
            <a:ext cx="5585425" cy="369450"/>
            <a:chOff x="1545125" y="1336375"/>
            <a:chExt cx="5585425" cy="369450"/>
          </a:xfrm>
        </p:grpSpPr>
        <p:sp>
          <p:nvSpPr>
            <p:cNvPr id="715" name="Google Shape;715;p12"/>
            <p:cNvSpPr/>
            <p:nvPr/>
          </p:nvSpPr>
          <p:spPr>
            <a:xfrm>
              <a:off x="1545150" y="1336375"/>
              <a:ext cx="5537400" cy="133200"/>
            </a:xfrm>
            <a:prstGeom prst="rect">
              <a:avLst/>
            </a:prstGeom>
            <a:solidFill>
              <a:srgbClr val="00FFFF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6" name="Google Shape;716;p12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7" name="Google Shape;717;p12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8" name="Google Shape;718;p12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9" name="Google Shape;719;p12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0" name="Google Shape;720;p12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1" name="Google Shape;721;p12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2" name="Google Shape;722;p12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3" name="Google Shape;723;p12"/>
          <p:cNvGrpSpPr/>
          <p:nvPr/>
        </p:nvGrpSpPr>
        <p:grpSpPr>
          <a:xfrm>
            <a:off x="2103703" y="1104122"/>
            <a:ext cx="5585425" cy="612661"/>
            <a:chOff x="1545125" y="1403992"/>
            <a:chExt cx="5585425" cy="301833"/>
          </a:xfrm>
        </p:grpSpPr>
        <p:sp>
          <p:nvSpPr>
            <p:cNvPr id="724" name="Google Shape;724;p12"/>
            <p:cNvSpPr/>
            <p:nvPr/>
          </p:nvSpPr>
          <p:spPr>
            <a:xfrm>
              <a:off x="1545147" y="1403992"/>
              <a:ext cx="5537400" cy="65700"/>
            </a:xfrm>
            <a:prstGeom prst="rect">
              <a:avLst/>
            </a:prstGeom>
            <a:solidFill>
              <a:srgbClr val="00FF00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5" name="Google Shape;725;p12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12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7" name="Google Shape;727;p12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8" name="Google Shape;728;p12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9" name="Google Shape;729;p12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0" name="Google Shape;730;p12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1" name="Google Shape;731;p12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32" name="Google Shape;732;p12"/>
          <p:cNvGrpSpPr/>
          <p:nvPr/>
        </p:nvGrpSpPr>
        <p:grpSpPr>
          <a:xfrm>
            <a:off x="1777711" y="2742712"/>
            <a:ext cx="5585425" cy="751406"/>
            <a:chOff x="1545125" y="1469725"/>
            <a:chExt cx="5585425" cy="655792"/>
          </a:xfrm>
        </p:grpSpPr>
        <p:sp>
          <p:nvSpPr>
            <p:cNvPr id="733" name="Google Shape;733;p12"/>
            <p:cNvSpPr/>
            <p:nvPr/>
          </p:nvSpPr>
          <p:spPr>
            <a:xfrm>
              <a:off x="1558789" y="1705817"/>
              <a:ext cx="5537400" cy="419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Multiplexer (Auswahlschalter) 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4" name="Google Shape;734;p12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" name="Google Shape;735;p12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6" name="Google Shape;736;p12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7" name="Google Shape;737;p12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8" name="Google Shape;738;p12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9" name="Google Shape;739;p12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0" name="Google Shape;740;p12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41" name="Google Shape;741;p12"/>
          <p:cNvSpPr/>
          <p:nvPr/>
        </p:nvSpPr>
        <p:spPr>
          <a:xfrm flipH="1">
            <a:off x="4108850" y="3496325"/>
            <a:ext cx="935400" cy="13365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2" name="Google Shape;742;p12"/>
          <p:cNvSpPr/>
          <p:nvPr/>
        </p:nvSpPr>
        <p:spPr>
          <a:xfrm>
            <a:off x="1545175" y="0"/>
            <a:ext cx="373200" cy="1336500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3" name="Google Shape;743;p12"/>
          <p:cNvSpPr/>
          <p:nvPr/>
        </p:nvSpPr>
        <p:spPr>
          <a:xfrm>
            <a:off x="7231125" y="0"/>
            <a:ext cx="373200" cy="1104000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4" name="Google Shape;744;p12"/>
          <p:cNvSpPr/>
          <p:nvPr/>
        </p:nvSpPr>
        <p:spPr>
          <a:xfrm>
            <a:off x="1330075" y="0"/>
            <a:ext cx="803400" cy="1336500"/>
          </a:xfrm>
          <a:prstGeom prst="downArrow">
            <a:avLst>
              <a:gd name="adj1" fmla="val 22068"/>
              <a:gd name="adj2" fmla="val 50000"/>
            </a:avLst>
          </a:prstGeom>
          <a:solidFill>
            <a:srgbClr val="00FFFF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5" name="Google Shape;745;p12"/>
          <p:cNvSpPr/>
          <p:nvPr/>
        </p:nvSpPr>
        <p:spPr>
          <a:xfrm>
            <a:off x="7016024" y="0"/>
            <a:ext cx="803400" cy="1104000"/>
          </a:xfrm>
          <a:prstGeom prst="downArrow">
            <a:avLst>
              <a:gd name="adj1" fmla="val 25924"/>
              <a:gd name="adj2" fmla="val 50000"/>
            </a:avLst>
          </a:prstGeom>
          <a:solidFill>
            <a:srgbClr val="00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6" name="Google Shape;746;p12"/>
          <p:cNvSpPr txBox="1"/>
          <p:nvPr/>
        </p:nvSpPr>
        <p:spPr>
          <a:xfrm>
            <a:off x="191837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7" name="Google Shape;747;p12"/>
          <p:cNvSpPr txBox="1"/>
          <p:nvPr/>
        </p:nvSpPr>
        <p:spPr>
          <a:xfrm>
            <a:off x="760432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OP2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" name="Google Shape;748;p12"/>
          <p:cNvSpPr txBox="1"/>
          <p:nvPr/>
        </p:nvSpPr>
        <p:spPr>
          <a:xfrm>
            <a:off x="5044250" y="3496350"/>
            <a:ext cx="17529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9" name="Google Shape;749;p12"/>
          <p:cNvSpPr/>
          <p:nvPr/>
        </p:nvSpPr>
        <p:spPr>
          <a:xfrm>
            <a:off x="7363125" y="2868725"/>
            <a:ext cx="1780800" cy="7515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Auswahl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" name="Google Shape;750;p12"/>
          <p:cNvSpPr/>
          <p:nvPr/>
        </p:nvSpPr>
        <p:spPr>
          <a:xfrm>
            <a:off x="638176" y="2471700"/>
            <a:ext cx="3587400" cy="1553700"/>
          </a:xfrm>
          <a:prstGeom prst="wedgeRoundRectCallout">
            <a:avLst>
              <a:gd name="adj1" fmla="val -37120"/>
              <a:gd name="adj2" fmla="val -82661"/>
              <a:gd name="adj3" fmla="val 0"/>
            </a:avLst>
          </a:prstGeom>
          <a:solidFill>
            <a:srgbClr val="FFD966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Beide Operanten werden gleichzeitig mit 7 Rechenschaltnetzen verbunden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51" name="Google Shape;751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8254" y="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32"/>
    </mc:Choice>
    <mc:Fallback>
      <p:transition spd="slow" advTm="62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6" name="Google Shape;756;p13"/>
          <p:cNvGrpSpPr/>
          <p:nvPr/>
        </p:nvGrpSpPr>
        <p:grpSpPr>
          <a:xfrm>
            <a:off x="128249" y="-5"/>
            <a:ext cx="8977793" cy="4360806"/>
            <a:chOff x="2054250" y="290106"/>
            <a:chExt cx="5035500" cy="2605644"/>
          </a:xfrm>
        </p:grpSpPr>
        <p:grpSp>
          <p:nvGrpSpPr>
            <p:cNvPr id="757" name="Google Shape;757;p13"/>
            <p:cNvGrpSpPr/>
            <p:nvPr/>
          </p:nvGrpSpPr>
          <p:grpSpPr>
            <a:xfrm>
              <a:off x="2054250" y="290106"/>
              <a:ext cx="5035500" cy="2605644"/>
              <a:chOff x="2054250" y="290106"/>
              <a:chExt cx="5035500" cy="2605644"/>
            </a:xfrm>
          </p:grpSpPr>
          <p:sp>
            <p:nvSpPr>
              <p:cNvPr id="758" name="Google Shape;758;p13"/>
              <p:cNvSpPr/>
              <p:nvPr/>
            </p:nvSpPr>
            <p:spPr>
              <a:xfrm rot="10800000" flipH="1">
                <a:off x="2054250" y="290250"/>
                <a:ext cx="5035500" cy="2605500"/>
              </a:xfrm>
              <a:prstGeom prst="trapezoid">
                <a:avLst>
                  <a:gd name="adj" fmla="val 47002"/>
                </a:avLst>
              </a:prstGeom>
              <a:solidFill>
                <a:srgbClr val="FFFF00"/>
              </a:solidFill>
              <a:ln w="28575" cap="flat" cmpd="sng">
                <a:solidFill>
                  <a:srgbClr val="15815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9" name="Google Shape;759;p13"/>
              <p:cNvSpPr/>
              <p:nvPr/>
            </p:nvSpPr>
            <p:spPr>
              <a:xfrm rot="10800000" flipH="1">
                <a:off x="3905471" y="290106"/>
                <a:ext cx="1274700" cy="3228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28575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760" name="Google Shape;760;p13"/>
            <p:cNvCxnSpPr>
              <a:stCxn id="759" idx="2"/>
              <a:endCxn id="759" idx="0"/>
            </p:cNvCxnSpPr>
            <p:nvPr/>
          </p:nvCxnSpPr>
          <p:spPr>
            <a:xfrm>
              <a:off x="39054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61" name="Google Shape;761;p13"/>
            <p:cNvCxnSpPr>
              <a:stCxn id="759" idx="4"/>
              <a:endCxn id="759" idx="0"/>
            </p:cNvCxnSpPr>
            <p:nvPr/>
          </p:nvCxnSpPr>
          <p:spPr>
            <a:xfrm flipH="1">
              <a:off x="45426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762" name="Google Shape;762;p13"/>
          <p:cNvGrpSpPr/>
          <p:nvPr/>
        </p:nvGrpSpPr>
        <p:grpSpPr>
          <a:xfrm>
            <a:off x="1545166" y="1705779"/>
            <a:ext cx="6143954" cy="1034737"/>
            <a:chOff x="1425691" y="1705779"/>
            <a:chExt cx="6143954" cy="1034737"/>
          </a:xfrm>
        </p:grpSpPr>
        <p:sp>
          <p:nvSpPr>
            <p:cNvPr id="763" name="Google Shape;763;p13"/>
            <p:cNvSpPr/>
            <p:nvPr/>
          </p:nvSpPr>
          <p:spPr>
            <a:xfrm>
              <a:off x="1425691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add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4" name="Google Shape;764;p13"/>
            <p:cNvSpPr/>
            <p:nvPr/>
          </p:nvSpPr>
          <p:spPr>
            <a:xfrm>
              <a:off x="232170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sub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5" name="Google Shape;765;p13"/>
            <p:cNvSpPr/>
            <p:nvPr/>
          </p:nvSpPr>
          <p:spPr>
            <a:xfrm>
              <a:off x="3217718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nop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6" name="Google Shape;766;p13"/>
            <p:cNvSpPr/>
            <p:nvPr/>
          </p:nvSpPr>
          <p:spPr>
            <a:xfrm>
              <a:off x="4113732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mov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7" name="Google Shape;767;p13"/>
            <p:cNvSpPr/>
            <p:nvPr/>
          </p:nvSpPr>
          <p:spPr>
            <a:xfrm>
              <a:off x="500974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and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8" name="Google Shape;768;p13"/>
            <p:cNvSpPr/>
            <p:nvPr/>
          </p:nvSpPr>
          <p:spPr>
            <a:xfrm>
              <a:off x="59057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orr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9" name="Google Shape;769;p13"/>
            <p:cNvSpPr/>
            <p:nvPr/>
          </p:nvSpPr>
          <p:spPr>
            <a:xfrm>
              <a:off x="68016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mvn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70" name="Google Shape;770;p13"/>
          <p:cNvGrpSpPr/>
          <p:nvPr/>
        </p:nvGrpSpPr>
        <p:grpSpPr>
          <a:xfrm>
            <a:off x="1545125" y="1336375"/>
            <a:ext cx="5585425" cy="369450"/>
            <a:chOff x="1545125" y="1336375"/>
            <a:chExt cx="5585425" cy="369450"/>
          </a:xfrm>
        </p:grpSpPr>
        <p:sp>
          <p:nvSpPr>
            <p:cNvPr id="771" name="Google Shape;771;p13"/>
            <p:cNvSpPr/>
            <p:nvPr/>
          </p:nvSpPr>
          <p:spPr>
            <a:xfrm>
              <a:off x="1545150" y="1336375"/>
              <a:ext cx="5537400" cy="133200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2" name="Google Shape;772;p13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3" name="Google Shape;773;p13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4" name="Google Shape;774;p13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5" name="Google Shape;775;p13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6" name="Google Shape;776;p13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7" name="Google Shape;777;p13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8" name="Google Shape;778;p13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79" name="Google Shape;779;p13"/>
          <p:cNvGrpSpPr/>
          <p:nvPr/>
        </p:nvGrpSpPr>
        <p:grpSpPr>
          <a:xfrm>
            <a:off x="2103703" y="1104122"/>
            <a:ext cx="5585425" cy="612661"/>
            <a:chOff x="1545125" y="1403992"/>
            <a:chExt cx="5585425" cy="301833"/>
          </a:xfrm>
        </p:grpSpPr>
        <p:sp>
          <p:nvSpPr>
            <p:cNvPr id="780" name="Google Shape;780;p13"/>
            <p:cNvSpPr/>
            <p:nvPr/>
          </p:nvSpPr>
          <p:spPr>
            <a:xfrm>
              <a:off x="1545147" y="1403992"/>
              <a:ext cx="5537400" cy="65700"/>
            </a:xfrm>
            <a:prstGeom prst="rect">
              <a:avLst/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1" name="Google Shape;781;p13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2" name="Google Shape;782;p13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3" name="Google Shape;783;p13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4" name="Google Shape;784;p13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5" name="Google Shape;785;p13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6" name="Google Shape;786;p13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" name="Google Shape;787;p13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88" name="Google Shape;788;p13"/>
          <p:cNvGrpSpPr/>
          <p:nvPr/>
        </p:nvGrpSpPr>
        <p:grpSpPr>
          <a:xfrm>
            <a:off x="1777711" y="2742712"/>
            <a:ext cx="5585425" cy="751406"/>
            <a:chOff x="1545125" y="1469725"/>
            <a:chExt cx="5585425" cy="655792"/>
          </a:xfrm>
        </p:grpSpPr>
        <p:sp>
          <p:nvSpPr>
            <p:cNvPr id="789" name="Google Shape;789;p13"/>
            <p:cNvSpPr/>
            <p:nvPr/>
          </p:nvSpPr>
          <p:spPr>
            <a:xfrm>
              <a:off x="1558789" y="1705817"/>
              <a:ext cx="5537400" cy="419700"/>
            </a:xfrm>
            <a:prstGeom prst="rect">
              <a:avLst/>
            </a:prstGeom>
            <a:solidFill>
              <a:schemeClr val="lt2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Multiplexer (Auswahlschalter) 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0" name="Google Shape;790;p13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1" name="Google Shape;791;p13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2" name="Google Shape;792;p13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3" name="Google Shape;793;p13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4" name="Google Shape;794;p13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5" name="Google Shape;795;p13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" name="Google Shape;796;p13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97" name="Google Shape;797;p13"/>
          <p:cNvSpPr/>
          <p:nvPr/>
        </p:nvSpPr>
        <p:spPr>
          <a:xfrm flipH="1">
            <a:off x="4108850" y="3496325"/>
            <a:ext cx="935400" cy="13365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8" name="Google Shape;798;p13"/>
          <p:cNvSpPr/>
          <p:nvPr/>
        </p:nvSpPr>
        <p:spPr>
          <a:xfrm>
            <a:off x="1545175" y="0"/>
            <a:ext cx="373200" cy="1336500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9" name="Google Shape;799;p13"/>
          <p:cNvSpPr/>
          <p:nvPr/>
        </p:nvSpPr>
        <p:spPr>
          <a:xfrm>
            <a:off x="7231125" y="0"/>
            <a:ext cx="373200" cy="1104000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0" name="Google Shape;800;p13"/>
          <p:cNvSpPr/>
          <p:nvPr/>
        </p:nvSpPr>
        <p:spPr>
          <a:xfrm>
            <a:off x="1330075" y="0"/>
            <a:ext cx="803400" cy="1336500"/>
          </a:xfrm>
          <a:prstGeom prst="downArrow">
            <a:avLst>
              <a:gd name="adj1" fmla="val 22068"/>
              <a:gd name="adj2" fmla="val 50000"/>
            </a:avLst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1" name="Google Shape;801;p13"/>
          <p:cNvSpPr/>
          <p:nvPr/>
        </p:nvSpPr>
        <p:spPr>
          <a:xfrm>
            <a:off x="7016024" y="0"/>
            <a:ext cx="803400" cy="1104000"/>
          </a:xfrm>
          <a:prstGeom prst="downArrow">
            <a:avLst>
              <a:gd name="adj1" fmla="val 25924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2" name="Google Shape;802;p13"/>
          <p:cNvSpPr txBox="1"/>
          <p:nvPr/>
        </p:nvSpPr>
        <p:spPr>
          <a:xfrm>
            <a:off x="191837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3" name="Google Shape;803;p13"/>
          <p:cNvSpPr txBox="1"/>
          <p:nvPr/>
        </p:nvSpPr>
        <p:spPr>
          <a:xfrm>
            <a:off x="760432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OP2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4" name="Google Shape;804;p13"/>
          <p:cNvSpPr txBox="1"/>
          <p:nvPr/>
        </p:nvSpPr>
        <p:spPr>
          <a:xfrm>
            <a:off x="5044250" y="3496350"/>
            <a:ext cx="17529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5" name="Google Shape;805;p13"/>
          <p:cNvSpPr/>
          <p:nvPr/>
        </p:nvSpPr>
        <p:spPr>
          <a:xfrm>
            <a:off x="7363125" y="2868725"/>
            <a:ext cx="1780800" cy="7515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Auswahl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6" name="Google Shape;806;p13"/>
          <p:cNvSpPr/>
          <p:nvPr/>
        </p:nvSpPr>
        <p:spPr>
          <a:xfrm>
            <a:off x="262831" y="1602800"/>
            <a:ext cx="3853200" cy="864300"/>
          </a:xfrm>
          <a:prstGeom prst="wedgeRoundRectCallout">
            <a:avLst>
              <a:gd name="adj1" fmla="val -19689"/>
              <a:gd name="adj2" fmla="val 103571"/>
              <a:gd name="adj3" fmla="val 0"/>
            </a:avLst>
          </a:prstGeom>
          <a:solidFill>
            <a:srgbClr val="FFD966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Mit einem Multiplexer wird, je nach Anweisung, das passende Rechenergebnis ausgewählt</a:t>
            </a:r>
            <a:endParaRPr sz="1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07" name="Google Shape;807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9504" y="3035794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655"/>
    </mc:Choice>
    <mc:Fallback>
      <p:transition spd="slow" advTm="256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2" name="Google Shape;812;p14"/>
          <p:cNvGrpSpPr/>
          <p:nvPr/>
        </p:nvGrpSpPr>
        <p:grpSpPr>
          <a:xfrm>
            <a:off x="128249" y="-5"/>
            <a:ext cx="8977793" cy="4360806"/>
            <a:chOff x="2054250" y="290106"/>
            <a:chExt cx="5035500" cy="2605644"/>
          </a:xfrm>
        </p:grpSpPr>
        <p:grpSp>
          <p:nvGrpSpPr>
            <p:cNvPr id="813" name="Google Shape;813;p14"/>
            <p:cNvGrpSpPr/>
            <p:nvPr/>
          </p:nvGrpSpPr>
          <p:grpSpPr>
            <a:xfrm>
              <a:off x="2054250" y="290106"/>
              <a:ext cx="5035500" cy="2605644"/>
              <a:chOff x="2054250" y="290106"/>
              <a:chExt cx="5035500" cy="2605644"/>
            </a:xfrm>
          </p:grpSpPr>
          <p:sp>
            <p:nvSpPr>
              <p:cNvPr id="814" name="Google Shape;814;p14"/>
              <p:cNvSpPr/>
              <p:nvPr/>
            </p:nvSpPr>
            <p:spPr>
              <a:xfrm rot="10800000" flipH="1">
                <a:off x="2054250" y="290250"/>
                <a:ext cx="5035500" cy="2605500"/>
              </a:xfrm>
              <a:prstGeom prst="trapezoid">
                <a:avLst>
                  <a:gd name="adj" fmla="val 47002"/>
                </a:avLst>
              </a:prstGeom>
              <a:solidFill>
                <a:srgbClr val="FFFF00"/>
              </a:solidFill>
              <a:ln w="28575" cap="flat" cmpd="sng">
                <a:solidFill>
                  <a:srgbClr val="15815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5" name="Google Shape;815;p14"/>
              <p:cNvSpPr/>
              <p:nvPr/>
            </p:nvSpPr>
            <p:spPr>
              <a:xfrm rot="10800000" flipH="1">
                <a:off x="3905471" y="290106"/>
                <a:ext cx="1274700" cy="3228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28575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816" name="Google Shape;816;p14"/>
            <p:cNvCxnSpPr>
              <a:stCxn id="815" idx="2"/>
              <a:endCxn id="815" idx="0"/>
            </p:cNvCxnSpPr>
            <p:nvPr/>
          </p:nvCxnSpPr>
          <p:spPr>
            <a:xfrm>
              <a:off x="39054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17" name="Google Shape;817;p14"/>
            <p:cNvCxnSpPr>
              <a:stCxn id="815" idx="4"/>
              <a:endCxn id="815" idx="0"/>
            </p:cNvCxnSpPr>
            <p:nvPr/>
          </p:nvCxnSpPr>
          <p:spPr>
            <a:xfrm flipH="1">
              <a:off x="45426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818" name="Google Shape;818;p14"/>
          <p:cNvGrpSpPr/>
          <p:nvPr/>
        </p:nvGrpSpPr>
        <p:grpSpPr>
          <a:xfrm>
            <a:off x="1545166" y="1705779"/>
            <a:ext cx="6143954" cy="1034737"/>
            <a:chOff x="1425691" y="1705779"/>
            <a:chExt cx="6143954" cy="1034737"/>
          </a:xfrm>
        </p:grpSpPr>
        <p:sp>
          <p:nvSpPr>
            <p:cNvPr id="819" name="Google Shape;819;p14"/>
            <p:cNvSpPr/>
            <p:nvPr/>
          </p:nvSpPr>
          <p:spPr>
            <a:xfrm>
              <a:off x="1425691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add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0" name="Google Shape;820;p14"/>
            <p:cNvSpPr/>
            <p:nvPr/>
          </p:nvSpPr>
          <p:spPr>
            <a:xfrm>
              <a:off x="232170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sub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" name="Google Shape;821;p14"/>
            <p:cNvSpPr/>
            <p:nvPr/>
          </p:nvSpPr>
          <p:spPr>
            <a:xfrm>
              <a:off x="3217718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nop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2" name="Google Shape;822;p14"/>
            <p:cNvSpPr/>
            <p:nvPr/>
          </p:nvSpPr>
          <p:spPr>
            <a:xfrm>
              <a:off x="4113732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mov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3" name="Google Shape;823;p14"/>
            <p:cNvSpPr/>
            <p:nvPr/>
          </p:nvSpPr>
          <p:spPr>
            <a:xfrm>
              <a:off x="500974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and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4" name="Google Shape;824;p14"/>
            <p:cNvSpPr/>
            <p:nvPr/>
          </p:nvSpPr>
          <p:spPr>
            <a:xfrm>
              <a:off x="59057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orr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5" name="Google Shape;825;p14"/>
            <p:cNvSpPr/>
            <p:nvPr/>
          </p:nvSpPr>
          <p:spPr>
            <a:xfrm>
              <a:off x="68016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mvn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26" name="Google Shape;826;p14"/>
          <p:cNvGrpSpPr/>
          <p:nvPr/>
        </p:nvGrpSpPr>
        <p:grpSpPr>
          <a:xfrm>
            <a:off x="1545125" y="1336375"/>
            <a:ext cx="5585425" cy="369450"/>
            <a:chOff x="1545125" y="1336375"/>
            <a:chExt cx="5585425" cy="369450"/>
          </a:xfrm>
        </p:grpSpPr>
        <p:sp>
          <p:nvSpPr>
            <p:cNvPr id="827" name="Google Shape;827;p14"/>
            <p:cNvSpPr/>
            <p:nvPr/>
          </p:nvSpPr>
          <p:spPr>
            <a:xfrm>
              <a:off x="1545150" y="1336375"/>
              <a:ext cx="5537400" cy="133200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8" name="Google Shape;828;p14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9" name="Google Shape;829;p14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0" name="Google Shape;830;p14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1" name="Google Shape;831;p14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2" name="Google Shape;832;p14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3" name="Google Shape;833;p14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4" name="Google Shape;834;p14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35" name="Google Shape;835;p14"/>
          <p:cNvGrpSpPr/>
          <p:nvPr/>
        </p:nvGrpSpPr>
        <p:grpSpPr>
          <a:xfrm>
            <a:off x="2103703" y="1104122"/>
            <a:ext cx="5585425" cy="612661"/>
            <a:chOff x="1545125" y="1403992"/>
            <a:chExt cx="5585425" cy="301833"/>
          </a:xfrm>
        </p:grpSpPr>
        <p:sp>
          <p:nvSpPr>
            <p:cNvPr id="836" name="Google Shape;836;p14"/>
            <p:cNvSpPr/>
            <p:nvPr/>
          </p:nvSpPr>
          <p:spPr>
            <a:xfrm>
              <a:off x="1545147" y="1403992"/>
              <a:ext cx="5537400" cy="65700"/>
            </a:xfrm>
            <a:prstGeom prst="rect">
              <a:avLst/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7" name="Google Shape;837;p14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8" name="Google Shape;838;p14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9" name="Google Shape;839;p14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0" name="Google Shape;840;p14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1" name="Google Shape;841;p14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2" name="Google Shape;842;p14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3" name="Google Shape;843;p14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44" name="Google Shape;844;p14"/>
          <p:cNvGrpSpPr/>
          <p:nvPr/>
        </p:nvGrpSpPr>
        <p:grpSpPr>
          <a:xfrm>
            <a:off x="1777711" y="2742712"/>
            <a:ext cx="5585425" cy="751406"/>
            <a:chOff x="1545125" y="1469725"/>
            <a:chExt cx="5585425" cy="655792"/>
          </a:xfrm>
        </p:grpSpPr>
        <p:sp>
          <p:nvSpPr>
            <p:cNvPr id="845" name="Google Shape;845;p14"/>
            <p:cNvSpPr/>
            <p:nvPr/>
          </p:nvSpPr>
          <p:spPr>
            <a:xfrm>
              <a:off x="1558789" y="1705817"/>
              <a:ext cx="5537400" cy="419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Multiplexer (Auswahlschalter) 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6" name="Google Shape;846;p14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7" name="Google Shape;847;p14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8" name="Google Shape;848;p14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9" name="Google Shape;849;p14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0" name="Google Shape;850;p14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1" name="Google Shape;851;p14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2" name="Google Shape;852;p14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53" name="Google Shape;853;p14"/>
          <p:cNvSpPr/>
          <p:nvPr/>
        </p:nvSpPr>
        <p:spPr>
          <a:xfrm flipH="1">
            <a:off x="4108850" y="3496325"/>
            <a:ext cx="935400" cy="13365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4" name="Google Shape;854;p14"/>
          <p:cNvSpPr/>
          <p:nvPr/>
        </p:nvSpPr>
        <p:spPr>
          <a:xfrm>
            <a:off x="1545175" y="0"/>
            <a:ext cx="373200" cy="1336500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5" name="Google Shape;855;p14"/>
          <p:cNvSpPr/>
          <p:nvPr/>
        </p:nvSpPr>
        <p:spPr>
          <a:xfrm>
            <a:off x="7231125" y="0"/>
            <a:ext cx="373200" cy="1104000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6" name="Google Shape;856;p14"/>
          <p:cNvSpPr/>
          <p:nvPr/>
        </p:nvSpPr>
        <p:spPr>
          <a:xfrm>
            <a:off x="1330075" y="0"/>
            <a:ext cx="803400" cy="1336500"/>
          </a:xfrm>
          <a:prstGeom prst="downArrow">
            <a:avLst>
              <a:gd name="adj1" fmla="val 22068"/>
              <a:gd name="adj2" fmla="val 50000"/>
            </a:avLst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7" name="Google Shape;857;p14"/>
          <p:cNvSpPr/>
          <p:nvPr/>
        </p:nvSpPr>
        <p:spPr>
          <a:xfrm>
            <a:off x="7016024" y="0"/>
            <a:ext cx="803400" cy="1104000"/>
          </a:xfrm>
          <a:prstGeom prst="downArrow">
            <a:avLst>
              <a:gd name="adj1" fmla="val 25924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8" name="Google Shape;858;p14"/>
          <p:cNvSpPr txBox="1"/>
          <p:nvPr/>
        </p:nvSpPr>
        <p:spPr>
          <a:xfrm>
            <a:off x="191837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9" name="Google Shape;859;p14"/>
          <p:cNvSpPr txBox="1"/>
          <p:nvPr/>
        </p:nvSpPr>
        <p:spPr>
          <a:xfrm>
            <a:off x="760432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OP2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0" name="Google Shape;860;p14"/>
          <p:cNvSpPr txBox="1"/>
          <p:nvPr/>
        </p:nvSpPr>
        <p:spPr>
          <a:xfrm>
            <a:off x="5044250" y="3496350"/>
            <a:ext cx="17529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1" name="Google Shape;861;p14"/>
          <p:cNvSpPr/>
          <p:nvPr/>
        </p:nvSpPr>
        <p:spPr>
          <a:xfrm>
            <a:off x="7363125" y="2868725"/>
            <a:ext cx="1780800" cy="7515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Auswahl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2" name="Google Shape;862;p14"/>
          <p:cNvSpPr/>
          <p:nvPr/>
        </p:nvSpPr>
        <p:spPr>
          <a:xfrm>
            <a:off x="2103700" y="3490950"/>
            <a:ext cx="3119100" cy="1104000"/>
          </a:xfrm>
          <a:prstGeom prst="wedgeRoundRectCallout">
            <a:avLst>
              <a:gd name="adj1" fmla="val 72561"/>
              <a:gd name="adj2" fmla="val -37269"/>
              <a:gd name="adj3" fmla="val 0"/>
            </a:avLst>
          </a:prstGeom>
          <a:solidFill>
            <a:srgbClr val="FFD966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Dafür hat die ALU geeignete Auswahlanschlüsse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3" name="Google Shape;863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4254" y="2868731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32"/>
    </mc:Choice>
    <mc:Fallback>
      <p:transition spd="slow" advTm="48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8" name="Google Shape;868;p15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869" name="Google Shape;869;p15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0" name="Google Shape;870;p15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71" name="Google Shape;871;p15"/>
          <p:cNvSpPr/>
          <p:nvPr/>
        </p:nvSpPr>
        <p:spPr>
          <a:xfrm>
            <a:off x="6159975" y="210200"/>
            <a:ext cx="3087000" cy="1073100"/>
          </a:xfrm>
          <a:prstGeom prst="wedgeRoundRectCallout">
            <a:avLst>
              <a:gd name="adj1" fmla="val -19250"/>
              <a:gd name="adj2" fmla="val 8520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ALU berechnet also aus 2 Operanten ein Ergebnis. 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2" name="Google Shape;872;p15"/>
          <p:cNvSpPr txBox="1"/>
          <p:nvPr/>
        </p:nvSpPr>
        <p:spPr>
          <a:xfrm>
            <a:off x="3877725" y="2234527"/>
            <a:ext cx="1368600" cy="5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3" name="Google Shape;873;p15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74" name="Google Shape;874;p15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875" name="Google Shape;875;p1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6" name="Google Shape;876;p1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7" name="Google Shape;877;p15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878" name="Google Shape;878;p1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9" name="Google Shape;879;p1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80" name="Google Shape;880;p15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881" name="Google Shape;881;p1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2" name="Google Shape;882;p1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83" name="Google Shape;883;p15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884" name="Google Shape;884;p1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5" name="Google Shape;885;p1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86" name="Google Shape;886;p15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887" name="Google Shape;887;p1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8" name="Google Shape;888;p1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89" name="Google Shape;889;p15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890" name="Google Shape;890;p1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1" name="Google Shape;891;p1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92" name="Google Shape;892;p15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893" name="Google Shape;893;p1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4" name="Google Shape;894;p15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895" name="Google Shape;895;p15"/>
          <p:cNvCxnSpPr>
            <a:stCxn id="890" idx="1"/>
            <a:endCxn id="893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896" name="Google Shape;896;p15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897" name="Google Shape;897;p15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8" name="Google Shape;898;p15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9" name="Google Shape;899;p15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00" name="Google Shape;900;p15"/>
          <p:cNvCxnSpPr>
            <a:stCxn id="870" idx="0"/>
            <a:endCxn id="870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01" name="Google Shape;901;p15"/>
          <p:cNvCxnSpPr>
            <a:stCxn id="870" idx="2"/>
            <a:endCxn id="870" idx="0"/>
          </p:cNvCxnSpPr>
          <p:nvPr/>
        </p:nvCxnSpPr>
        <p:spPr>
          <a:xfrm>
            <a:off x="4214769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02" name="Google Shape;902;p15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3" name="Google Shape;903;p15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4" name="Google Shape;904;p15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5" name="Google Shape;905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14960" y="3296699"/>
            <a:ext cx="523550" cy="39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6" name="Google Shape;906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471456" y="1863448"/>
            <a:ext cx="1159903" cy="1707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449"/>
    </mc:Choice>
    <mc:Fallback>
      <p:transition spd="slow" advTm="224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1" name="Google Shape;911;g6eaa321cf0_0_225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912" name="Google Shape;912;g6eaa321cf0_0_225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3" name="Google Shape;913;g6eaa321cf0_0_225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14" name="Google Shape;914;g6eaa321cf0_0_225"/>
          <p:cNvSpPr/>
          <p:nvPr/>
        </p:nvSpPr>
        <p:spPr>
          <a:xfrm>
            <a:off x="5874725" y="218275"/>
            <a:ext cx="3087000" cy="1073100"/>
          </a:xfrm>
          <a:prstGeom prst="wedgeRoundRectCallout">
            <a:avLst>
              <a:gd name="adj1" fmla="val -19250"/>
              <a:gd name="adj2" fmla="val 8520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>
                <a:solidFill>
                  <a:srgbClr val="0000FF"/>
                </a:solidFill>
              </a:rPr>
              <a:t>Die Operanten können Register oder Zahlen sein</a:t>
            </a: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5" name="Google Shape;915;g6eaa321cf0_0_225"/>
          <p:cNvSpPr txBox="1"/>
          <p:nvPr/>
        </p:nvSpPr>
        <p:spPr>
          <a:xfrm>
            <a:off x="3877725" y="2234527"/>
            <a:ext cx="1368600" cy="5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6" name="Google Shape;916;g6eaa321cf0_0_225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17" name="Google Shape;917;g6eaa321cf0_0_225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918" name="Google Shape;918;g6eaa321cf0_0_22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9" name="Google Shape;919;g6eaa321cf0_0_22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0" name="Google Shape;920;g6eaa321cf0_0_225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921" name="Google Shape;921;g6eaa321cf0_0_22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2" name="Google Shape;922;g6eaa321cf0_0_22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3" name="Google Shape;923;g6eaa321cf0_0_225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924" name="Google Shape;924;g6eaa321cf0_0_22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5" name="Google Shape;925;g6eaa321cf0_0_22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6" name="Google Shape;926;g6eaa321cf0_0_225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927" name="Google Shape;927;g6eaa321cf0_0_22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8" name="Google Shape;928;g6eaa321cf0_0_22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9" name="Google Shape;929;g6eaa321cf0_0_225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930" name="Google Shape;930;g6eaa321cf0_0_22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1" name="Google Shape;931;g6eaa321cf0_0_22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32" name="Google Shape;932;g6eaa321cf0_0_225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933" name="Google Shape;933;g6eaa321cf0_0_22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4" name="Google Shape;934;g6eaa321cf0_0_22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35" name="Google Shape;935;g6eaa321cf0_0_225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936" name="Google Shape;936;g6eaa321cf0_0_22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7" name="Google Shape;937;g6eaa321cf0_0_225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938" name="Google Shape;938;g6eaa321cf0_0_225"/>
          <p:cNvCxnSpPr>
            <a:stCxn id="933" idx="1"/>
            <a:endCxn id="936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939" name="Google Shape;939;g6eaa321cf0_0_225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940" name="Google Shape;940;g6eaa321cf0_0_225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1" name="Google Shape;941;g6eaa321cf0_0_225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2" name="Google Shape;942;g6eaa321cf0_0_225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3" name="Google Shape;943;g6eaa321cf0_0_225"/>
          <p:cNvCxnSpPr>
            <a:stCxn id="913" idx="0"/>
            <a:endCxn id="913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44" name="Google Shape;944;g6eaa321cf0_0_225"/>
          <p:cNvCxnSpPr>
            <a:stCxn id="913" idx="2"/>
            <a:endCxn id="913" idx="0"/>
          </p:cNvCxnSpPr>
          <p:nvPr/>
        </p:nvCxnSpPr>
        <p:spPr>
          <a:xfrm>
            <a:off x="4214770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45" name="Google Shape;945;g6eaa321cf0_0_225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6" name="Google Shape;946;g6eaa321cf0_0_225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7" name="Google Shape;947;g6eaa321cf0_0_225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48" name="Google Shape;948;g6eaa321cf0_0_2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14960" y="3296699"/>
            <a:ext cx="523550" cy="39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9" name="Google Shape;949;g6eaa321cf0_0_2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471456" y="1863448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32"/>
    </mc:Choice>
    <mc:Fallback>
      <p:transition spd="slow" advTm="38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4" name="Google Shape;954;g6eaa321cf0_0_267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955" name="Google Shape;955;g6eaa321cf0_0_267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6" name="Google Shape;956;g6eaa321cf0_0_267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7" name="Google Shape;957;g6eaa321cf0_0_267"/>
          <p:cNvSpPr/>
          <p:nvPr/>
        </p:nvSpPr>
        <p:spPr>
          <a:xfrm>
            <a:off x="5874725" y="218275"/>
            <a:ext cx="3087000" cy="1073100"/>
          </a:xfrm>
          <a:prstGeom prst="wedgeRoundRectCallout">
            <a:avLst>
              <a:gd name="adj1" fmla="val -19250"/>
              <a:gd name="adj2" fmla="val 8520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>
                <a:solidFill>
                  <a:srgbClr val="0000FF"/>
                </a:solidFill>
              </a:rPr>
              <a:t>Das Ergebnis kann in einem Register abgelegt werden.</a:t>
            </a: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8" name="Google Shape;958;g6eaa321cf0_0_267"/>
          <p:cNvSpPr txBox="1"/>
          <p:nvPr/>
        </p:nvSpPr>
        <p:spPr>
          <a:xfrm>
            <a:off x="3877725" y="2234527"/>
            <a:ext cx="1368600" cy="5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9" name="Google Shape;959;g6eaa321cf0_0_267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0" name="Google Shape;960;g6eaa321cf0_0_267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961" name="Google Shape;961;g6eaa321cf0_0_26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2" name="Google Shape;962;g6eaa321cf0_0_26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63" name="Google Shape;963;g6eaa321cf0_0_267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964" name="Google Shape;964;g6eaa321cf0_0_26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5" name="Google Shape;965;g6eaa321cf0_0_26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66" name="Google Shape;966;g6eaa321cf0_0_267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967" name="Google Shape;967;g6eaa321cf0_0_26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8" name="Google Shape;968;g6eaa321cf0_0_26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69" name="Google Shape;969;g6eaa321cf0_0_267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970" name="Google Shape;970;g6eaa321cf0_0_26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1" name="Google Shape;971;g6eaa321cf0_0_26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2" name="Google Shape;972;g6eaa321cf0_0_267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973" name="Google Shape;973;g6eaa321cf0_0_26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4" name="Google Shape;974;g6eaa321cf0_0_26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5" name="Google Shape;975;g6eaa321cf0_0_267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976" name="Google Shape;976;g6eaa321cf0_0_26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7" name="Google Shape;977;g6eaa321cf0_0_26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8" name="Google Shape;978;g6eaa321cf0_0_267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979" name="Google Shape;979;g6eaa321cf0_0_26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0" name="Google Shape;980;g6eaa321cf0_0_267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981" name="Google Shape;981;g6eaa321cf0_0_267"/>
          <p:cNvCxnSpPr>
            <a:stCxn id="976" idx="1"/>
            <a:endCxn id="979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982" name="Google Shape;982;g6eaa321cf0_0_267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983" name="Google Shape;983;g6eaa321cf0_0_267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4" name="Google Shape;984;g6eaa321cf0_0_267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5" name="Google Shape;985;g6eaa321cf0_0_267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86" name="Google Shape;986;g6eaa321cf0_0_267"/>
          <p:cNvCxnSpPr>
            <a:stCxn id="956" idx="0"/>
            <a:endCxn id="956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87" name="Google Shape;987;g6eaa321cf0_0_267"/>
          <p:cNvCxnSpPr>
            <a:stCxn id="956" idx="2"/>
            <a:endCxn id="956" idx="0"/>
          </p:cNvCxnSpPr>
          <p:nvPr/>
        </p:nvCxnSpPr>
        <p:spPr>
          <a:xfrm>
            <a:off x="4214770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88" name="Google Shape;988;g6eaa321cf0_0_267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9" name="Google Shape;989;g6eaa321cf0_0_267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0" name="Google Shape;990;g6eaa321cf0_0_267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1" name="Google Shape;991;g6eaa321cf0_0_26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14960" y="3296699"/>
            <a:ext cx="523550" cy="39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2" name="Google Shape;992;g6eaa321cf0_0_26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471456" y="1863448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08"/>
    </mc:Choice>
    <mc:Fallback>
      <p:transition spd="slow" advTm="44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7" name="Google Shape;997;p16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998" name="Google Shape;998;p16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9" name="Google Shape;999;p16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00" name="Google Shape;1000;p16"/>
          <p:cNvSpPr txBox="1"/>
          <p:nvPr/>
        </p:nvSpPr>
        <p:spPr>
          <a:xfrm>
            <a:off x="3877725" y="2234527"/>
            <a:ext cx="1368600" cy="5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1" name="Google Shape;1001;p16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02" name="Google Shape;1002;p16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1003" name="Google Shape;1003;p16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4" name="Google Shape;1004;p16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05" name="Google Shape;1005;p16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1006" name="Google Shape;1006;p16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7" name="Google Shape;1007;p16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08" name="Google Shape;1008;p16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1009" name="Google Shape;1009;p16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0" name="Google Shape;1010;p16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11" name="Google Shape;1011;p16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1012" name="Google Shape;1012;p16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3" name="Google Shape;1013;p16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14" name="Google Shape;1014;p16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1015" name="Google Shape;1015;p16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6" name="Google Shape;1016;p16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17" name="Google Shape;1017;p16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1018" name="Google Shape;1018;p16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9" name="Google Shape;1019;p16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20" name="Google Shape;1020;p16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1021" name="Google Shape;1021;p16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2" name="Google Shape;1022;p16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023" name="Google Shape;1023;p16"/>
          <p:cNvCxnSpPr>
            <a:stCxn id="1018" idx="1"/>
            <a:endCxn id="1021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024" name="Google Shape;1024;p16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025" name="Google Shape;1025;p16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6" name="Google Shape;1026;p16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7" name="Google Shape;1027;p16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28" name="Google Shape;1028;p16"/>
          <p:cNvCxnSpPr>
            <a:stCxn id="999" idx="0"/>
            <a:endCxn id="999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29" name="Google Shape;1029;p16"/>
          <p:cNvCxnSpPr>
            <a:stCxn id="999" idx="2"/>
            <a:endCxn id="999" idx="0"/>
          </p:cNvCxnSpPr>
          <p:nvPr/>
        </p:nvCxnSpPr>
        <p:spPr>
          <a:xfrm>
            <a:off x="4214769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30" name="Google Shape;1030;p16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1" name="Google Shape;1031;p16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2" name="Google Shape;1032;p16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3" name="Google Shape;1033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14960" y="3296699"/>
            <a:ext cx="523550" cy="39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4" name="Google Shape;1034;p1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874731" y="2959773"/>
            <a:ext cx="1159903" cy="1707101"/>
          </a:xfrm>
          <a:prstGeom prst="rect">
            <a:avLst/>
          </a:prstGeom>
          <a:noFill/>
          <a:ln>
            <a:noFill/>
          </a:ln>
        </p:spPr>
      </p:pic>
      <p:sp>
        <p:nvSpPr>
          <p:cNvPr id="1035" name="Google Shape;1035;p16"/>
          <p:cNvSpPr/>
          <p:nvPr/>
        </p:nvSpPr>
        <p:spPr>
          <a:xfrm>
            <a:off x="5966925" y="210200"/>
            <a:ext cx="2931600" cy="2024400"/>
          </a:xfrm>
          <a:prstGeom prst="wedgeRoundRectCallout">
            <a:avLst>
              <a:gd name="adj1" fmla="val -27012"/>
              <a:gd name="adj2" fmla="val 7516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Z. B. Die Grundrechenarten</a:t>
            </a:r>
            <a:endParaRPr sz="1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800"/>
              <a:buFont typeface="Arial"/>
              <a:buChar char="+"/>
            </a:pPr>
            <a:r>
              <a:rPr lang="de-DE" sz="1800" b="0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add</a:t>
            </a:r>
            <a:endParaRPr sz="1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800"/>
              <a:buFont typeface="Arial"/>
              <a:buChar char="-"/>
            </a:pPr>
            <a:r>
              <a:rPr lang="de-DE" sz="1800" b="0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sub</a:t>
            </a:r>
            <a:endParaRPr sz="1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68"/>
    </mc:Choice>
    <mc:Fallback>
      <p:transition spd="slow" advTm="45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0" name="Google Shape;1040;p17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1041" name="Google Shape;1041;p17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2" name="Google Shape;1042;p17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43" name="Google Shape;1043;p17"/>
          <p:cNvSpPr txBox="1"/>
          <p:nvPr/>
        </p:nvSpPr>
        <p:spPr>
          <a:xfrm>
            <a:off x="3877725" y="2234527"/>
            <a:ext cx="1368600" cy="5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4" name="Google Shape;1044;p17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45" name="Google Shape;1045;p17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1046" name="Google Shape;1046;p1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7" name="Google Shape;1047;p1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48" name="Google Shape;1048;p17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1049" name="Google Shape;1049;p1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0" name="Google Shape;1050;p1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51" name="Google Shape;1051;p17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1052" name="Google Shape;1052;p1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3" name="Google Shape;1053;p1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54" name="Google Shape;1054;p17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1055" name="Google Shape;1055;p1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6" name="Google Shape;1056;p1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57" name="Google Shape;1057;p17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1058" name="Google Shape;1058;p1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9" name="Google Shape;1059;p1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60" name="Google Shape;1060;p17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1061" name="Google Shape;1061;p1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2" name="Google Shape;1062;p1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63" name="Google Shape;1063;p17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1064" name="Google Shape;1064;p1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5" name="Google Shape;1065;p17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066" name="Google Shape;1066;p17"/>
          <p:cNvCxnSpPr>
            <a:stCxn id="1061" idx="1"/>
            <a:endCxn id="1064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067" name="Google Shape;1067;p17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068" name="Google Shape;1068;p17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9" name="Google Shape;1069;p17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0" name="Google Shape;1070;p17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71" name="Google Shape;1071;p17"/>
          <p:cNvCxnSpPr>
            <a:stCxn id="1042" idx="0"/>
            <a:endCxn id="1042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72" name="Google Shape;1072;p17"/>
          <p:cNvCxnSpPr>
            <a:stCxn id="1042" idx="2"/>
            <a:endCxn id="1042" idx="0"/>
          </p:cNvCxnSpPr>
          <p:nvPr/>
        </p:nvCxnSpPr>
        <p:spPr>
          <a:xfrm>
            <a:off x="4214769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73" name="Google Shape;1073;p17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4" name="Google Shape;1074;p17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5" name="Google Shape;1075;p17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6" name="Google Shape;1076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14960" y="3296699"/>
            <a:ext cx="523550" cy="39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7" name="Google Shape;1077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874731" y="2959773"/>
            <a:ext cx="1159903" cy="1707101"/>
          </a:xfrm>
          <a:prstGeom prst="rect">
            <a:avLst/>
          </a:prstGeom>
          <a:noFill/>
          <a:ln>
            <a:noFill/>
          </a:ln>
        </p:spPr>
      </p:pic>
      <p:sp>
        <p:nvSpPr>
          <p:cNvPr id="1078" name="Google Shape;1078;p17"/>
          <p:cNvSpPr/>
          <p:nvPr/>
        </p:nvSpPr>
        <p:spPr>
          <a:xfrm>
            <a:off x="5966925" y="210200"/>
            <a:ext cx="3020400" cy="2024400"/>
          </a:xfrm>
          <a:prstGeom prst="wedgeRoundRectCallout">
            <a:avLst>
              <a:gd name="adj1" fmla="val -27012"/>
              <a:gd name="adj2" fmla="val 7516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Z. B. Logische Operationen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! mvn (mov not) 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&amp; and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| orr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256"/>
    </mc:Choice>
    <mc:Fallback>
      <p:transition spd="slow" advTm="24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3" name="Google Shape;1083;p18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1084" name="Google Shape;1084;p18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18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86" name="Google Shape;1086;p18"/>
          <p:cNvSpPr/>
          <p:nvPr/>
        </p:nvSpPr>
        <p:spPr>
          <a:xfrm>
            <a:off x="4570425" y="4112750"/>
            <a:ext cx="4000800" cy="822300"/>
          </a:xfrm>
          <a:prstGeom prst="wedgeRoundRectCallout">
            <a:avLst>
              <a:gd name="adj1" fmla="val -9304"/>
              <a:gd name="adj2" fmla="val -7903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Ergebnis := Operant1 × Operant2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>
                <a:solidFill>
                  <a:srgbClr val="0000FF"/>
                </a:solidFill>
              </a:rPr>
              <a:t>Die ALU verknüpft 2 Operanten</a:t>
            </a:r>
            <a:endParaRPr sz="1800">
              <a:solidFill>
                <a:srgbClr val="0000FF"/>
              </a:solidFill>
            </a:endParaRPr>
          </a:p>
        </p:txBody>
      </p:sp>
      <p:sp>
        <p:nvSpPr>
          <p:cNvPr id="1087" name="Google Shape;1087;p18"/>
          <p:cNvSpPr txBox="1"/>
          <p:nvPr/>
        </p:nvSpPr>
        <p:spPr>
          <a:xfrm>
            <a:off x="3877725" y="2234527"/>
            <a:ext cx="1368600" cy="5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8" name="Google Shape;1088;p18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89" name="Google Shape;1089;p18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1090" name="Google Shape;1090;p18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1" name="Google Shape;1091;p18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92" name="Google Shape;1092;p18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1093" name="Google Shape;1093;p18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4" name="Google Shape;1094;p18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95" name="Google Shape;1095;p18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1096" name="Google Shape;1096;p18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7" name="Google Shape;1097;p18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98" name="Google Shape;1098;p18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1099" name="Google Shape;1099;p18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0" name="Google Shape;1100;p18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01" name="Google Shape;1101;p18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1102" name="Google Shape;1102;p18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" name="Google Shape;1103;p18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04" name="Google Shape;1104;p18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1105" name="Google Shape;1105;p18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6" name="Google Shape;1106;p18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07" name="Google Shape;1107;p18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1108" name="Google Shape;1108;p18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9" name="Google Shape;1109;p18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110" name="Google Shape;1110;p18"/>
          <p:cNvCxnSpPr>
            <a:stCxn id="1105" idx="1"/>
            <a:endCxn id="1108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111" name="Google Shape;1111;p18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112" name="Google Shape;1112;p18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3" name="Google Shape;1113;p18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4" name="Google Shape;1114;p18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15" name="Google Shape;1115;p18"/>
          <p:cNvCxnSpPr>
            <a:stCxn id="1085" idx="0"/>
            <a:endCxn id="1085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16" name="Google Shape;1116;p18"/>
          <p:cNvCxnSpPr>
            <a:stCxn id="1085" idx="2"/>
            <a:endCxn id="1085" idx="0"/>
          </p:cNvCxnSpPr>
          <p:nvPr/>
        </p:nvCxnSpPr>
        <p:spPr>
          <a:xfrm>
            <a:off x="4214769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17" name="Google Shape;1117;p18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8" name="Google Shape;1118;p18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9" name="Google Shape;1119;p18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20" name="Google Shape;1120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14960" y="3296699"/>
            <a:ext cx="523550" cy="39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1" name="Google Shape;1121;p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90431" y="1863448"/>
            <a:ext cx="1159903" cy="1707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864"/>
    </mc:Choice>
    <mc:Fallback>
      <p:transition spd="slow" advTm="98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"/>
          <p:cNvSpPr txBox="1">
            <a:spLocks noGrp="1"/>
          </p:cNvSpPr>
          <p:nvPr>
            <p:ph type="subTitle" idx="1"/>
          </p:nvPr>
        </p:nvSpPr>
        <p:spPr>
          <a:xfrm>
            <a:off x="3118650" y="3066100"/>
            <a:ext cx="3080100" cy="9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/>
              <a:t>Das Rechenwerk</a:t>
            </a:r>
            <a:endParaRPr/>
          </a:p>
        </p:txBody>
      </p:sp>
      <p:sp>
        <p:nvSpPr>
          <p:cNvPr id="178" name="Google Shape;178;p3"/>
          <p:cNvSpPr/>
          <p:nvPr/>
        </p:nvSpPr>
        <p:spPr>
          <a:xfrm>
            <a:off x="493951" y="1000975"/>
            <a:ext cx="2624700" cy="864300"/>
          </a:xfrm>
          <a:prstGeom prst="wedgeRoundRectCallout">
            <a:avLst>
              <a:gd name="adj1" fmla="val 20419"/>
              <a:gd name="adj2" fmla="val 11377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Wie funktioniert eigentlich das Rechenwerk? 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9" name="Google Shape;179;p3"/>
          <p:cNvGrpSpPr/>
          <p:nvPr/>
        </p:nvGrpSpPr>
        <p:grpSpPr>
          <a:xfrm>
            <a:off x="3311953" y="414043"/>
            <a:ext cx="2516958" cy="2420090"/>
            <a:chOff x="4101785" y="889008"/>
            <a:chExt cx="2036703" cy="2058600"/>
          </a:xfrm>
        </p:grpSpPr>
        <p:sp>
          <p:nvSpPr>
            <p:cNvPr id="180" name="Google Shape;180;p3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81" name="Google Shape;181;p3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182" name="Google Shape;182;p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183" name="Google Shape;183;p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4" name="Google Shape;184;p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5" name="Google Shape;185;p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6" name="Google Shape;186;p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7" name="Google Shape;187;p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8" name="Google Shape;188;p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9" name="Google Shape;189;p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0" name="Google Shape;190;p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1" name="Google Shape;191;p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2" name="Google Shape;192;p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93" name="Google Shape;193;p3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194" name="Google Shape;194;p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195" name="Google Shape;195;p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6" name="Google Shape;196;p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7" name="Google Shape;197;p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8" name="Google Shape;198;p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9" name="Google Shape;199;p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0" name="Google Shape;200;p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1" name="Google Shape;201;p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2" name="Google Shape;202;p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3" name="Google Shape;203;p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4" name="Google Shape;204;p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05" name="Google Shape;205;p3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206" name="Google Shape;206;p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07" name="Google Shape;207;p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8" name="Google Shape;208;p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9" name="Google Shape;209;p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0" name="Google Shape;210;p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" name="Google Shape;211;p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" name="Google Shape;212;p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" name="Google Shape;213;p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" name="Google Shape;214;p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" name="Google Shape;215;p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" name="Google Shape;216;p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7" name="Google Shape;217;p3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218" name="Google Shape;218;p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19" name="Google Shape;219;p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" name="Google Shape;220;p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" name="Google Shape;221;p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2" name="Google Shape;222;p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3" name="Google Shape;223;p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4" name="Google Shape;224;p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5" name="Google Shape;225;p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6" name="Google Shape;226;p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7" name="Google Shape;227;p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8" name="Google Shape;228;p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9" name="Google Shape;229;p3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230" name="Google Shape;230;p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31" name="Google Shape;231;p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2" name="Google Shape;232;p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3" name="Google Shape;233;p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4" name="Google Shape;234;p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5" name="Google Shape;235;p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" name="Google Shape;236;p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" name="Google Shape;237;p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" name="Google Shape;238;p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" name="Google Shape;239;p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" name="Google Shape;240;p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1" name="Google Shape;241;p3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242" name="Google Shape;242;p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43" name="Google Shape;243;p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" name="Google Shape;244;p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" name="Google Shape;245;p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" name="Google Shape;246;p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7" name="Google Shape;247;p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8" name="Google Shape;248;p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9" name="Google Shape;249;p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0" name="Google Shape;250;p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" name="Google Shape;251;p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2" name="Google Shape;252;p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53" name="Google Shape;253;p3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254" name="Google Shape;254;p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55" name="Google Shape;255;p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6" name="Google Shape;256;p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7" name="Google Shape;257;p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8" name="Google Shape;258;p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9" name="Google Shape;259;p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0" name="Google Shape;260;p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" name="Google Shape;261;p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" name="Google Shape;262;p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" name="Google Shape;263;p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" name="Google Shape;264;p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5" name="Google Shape;265;p3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266" name="Google Shape;266;p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67" name="Google Shape;267;p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" name="Google Shape;268;p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" name="Google Shape;269;p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" name="Google Shape;270;p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1" name="Google Shape;271;p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2" name="Google Shape;272;p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3" name="Google Shape;273;p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4" name="Google Shape;274;p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5" name="Google Shape;275;p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" name="Google Shape;276;p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77" name="Google Shape;277;p3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278" name="Google Shape;278;p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79" name="Google Shape;279;p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" name="Google Shape;280;p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1" name="Google Shape;281;p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2" name="Google Shape;282;p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3" name="Google Shape;283;p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4" name="Google Shape;284;p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5" name="Google Shape;285;p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" name="Google Shape;286;p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" name="Google Shape;287;p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" name="Google Shape;288;p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289" name="Google Shape;289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88693" y="2834123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648"/>
    </mc:Choice>
    <mc:Fallback>
      <p:transition spd="slow" advTm="176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p19"/>
          <p:cNvSpPr/>
          <p:nvPr/>
        </p:nvSpPr>
        <p:spPr>
          <a:xfrm>
            <a:off x="9875" y="4073825"/>
            <a:ext cx="3257100" cy="1066200"/>
          </a:xfrm>
          <a:prstGeom prst="wedgeRoundRectCallout">
            <a:avLst>
              <a:gd name="adj1" fmla="val 58499"/>
              <a:gd name="adj2" fmla="val 96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Zusatzelektronik zur Steuerung der ALU und zum Auswerten des Ergebnisses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27" name="Google Shape;1127;p19"/>
          <p:cNvCxnSpPr>
            <a:stCxn id="1128" idx="2"/>
            <a:endCxn id="1129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30" name="Google Shape;1130;p19"/>
          <p:cNvCxnSpPr>
            <a:stCxn id="1131" idx="3"/>
            <a:endCxn id="1132" idx="0"/>
          </p:cNvCxnSpPr>
          <p:nvPr/>
        </p:nvCxnSpPr>
        <p:spPr>
          <a:xfrm>
            <a:off x="5316900" y="2664650"/>
            <a:ext cx="2163300" cy="11979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133" name="Google Shape;1133;p19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1134" name="Google Shape;1134;p19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5" name="Google Shape;1135;p19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31" name="Google Shape;1131;p19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6" name="Google Shape;1136;p19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37" name="Google Shape;1137;p19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1138" name="Google Shape;1138;p1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9" name="Google Shape;1139;p1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40" name="Google Shape;1140;p19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1141" name="Google Shape;1141;p1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" name="Google Shape;1142;p1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43" name="Google Shape;1143;p19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1144" name="Google Shape;1144;p1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5" name="Google Shape;1145;p1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46" name="Google Shape;1146;p19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1147" name="Google Shape;1147;p1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8" name="Google Shape;1148;p1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49" name="Google Shape;1149;p19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1150" name="Google Shape;1150;p1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1" name="Google Shape;1151;p1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2" name="Google Shape;1152;p19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1153" name="Google Shape;1153;p1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4" name="Google Shape;1154;p1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5" name="Google Shape;1155;p19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1156" name="Google Shape;1156;p1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7" name="Google Shape;1157;p19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158" name="Google Shape;1158;p19"/>
          <p:cNvCxnSpPr>
            <a:stCxn id="1153" idx="1"/>
            <a:endCxn id="1156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159" name="Google Shape;1159;p19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160" name="Google Shape;1160;p19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1" name="Google Shape;1161;p19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8" name="Google Shape;1128;p19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62" name="Google Shape;1162;p19"/>
          <p:cNvCxnSpPr>
            <a:stCxn id="1135" idx="0"/>
            <a:endCxn id="1135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63" name="Google Shape;1163;p19"/>
          <p:cNvCxnSpPr>
            <a:stCxn id="1135" idx="2"/>
            <a:endCxn id="1135" idx="0"/>
          </p:cNvCxnSpPr>
          <p:nvPr/>
        </p:nvCxnSpPr>
        <p:spPr>
          <a:xfrm>
            <a:off x="4214769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64" name="Google Shape;1164;p19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5" name="Google Shape;1165;p19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6" name="Google Shape;1166;p19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7" name="Google Shape;1167;p19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add 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8" name="Google Shape;1168;p19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9" name="Google Shape;1169;p19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0" name="Google Shape;1170;p19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1" name="Google Shape;1171;p19"/>
          <p:cNvSpPr/>
          <p:nvPr/>
        </p:nvSpPr>
        <p:spPr>
          <a:xfrm>
            <a:off x="8377901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2" name="Google Shape;1172;p19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3" name="Google Shape;1173;p19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4" name="Google Shape;1174;p19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5" name="Google Shape;1175;p19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76" name="Google Shape;1176;p19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1177" name="Google Shape;1177;p19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8" name="Google Shape;1178;p19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79" name="Google Shape;1179;p19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9" name="Google Shape;1129;p19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0" name="Google Shape;1180;p19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2" name="Google Shape;1132;p19"/>
          <p:cNvSpPr/>
          <p:nvPr/>
        </p:nvSpPr>
        <p:spPr>
          <a:xfrm>
            <a:off x="73515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1" name="Google Shape;1181;p19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2" name="Google Shape;1182;p19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3" name="Google Shape;1183;p19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4" name="Google Shape;1184;p19"/>
          <p:cNvCxnSpPr>
            <a:stCxn id="1178" idx="2"/>
            <a:endCxn id="1180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85" name="Google Shape;1185;p19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6" name="Google Shape;1186;p19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7" name="Google Shape;1187;p19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8" name="Google Shape;1188;p19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89" name="Google Shape;1189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1190" name="Google Shape;1190;p19"/>
          <p:cNvSpPr/>
          <p:nvPr/>
        </p:nvSpPr>
        <p:spPr>
          <a:xfrm rot="1067381">
            <a:off x="5283012" y="54186"/>
            <a:ext cx="3681220" cy="5054528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91" name="Google Shape;1191;p1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62492" y="3230273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58"/>
    </mc:Choice>
    <mc:Fallback>
      <p:transition spd="slow" advTm="400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6" name="Google Shape;1196;p20"/>
          <p:cNvCxnSpPr>
            <a:stCxn id="1197" idx="2"/>
            <a:endCxn id="1198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99" name="Google Shape;1199;p20"/>
          <p:cNvCxnSpPr>
            <a:stCxn id="1200" idx="3"/>
            <a:endCxn id="1201" idx="0"/>
          </p:cNvCxnSpPr>
          <p:nvPr/>
        </p:nvCxnSpPr>
        <p:spPr>
          <a:xfrm>
            <a:off x="5316900" y="2664650"/>
            <a:ext cx="2163300" cy="11979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202" name="Google Shape;1202;p20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1203" name="Google Shape;1203;p20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4" name="Google Shape;1204;p20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00" name="Google Shape;1200;p20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5" name="Google Shape;1205;p20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06" name="Google Shape;1206;p20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1207" name="Google Shape;1207;p20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8" name="Google Shape;1208;p20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09" name="Google Shape;1209;p20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1210" name="Google Shape;1210;p20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1" name="Google Shape;1211;p20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12" name="Google Shape;1212;p20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1213" name="Google Shape;1213;p20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4" name="Google Shape;1214;p20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15" name="Google Shape;1215;p20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1216" name="Google Shape;1216;p20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7" name="Google Shape;1217;p20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18" name="Google Shape;1218;p20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1219" name="Google Shape;1219;p20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0" name="Google Shape;1220;p20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21" name="Google Shape;1221;p20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1222" name="Google Shape;1222;p20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3" name="Google Shape;1223;p20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24" name="Google Shape;1224;p20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1225" name="Google Shape;1225;p20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6" name="Google Shape;1226;p20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227" name="Google Shape;1227;p20"/>
          <p:cNvCxnSpPr>
            <a:stCxn id="1222" idx="1"/>
            <a:endCxn id="1225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228" name="Google Shape;1228;p20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229" name="Google Shape;1229;p20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0" name="Google Shape;1230;p20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7" name="Google Shape;1197;p20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31" name="Google Shape;1231;p20"/>
          <p:cNvCxnSpPr>
            <a:stCxn id="1204" idx="0"/>
            <a:endCxn id="1204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32" name="Google Shape;1232;p20"/>
          <p:cNvCxnSpPr>
            <a:stCxn id="1204" idx="2"/>
            <a:endCxn id="1204" idx="0"/>
          </p:cNvCxnSpPr>
          <p:nvPr/>
        </p:nvCxnSpPr>
        <p:spPr>
          <a:xfrm>
            <a:off x="4214769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33" name="Google Shape;1233;p20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4" name="Google Shape;1234;p20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5" name="Google Shape;1235;p20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6" name="Google Shape;1236;p20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add 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7" name="Google Shape;1237;p20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8" name="Google Shape;1238;p20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9" name="Google Shape;1239;p20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0" name="Google Shape;1240;p20"/>
          <p:cNvSpPr/>
          <p:nvPr/>
        </p:nvSpPr>
        <p:spPr>
          <a:xfrm>
            <a:off x="8377901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1" name="Google Shape;1241;p20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2" name="Google Shape;1242;p20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3" name="Google Shape;1243;p20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4" name="Google Shape;1244;p20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45" name="Google Shape;1245;p20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1246" name="Google Shape;1246;p20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7" name="Google Shape;1247;p20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48" name="Google Shape;1248;p20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8" name="Google Shape;1198;p20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9" name="Google Shape;1249;p20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1" name="Google Shape;1201;p20"/>
          <p:cNvSpPr/>
          <p:nvPr/>
        </p:nvSpPr>
        <p:spPr>
          <a:xfrm>
            <a:off x="73515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0" name="Google Shape;1250;p20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1" name="Google Shape;1251;p20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2" name="Google Shape;1252;p20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53" name="Google Shape;1253;p20"/>
          <p:cNvCxnSpPr>
            <a:stCxn id="1247" idx="2"/>
            <a:endCxn id="1249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54" name="Google Shape;1254;p20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5" name="Google Shape;1255;p20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6" name="Google Shape;1256;p20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7" name="Google Shape;1257;p20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58" name="Google Shape;1258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9" name="Google Shape;1259;p2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793631" y="147451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0" name="Google Shape;1260;p20"/>
          <p:cNvSpPr/>
          <p:nvPr/>
        </p:nvSpPr>
        <p:spPr>
          <a:xfrm>
            <a:off x="4553825" y="3179225"/>
            <a:ext cx="2401800" cy="1066200"/>
          </a:xfrm>
          <a:prstGeom prst="wedgeRoundRectCallout">
            <a:avLst>
              <a:gd name="adj1" fmla="val 71845"/>
              <a:gd name="adj2" fmla="val -19383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Anweisung steht im Befehlsregister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249"/>
    </mc:Choice>
    <mc:Fallback>
      <p:transition spd="slow" advTm="102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Google Shape;1265;p21"/>
          <p:cNvSpPr txBox="1"/>
          <p:nvPr/>
        </p:nvSpPr>
        <p:spPr>
          <a:xfrm>
            <a:off x="4979325" y="4064374"/>
            <a:ext cx="1436700" cy="7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66" name="Google Shape;1266;p21"/>
          <p:cNvCxnSpPr>
            <a:stCxn id="1267" idx="2"/>
            <a:endCxn id="1268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69" name="Google Shape;1269;p21"/>
          <p:cNvCxnSpPr>
            <a:stCxn id="1270" idx="3"/>
            <a:endCxn id="1271" idx="0"/>
          </p:cNvCxnSpPr>
          <p:nvPr/>
        </p:nvCxnSpPr>
        <p:spPr>
          <a:xfrm>
            <a:off x="5316900" y="2664650"/>
            <a:ext cx="2163300" cy="11979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272" name="Google Shape;1272;p21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1273" name="Google Shape;1273;p21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4" name="Google Shape;1274;p21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70" name="Google Shape;1270;p21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5" name="Google Shape;1275;p21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76" name="Google Shape;1276;p21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1277" name="Google Shape;1277;p2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8" name="Google Shape;1278;p2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9" name="Google Shape;1279;p21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1280" name="Google Shape;1280;p2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1" name="Google Shape;1281;p2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82" name="Google Shape;1282;p21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1283" name="Google Shape;1283;p2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4" name="Google Shape;1284;p2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85" name="Google Shape;1285;p21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1286" name="Google Shape;1286;p2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7" name="Google Shape;1287;p2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88" name="Google Shape;1288;p21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1289" name="Google Shape;1289;p2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0" name="Google Shape;1290;p2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91" name="Google Shape;1291;p21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1292" name="Google Shape;1292;p2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3" name="Google Shape;1293;p2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94" name="Google Shape;1294;p21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1295" name="Google Shape;1295;p2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6" name="Google Shape;1296;p21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297" name="Google Shape;1297;p21"/>
          <p:cNvCxnSpPr>
            <a:stCxn id="1292" idx="1"/>
            <a:endCxn id="1295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298" name="Google Shape;1298;p21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299" name="Google Shape;1299;p21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0" name="Google Shape;1300;p21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7" name="Google Shape;1267;p21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01" name="Google Shape;1301;p21"/>
          <p:cNvCxnSpPr>
            <a:stCxn id="1274" idx="0"/>
            <a:endCxn id="1274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02" name="Google Shape;1302;p21"/>
          <p:cNvCxnSpPr>
            <a:stCxn id="1274" idx="2"/>
            <a:endCxn id="1274" idx="0"/>
          </p:cNvCxnSpPr>
          <p:nvPr/>
        </p:nvCxnSpPr>
        <p:spPr>
          <a:xfrm>
            <a:off x="4214769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03" name="Google Shape;1303;p21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4" name="Google Shape;1304;p21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5" name="Google Shape;1305;p21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6" name="Google Shape;1306;p21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add 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7" name="Google Shape;1307;p21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S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8" name="Google Shape;1308;p21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9" name="Google Shape;1309;p21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0" name="Google Shape;1310;p21"/>
          <p:cNvSpPr/>
          <p:nvPr/>
        </p:nvSpPr>
        <p:spPr>
          <a:xfrm>
            <a:off x="8377901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1" name="Google Shape;1311;p21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2" name="Google Shape;1312;p21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3" name="Google Shape;1313;p21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4" name="Google Shape;1314;p21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5" name="Google Shape;1315;p21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1316" name="Google Shape;1316;p21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7" name="Google Shape;1317;p21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18" name="Google Shape;1318;p21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8" name="Google Shape;1268;p21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9" name="Google Shape;1319;p21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1" name="Google Shape;1271;p21"/>
          <p:cNvSpPr/>
          <p:nvPr/>
        </p:nvSpPr>
        <p:spPr>
          <a:xfrm>
            <a:off x="73515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0" name="Google Shape;1320;p21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1" name="Google Shape;1321;p21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2" name="Google Shape;1322;p21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23" name="Google Shape;1323;p21"/>
          <p:cNvCxnSpPr>
            <a:stCxn id="1317" idx="2"/>
            <a:endCxn id="1319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24" name="Google Shape;1324;p21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5" name="Google Shape;1325;p21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6" name="Google Shape;1326;p21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27" name="Google Shape;1327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8" name="Google Shape;1328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569956" y="1809585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9" name="Google Shape;1329;p21"/>
          <p:cNvSpPr/>
          <p:nvPr/>
        </p:nvSpPr>
        <p:spPr>
          <a:xfrm>
            <a:off x="722100" y="1126700"/>
            <a:ext cx="5524500" cy="2590500"/>
          </a:xfrm>
          <a:prstGeom prst="wedgeRoundRectCallout">
            <a:avLst>
              <a:gd name="adj1" fmla="val 70882"/>
              <a:gd name="adj2" fmla="val -541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Optional kann mi</a:t>
            </a:r>
            <a:r>
              <a:rPr lang="de-DE" sz="1800">
                <a:solidFill>
                  <a:srgbClr val="0000FF"/>
                </a:solidFill>
              </a:rPr>
              <a:t>t dem Zusatz </a:t>
            </a:r>
            <a:r>
              <a:rPr lang="de-DE" sz="1800">
                <a:solidFill>
                  <a:srgbClr val="FF0000"/>
                </a:solidFill>
              </a:rPr>
              <a:t>s</a:t>
            </a:r>
            <a:r>
              <a:rPr lang="de-DE" sz="1800">
                <a:solidFill>
                  <a:srgbClr val="0000FF"/>
                </a:solidFill>
              </a:rPr>
              <a:t> </a:t>
            </a: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geprüft werden, ob das Ergebnis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800"/>
              <a:buFont typeface="Arial"/>
              <a:buChar char="-"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negativ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800"/>
              <a:buFont typeface="Arial"/>
              <a:buChar char="-"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Null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800"/>
              <a:buFont typeface="Arial"/>
              <a:buChar char="-"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Carry Überlauf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ist. 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Ergebnis wird in den entsprechenden Bit des Programm Status Registers PSR gespeichert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576"/>
    </mc:Choice>
    <mc:Fallback>
      <p:transition spd="slow" advTm="385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34" name="Google Shape;1334;p22"/>
          <p:cNvCxnSpPr>
            <a:stCxn id="1335" idx="2"/>
            <a:endCxn id="1336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37" name="Google Shape;1337;p22"/>
          <p:cNvCxnSpPr>
            <a:stCxn id="1338" idx="3"/>
            <a:endCxn id="1339" idx="0"/>
          </p:cNvCxnSpPr>
          <p:nvPr/>
        </p:nvCxnSpPr>
        <p:spPr>
          <a:xfrm>
            <a:off x="5316900" y="2664650"/>
            <a:ext cx="2163300" cy="11979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40" name="Google Shape;1340;p22"/>
          <p:cNvSpPr/>
          <p:nvPr/>
        </p:nvSpPr>
        <p:spPr>
          <a:xfrm>
            <a:off x="393000" y="3852925"/>
            <a:ext cx="1847700" cy="1066200"/>
          </a:xfrm>
          <a:prstGeom prst="wedgeRoundRectCallout">
            <a:avLst>
              <a:gd name="adj1" fmla="val 86958"/>
              <a:gd name="adj2" fmla="val -1126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add schaltet die ALU auf addieren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41" name="Google Shape;1341;p22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1342" name="Google Shape;1342;p22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3" name="Google Shape;1343;p22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38" name="Google Shape;1338;p22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4" name="Google Shape;1344;p22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45" name="Google Shape;1345;p22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1346" name="Google Shape;1346;p22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230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7" name="Google Shape;1347;p22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8" name="Google Shape;1348;p22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1349" name="Google Shape;1349;p22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150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0" name="Google Shape;1350;p22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1" name="Google Shape;1351;p22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1352" name="Google Shape;1352;p22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3" name="Google Shape;1353;p22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4" name="Google Shape;1354;p22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1355" name="Google Shape;1355;p22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6" name="Google Shape;1356;p22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7" name="Google Shape;1357;p22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1358" name="Google Shape;1358;p22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9" name="Google Shape;1359;p22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60" name="Google Shape;1360;p22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1361" name="Google Shape;1361;p22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2" name="Google Shape;1362;p22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63" name="Google Shape;1363;p22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1364" name="Google Shape;1364;p22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5" name="Google Shape;1365;p22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366" name="Google Shape;1366;p22"/>
          <p:cNvCxnSpPr>
            <a:stCxn id="1361" idx="1"/>
            <a:endCxn id="1364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367" name="Google Shape;1367;p22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368" name="Google Shape;1368;p22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9" name="Google Shape;1369;p22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5" name="Google Shape;1335;p22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70" name="Google Shape;1370;p22"/>
          <p:cNvCxnSpPr>
            <a:stCxn id="1343" idx="0"/>
            <a:endCxn id="1343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71" name="Google Shape;1371;p22"/>
          <p:cNvCxnSpPr>
            <a:stCxn id="1343" idx="2"/>
            <a:endCxn id="1343" idx="0"/>
          </p:cNvCxnSpPr>
          <p:nvPr/>
        </p:nvCxnSpPr>
        <p:spPr>
          <a:xfrm>
            <a:off x="4214769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72" name="Google Shape;1372;p22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3" name="Google Shape;1373;p22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4" name="Google Shape;1374;p22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5" name="Google Shape;1375;p22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add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6" name="Google Shape;1376;p22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7" name="Google Shape;1377;p22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8" name="Google Shape;1378;p22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9" name="Google Shape;1379;p22"/>
          <p:cNvSpPr/>
          <p:nvPr/>
        </p:nvSpPr>
        <p:spPr>
          <a:xfrm>
            <a:off x="8377901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0" name="Google Shape;1380;p22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1" name="Google Shape;1381;p22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2" name="Google Shape;1382;p22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3" name="Google Shape;1383;p22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84" name="Google Shape;1384;p22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1385" name="Google Shape;1385;p22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6" name="Google Shape;1386;p22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87" name="Google Shape;1387;p22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6" name="Google Shape;1336;p22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8" name="Google Shape;1388;p22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9" name="Google Shape;1339;p22"/>
          <p:cNvSpPr/>
          <p:nvPr/>
        </p:nvSpPr>
        <p:spPr>
          <a:xfrm>
            <a:off x="73515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9" name="Google Shape;1389;p22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0" name="Google Shape;1390;p22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1" name="Google Shape;1391;p22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92" name="Google Shape;1392;p22"/>
          <p:cNvCxnSpPr>
            <a:stCxn id="1386" idx="2"/>
            <a:endCxn id="1388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93" name="Google Shape;1393;p22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4" name="Google Shape;1394;p22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5" name="Google Shape;1395;p22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6" name="Google Shape;1396;p22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97" name="Google Shape;1397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1398" name="Google Shape;1398;p22"/>
          <p:cNvSpPr txBox="1"/>
          <p:nvPr/>
        </p:nvSpPr>
        <p:spPr>
          <a:xfrm>
            <a:off x="5874725" y="2167500"/>
            <a:ext cx="1208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Addiere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9" name="Google Shape;1399;p22"/>
          <p:cNvSpPr/>
          <p:nvPr/>
        </p:nvSpPr>
        <p:spPr>
          <a:xfrm>
            <a:off x="3435675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0" name="Google Shape;1400;p22"/>
          <p:cNvSpPr/>
          <p:nvPr/>
        </p:nvSpPr>
        <p:spPr>
          <a:xfrm>
            <a:off x="5101650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01" name="Google Shape;1401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30806" y="3505835"/>
            <a:ext cx="1159904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646"/>
    </mc:Choice>
    <mc:Fallback>
      <p:transition spd="slow" advTm="256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06" name="Google Shape;1406;p23"/>
          <p:cNvCxnSpPr>
            <a:stCxn id="1407" idx="2"/>
            <a:endCxn id="1408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409" name="Google Shape;1409;p23"/>
          <p:cNvCxnSpPr>
            <a:stCxn id="1410" idx="3"/>
            <a:endCxn id="1411" idx="0"/>
          </p:cNvCxnSpPr>
          <p:nvPr/>
        </p:nvCxnSpPr>
        <p:spPr>
          <a:xfrm>
            <a:off x="5316900" y="2664650"/>
            <a:ext cx="2163300" cy="11979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12" name="Google Shape;1412;p23"/>
          <p:cNvSpPr/>
          <p:nvPr/>
        </p:nvSpPr>
        <p:spPr>
          <a:xfrm>
            <a:off x="393000" y="3852925"/>
            <a:ext cx="1847700" cy="1066200"/>
          </a:xfrm>
          <a:prstGeom prst="wedgeRoundRectCallout">
            <a:avLst>
              <a:gd name="adj1" fmla="val 86958"/>
              <a:gd name="adj2" fmla="val -1126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150+230=380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13" name="Google Shape;1413;p23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1414" name="Google Shape;1414;p23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5" name="Google Shape;1415;p23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10" name="Google Shape;1410;p23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6" name="Google Shape;1416;p23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17" name="Google Shape;1417;p23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1418" name="Google Shape;1418;p23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230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9" name="Google Shape;1419;p23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20" name="Google Shape;1420;p23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1421" name="Google Shape;1421;p23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150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2" name="Google Shape;1422;p23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23" name="Google Shape;1423;p23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1424" name="Google Shape;1424;p23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5" name="Google Shape;1425;p23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26" name="Google Shape;1426;p23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1427" name="Google Shape;1427;p23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8" name="Google Shape;1428;p23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29" name="Google Shape;1429;p23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1430" name="Google Shape;1430;p23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1" name="Google Shape;1431;p23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32" name="Google Shape;1432;p23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1433" name="Google Shape;1433;p23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4" name="Google Shape;1434;p23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35" name="Google Shape;1435;p23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1436" name="Google Shape;1436;p23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7" name="Google Shape;1437;p23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438" name="Google Shape;1438;p23"/>
          <p:cNvCxnSpPr>
            <a:stCxn id="1433" idx="1"/>
            <a:endCxn id="1436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439" name="Google Shape;1439;p23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440" name="Google Shape;1440;p23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1" name="Google Shape;1441;p23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7" name="Google Shape;1407;p23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42" name="Google Shape;1442;p23"/>
          <p:cNvCxnSpPr>
            <a:stCxn id="1415" idx="0"/>
            <a:endCxn id="1415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443" name="Google Shape;1443;p23"/>
          <p:cNvCxnSpPr>
            <a:stCxn id="1415" idx="2"/>
            <a:endCxn id="1415" idx="0"/>
          </p:cNvCxnSpPr>
          <p:nvPr/>
        </p:nvCxnSpPr>
        <p:spPr>
          <a:xfrm>
            <a:off x="4214769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44" name="Google Shape;1444;p23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5" name="Google Shape;1445;p23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6" name="Google Shape;1446;p23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7" name="Google Shape;1447;p23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add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8" name="Google Shape;1448;p23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9" name="Google Shape;1449;p23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0" name="Google Shape;1450;p23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1" name="Google Shape;1451;p23"/>
          <p:cNvSpPr/>
          <p:nvPr/>
        </p:nvSpPr>
        <p:spPr>
          <a:xfrm>
            <a:off x="8377901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2" name="Google Shape;1452;p23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3" name="Google Shape;1453;p23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4" name="Google Shape;1454;p23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5" name="Google Shape;1455;p23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56" name="Google Shape;1456;p23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1457" name="Google Shape;1457;p23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8" name="Google Shape;1458;p23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59" name="Google Shape;1459;p23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8" name="Google Shape;1408;p23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0" name="Google Shape;1460;p23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1" name="Google Shape;1411;p23"/>
          <p:cNvSpPr/>
          <p:nvPr/>
        </p:nvSpPr>
        <p:spPr>
          <a:xfrm>
            <a:off x="73515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1" name="Google Shape;1461;p23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2" name="Google Shape;1462;p23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3" name="Google Shape;1463;p23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64" name="Google Shape;1464;p23"/>
          <p:cNvCxnSpPr>
            <a:stCxn id="1458" idx="2"/>
            <a:endCxn id="1460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65" name="Google Shape;1465;p23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6" name="Google Shape;1466;p23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7" name="Google Shape;1467;p23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8" name="Google Shape;1468;p23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9" name="Google Shape;1469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1470" name="Google Shape;1470;p23"/>
          <p:cNvSpPr txBox="1"/>
          <p:nvPr/>
        </p:nvSpPr>
        <p:spPr>
          <a:xfrm>
            <a:off x="5874725" y="2167500"/>
            <a:ext cx="1208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Addiere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1" name="Google Shape;1471;p23"/>
          <p:cNvSpPr/>
          <p:nvPr/>
        </p:nvSpPr>
        <p:spPr>
          <a:xfrm>
            <a:off x="3435675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2" name="Google Shape;1472;p23"/>
          <p:cNvSpPr/>
          <p:nvPr/>
        </p:nvSpPr>
        <p:spPr>
          <a:xfrm>
            <a:off x="5101650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230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3" name="Google Shape;1473;p23"/>
          <p:cNvSpPr/>
          <p:nvPr/>
        </p:nvSpPr>
        <p:spPr>
          <a:xfrm>
            <a:off x="4294775" y="2883636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380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74" name="Google Shape;1474;p2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30806" y="3505835"/>
            <a:ext cx="1159904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639"/>
    </mc:Choice>
    <mc:Fallback>
      <p:transition spd="slow" advTm="106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79" name="Google Shape;1479;g6eaa321cf0_0_309"/>
          <p:cNvCxnSpPr>
            <a:stCxn id="1480" idx="2"/>
            <a:endCxn id="1481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482" name="Google Shape;1482;g6eaa321cf0_0_309"/>
          <p:cNvCxnSpPr>
            <a:stCxn id="1483" idx="3"/>
            <a:endCxn id="1484" idx="0"/>
          </p:cNvCxnSpPr>
          <p:nvPr/>
        </p:nvCxnSpPr>
        <p:spPr>
          <a:xfrm>
            <a:off x="5316900" y="2664650"/>
            <a:ext cx="2163300" cy="11979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85" name="Google Shape;1485;g6eaa321cf0_0_309"/>
          <p:cNvSpPr/>
          <p:nvPr/>
        </p:nvSpPr>
        <p:spPr>
          <a:xfrm>
            <a:off x="393000" y="3852925"/>
            <a:ext cx="1847700" cy="1066200"/>
          </a:xfrm>
          <a:prstGeom prst="wedgeRoundRectCallout">
            <a:avLst>
              <a:gd name="adj1" fmla="val 86958"/>
              <a:gd name="adj2" fmla="val -1126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150+230=380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>
                <a:solidFill>
                  <a:srgbClr val="0000FF"/>
                </a:solidFill>
              </a:rPr>
              <a:t>in R2 gespeichert</a:t>
            </a:r>
            <a:endParaRPr sz="1800">
              <a:solidFill>
                <a:srgbClr val="0000FF"/>
              </a:solidFill>
            </a:endParaRPr>
          </a:p>
        </p:txBody>
      </p:sp>
      <p:grpSp>
        <p:nvGrpSpPr>
          <p:cNvPr id="1486" name="Google Shape;1486;g6eaa321cf0_0_309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1487" name="Google Shape;1487;g6eaa321cf0_0_309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g6eaa321cf0_0_309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83" name="Google Shape;1483;g6eaa321cf0_0_309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9" name="Google Shape;1489;g6eaa321cf0_0_309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90" name="Google Shape;1490;g6eaa321cf0_0_309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1491" name="Google Shape;1491;g6eaa321cf0_0_30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230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2" name="Google Shape;1492;g6eaa321cf0_0_30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93" name="Google Shape;1493;g6eaa321cf0_0_309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1494" name="Google Shape;1494;g6eaa321cf0_0_30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150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5" name="Google Shape;1495;g6eaa321cf0_0_30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96" name="Google Shape;1496;g6eaa321cf0_0_309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1497" name="Google Shape;1497;g6eaa321cf0_0_30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>
                  <a:solidFill>
                    <a:srgbClr val="FF0000"/>
                  </a:solidFill>
                </a:rPr>
                <a:t>380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8" name="Google Shape;1498;g6eaa321cf0_0_30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99" name="Google Shape;1499;g6eaa321cf0_0_309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1500" name="Google Shape;1500;g6eaa321cf0_0_30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1" name="Google Shape;1501;g6eaa321cf0_0_30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02" name="Google Shape;1502;g6eaa321cf0_0_309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1503" name="Google Shape;1503;g6eaa321cf0_0_30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4" name="Google Shape;1504;g6eaa321cf0_0_30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05" name="Google Shape;1505;g6eaa321cf0_0_309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1506" name="Google Shape;1506;g6eaa321cf0_0_30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7" name="Google Shape;1507;g6eaa321cf0_0_30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08" name="Google Shape;1508;g6eaa321cf0_0_309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1509" name="Google Shape;1509;g6eaa321cf0_0_30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0" name="Google Shape;1510;g6eaa321cf0_0_309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511" name="Google Shape;1511;g6eaa321cf0_0_309"/>
          <p:cNvCxnSpPr>
            <a:stCxn id="1506" idx="1"/>
            <a:endCxn id="1509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512" name="Google Shape;1512;g6eaa321cf0_0_309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513" name="Google Shape;1513;g6eaa321cf0_0_309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4" name="Google Shape;1514;g6eaa321cf0_0_309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0" name="Google Shape;1480;g6eaa321cf0_0_309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15" name="Google Shape;1515;g6eaa321cf0_0_309"/>
          <p:cNvCxnSpPr>
            <a:stCxn id="1488" idx="0"/>
            <a:endCxn id="1488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16" name="Google Shape;1516;g6eaa321cf0_0_309"/>
          <p:cNvCxnSpPr>
            <a:stCxn id="1488" idx="2"/>
            <a:endCxn id="1488" idx="0"/>
          </p:cNvCxnSpPr>
          <p:nvPr/>
        </p:nvCxnSpPr>
        <p:spPr>
          <a:xfrm>
            <a:off x="4214770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17" name="Google Shape;1517;g6eaa321cf0_0_309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8" name="Google Shape;1518;g6eaa321cf0_0_309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9" name="Google Shape;1519;g6eaa321cf0_0_309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0" name="Google Shape;1520;g6eaa321cf0_0_309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add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1" name="Google Shape;1521;g6eaa321cf0_0_309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2" name="Google Shape;1522;g6eaa321cf0_0_309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3" name="Google Shape;1523;g6eaa321cf0_0_309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4" name="Google Shape;1524;g6eaa321cf0_0_309"/>
          <p:cNvSpPr/>
          <p:nvPr/>
        </p:nvSpPr>
        <p:spPr>
          <a:xfrm>
            <a:off x="8377901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5" name="Google Shape;1525;g6eaa321cf0_0_309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6" name="Google Shape;1526;g6eaa321cf0_0_309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7" name="Google Shape;1527;g6eaa321cf0_0_309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8" name="Google Shape;1528;g6eaa321cf0_0_309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29" name="Google Shape;1529;g6eaa321cf0_0_309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1530" name="Google Shape;1530;g6eaa321cf0_0_309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1" name="Google Shape;1531;g6eaa321cf0_0_309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32" name="Google Shape;1532;g6eaa321cf0_0_309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1" name="Google Shape;1481;g6eaa321cf0_0_309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3" name="Google Shape;1533;g6eaa321cf0_0_309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4" name="Google Shape;1484;g6eaa321cf0_0_309"/>
          <p:cNvSpPr/>
          <p:nvPr/>
        </p:nvSpPr>
        <p:spPr>
          <a:xfrm>
            <a:off x="73515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4" name="Google Shape;1534;g6eaa321cf0_0_309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5" name="Google Shape;1535;g6eaa321cf0_0_309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6" name="Google Shape;1536;g6eaa321cf0_0_309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37" name="Google Shape;1537;g6eaa321cf0_0_309"/>
          <p:cNvCxnSpPr>
            <a:stCxn id="1531" idx="2"/>
            <a:endCxn id="1533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38" name="Google Shape;1538;g6eaa321cf0_0_309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9" name="Google Shape;1539;g6eaa321cf0_0_309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0" name="Google Shape;1540;g6eaa321cf0_0_309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1" name="Google Shape;1541;g6eaa321cf0_0_309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42" name="Google Shape;1542;g6eaa321cf0_0_30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1543" name="Google Shape;1543;g6eaa321cf0_0_309"/>
          <p:cNvSpPr txBox="1"/>
          <p:nvPr/>
        </p:nvSpPr>
        <p:spPr>
          <a:xfrm>
            <a:off x="5874725" y="2167500"/>
            <a:ext cx="1208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Addiere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4" name="Google Shape;1544;g6eaa321cf0_0_309"/>
          <p:cNvSpPr/>
          <p:nvPr/>
        </p:nvSpPr>
        <p:spPr>
          <a:xfrm>
            <a:off x="3435675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5" name="Google Shape;1545;g6eaa321cf0_0_309"/>
          <p:cNvSpPr/>
          <p:nvPr/>
        </p:nvSpPr>
        <p:spPr>
          <a:xfrm>
            <a:off x="5101650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230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6" name="Google Shape;1546;g6eaa321cf0_0_309"/>
          <p:cNvSpPr/>
          <p:nvPr/>
        </p:nvSpPr>
        <p:spPr>
          <a:xfrm>
            <a:off x="4294775" y="2883636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380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47" name="Google Shape;1547;g6eaa321cf0_0_30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30806" y="3505835"/>
            <a:ext cx="1159904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26"/>
    </mc:Choice>
    <mc:Fallback>
      <p:transition spd="slow" advTm="51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52" name="Google Shape;1552;p24"/>
          <p:cNvCxnSpPr>
            <a:stCxn id="1553" idx="2"/>
            <a:endCxn id="1554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55" name="Google Shape;1555;p24"/>
          <p:cNvCxnSpPr>
            <a:stCxn id="1556" idx="3"/>
            <a:endCxn id="1557" idx="0"/>
          </p:cNvCxnSpPr>
          <p:nvPr/>
        </p:nvCxnSpPr>
        <p:spPr>
          <a:xfrm>
            <a:off x="5316900" y="2664650"/>
            <a:ext cx="2163300" cy="1197900"/>
          </a:xfrm>
          <a:prstGeom prst="bentConnector2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558" name="Google Shape;1558;p24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1559" name="Google Shape;1559;p24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0" name="Google Shape;1560;p24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56" name="Google Shape;1556;p24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1" name="Google Shape;1561;p24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62" name="Google Shape;1562;p24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1563" name="Google Shape;1563;p24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230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4" name="Google Shape;1564;p24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65" name="Google Shape;1565;p24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1566" name="Google Shape;1566;p24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150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7" name="Google Shape;1567;p24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68" name="Google Shape;1568;p24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1569" name="Google Shape;1569;p24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>
                  <a:solidFill>
                    <a:srgbClr val="FF0000"/>
                  </a:solidFill>
                </a:rPr>
                <a:t>380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0" name="Google Shape;1570;p24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71" name="Google Shape;1571;p24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1572" name="Google Shape;1572;p24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3" name="Google Shape;1573;p24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74" name="Google Shape;1574;p24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1575" name="Google Shape;1575;p24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6" name="Google Shape;1576;p24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77" name="Google Shape;1577;p24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1578" name="Google Shape;1578;p24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9" name="Google Shape;1579;p24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80" name="Google Shape;1580;p24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1581" name="Google Shape;1581;p24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2" name="Google Shape;1582;p24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583" name="Google Shape;1583;p24"/>
          <p:cNvCxnSpPr>
            <a:stCxn id="1578" idx="1"/>
            <a:endCxn id="1581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584" name="Google Shape;1584;p24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585" name="Google Shape;1585;p24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accent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6" name="Google Shape;1586;p24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accent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3" name="Google Shape;1553;p24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accent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87" name="Google Shape;1587;p24"/>
          <p:cNvCxnSpPr>
            <a:stCxn id="1560" idx="0"/>
            <a:endCxn id="1560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88" name="Google Shape;1588;p24"/>
          <p:cNvCxnSpPr>
            <a:stCxn id="1560" idx="2"/>
            <a:endCxn id="1560" idx="0"/>
          </p:cNvCxnSpPr>
          <p:nvPr/>
        </p:nvCxnSpPr>
        <p:spPr>
          <a:xfrm>
            <a:off x="4214769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89" name="Google Shape;1589;p24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0" name="Google Shape;1590;p24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1" name="Google Shape;1591;p24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2" name="Google Shape;1592;p24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add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3" name="Google Shape;1593;p24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s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4" name="Google Shape;1594;p24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5" name="Google Shape;1595;p24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6" name="Google Shape;1596;p24"/>
          <p:cNvSpPr/>
          <p:nvPr/>
        </p:nvSpPr>
        <p:spPr>
          <a:xfrm>
            <a:off x="8377901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7" name="Google Shape;1597;p24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8" name="Google Shape;1598;p24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9" name="Google Shape;1599;p24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0" name="Google Shape;1600;p24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01" name="Google Shape;1601;p24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1602" name="Google Shape;1602;p24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3" name="Google Shape;1603;p24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04" name="Google Shape;1604;p24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4" name="Google Shape;1554;p24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5" name="Google Shape;1605;p24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7" name="Google Shape;1557;p24"/>
          <p:cNvSpPr/>
          <p:nvPr/>
        </p:nvSpPr>
        <p:spPr>
          <a:xfrm>
            <a:off x="73515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6" name="Google Shape;1606;p24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7" name="Google Shape;1607;p24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8" name="Google Shape;1608;p24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09" name="Google Shape;1609;p24"/>
          <p:cNvCxnSpPr>
            <a:stCxn id="1603" idx="2"/>
            <a:endCxn id="1605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10" name="Google Shape;1610;p24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1" name="Google Shape;1611;p24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2" name="Google Shape;1612;p24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3" name="Google Shape;1613;p24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14" name="Google Shape;1614;p2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1615" name="Google Shape;1615;p24"/>
          <p:cNvSpPr txBox="1"/>
          <p:nvPr/>
        </p:nvSpPr>
        <p:spPr>
          <a:xfrm>
            <a:off x="5874725" y="2167500"/>
            <a:ext cx="1208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Addiere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6" name="Google Shape;1616;p24"/>
          <p:cNvSpPr/>
          <p:nvPr/>
        </p:nvSpPr>
        <p:spPr>
          <a:xfrm>
            <a:off x="3435675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7" name="Google Shape;1617;p24"/>
          <p:cNvSpPr/>
          <p:nvPr/>
        </p:nvSpPr>
        <p:spPr>
          <a:xfrm>
            <a:off x="5101650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230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8" name="Google Shape;1618;p24"/>
          <p:cNvSpPr/>
          <p:nvPr/>
        </p:nvSpPr>
        <p:spPr>
          <a:xfrm>
            <a:off x="4294763" y="289356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380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9" name="Google Shape;1619;p24"/>
          <p:cNvSpPr/>
          <p:nvPr/>
        </p:nvSpPr>
        <p:spPr>
          <a:xfrm>
            <a:off x="393000" y="2474300"/>
            <a:ext cx="1847700" cy="2497500"/>
          </a:xfrm>
          <a:prstGeom prst="wedgeRoundRectCallout">
            <a:avLst>
              <a:gd name="adj1" fmla="val 98118"/>
              <a:gd name="adj2" fmla="val 12490"/>
              <a:gd name="adj3" fmla="val 0"/>
            </a:avLst>
          </a:prstGeom>
          <a:solidFill>
            <a:srgbClr val="FFE599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>
                <a:solidFill>
                  <a:srgbClr val="0000FF"/>
                </a:solidFill>
              </a:rPr>
              <a:t>Mit </a:t>
            </a:r>
            <a:r>
              <a:rPr lang="de-DE" sz="1800">
                <a:solidFill>
                  <a:srgbClr val="FF0000"/>
                </a:solidFill>
              </a:rPr>
              <a:t>s</a:t>
            </a:r>
            <a:r>
              <a:rPr lang="de-DE" sz="1800">
                <a:solidFill>
                  <a:srgbClr val="0000FF"/>
                </a:solidFill>
              </a:rPr>
              <a:t> (add</a:t>
            </a:r>
            <a:r>
              <a:rPr lang="de-DE" sz="1800">
                <a:solidFill>
                  <a:srgbClr val="FF0000"/>
                </a:solidFill>
              </a:rPr>
              <a:t>s</a:t>
            </a:r>
            <a:r>
              <a:rPr lang="de-DE" sz="1800">
                <a:solidFill>
                  <a:srgbClr val="0000FF"/>
                </a:solidFill>
              </a:rPr>
              <a:t>) werden die Bits N, Z und C im Program Status Register (PSR) eingestellt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20" name="Google Shape;1620;p2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30806" y="3505835"/>
            <a:ext cx="1159904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646"/>
    </mc:Choice>
    <mc:Fallback>
      <p:transition spd="slow" advTm="316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25" name="Google Shape;1625;p25"/>
          <p:cNvCxnSpPr>
            <a:stCxn id="1626" idx="2"/>
            <a:endCxn id="1627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28" name="Google Shape;1628;p25"/>
          <p:cNvCxnSpPr>
            <a:stCxn id="1629" idx="3"/>
            <a:endCxn id="1630" idx="0"/>
          </p:cNvCxnSpPr>
          <p:nvPr/>
        </p:nvCxnSpPr>
        <p:spPr>
          <a:xfrm>
            <a:off x="5316900" y="2664650"/>
            <a:ext cx="2163300" cy="1197900"/>
          </a:xfrm>
          <a:prstGeom prst="bentConnector2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631" name="Google Shape;1631;p25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1632" name="Google Shape;1632;p25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3" name="Google Shape;1633;p25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29" name="Google Shape;1629;p25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4" name="Google Shape;1634;p25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35" name="Google Shape;1635;p25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1636" name="Google Shape;1636;p2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230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7" name="Google Shape;1637;p2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38" name="Google Shape;1638;p25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1639" name="Google Shape;1639;p2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150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0" name="Google Shape;1640;p2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41" name="Google Shape;1641;p25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1642" name="Google Shape;1642;p2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>
                  <a:solidFill>
                    <a:srgbClr val="FF0000"/>
                  </a:solidFill>
                </a:rPr>
                <a:t>380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3" name="Google Shape;1643;p2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44" name="Google Shape;1644;p25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1645" name="Google Shape;1645;p2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6" name="Google Shape;1646;p2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47" name="Google Shape;1647;p25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1648" name="Google Shape;1648;p2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9" name="Google Shape;1649;p2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50" name="Google Shape;1650;p25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1651" name="Google Shape;1651;p2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2" name="Google Shape;1652;p25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53" name="Google Shape;1653;p25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1654" name="Google Shape;1654;p25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5" name="Google Shape;1655;p25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656" name="Google Shape;1656;p25"/>
          <p:cNvCxnSpPr>
            <a:stCxn id="1651" idx="1"/>
            <a:endCxn id="1654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657" name="Google Shape;1657;p25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658" name="Google Shape;1658;p25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accent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9" name="Google Shape;1659;p25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accent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6" name="Google Shape;1626;p25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accent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60" name="Google Shape;1660;p25"/>
          <p:cNvCxnSpPr>
            <a:stCxn id="1633" idx="0"/>
            <a:endCxn id="1633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61" name="Google Shape;1661;p25"/>
          <p:cNvCxnSpPr>
            <a:stCxn id="1633" idx="2"/>
            <a:endCxn id="1633" idx="0"/>
          </p:cNvCxnSpPr>
          <p:nvPr/>
        </p:nvCxnSpPr>
        <p:spPr>
          <a:xfrm>
            <a:off x="4214769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62" name="Google Shape;1662;p25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3" name="Google Shape;1663;p25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4" name="Google Shape;1664;p25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5" name="Google Shape;1665;p25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add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6" name="Google Shape;1666;p25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7" name="Google Shape;1667;p25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8" name="Google Shape;1668;p25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9" name="Google Shape;1669;p25"/>
          <p:cNvSpPr/>
          <p:nvPr/>
        </p:nvSpPr>
        <p:spPr>
          <a:xfrm>
            <a:off x="8377901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0" name="Google Shape;1670;p25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1" name="Google Shape;1671;p25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2" name="Google Shape;1672;p25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3" name="Google Shape;1673;p25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74" name="Google Shape;1674;p25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1675" name="Google Shape;1675;p25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6" name="Google Shape;1676;p25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77" name="Google Shape;1677;p25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7" name="Google Shape;1627;p25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8" name="Google Shape;1678;p25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0" name="Google Shape;1630;p25"/>
          <p:cNvSpPr/>
          <p:nvPr/>
        </p:nvSpPr>
        <p:spPr>
          <a:xfrm>
            <a:off x="73515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9" name="Google Shape;1679;p25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0" name="Google Shape;1680;p25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1" name="Google Shape;1681;p25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82" name="Google Shape;1682;p25"/>
          <p:cNvCxnSpPr>
            <a:stCxn id="1676" idx="2"/>
            <a:endCxn id="1678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83" name="Google Shape;1683;p25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4" name="Google Shape;1684;p25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5" name="Google Shape;1685;p25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6" name="Google Shape;1686;p25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87" name="Google Shape;1687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1688" name="Google Shape;1688;p25"/>
          <p:cNvSpPr txBox="1"/>
          <p:nvPr/>
        </p:nvSpPr>
        <p:spPr>
          <a:xfrm>
            <a:off x="5874725" y="2167500"/>
            <a:ext cx="1208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Addiere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9" name="Google Shape;1689;p25"/>
          <p:cNvSpPr/>
          <p:nvPr/>
        </p:nvSpPr>
        <p:spPr>
          <a:xfrm>
            <a:off x="3435675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0" name="Google Shape;1690;p25"/>
          <p:cNvSpPr/>
          <p:nvPr/>
        </p:nvSpPr>
        <p:spPr>
          <a:xfrm>
            <a:off x="5101650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230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1" name="Google Shape;1691;p25"/>
          <p:cNvSpPr/>
          <p:nvPr/>
        </p:nvSpPr>
        <p:spPr>
          <a:xfrm>
            <a:off x="4294763" y="289356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380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2" name="Google Shape;1692;p25"/>
          <p:cNvSpPr/>
          <p:nvPr/>
        </p:nvSpPr>
        <p:spPr>
          <a:xfrm>
            <a:off x="5022950" y="979400"/>
            <a:ext cx="3280200" cy="1313700"/>
          </a:xfrm>
          <a:prstGeom prst="wedgeRoundRectCallout">
            <a:avLst>
              <a:gd name="adj1" fmla="val 40666"/>
              <a:gd name="adj2" fmla="val 105827"/>
              <a:gd name="adj3" fmla="val 0"/>
            </a:avLst>
          </a:prstGeom>
          <a:solidFill>
            <a:srgbClr val="FFE599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Ergebnis ist: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Nicht negativ =&gt; N=0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Nicht 0 =&gt; Z=0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Hat keinen Übertrag =&gt; C=0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93" name="Google Shape;1693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602806" y="3296710"/>
            <a:ext cx="1159904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334"/>
    </mc:Choice>
    <mc:Fallback>
      <p:transition spd="slow" advTm="183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98" name="Google Shape;1698;p26"/>
          <p:cNvCxnSpPr>
            <a:stCxn id="1699" idx="2"/>
            <a:endCxn id="1700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01" name="Google Shape;1701;p26"/>
          <p:cNvCxnSpPr>
            <a:stCxn id="1702" idx="3"/>
            <a:endCxn id="1703" idx="0"/>
          </p:cNvCxnSpPr>
          <p:nvPr/>
        </p:nvCxnSpPr>
        <p:spPr>
          <a:xfrm>
            <a:off x="5316900" y="2664650"/>
            <a:ext cx="2163300" cy="11979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04" name="Google Shape;1704;p26"/>
          <p:cNvSpPr/>
          <p:nvPr/>
        </p:nvSpPr>
        <p:spPr>
          <a:xfrm>
            <a:off x="393000" y="3852925"/>
            <a:ext cx="1847700" cy="1066200"/>
          </a:xfrm>
          <a:prstGeom prst="wedgeRoundRectCallout">
            <a:avLst>
              <a:gd name="adj1" fmla="val 86958"/>
              <a:gd name="adj2" fmla="val -1126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erledigt! 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05" name="Google Shape;1705;p26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1706" name="Google Shape;1706;p26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7" name="Google Shape;1707;p26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02" name="Google Shape;1702;p26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8" name="Google Shape;1708;p26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09" name="Google Shape;1709;p26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1710" name="Google Shape;1710;p26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230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1" name="Google Shape;1711;p26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12" name="Google Shape;1712;p26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1713" name="Google Shape;1713;p26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150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4" name="Google Shape;1714;p26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15" name="Google Shape;1715;p26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1716" name="Google Shape;1716;p26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7" name="Google Shape;1717;p26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18" name="Google Shape;1718;p26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1719" name="Google Shape;1719;p26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0" name="Google Shape;1720;p26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21" name="Google Shape;1721;p26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1722" name="Google Shape;1722;p26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3" name="Google Shape;1723;p26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24" name="Google Shape;1724;p26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1725" name="Google Shape;1725;p26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6" name="Google Shape;1726;p26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27" name="Google Shape;1727;p26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1728" name="Google Shape;1728;p26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9" name="Google Shape;1729;p26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730" name="Google Shape;1730;p26"/>
          <p:cNvCxnSpPr>
            <a:stCxn id="1725" idx="1"/>
            <a:endCxn id="1728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731" name="Google Shape;1731;p26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732" name="Google Shape;1732;p26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3" name="Google Shape;1733;p26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9" name="Google Shape;1699;p26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4" name="Google Shape;1734;p26"/>
          <p:cNvCxnSpPr>
            <a:stCxn id="1707" idx="0"/>
            <a:endCxn id="1707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35" name="Google Shape;1735;p26"/>
          <p:cNvCxnSpPr>
            <a:stCxn id="1707" idx="2"/>
            <a:endCxn id="1707" idx="0"/>
          </p:cNvCxnSpPr>
          <p:nvPr/>
        </p:nvCxnSpPr>
        <p:spPr>
          <a:xfrm>
            <a:off x="4214769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36" name="Google Shape;1736;p26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7" name="Google Shape;1737;p26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8" name="Google Shape;1738;p26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9" name="Google Shape;1739;p26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add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0" name="Google Shape;1740;p26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s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1" name="Google Shape;1741;p26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2" name="Google Shape;1742;p26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3" name="Google Shape;1743;p26"/>
          <p:cNvSpPr/>
          <p:nvPr/>
        </p:nvSpPr>
        <p:spPr>
          <a:xfrm>
            <a:off x="8377901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4" name="Google Shape;1744;p26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5" name="Google Shape;1745;p26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6" name="Google Shape;1746;p26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7" name="Google Shape;1747;p26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48" name="Google Shape;1748;p26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1749" name="Google Shape;1749;p26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0" name="Google Shape;1750;p26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51" name="Google Shape;1751;p26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0" name="Google Shape;1700;p26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/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2" name="Google Shape;1752;p26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/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3" name="Google Shape;1703;p26"/>
          <p:cNvSpPr/>
          <p:nvPr/>
        </p:nvSpPr>
        <p:spPr>
          <a:xfrm>
            <a:off x="73515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/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3" name="Google Shape;1753;p26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4" name="Google Shape;1754;p26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5" name="Google Shape;1755;p26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56" name="Google Shape;1756;p26"/>
          <p:cNvCxnSpPr>
            <a:stCxn id="1750" idx="2"/>
            <a:endCxn id="1752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57" name="Google Shape;1757;p26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8" name="Google Shape;1758;p26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9" name="Google Shape;1759;p26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0" name="Google Shape;1760;p26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61" name="Google Shape;1761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1762" name="Google Shape;1762;p26"/>
          <p:cNvSpPr txBox="1"/>
          <p:nvPr/>
        </p:nvSpPr>
        <p:spPr>
          <a:xfrm>
            <a:off x="5874725" y="2167500"/>
            <a:ext cx="1208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Addiere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3" name="Google Shape;1763;p26"/>
          <p:cNvSpPr/>
          <p:nvPr/>
        </p:nvSpPr>
        <p:spPr>
          <a:xfrm>
            <a:off x="3435675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4" name="Google Shape;1764;p26"/>
          <p:cNvSpPr/>
          <p:nvPr/>
        </p:nvSpPr>
        <p:spPr>
          <a:xfrm>
            <a:off x="5101650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230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5" name="Google Shape;1765;p26"/>
          <p:cNvSpPr/>
          <p:nvPr/>
        </p:nvSpPr>
        <p:spPr>
          <a:xfrm>
            <a:off x="932163" y="1126701"/>
            <a:ext cx="5349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380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66" name="Google Shape;1766;p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30806" y="3505835"/>
            <a:ext cx="1159904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81"/>
    </mc:Choice>
    <mc:Fallback>
      <p:transition spd="slow" advTm="39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71" name="Google Shape;1771;p27"/>
          <p:cNvCxnSpPr>
            <a:stCxn id="1772" idx="2"/>
            <a:endCxn id="1773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74" name="Google Shape;1774;p27"/>
          <p:cNvCxnSpPr>
            <a:stCxn id="1775" idx="3"/>
            <a:endCxn id="1776" idx="0"/>
          </p:cNvCxnSpPr>
          <p:nvPr/>
        </p:nvCxnSpPr>
        <p:spPr>
          <a:xfrm>
            <a:off x="5316900" y="2664650"/>
            <a:ext cx="2163300" cy="11979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77" name="Google Shape;1777;p27"/>
          <p:cNvSpPr/>
          <p:nvPr/>
        </p:nvSpPr>
        <p:spPr>
          <a:xfrm>
            <a:off x="393000" y="3852925"/>
            <a:ext cx="1847700" cy="1066200"/>
          </a:xfrm>
          <a:prstGeom prst="wedgeRoundRectCallout">
            <a:avLst>
              <a:gd name="adj1" fmla="val 86958"/>
              <a:gd name="adj2" fmla="val -1126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R2=R1-150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78" name="Google Shape;1778;p27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1779" name="Google Shape;1779;p27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0" name="Google Shape;1780;p27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75" name="Google Shape;1775;p27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1" name="Google Shape;1781;p27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82" name="Google Shape;1782;p27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1783" name="Google Shape;1783;p2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230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4" name="Google Shape;1784;p2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85" name="Google Shape;1785;p27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1786" name="Google Shape;1786;p2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150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7" name="Google Shape;1787;p2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88" name="Google Shape;1788;p27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1789" name="Google Shape;1789;p2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0" name="Google Shape;1790;p2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91" name="Google Shape;1791;p27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1792" name="Google Shape;1792;p2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3" name="Google Shape;1793;p2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94" name="Google Shape;1794;p27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1795" name="Google Shape;1795;p2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6" name="Google Shape;1796;p2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97" name="Google Shape;1797;p27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1798" name="Google Shape;1798;p2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9" name="Google Shape;1799;p27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00" name="Google Shape;1800;p27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1801" name="Google Shape;1801;p27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2" name="Google Shape;1802;p27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803" name="Google Shape;1803;p27"/>
          <p:cNvCxnSpPr>
            <a:stCxn id="1798" idx="1"/>
            <a:endCxn id="1801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804" name="Google Shape;1804;p27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805" name="Google Shape;1805;p27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6" name="Google Shape;1806;p27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2" name="Google Shape;1772;p27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07" name="Google Shape;1807;p27"/>
          <p:cNvCxnSpPr>
            <a:stCxn id="1780" idx="0"/>
            <a:endCxn id="1780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808" name="Google Shape;1808;p27"/>
          <p:cNvCxnSpPr>
            <a:stCxn id="1780" idx="2"/>
            <a:endCxn id="1780" idx="0"/>
          </p:cNvCxnSpPr>
          <p:nvPr/>
        </p:nvCxnSpPr>
        <p:spPr>
          <a:xfrm>
            <a:off x="4214769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09" name="Google Shape;1809;p27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0" name="Google Shape;1810;p27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1" name="Google Shape;1811;p27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2" name="Google Shape;1812;p27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sub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3" name="Google Shape;1813;p27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 sz="1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4" name="Google Shape;1814;p27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5" name="Google Shape;1815;p27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6" name="Google Shape;1816;p27"/>
          <p:cNvSpPr/>
          <p:nvPr/>
        </p:nvSpPr>
        <p:spPr>
          <a:xfrm>
            <a:off x="8377900" y="1091975"/>
            <a:ext cx="7248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#150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7" name="Google Shape;1817;p27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8" name="Google Shape;1818;p27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9" name="Google Shape;1819;p27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0" name="Google Shape;1820;p27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21" name="Google Shape;1821;p27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1822" name="Google Shape;1822;p27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3" name="Google Shape;1823;p27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24" name="Google Shape;1824;p27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3" name="Google Shape;1773;p27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5" name="Google Shape;1825;p27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6" name="Google Shape;1776;p27"/>
          <p:cNvSpPr/>
          <p:nvPr/>
        </p:nvSpPr>
        <p:spPr>
          <a:xfrm>
            <a:off x="73515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6" name="Google Shape;1826;p27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7" name="Google Shape;1827;p27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8" name="Google Shape;1828;p27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29" name="Google Shape;1829;p27"/>
          <p:cNvCxnSpPr>
            <a:stCxn id="1823" idx="2"/>
            <a:endCxn id="1825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30" name="Google Shape;1830;p27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1" name="Google Shape;1831;p27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2" name="Google Shape;1832;p27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3" name="Google Shape;1833;p27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34" name="Google Shape;1834;p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1835" name="Google Shape;1835;p27"/>
          <p:cNvSpPr txBox="1"/>
          <p:nvPr/>
        </p:nvSpPr>
        <p:spPr>
          <a:xfrm>
            <a:off x="5874725" y="21675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Subtrahiere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6" name="Google Shape;1836;p27"/>
          <p:cNvSpPr/>
          <p:nvPr/>
        </p:nvSpPr>
        <p:spPr>
          <a:xfrm>
            <a:off x="3435675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7" name="Google Shape;1837;p27"/>
          <p:cNvSpPr/>
          <p:nvPr/>
        </p:nvSpPr>
        <p:spPr>
          <a:xfrm>
            <a:off x="5073800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8" name="Google Shape;1838;p27"/>
          <p:cNvSpPr/>
          <p:nvPr/>
        </p:nvSpPr>
        <p:spPr>
          <a:xfrm>
            <a:off x="932163" y="1126701"/>
            <a:ext cx="5349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380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39" name="Google Shape;1839;p2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30806" y="3505835"/>
            <a:ext cx="1159904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0" name="Google Shape;1840;p27"/>
          <p:cNvSpPr/>
          <p:nvPr/>
        </p:nvSpPr>
        <p:spPr>
          <a:xfrm>
            <a:off x="6885843" y="43056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1" name="Google Shape;1841;p27"/>
          <p:cNvSpPr/>
          <p:nvPr/>
        </p:nvSpPr>
        <p:spPr>
          <a:xfrm>
            <a:off x="4294775" y="2883636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095"/>
    </mc:Choice>
    <mc:Fallback>
      <p:transition spd="slow" advTm="290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oogle Shape;294;p4"/>
          <p:cNvGrpSpPr/>
          <p:nvPr/>
        </p:nvGrpSpPr>
        <p:grpSpPr>
          <a:xfrm>
            <a:off x="2054250" y="290250"/>
            <a:ext cx="5035500" cy="2605500"/>
            <a:chOff x="2054250" y="290250"/>
            <a:chExt cx="5035500" cy="2605500"/>
          </a:xfrm>
        </p:grpSpPr>
        <p:grpSp>
          <p:nvGrpSpPr>
            <p:cNvPr id="295" name="Google Shape;295;p4"/>
            <p:cNvGrpSpPr/>
            <p:nvPr/>
          </p:nvGrpSpPr>
          <p:grpSpPr>
            <a:xfrm>
              <a:off x="2054250" y="290250"/>
              <a:ext cx="5035500" cy="2605500"/>
              <a:chOff x="2054250" y="290250"/>
              <a:chExt cx="5035500" cy="2605500"/>
            </a:xfrm>
          </p:grpSpPr>
          <p:sp>
            <p:nvSpPr>
              <p:cNvPr id="296" name="Google Shape;296;p4"/>
              <p:cNvSpPr/>
              <p:nvPr/>
            </p:nvSpPr>
            <p:spPr>
              <a:xfrm rot="10800000" flipH="1">
                <a:off x="2054250" y="290250"/>
                <a:ext cx="5035500" cy="2605500"/>
              </a:xfrm>
              <a:prstGeom prst="trapezoid">
                <a:avLst>
                  <a:gd name="adj" fmla="val 47002"/>
                </a:avLst>
              </a:prstGeom>
              <a:solidFill>
                <a:srgbClr val="FFFF00"/>
              </a:solidFill>
              <a:ln w="28575" cap="flat" cmpd="sng">
                <a:solidFill>
                  <a:srgbClr val="15815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7" name="Google Shape;297;p4"/>
              <p:cNvSpPr/>
              <p:nvPr/>
            </p:nvSpPr>
            <p:spPr>
              <a:xfrm rot="10800000" flipH="1">
                <a:off x="3905475" y="290250"/>
                <a:ext cx="1329900" cy="7005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28575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298" name="Google Shape;298;p4"/>
            <p:cNvCxnSpPr>
              <a:stCxn id="297" idx="2"/>
              <a:endCxn id="297" idx="0"/>
            </p:cNvCxnSpPr>
            <p:nvPr/>
          </p:nvCxnSpPr>
          <p:spPr>
            <a:xfrm>
              <a:off x="3905475" y="290250"/>
              <a:ext cx="665100" cy="700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9" name="Google Shape;299;p4"/>
            <p:cNvCxnSpPr>
              <a:stCxn id="297" idx="4"/>
              <a:endCxn id="297" idx="0"/>
            </p:cNvCxnSpPr>
            <p:nvPr/>
          </p:nvCxnSpPr>
          <p:spPr>
            <a:xfrm flipH="1">
              <a:off x="4570275" y="290250"/>
              <a:ext cx="665100" cy="700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300" name="Google Shape;300;p4"/>
          <p:cNvSpPr txBox="1">
            <a:spLocks noGrp="1"/>
          </p:cNvSpPr>
          <p:nvPr>
            <p:ph type="subTitle" idx="1"/>
          </p:nvPr>
        </p:nvSpPr>
        <p:spPr>
          <a:xfrm>
            <a:off x="2963250" y="2834125"/>
            <a:ext cx="3381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/>
              <a:t>Das Rechenwerk</a:t>
            </a:r>
            <a:endParaRPr/>
          </a:p>
        </p:txBody>
      </p:sp>
      <p:sp>
        <p:nvSpPr>
          <p:cNvPr id="301" name="Google Shape;301;p4"/>
          <p:cNvSpPr/>
          <p:nvPr/>
        </p:nvSpPr>
        <p:spPr>
          <a:xfrm>
            <a:off x="1499701" y="3839175"/>
            <a:ext cx="2624700" cy="864300"/>
          </a:xfrm>
          <a:prstGeom prst="wedgeRoundRectCallout">
            <a:avLst>
              <a:gd name="adj1" fmla="val -26129"/>
              <a:gd name="adj2" fmla="val -912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Übliche Darstellung, aber was ist drin? 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2" name="Google Shape;302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84779" y="148460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4"/>
          <p:cNvSpPr txBox="1"/>
          <p:nvPr/>
        </p:nvSpPr>
        <p:spPr>
          <a:xfrm>
            <a:off x="3753675" y="1768175"/>
            <a:ext cx="16335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134"/>
    </mc:Choice>
    <mc:Fallback>
      <p:transition spd="slow" advTm="111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46" name="Google Shape;1846;p28"/>
          <p:cNvCxnSpPr>
            <a:stCxn id="1847" idx="2"/>
            <a:endCxn id="1848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849" name="Google Shape;1849;p28"/>
          <p:cNvCxnSpPr>
            <a:stCxn id="1850" idx="3"/>
            <a:endCxn id="1851" idx="0"/>
          </p:cNvCxnSpPr>
          <p:nvPr/>
        </p:nvCxnSpPr>
        <p:spPr>
          <a:xfrm>
            <a:off x="5316900" y="2664650"/>
            <a:ext cx="2163300" cy="11979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52" name="Google Shape;1852;p28"/>
          <p:cNvSpPr/>
          <p:nvPr/>
        </p:nvSpPr>
        <p:spPr>
          <a:xfrm>
            <a:off x="393000" y="3852925"/>
            <a:ext cx="2324100" cy="1066200"/>
          </a:xfrm>
          <a:prstGeom prst="wedgeRoundRectCallout">
            <a:avLst>
              <a:gd name="adj1" fmla="val 61450"/>
              <a:gd name="adj2" fmla="val -944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Ergebnis für das Zero-Bit Z ist </a:t>
            </a:r>
            <a:r>
              <a:rPr lang="de-DE" sz="1800">
                <a:solidFill>
                  <a:srgbClr val="FF0000"/>
                </a:solidFill>
              </a:rPr>
              <a:t>1</a:t>
            </a: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 = ! (0|0|0|...) =</a:t>
            </a: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53" name="Google Shape;1853;p28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1854" name="Google Shape;1854;p28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5" name="Google Shape;1855;p28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50" name="Google Shape;1850;p28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6" name="Google Shape;1856;p28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57" name="Google Shape;1857;p28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1858" name="Google Shape;1858;p28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230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9" name="Google Shape;1859;p28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0" name="Google Shape;1860;p28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1861" name="Google Shape;1861;p28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150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2" name="Google Shape;1862;p28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3" name="Google Shape;1863;p28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1864" name="Google Shape;1864;p28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5" name="Google Shape;1865;p28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6" name="Google Shape;1866;p28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1867" name="Google Shape;1867;p28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8" name="Google Shape;1868;p28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9" name="Google Shape;1869;p28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1870" name="Google Shape;1870;p28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1" name="Google Shape;1871;p28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72" name="Google Shape;1872;p28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1873" name="Google Shape;1873;p28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4" name="Google Shape;1874;p28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75" name="Google Shape;1875;p28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1876" name="Google Shape;1876;p28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7" name="Google Shape;1877;p28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878" name="Google Shape;1878;p28"/>
          <p:cNvCxnSpPr>
            <a:stCxn id="1873" idx="1"/>
            <a:endCxn id="1876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879" name="Google Shape;1879;p28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880" name="Google Shape;1880;p28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1" name="Google Shape;1881;p28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7" name="Google Shape;1847;p28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82" name="Google Shape;1882;p28"/>
          <p:cNvCxnSpPr>
            <a:stCxn id="1855" idx="0"/>
            <a:endCxn id="1855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883" name="Google Shape;1883;p28"/>
          <p:cNvCxnSpPr>
            <a:stCxn id="1855" idx="2"/>
            <a:endCxn id="1855" idx="0"/>
          </p:cNvCxnSpPr>
          <p:nvPr/>
        </p:nvCxnSpPr>
        <p:spPr>
          <a:xfrm>
            <a:off x="4214769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84" name="Google Shape;1884;p28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5" name="Google Shape;1885;p28"/>
          <p:cNvSpPr txBox="1"/>
          <p:nvPr/>
        </p:nvSpPr>
        <p:spPr>
          <a:xfrm>
            <a:off x="2408100" y="966500"/>
            <a:ext cx="13686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6" name="Google Shape;1886;p28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7" name="Google Shape;1887;p28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sub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8" name="Google Shape;1888;p28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 sz="1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9" name="Google Shape;1889;p28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0" name="Google Shape;1890;p28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1" name="Google Shape;1891;p28"/>
          <p:cNvSpPr/>
          <p:nvPr/>
        </p:nvSpPr>
        <p:spPr>
          <a:xfrm>
            <a:off x="8377900" y="1091975"/>
            <a:ext cx="7248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#150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2" name="Google Shape;1892;p28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3" name="Google Shape;1893;p28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4" name="Google Shape;1894;p28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5" name="Google Shape;1895;p28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96" name="Google Shape;1896;p28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1897" name="Google Shape;1897;p28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8" name="Google Shape;1898;p28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99" name="Google Shape;1899;p28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8" name="Google Shape;1848;p28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0" name="Google Shape;1900;p28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1" name="Google Shape;1851;p28"/>
          <p:cNvSpPr/>
          <p:nvPr/>
        </p:nvSpPr>
        <p:spPr>
          <a:xfrm>
            <a:off x="73515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1" name="Google Shape;1901;p28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2" name="Google Shape;1902;p28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3" name="Google Shape;1903;p28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04" name="Google Shape;1904;p28"/>
          <p:cNvCxnSpPr>
            <a:stCxn id="1898" idx="2"/>
            <a:endCxn id="1900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905" name="Google Shape;1905;p28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6" name="Google Shape;1906;p28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7" name="Google Shape;1907;p28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8" name="Google Shape;1908;p28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9" name="Google Shape;1909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1910" name="Google Shape;1910;p28"/>
          <p:cNvSpPr txBox="1"/>
          <p:nvPr/>
        </p:nvSpPr>
        <p:spPr>
          <a:xfrm>
            <a:off x="5874725" y="21675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Subtrahiere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1" name="Google Shape;1911;p28"/>
          <p:cNvSpPr/>
          <p:nvPr/>
        </p:nvSpPr>
        <p:spPr>
          <a:xfrm>
            <a:off x="3435675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2" name="Google Shape;1912;p28"/>
          <p:cNvSpPr/>
          <p:nvPr/>
        </p:nvSpPr>
        <p:spPr>
          <a:xfrm>
            <a:off x="5073800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3" name="Google Shape;1913;p28"/>
          <p:cNvSpPr/>
          <p:nvPr/>
        </p:nvSpPr>
        <p:spPr>
          <a:xfrm>
            <a:off x="932163" y="1126701"/>
            <a:ext cx="5349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14" name="Google Shape;1914;p2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30806" y="3505835"/>
            <a:ext cx="1159904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5" name="Google Shape;1915;p28"/>
          <p:cNvSpPr/>
          <p:nvPr/>
        </p:nvSpPr>
        <p:spPr>
          <a:xfrm>
            <a:off x="6885843" y="43056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6" name="Google Shape;1916;p28"/>
          <p:cNvSpPr/>
          <p:nvPr/>
        </p:nvSpPr>
        <p:spPr>
          <a:xfrm>
            <a:off x="4294775" y="2883636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7" name="Google Shape;1917;p28"/>
          <p:cNvSpPr/>
          <p:nvPr/>
        </p:nvSpPr>
        <p:spPr>
          <a:xfrm>
            <a:off x="7311250" y="1691275"/>
            <a:ext cx="1911600" cy="1574100"/>
          </a:xfrm>
          <a:prstGeom prst="wedgeRoundRectCallout">
            <a:avLst>
              <a:gd name="adj1" fmla="val -54222"/>
              <a:gd name="adj2" fmla="val -6262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sub</a:t>
            </a:r>
            <a:r>
              <a:rPr lang="de-DE" sz="1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 </a:t>
            </a: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Befehl mit </a:t>
            </a:r>
            <a:r>
              <a:rPr lang="de-DE" sz="1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=&gt; die Bits im PSR werden eingestellt. 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188"/>
    </mc:Choice>
    <mc:Fallback>
      <p:transition spd="slow" advTm="351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22" name="Google Shape;1922;p29"/>
          <p:cNvCxnSpPr>
            <a:stCxn id="1923" idx="2"/>
            <a:endCxn id="1924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925" name="Google Shape;1925;p29"/>
          <p:cNvCxnSpPr>
            <a:stCxn id="1926" idx="3"/>
            <a:endCxn id="1927" idx="0"/>
          </p:cNvCxnSpPr>
          <p:nvPr/>
        </p:nvCxnSpPr>
        <p:spPr>
          <a:xfrm>
            <a:off x="5316900" y="2664650"/>
            <a:ext cx="2208000" cy="1197900"/>
          </a:xfrm>
          <a:prstGeom prst="bentConnector2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928" name="Google Shape;1928;p29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1929" name="Google Shape;1929;p29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0" name="Google Shape;1930;p29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26" name="Google Shape;1926;p29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1" name="Google Shape;1931;p29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32" name="Google Shape;1932;p29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1933" name="Google Shape;1933;p2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230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4" name="Google Shape;1934;p2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35" name="Google Shape;1935;p29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1936" name="Google Shape;1936;p2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150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7" name="Google Shape;1937;p2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38" name="Google Shape;1938;p29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1939" name="Google Shape;1939;p2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0" name="Google Shape;1940;p2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41" name="Google Shape;1941;p29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1942" name="Google Shape;1942;p2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3" name="Google Shape;1943;p2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44" name="Google Shape;1944;p29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1945" name="Google Shape;1945;p2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6" name="Google Shape;1946;p2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47" name="Google Shape;1947;p29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1948" name="Google Shape;1948;p2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9" name="Google Shape;1949;p2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50" name="Google Shape;1950;p29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1951" name="Google Shape;1951;p2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2" name="Google Shape;1952;p29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953" name="Google Shape;1953;p29"/>
          <p:cNvCxnSpPr>
            <a:stCxn id="1948" idx="1"/>
            <a:endCxn id="1951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954" name="Google Shape;1954;p29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955" name="Google Shape;1955;p29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6" name="Google Shape;1956;p29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3" name="Google Shape;1923;p29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57" name="Google Shape;1957;p29"/>
          <p:cNvCxnSpPr>
            <a:stCxn id="1930" idx="0"/>
            <a:endCxn id="1930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958" name="Google Shape;1958;p29"/>
          <p:cNvCxnSpPr>
            <a:stCxn id="1930" idx="2"/>
            <a:endCxn id="1930" idx="0"/>
          </p:cNvCxnSpPr>
          <p:nvPr/>
        </p:nvCxnSpPr>
        <p:spPr>
          <a:xfrm>
            <a:off x="4214769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959" name="Google Shape;1959;p29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0" name="Google Shape;1960;p29"/>
          <p:cNvSpPr txBox="1"/>
          <p:nvPr/>
        </p:nvSpPr>
        <p:spPr>
          <a:xfrm>
            <a:off x="2408100" y="966500"/>
            <a:ext cx="13686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1" name="Google Shape;1961;p29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2" name="Google Shape;1962;p29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sub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3" name="Google Shape;1963;p29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 sz="1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4" name="Google Shape;1964;p29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5" name="Google Shape;1965;p29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6" name="Google Shape;1966;p29"/>
          <p:cNvSpPr/>
          <p:nvPr/>
        </p:nvSpPr>
        <p:spPr>
          <a:xfrm>
            <a:off x="8377900" y="1091975"/>
            <a:ext cx="7248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#150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7" name="Google Shape;1967;p29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8" name="Google Shape;1968;p29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9" name="Google Shape;1969;p29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0" name="Google Shape;1970;p29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71" name="Google Shape;1971;p29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1972" name="Google Shape;1972;p29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3" name="Google Shape;1973;p29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74" name="Google Shape;1974;p29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4" name="Google Shape;1924;p29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5" name="Google Shape;1975;p29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7" name="Google Shape;1927;p29"/>
          <p:cNvSpPr/>
          <p:nvPr/>
        </p:nvSpPr>
        <p:spPr>
          <a:xfrm>
            <a:off x="7351525" y="3862600"/>
            <a:ext cx="3465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 </a:t>
            </a:r>
            <a:endParaRPr sz="1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6" name="Google Shape;1976;p29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7" name="Google Shape;1977;p29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8" name="Google Shape;1978;p29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79" name="Google Shape;1979;p29"/>
          <p:cNvCxnSpPr>
            <a:stCxn id="1973" idx="2"/>
            <a:endCxn id="1975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980" name="Google Shape;1980;p29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1" name="Google Shape;1981;p29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2" name="Google Shape;1982;p29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3" name="Google Shape;1983;p29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84" name="Google Shape;1984;p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1985" name="Google Shape;1985;p29"/>
          <p:cNvSpPr txBox="1"/>
          <p:nvPr/>
        </p:nvSpPr>
        <p:spPr>
          <a:xfrm>
            <a:off x="5874725" y="21675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Subtrahiere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6" name="Google Shape;1986;p29"/>
          <p:cNvSpPr/>
          <p:nvPr/>
        </p:nvSpPr>
        <p:spPr>
          <a:xfrm>
            <a:off x="3435675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7" name="Google Shape;1987;p29"/>
          <p:cNvSpPr/>
          <p:nvPr/>
        </p:nvSpPr>
        <p:spPr>
          <a:xfrm>
            <a:off x="5073800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8" name="Google Shape;1988;p29"/>
          <p:cNvSpPr/>
          <p:nvPr/>
        </p:nvSpPr>
        <p:spPr>
          <a:xfrm>
            <a:off x="932163" y="1126701"/>
            <a:ext cx="5349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9" name="Google Shape;1989;p29"/>
          <p:cNvSpPr/>
          <p:nvPr/>
        </p:nvSpPr>
        <p:spPr>
          <a:xfrm>
            <a:off x="6885843" y="43056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0" name="Google Shape;1990;p29"/>
          <p:cNvSpPr/>
          <p:nvPr/>
        </p:nvSpPr>
        <p:spPr>
          <a:xfrm>
            <a:off x="4294775" y="2883636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1" name="Google Shape;1991;p29"/>
          <p:cNvSpPr/>
          <p:nvPr/>
        </p:nvSpPr>
        <p:spPr>
          <a:xfrm>
            <a:off x="4570425" y="175700"/>
            <a:ext cx="3807600" cy="1618800"/>
          </a:xfrm>
          <a:prstGeom prst="wedgeRoundRectCallout">
            <a:avLst>
              <a:gd name="adj1" fmla="val 29722"/>
              <a:gd name="adj2" fmla="val 63086"/>
              <a:gd name="adj3" fmla="val 0"/>
            </a:avLst>
          </a:prstGeom>
          <a:solidFill>
            <a:srgbClr val="FFE599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Ergebnis ist: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Nicht negativ =&gt; N=0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Null =&gt; Z=1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Subtraktion hat keinen Übertrag =&gt; Carry = </a:t>
            </a:r>
            <a:r>
              <a:rPr lang="de-DE" sz="1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de-DE" sz="1800" b="1">
                <a:solidFill>
                  <a:srgbClr val="FF0000"/>
                </a:solidFill>
              </a:rPr>
              <a:t>!! komisch</a:t>
            </a:r>
            <a:endParaRPr sz="18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92" name="Google Shape;1992;p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793631" y="2005473"/>
            <a:ext cx="1159904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453"/>
    </mc:Choice>
    <mc:Fallback>
      <p:transition spd="slow" advTm="184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97" name="Google Shape;1997;g6eaa321cf0_0_0"/>
          <p:cNvCxnSpPr>
            <a:stCxn id="1998" idx="2"/>
            <a:endCxn id="1999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000" name="Google Shape;2000;g6eaa321cf0_0_0"/>
          <p:cNvCxnSpPr>
            <a:stCxn id="2001" idx="3"/>
            <a:endCxn id="2002" idx="0"/>
          </p:cNvCxnSpPr>
          <p:nvPr/>
        </p:nvCxnSpPr>
        <p:spPr>
          <a:xfrm>
            <a:off x="5316900" y="2664650"/>
            <a:ext cx="2163300" cy="11979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003" name="Google Shape;2003;g6eaa321cf0_0_0"/>
          <p:cNvSpPr/>
          <p:nvPr/>
        </p:nvSpPr>
        <p:spPr>
          <a:xfrm>
            <a:off x="393000" y="3852925"/>
            <a:ext cx="1847700" cy="1066200"/>
          </a:xfrm>
          <a:prstGeom prst="wedgeRoundRectCallout">
            <a:avLst>
              <a:gd name="adj1" fmla="val 86958"/>
              <a:gd name="adj2" fmla="val -1126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R2=R1-150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04" name="Google Shape;2004;g6eaa321cf0_0_0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2005" name="Google Shape;2005;g6eaa321cf0_0_0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6" name="Google Shape;2006;g6eaa321cf0_0_0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01" name="Google Shape;2001;g6eaa321cf0_0_0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7" name="Google Shape;2007;g6eaa321cf0_0_0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08" name="Google Shape;2008;g6eaa321cf0_0_0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2009" name="Google Shape;2009;g6eaa321cf0_0_0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230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0" name="Google Shape;2010;g6eaa321cf0_0_0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11" name="Google Shape;2011;g6eaa321cf0_0_0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2012" name="Google Shape;2012;g6eaa321cf0_0_0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150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3" name="Google Shape;2013;g6eaa321cf0_0_0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14" name="Google Shape;2014;g6eaa321cf0_0_0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2015" name="Google Shape;2015;g6eaa321cf0_0_0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6" name="Google Shape;2016;g6eaa321cf0_0_0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17" name="Google Shape;2017;g6eaa321cf0_0_0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2018" name="Google Shape;2018;g6eaa321cf0_0_0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9" name="Google Shape;2019;g6eaa321cf0_0_0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20" name="Google Shape;2020;g6eaa321cf0_0_0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2021" name="Google Shape;2021;g6eaa321cf0_0_0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2" name="Google Shape;2022;g6eaa321cf0_0_0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23" name="Google Shape;2023;g6eaa321cf0_0_0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2024" name="Google Shape;2024;g6eaa321cf0_0_0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5" name="Google Shape;2025;g6eaa321cf0_0_0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26" name="Google Shape;2026;g6eaa321cf0_0_0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2027" name="Google Shape;2027;g6eaa321cf0_0_0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8" name="Google Shape;2028;g6eaa321cf0_0_0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2029" name="Google Shape;2029;g6eaa321cf0_0_0"/>
          <p:cNvCxnSpPr>
            <a:stCxn id="2024" idx="1"/>
            <a:endCxn id="2027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2030" name="Google Shape;2030;g6eaa321cf0_0_0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2031" name="Google Shape;2031;g6eaa321cf0_0_0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2" name="Google Shape;2032;g6eaa321cf0_0_0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8" name="Google Shape;1998;g6eaa321cf0_0_0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33" name="Google Shape;2033;g6eaa321cf0_0_0"/>
          <p:cNvCxnSpPr>
            <a:stCxn id="2006" idx="0"/>
            <a:endCxn id="2006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034" name="Google Shape;2034;g6eaa321cf0_0_0"/>
          <p:cNvCxnSpPr>
            <a:stCxn id="2006" idx="2"/>
            <a:endCxn id="2006" idx="0"/>
          </p:cNvCxnSpPr>
          <p:nvPr/>
        </p:nvCxnSpPr>
        <p:spPr>
          <a:xfrm>
            <a:off x="4214770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035" name="Google Shape;2035;g6eaa321cf0_0_0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6" name="Google Shape;2036;g6eaa321cf0_0_0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7" name="Google Shape;2037;g6eaa321cf0_0_0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8" name="Google Shape;2038;g6eaa321cf0_0_0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sub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9" name="Google Shape;2039;g6eaa321cf0_0_0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 sz="1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0" name="Google Shape;2040;g6eaa321cf0_0_0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  <a:r>
              <a:rPr lang="de-DE"/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1" name="Google Shape;2041;g6eaa321cf0_0_0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2" name="Google Shape;2042;g6eaa321cf0_0_0"/>
          <p:cNvSpPr/>
          <p:nvPr/>
        </p:nvSpPr>
        <p:spPr>
          <a:xfrm>
            <a:off x="8377900" y="1091975"/>
            <a:ext cx="7248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/>
              <a:t>R0</a:t>
            </a:r>
            <a:endParaRPr/>
          </a:p>
        </p:txBody>
      </p:sp>
      <p:sp>
        <p:nvSpPr>
          <p:cNvPr id="2043" name="Google Shape;2043;g6eaa321cf0_0_0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4" name="Google Shape;2044;g6eaa321cf0_0_0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5" name="Google Shape;2045;g6eaa321cf0_0_0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6" name="Google Shape;2046;g6eaa321cf0_0_0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47" name="Google Shape;2047;g6eaa321cf0_0_0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2048" name="Google Shape;2048;g6eaa321cf0_0_0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9" name="Google Shape;2049;g6eaa321cf0_0_0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50" name="Google Shape;2050;g6eaa321cf0_0_0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9" name="Google Shape;1999;g6eaa321cf0_0_0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1" name="Google Shape;2051;g6eaa321cf0_0_0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2" name="Google Shape;2002;g6eaa321cf0_0_0"/>
          <p:cNvSpPr/>
          <p:nvPr/>
        </p:nvSpPr>
        <p:spPr>
          <a:xfrm>
            <a:off x="73515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2" name="Google Shape;2052;g6eaa321cf0_0_0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3" name="Google Shape;2053;g6eaa321cf0_0_0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4" name="Google Shape;2054;g6eaa321cf0_0_0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55" name="Google Shape;2055;g6eaa321cf0_0_0"/>
          <p:cNvCxnSpPr>
            <a:stCxn id="2049" idx="2"/>
            <a:endCxn id="2051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056" name="Google Shape;2056;g6eaa321cf0_0_0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7" name="Google Shape;2057;g6eaa321cf0_0_0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8" name="Google Shape;2058;g6eaa321cf0_0_0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9" name="Google Shape;2059;g6eaa321cf0_0_0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60" name="Google Shape;2060;g6eaa321cf0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2061" name="Google Shape;2061;g6eaa321cf0_0_0"/>
          <p:cNvSpPr txBox="1"/>
          <p:nvPr/>
        </p:nvSpPr>
        <p:spPr>
          <a:xfrm>
            <a:off x="5874725" y="21675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Subtrahiere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2" name="Google Shape;2062;g6eaa321cf0_0_0"/>
          <p:cNvSpPr/>
          <p:nvPr/>
        </p:nvSpPr>
        <p:spPr>
          <a:xfrm>
            <a:off x="3435675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3" name="Google Shape;2063;g6eaa321cf0_0_0"/>
          <p:cNvSpPr/>
          <p:nvPr/>
        </p:nvSpPr>
        <p:spPr>
          <a:xfrm>
            <a:off x="5073800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230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4" name="Google Shape;2064;g6eaa321cf0_0_0"/>
          <p:cNvSpPr/>
          <p:nvPr/>
        </p:nvSpPr>
        <p:spPr>
          <a:xfrm>
            <a:off x="932163" y="1126701"/>
            <a:ext cx="5349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65" name="Google Shape;2065;g6eaa321cf0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30806" y="3505835"/>
            <a:ext cx="1159904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066" name="Google Shape;2066;g6eaa321cf0_0_0"/>
          <p:cNvSpPr/>
          <p:nvPr/>
        </p:nvSpPr>
        <p:spPr>
          <a:xfrm>
            <a:off x="3815700" y="2883625"/>
            <a:ext cx="1643700" cy="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-80 =</a:t>
            </a:r>
            <a:endParaRPr>
              <a:solidFill>
                <a:srgbClr val="FF0000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0xFFFFFFB0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872"/>
    </mc:Choice>
    <mc:Fallback>
      <p:transition spd="slow" advTm="578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71" name="Google Shape;2071;g6eaa321cf0_0_74"/>
          <p:cNvCxnSpPr>
            <a:stCxn id="2072" idx="2"/>
            <a:endCxn id="2073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074" name="Google Shape;2074;g6eaa321cf0_0_74"/>
          <p:cNvCxnSpPr>
            <a:stCxn id="2075" idx="3"/>
            <a:endCxn id="2076" idx="0"/>
          </p:cNvCxnSpPr>
          <p:nvPr/>
        </p:nvCxnSpPr>
        <p:spPr>
          <a:xfrm>
            <a:off x="5316900" y="2664650"/>
            <a:ext cx="2163300" cy="1197900"/>
          </a:xfrm>
          <a:prstGeom prst="bentConnector2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077" name="Google Shape;2077;g6eaa321cf0_0_74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2078" name="Google Shape;2078;g6eaa321cf0_0_74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9" name="Google Shape;2079;g6eaa321cf0_0_74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75" name="Google Shape;2075;g6eaa321cf0_0_74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0" name="Google Shape;2080;g6eaa321cf0_0_74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81" name="Google Shape;2081;g6eaa321cf0_0_74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2082" name="Google Shape;2082;g6eaa321cf0_0_74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230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3" name="Google Shape;2083;g6eaa321cf0_0_74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84" name="Google Shape;2084;g6eaa321cf0_0_74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2085" name="Google Shape;2085;g6eaa321cf0_0_74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150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6" name="Google Shape;2086;g6eaa321cf0_0_74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87" name="Google Shape;2087;g6eaa321cf0_0_74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2088" name="Google Shape;2088;g6eaa321cf0_0_74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9" name="Google Shape;2089;g6eaa321cf0_0_74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90" name="Google Shape;2090;g6eaa321cf0_0_74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2091" name="Google Shape;2091;g6eaa321cf0_0_74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>
                  <a:solidFill>
                    <a:srgbClr val="FF0000"/>
                  </a:solidFill>
                </a:rPr>
                <a:t>0xFFFFFFB0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2" name="Google Shape;2092;g6eaa321cf0_0_74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93" name="Google Shape;2093;g6eaa321cf0_0_74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2094" name="Google Shape;2094;g6eaa321cf0_0_74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5" name="Google Shape;2095;g6eaa321cf0_0_74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96" name="Google Shape;2096;g6eaa321cf0_0_74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2097" name="Google Shape;2097;g6eaa321cf0_0_74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8" name="Google Shape;2098;g6eaa321cf0_0_74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99" name="Google Shape;2099;g6eaa321cf0_0_74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2100" name="Google Shape;2100;g6eaa321cf0_0_74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1" name="Google Shape;2101;g6eaa321cf0_0_74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2102" name="Google Shape;2102;g6eaa321cf0_0_74"/>
          <p:cNvCxnSpPr>
            <a:stCxn id="2097" idx="1"/>
            <a:endCxn id="2100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2103" name="Google Shape;2103;g6eaa321cf0_0_74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2104" name="Google Shape;2104;g6eaa321cf0_0_74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5" name="Google Shape;2105;g6eaa321cf0_0_74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2" name="Google Shape;2072;g6eaa321cf0_0_74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06" name="Google Shape;2106;g6eaa321cf0_0_74"/>
          <p:cNvCxnSpPr>
            <a:stCxn id="2079" idx="0"/>
            <a:endCxn id="2079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107" name="Google Shape;2107;g6eaa321cf0_0_74"/>
          <p:cNvCxnSpPr>
            <a:stCxn id="2079" idx="2"/>
            <a:endCxn id="2079" idx="0"/>
          </p:cNvCxnSpPr>
          <p:nvPr/>
        </p:nvCxnSpPr>
        <p:spPr>
          <a:xfrm>
            <a:off x="4214770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108" name="Google Shape;2108;g6eaa321cf0_0_74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9" name="Google Shape;2109;g6eaa321cf0_0_74"/>
          <p:cNvSpPr txBox="1"/>
          <p:nvPr/>
        </p:nvSpPr>
        <p:spPr>
          <a:xfrm>
            <a:off x="2408100" y="966500"/>
            <a:ext cx="13686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0" name="Google Shape;2110;g6eaa321cf0_0_74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1" name="Google Shape;2111;g6eaa321cf0_0_74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sub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2" name="Google Shape;2112;g6eaa321cf0_0_74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 sz="1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3" name="Google Shape;2113;g6eaa321cf0_0_74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  <a:r>
              <a:rPr lang="de-DE"/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4" name="Google Shape;2114;g6eaa321cf0_0_74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5" name="Google Shape;2115;g6eaa321cf0_0_74"/>
          <p:cNvSpPr/>
          <p:nvPr/>
        </p:nvSpPr>
        <p:spPr>
          <a:xfrm>
            <a:off x="8377900" y="1091975"/>
            <a:ext cx="7248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/>
              <a:t>R0</a:t>
            </a:r>
            <a:endParaRPr sz="1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6" name="Google Shape;2116;g6eaa321cf0_0_74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7" name="Google Shape;2117;g6eaa321cf0_0_74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8" name="Google Shape;2118;g6eaa321cf0_0_74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9" name="Google Shape;2119;g6eaa321cf0_0_74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20" name="Google Shape;2120;g6eaa321cf0_0_74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2121" name="Google Shape;2121;g6eaa321cf0_0_74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2" name="Google Shape;2122;g6eaa321cf0_0_74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23" name="Google Shape;2123;g6eaa321cf0_0_74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3" name="Google Shape;2073;g6eaa321cf0_0_74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1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4" name="Google Shape;2124;g6eaa321cf0_0_74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1">
                <a:solidFill>
                  <a:srgbClr val="0000FF"/>
                </a:solidFill>
              </a:rPr>
              <a:t>0</a:t>
            </a:r>
            <a:endParaRPr sz="1400" b="1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6" name="Google Shape;2076;g6eaa321cf0_0_74"/>
          <p:cNvSpPr/>
          <p:nvPr/>
        </p:nvSpPr>
        <p:spPr>
          <a:xfrm>
            <a:off x="73515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0000FF"/>
                </a:solidFill>
              </a:rPr>
              <a:t>0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5" name="Google Shape;2125;g6eaa321cf0_0_74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6" name="Google Shape;2126;g6eaa321cf0_0_74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7" name="Google Shape;2127;g6eaa321cf0_0_74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28" name="Google Shape;2128;g6eaa321cf0_0_74"/>
          <p:cNvCxnSpPr>
            <a:stCxn id="2122" idx="2"/>
            <a:endCxn id="2124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129" name="Google Shape;2129;g6eaa321cf0_0_74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0" name="Google Shape;2130;g6eaa321cf0_0_74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1" name="Google Shape;2131;g6eaa321cf0_0_74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2" name="Google Shape;2132;g6eaa321cf0_0_74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33" name="Google Shape;2133;g6eaa321cf0_0_7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2134" name="Google Shape;2134;g6eaa321cf0_0_74"/>
          <p:cNvSpPr txBox="1"/>
          <p:nvPr/>
        </p:nvSpPr>
        <p:spPr>
          <a:xfrm>
            <a:off x="5874725" y="21675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Subtrahiere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5" name="Google Shape;2135;g6eaa321cf0_0_74"/>
          <p:cNvSpPr/>
          <p:nvPr/>
        </p:nvSpPr>
        <p:spPr>
          <a:xfrm>
            <a:off x="3435675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6" name="Google Shape;2136;g6eaa321cf0_0_74"/>
          <p:cNvSpPr/>
          <p:nvPr/>
        </p:nvSpPr>
        <p:spPr>
          <a:xfrm>
            <a:off x="5073800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230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7" name="Google Shape;2137;g6eaa321cf0_0_74"/>
          <p:cNvSpPr/>
          <p:nvPr/>
        </p:nvSpPr>
        <p:spPr>
          <a:xfrm>
            <a:off x="932163" y="1126701"/>
            <a:ext cx="5349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8" name="Google Shape;2138;g6eaa321cf0_0_74"/>
          <p:cNvSpPr/>
          <p:nvPr/>
        </p:nvSpPr>
        <p:spPr>
          <a:xfrm>
            <a:off x="7311250" y="1691275"/>
            <a:ext cx="1911600" cy="1574100"/>
          </a:xfrm>
          <a:prstGeom prst="wedgeRoundRectCallout">
            <a:avLst>
              <a:gd name="adj1" fmla="val -54222"/>
              <a:gd name="adj2" fmla="val -6262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sub</a:t>
            </a:r>
            <a:r>
              <a:rPr lang="de-DE" sz="1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 </a:t>
            </a: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Befehl mit </a:t>
            </a:r>
            <a:r>
              <a:rPr lang="de-DE" sz="1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=&gt; die Bits im PSR werden eingestellt. 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9" name="Google Shape;2139;g6eaa321cf0_0_74"/>
          <p:cNvSpPr/>
          <p:nvPr/>
        </p:nvSpPr>
        <p:spPr>
          <a:xfrm>
            <a:off x="3815700" y="2883625"/>
            <a:ext cx="1643700" cy="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-80 =</a:t>
            </a:r>
            <a:endParaRPr>
              <a:solidFill>
                <a:srgbClr val="FF0000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0xFFFFFFB0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2140" name="Google Shape;2140;g6eaa321cf0_0_74"/>
          <p:cNvSpPr/>
          <p:nvPr/>
        </p:nvSpPr>
        <p:spPr>
          <a:xfrm>
            <a:off x="4519050" y="3990500"/>
            <a:ext cx="2324100" cy="1066200"/>
          </a:xfrm>
          <a:prstGeom prst="wedgeRoundRectCallout">
            <a:avLst>
              <a:gd name="adj1" fmla="val 66298"/>
              <a:gd name="adj2" fmla="val -4956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Ergebnis für das Zero-Bit Z ist </a:t>
            </a:r>
            <a:r>
              <a:rPr lang="de-DE" sz="1800">
                <a:solidFill>
                  <a:srgbClr val="0000FF"/>
                </a:solidFill>
              </a:rPr>
              <a:t>0</a:t>
            </a: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 = ! (</a:t>
            </a:r>
            <a:r>
              <a:rPr lang="de-DE" sz="1800">
                <a:solidFill>
                  <a:srgbClr val="0000FF"/>
                </a:solidFill>
              </a:rPr>
              <a:t>1</a:t>
            </a: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r>
              <a:rPr lang="de-DE" sz="1800">
                <a:solidFill>
                  <a:srgbClr val="0000FF"/>
                </a:solidFill>
              </a:rPr>
              <a:t>1</a:t>
            </a: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r>
              <a:rPr lang="de-DE" sz="1800">
                <a:solidFill>
                  <a:srgbClr val="0000FF"/>
                </a:solidFill>
              </a:rPr>
              <a:t>1</a:t>
            </a: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|...) =</a:t>
            </a:r>
            <a:r>
              <a:rPr lang="de-DE" sz="1800">
                <a:solidFill>
                  <a:srgbClr val="0000FF"/>
                </a:solidFill>
              </a:rPr>
              <a:t>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41" name="Google Shape;2141;g6eaa321cf0_0_7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00281" y="3492985"/>
            <a:ext cx="1159904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155"/>
    </mc:Choice>
    <mc:Fallback>
      <p:transition spd="slow" advTm="191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46" name="Google Shape;2146;g6eaa321cf0_0_149"/>
          <p:cNvCxnSpPr>
            <a:stCxn id="2147" idx="2"/>
            <a:endCxn id="2148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149" name="Google Shape;2149;g6eaa321cf0_0_149"/>
          <p:cNvCxnSpPr>
            <a:stCxn id="2150" idx="3"/>
            <a:endCxn id="2151" idx="0"/>
          </p:cNvCxnSpPr>
          <p:nvPr/>
        </p:nvCxnSpPr>
        <p:spPr>
          <a:xfrm>
            <a:off x="5316900" y="2664650"/>
            <a:ext cx="2208000" cy="1197900"/>
          </a:xfrm>
          <a:prstGeom prst="bentConnector2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152" name="Google Shape;2152;g6eaa321cf0_0_149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2153" name="Google Shape;2153;g6eaa321cf0_0_149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4" name="Google Shape;2154;g6eaa321cf0_0_149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50" name="Google Shape;2150;g6eaa321cf0_0_149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5" name="Google Shape;2155;g6eaa321cf0_0_149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56" name="Google Shape;2156;g6eaa321cf0_0_149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2157" name="Google Shape;2157;g6eaa321cf0_0_14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230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8" name="Google Shape;2158;g6eaa321cf0_0_14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59" name="Google Shape;2159;g6eaa321cf0_0_149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2160" name="Google Shape;2160;g6eaa321cf0_0_14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150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1" name="Google Shape;2161;g6eaa321cf0_0_14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62" name="Google Shape;2162;g6eaa321cf0_0_149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2163" name="Google Shape;2163;g6eaa321cf0_0_14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4" name="Google Shape;2164;g6eaa321cf0_0_14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65" name="Google Shape;2165;g6eaa321cf0_0_149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2166" name="Google Shape;2166;g6eaa321cf0_0_14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>
                  <a:solidFill>
                    <a:srgbClr val="FF0000"/>
                  </a:solidFill>
                </a:rPr>
                <a:t>0xFFFFFFB0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7" name="Google Shape;2167;g6eaa321cf0_0_14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68" name="Google Shape;2168;g6eaa321cf0_0_149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2169" name="Google Shape;2169;g6eaa321cf0_0_14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0" name="Google Shape;2170;g6eaa321cf0_0_14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71" name="Google Shape;2171;g6eaa321cf0_0_149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2172" name="Google Shape;2172;g6eaa321cf0_0_14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3" name="Google Shape;2173;g6eaa321cf0_0_149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74" name="Google Shape;2174;g6eaa321cf0_0_149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2175" name="Google Shape;2175;g6eaa321cf0_0_149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6" name="Google Shape;2176;g6eaa321cf0_0_149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2177" name="Google Shape;2177;g6eaa321cf0_0_149"/>
          <p:cNvCxnSpPr>
            <a:stCxn id="2172" idx="1"/>
            <a:endCxn id="2175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2178" name="Google Shape;2178;g6eaa321cf0_0_149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2179" name="Google Shape;2179;g6eaa321cf0_0_149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0" name="Google Shape;2180;g6eaa321cf0_0_149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7" name="Google Shape;2147;g6eaa321cf0_0_149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81" name="Google Shape;2181;g6eaa321cf0_0_149"/>
          <p:cNvCxnSpPr>
            <a:stCxn id="2154" idx="0"/>
            <a:endCxn id="2154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182" name="Google Shape;2182;g6eaa321cf0_0_149"/>
          <p:cNvCxnSpPr>
            <a:stCxn id="2154" idx="2"/>
            <a:endCxn id="2154" idx="0"/>
          </p:cNvCxnSpPr>
          <p:nvPr/>
        </p:nvCxnSpPr>
        <p:spPr>
          <a:xfrm>
            <a:off x="4214770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183" name="Google Shape;2183;g6eaa321cf0_0_149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4" name="Google Shape;2184;g6eaa321cf0_0_149"/>
          <p:cNvSpPr txBox="1"/>
          <p:nvPr/>
        </p:nvSpPr>
        <p:spPr>
          <a:xfrm>
            <a:off x="2408100" y="966500"/>
            <a:ext cx="13686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5" name="Google Shape;2185;g6eaa321cf0_0_149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6" name="Google Shape;2186;g6eaa321cf0_0_149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sub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7" name="Google Shape;2187;g6eaa321cf0_0_149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 sz="1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8" name="Google Shape;2188;g6eaa321cf0_0_149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9" name="Google Shape;2189;g6eaa321cf0_0_149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0" name="Google Shape;2190;g6eaa321cf0_0_149"/>
          <p:cNvSpPr/>
          <p:nvPr/>
        </p:nvSpPr>
        <p:spPr>
          <a:xfrm>
            <a:off x="8377900" y="1091975"/>
            <a:ext cx="7248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/>
              <a:t>R0</a:t>
            </a:r>
            <a:endParaRPr sz="1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1" name="Google Shape;2191;g6eaa321cf0_0_149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2" name="Google Shape;2192;g6eaa321cf0_0_149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3" name="Google Shape;2193;g6eaa321cf0_0_149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4" name="Google Shape;2194;g6eaa321cf0_0_149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95" name="Google Shape;2195;g6eaa321cf0_0_149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2196" name="Google Shape;2196;g6eaa321cf0_0_149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7" name="Google Shape;2197;g6eaa321cf0_0_149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98" name="Google Shape;2198;g6eaa321cf0_0_149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8" name="Google Shape;2148;g6eaa321cf0_0_149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>
                <a:solidFill>
                  <a:srgbClr val="FF0000"/>
                </a:solidFill>
              </a:rPr>
              <a:t>1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9" name="Google Shape;2199;g6eaa321cf0_0_149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1">
                <a:solidFill>
                  <a:srgbClr val="0000FF"/>
                </a:solidFill>
              </a:rPr>
              <a:t>0</a:t>
            </a:r>
            <a:endParaRPr sz="1400" b="1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1" name="Google Shape;2151;g6eaa321cf0_0_149"/>
          <p:cNvSpPr/>
          <p:nvPr/>
        </p:nvSpPr>
        <p:spPr>
          <a:xfrm>
            <a:off x="7351525" y="3862600"/>
            <a:ext cx="3465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1">
                <a:solidFill>
                  <a:srgbClr val="0000FF"/>
                </a:solidFill>
              </a:rPr>
              <a:t>0</a:t>
            </a:r>
            <a:r>
              <a:rPr lang="de-DE" sz="14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1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0" name="Google Shape;2200;g6eaa321cf0_0_149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1" name="Google Shape;2201;g6eaa321cf0_0_149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2" name="Google Shape;2202;g6eaa321cf0_0_149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03" name="Google Shape;2203;g6eaa321cf0_0_149"/>
          <p:cNvCxnSpPr>
            <a:stCxn id="2197" idx="2"/>
            <a:endCxn id="2199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04" name="Google Shape;2204;g6eaa321cf0_0_149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5" name="Google Shape;2205;g6eaa321cf0_0_149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6" name="Google Shape;2206;g6eaa321cf0_0_149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7" name="Google Shape;2207;g6eaa321cf0_0_149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08" name="Google Shape;2208;g6eaa321cf0_0_14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2209" name="Google Shape;2209;g6eaa321cf0_0_149"/>
          <p:cNvSpPr txBox="1"/>
          <p:nvPr/>
        </p:nvSpPr>
        <p:spPr>
          <a:xfrm>
            <a:off x="5874725" y="21675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Subtrahiere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0" name="Google Shape;2210;g6eaa321cf0_0_149"/>
          <p:cNvSpPr/>
          <p:nvPr/>
        </p:nvSpPr>
        <p:spPr>
          <a:xfrm>
            <a:off x="3435675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1" name="Google Shape;2211;g6eaa321cf0_0_149"/>
          <p:cNvSpPr/>
          <p:nvPr/>
        </p:nvSpPr>
        <p:spPr>
          <a:xfrm>
            <a:off x="5073800" y="133321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230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2" name="Google Shape;2212;g6eaa321cf0_0_149"/>
          <p:cNvSpPr/>
          <p:nvPr/>
        </p:nvSpPr>
        <p:spPr>
          <a:xfrm>
            <a:off x="932163" y="1126701"/>
            <a:ext cx="5349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3" name="Google Shape;2213;g6eaa321cf0_0_149"/>
          <p:cNvSpPr/>
          <p:nvPr/>
        </p:nvSpPr>
        <p:spPr>
          <a:xfrm>
            <a:off x="6885843" y="430561"/>
            <a:ext cx="534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150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4" name="Google Shape;2214;g6eaa321cf0_0_149"/>
          <p:cNvSpPr/>
          <p:nvPr/>
        </p:nvSpPr>
        <p:spPr>
          <a:xfrm>
            <a:off x="4689275" y="84500"/>
            <a:ext cx="3807600" cy="1618800"/>
          </a:xfrm>
          <a:prstGeom prst="wedgeRoundRectCallout">
            <a:avLst>
              <a:gd name="adj1" fmla="val 29722"/>
              <a:gd name="adj2" fmla="val 63086"/>
              <a:gd name="adj3" fmla="val 0"/>
            </a:avLst>
          </a:prstGeom>
          <a:solidFill>
            <a:srgbClr val="FFE599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Ergebnis ist: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>
                <a:solidFill>
                  <a:srgbClr val="0000FF"/>
                </a:solidFill>
              </a:rPr>
              <a:t>N</a:t>
            </a: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egativ =&gt; N=</a:t>
            </a:r>
            <a:r>
              <a:rPr lang="de-DE" sz="1800">
                <a:solidFill>
                  <a:srgbClr val="0000FF"/>
                </a:solidFill>
              </a:rPr>
              <a:t>1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>
                <a:solidFill>
                  <a:srgbClr val="0000FF"/>
                </a:solidFill>
              </a:rPr>
              <a:t>nicht </a:t>
            </a: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Null =&gt; Z=</a:t>
            </a:r>
            <a:r>
              <a:rPr lang="de-DE" sz="1800">
                <a:solidFill>
                  <a:srgbClr val="0000FF"/>
                </a:solidFill>
              </a:rPr>
              <a:t>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Subtraktion hat einen Übertrag =&gt; Carry = </a:t>
            </a:r>
            <a:r>
              <a:rPr lang="de-DE" sz="1800" b="1">
                <a:solidFill>
                  <a:srgbClr val="FF0000"/>
                </a:solidFill>
              </a:rPr>
              <a:t>0!!! komisch</a:t>
            </a:r>
            <a:endParaRPr sz="18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15" name="Google Shape;2215;g6eaa321cf0_0_14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793631" y="2005473"/>
            <a:ext cx="1159904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6" name="Google Shape;2216;g6eaa321cf0_0_149"/>
          <p:cNvSpPr/>
          <p:nvPr/>
        </p:nvSpPr>
        <p:spPr>
          <a:xfrm>
            <a:off x="3815700" y="2883625"/>
            <a:ext cx="1643700" cy="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-80 =</a:t>
            </a:r>
            <a:endParaRPr>
              <a:solidFill>
                <a:srgbClr val="FF0000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0xFFFFFFB0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106"/>
    </mc:Choice>
    <mc:Fallback>
      <p:transition spd="slow" advTm="181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22" name="Google Shape;2222;p1"/>
          <p:cNvCxnSpPr>
            <a:stCxn id="2223" idx="2"/>
            <a:endCxn id="2224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225" name="Google Shape;2225;p1"/>
          <p:cNvCxnSpPr>
            <a:stCxn id="2226" idx="3"/>
            <a:endCxn id="2227" idx="0"/>
          </p:cNvCxnSpPr>
          <p:nvPr/>
        </p:nvCxnSpPr>
        <p:spPr>
          <a:xfrm>
            <a:off x="5316900" y="2664650"/>
            <a:ext cx="2163300" cy="11979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28" name="Google Shape;2228;p1"/>
          <p:cNvSpPr/>
          <p:nvPr/>
        </p:nvSpPr>
        <p:spPr>
          <a:xfrm>
            <a:off x="393000" y="3852925"/>
            <a:ext cx="1847700" cy="1066200"/>
          </a:xfrm>
          <a:prstGeom prst="wedgeRoundRectCallout">
            <a:avLst>
              <a:gd name="adj1" fmla="val 86958"/>
              <a:gd name="adj2" fmla="val -1126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  <a:r>
              <a:rPr lang="de-DE" sz="1800">
                <a:solidFill>
                  <a:srgbClr val="0000FF"/>
                </a:solidFill>
              </a:rPr>
              <a:t>4=R0 &amp; R1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29" name="Google Shape;2229;p1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2230" name="Google Shape;2230;p1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1" name="Google Shape;2231;p1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26" name="Google Shape;2226;p1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2" name="Google Shape;2232;p1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33" name="Google Shape;2233;p1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2234" name="Google Shape;2234;p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230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5" name="Google Shape;2235;p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36" name="Google Shape;2236;p1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2237" name="Google Shape;2237;p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150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8" name="Google Shape;2238;p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39" name="Google Shape;2239;p1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2240" name="Google Shape;2240;p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1" name="Google Shape;2241;p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42" name="Google Shape;2242;p1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2243" name="Google Shape;2243;p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>
                  <a:solidFill>
                    <a:srgbClr val="FF0000"/>
                  </a:solidFill>
                </a:rPr>
                <a:t>0xFFFFFFB0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4" name="Google Shape;2244;p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45" name="Google Shape;2245;p1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2246" name="Google Shape;2246;p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>
                  <a:solidFill>
                    <a:srgbClr val="FF0000"/>
                  </a:solidFill>
                </a:rPr>
                <a:t>0b10000110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7" name="Google Shape;2247;p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48" name="Google Shape;2248;p1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2249" name="Google Shape;2249;p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0" name="Google Shape;2250;p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51" name="Google Shape;2251;p1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2252" name="Google Shape;2252;p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3" name="Google Shape;2253;p1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2254" name="Google Shape;2254;p1"/>
          <p:cNvCxnSpPr>
            <a:stCxn id="2249" idx="1"/>
            <a:endCxn id="2252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2255" name="Google Shape;2255;p1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2256" name="Google Shape;2256;p1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7" name="Google Shape;2257;p1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3" name="Google Shape;2223;p1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58" name="Google Shape;2258;p1"/>
          <p:cNvCxnSpPr>
            <a:stCxn id="2231" idx="0"/>
            <a:endCxn id="2231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259" name="Google Shape;2259;p1"/>
          <p:cNvCxnSpPr>
            <a:stCxn id="2231" idx="2"/>
            <a:endCxn id="2231" idx="0"/>
          </p:cNvCxnSpPr>
          <p:nvPr/>
        </p:nvCxnSpPr>
        <p:spPr>
          <a:xfrm>
            <a:off x="4214770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60" name="Google Shape;2260;p1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1" name="Google Shape;2261;p1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2" name="Google Shape;2262;p1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3" name="Google Shape;2263;p1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>
                <a:solidFill>
                  <a:srgbClr val="FF0000"/>
                </a:solidFill>
              </a:rPr>
              <a:t>and</a:t>
            </a: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4" name="Google Shape;2264;p1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5" name="Google Shape;2265;p1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  <a:r>
              <a:rPr lang="de-DE"/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6" name="Google Shape;2266;p1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7" name="Google Shape;2267;p1"/>
          <p:cNvSpPr/>
          <p:nvPr/>
        </p:nvSpPr>
        <p:spPr>
          <a:xfrm>
            <a:off x="8377900" y="1091975"/>
            <a:ext cx="7248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8" name="Google Shape;2268;p1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9" name="Google Shape;2269;p1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0" name="Google Shape;2270;p1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1" name="Google Shape;2271;p1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72" name="Google Shape;2272;p1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2273" name="Google Shape;2273;p1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4" name="Google Shape;2274;p1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75" name="Google Shape;2275;p1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4" name="Google Shape;2224;p1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6" name="Google Shape;2276;p1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7" name="Google Shape;2227;p1"/>
          <p:cNvSpPr/>
          <p:nvPr/>
        </p:nvSpPr>
        <p:spPr>
          <a:xfrm>
            <a:off x="73515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7" name="Google Shape;2277;p1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8" name="Google Shape;2278;p1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9" name="Google Shape;2279;p1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80" name="Google Shape;2280;p1"/>
          <p:cNvCxnSpPr>
            <a:stCxn id="2274" idx="2"/>
            <a:endCxn id="2276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81" name="Google Shape;2281;p1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2" name="Google Shape;2282;p1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3" name="Google Shape;2283;p1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4" name="Google Shape;2284;p1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85" name="Google Shape;2285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2286" name="Google Shape;2286;p1"/>
          <p:cNvSpPr txBox="1"/>
          <p:nvPr/>
        </p:nvSpPr>
        <p:spPr>
          <a:xfrm>
            <a:off x="5874725" y="2167500"/>
            <a:ext cx="19116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>
                <a:solidFill>
                  <a:srgbClr val="FF0000"/>
                </a:solidFill>
              </a:rPr>
              <a:t>Logisches UND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7" name="Google Shape;2287;p1"/>
          <p:cNvSpPr/>
          <p:nvPr/>
        </p:nvSpPr>
        <p:spPr>
          <a:xfrm>
            <a:off x="3049925" y="1333200"/>
            <a:ext cx="1287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0b10010110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8" name="Google Shape;2288;p1"/>
          <p:cNvSpPr/>
          <p:nvPr/>
        </p:nvSpPr>
        <p:spPr>
          <a:xfrm>
            <a:off x="4706300" y="1426200"/>
            <a:ext cx="1208400" cy="2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0b11100110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9" name="Google Shape;2289;p1"/>
          <p:cNvSpPr/>
          <p:nvPr/>
        </p:nvSpPr>
        <p:spPr>
          <a:xfrm>
            <a:off x="932163" y="1126701"/>
            <a:ext cx="5349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90" name="Google Shape;2290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30806" y="3505835"/>
            <a:ext cx="1159904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1" name="Google Shape;2291;p1"/>
          <p:cNvSpPr/>
          <p:nvPr/>
        </p:nvSpPr>
        <p:spPr>
          <a:xfrm>
            <a:off x="3815700" y="2883625"/>
            <a:ext cx="1643700" cy="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0b10000110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919"/>
    </mc:Choice>
    <mc:Fallback>
      <p:transition spd="slow" advTm="279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71" name="Google Shape;2371;p1"/>
          <p:cNvCxnSpPr>
            <a:stCxn id="2372" idx="2"/>
            <a:endCxn id="2373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74" name="Google Shape;2374;p1"/>
          <p:cNvCxnSpPr>
            <a:stCxn id="2375" idx="3"/>
            <a:endCxn id="2376" idx="0"/>
          </p:cNvCxnSpPr>
          <p:nvPr/>
        </p:nvCxnSpPr>
        <p:spPr>
          <a:xfrm>
            <a:off x="5316900" y="2664650"/>
            <a:ext cx="2163300" cy="11979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77" name="Google Shape;2377;p1"/>
          <p:cNvSpPr/>
          <p:nvPr/>
        </p:nvSpPr>
        <p:spPr>
          <a:xfrm>
            <a:off x="393000" y="3852925"/>
            <a:ext cx="1847700" cy="1066200"/>
          </a:xfrm>
          <a:prstGeom prst="wedgeRoundRectCallout">
            <a:avLst>
              <a:gd name="adj1" fmla="val 86958"/>
              <a:gd name="adj2" fmla="val -1126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R4=R0 &amp; R1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78" name="Google Shape;2378;p1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2379" name="Google Shape;2379;p1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0" name="Google Shape;2380;p1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75" name="Google Shape;2375;p1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1" name="Google Shape;2381;p1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82" name="Google Shape;2382;p1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2383" name="Google Shape;2383;p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230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4" name="Google Shape;2384;p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85" name="Google Shape;2385;p1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2386" name="Google Shape;2386;p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150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7" name="Google Shape;2387;p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88" name="Google Shape;2388;p1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2389" name="Google Shape;2389;p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0" name="Google Shape;2390;p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91" name="Google Shape;2391;p1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2392" name="Google Shape;2392;p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0xFFFFFFB0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3" name="Google Shape;2393;p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94" name="Google Shape;2394;p1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2395" name="Google Shape;2395;p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0b10000110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6" name="Google Shape;2396;p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97" name="Google Shape;2397;p1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2398" name="Google Shape;2398;p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9" name="Google Shape;2399;p1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00" name="Google Shape;2400;p1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2401" name="Google Shape;2401;p1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2" name="Google Shape;2402;p1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2403" name="Google Shape;2403;p1"/>
          <p:cNvCxnSpPr>
            <a:stCxn id="2398" idx="1"/>
            <a:endCxn id="2401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2404" name="Google Shape;2404;p1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2405" name="Google Shape;2405;p1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6" name="Google Shape;2406;p1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2" name="Google Shape;2372;p1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07" name="Google Shape;2407;p1"/>
          <p:cNvCxnSpPr>
            <a:stCxn id="2380" idx="0"/>
            <a:endCxn id="2380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408" name="Google Shape;2408;p1"/>
          <p:cNvCxnSpPr>
            <a:stCxn id="2380" idx="2"/>
            <a:endCxn id="2380" idx="0"/>
          </p:cNvCxnSpPr>
          <p:nvPr/>
        </p:nvCxnSpPr>
        <p:spPr>
          <a:xfrm>
            <a:off x="4214770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409" name="Google Shape;2409;p1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0" name="Google Shape;2410;p1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1" name="Google Shape;2411;p1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2" name="Google Shape;2412;p1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and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3" name="Google Shape;2413;p1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4" name="Google Shape;2414;p1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5" name="Google Shape;2415;p1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6" name="Google Shape;2416;p1"/>
          <p:cNvSpPr/>
          <p:nvPr/>
        </p:nvSpPr>
        <p:spPr>
          <a:xfrm>
            <a:off x="8377900" y="1091975"/>
            <a:ext cx="7248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7" name="Google Shape;2417;p1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8" name="Google Shape;2418;p1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9" name="Google Shape;2419;p1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0" name="Google Shape;2420;p1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421" name="Google Shape;2421;p1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2422" name="Google Shape;2422;p1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3" name="Google Shape;2423;p1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24" name="Google Shape;2424;p1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3" name="Google Shape;2373;p1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5" name="Google Shape;2425;p1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6" name="Google Shape;2376;p1"/>
          <p:cNvSpPr/>
          <p:nvPr/>
        </p:nvSpPr>
        <p:spPr>
          <a:xfrm>
            <a:off x="73515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6" name="Google Shape;2426;p1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7" name="Google Shape;2427;p1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8" name="Google Shape;2428;p1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29" name="Google Shape;2429;p1"/>
          <p:cNvCxnSpPr>
            <a:stCxn id="2423" idx="2"/>
            <a:endCxn id="2425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430" name="Google Shape;2430;p1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1" name="Google Shape;2431;p1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2" name="Google Shape;2432;p1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3" name="Google Shape;2433;p1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34" name="Google Shape;2434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2435" name="Google Shape;2435;p1"/>
          <p:cNvSpPr txBox="1"/>
          <p:nvPr/>
        </p:nvSpPr>
        <p:spPr>
          <a:xfrm>
            <a:off x="5874725" y="2167500"/>
            <a:ext cx="19116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Logisches UND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6" name="Google Shape;2436;p1"/>
          <p:cNvSpPr/>
          <p:nvPr/>
        </p:nvSpPr>
        <p:spPr>
          <a:xfrm>
            <a:off x="3049925" y="1333200"/>
            <a:ext cx="1287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0b10010110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7" name="Google Shape;2437;p1"/>
          <p:cNvSpPr/>
          <p:nvPr/>
        </p:nvSpPr>
        <p:spPr>
          <a:xfrm>
            <a:off x="4706300" y="1426200"/>
            <a:ext cx="1208400" cy="2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0b11100110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8" name="Google Shape;2438;p1"/>
          <p:cNvSpPr/>
          <p:nvPr/>
        </p:nvSpPr>
        <p:spPr>
          <a:xfrm>
            <a:off x="932163" y="1126701"/>
            <a:ext cx="5349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39" name="Google Shape;2439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30806" y="3505835"/>
            <a:ext cx="1159904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0" name="Google Shape;2440;p1"/>
          <p:cNvSpPr/>
          <p:nvPr/>
        </p:nvSpPr>
        <p:spPr>
          <a:xfrm>
            <a:off x="3815700" y="2883625"/>
            <a:ext cx="1643700" cy="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0b10000110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1" name="Google Shape;2441;p1"/>
          <p:cNvSpPr/>
          <p:nvPr/>
        </p:nvSpPr>
        <p:spPr>
          <a:xfrm>
            <a:off x="3619500" y="1788125"/>
            <a:ext cx="1911600" cy="1073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>
                <a:latin typeface="Verdana"/>
                <a:ea typeface="Verdana"/>
                <a:cs typeface="Verdana"/>
                <a:sym typeface="Verdana"/>
              </a:rPr>
              <a:t>0b10010110 &amp;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>
                <a:latin typeface="Verdana"/>
                <a:ea typeface="Verdana"/>
                <a:cs typeface="Verdana"/>
                <a:sym typeface="Verdana"/>
              </a:rPr>
              <a:t>0b11100110 =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>
                <a:latin typeface="Verdana"/>
                <a:ea typeface="Verdana"/>
                <a:cs typeface="Verdana"/>
                <a:sym typeface="Verdana"/>
              </a:rPr>
              <a:t>-------------------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>
                <a:latin typeface="Verdana"/>
                <a:ea typeface="Verdana"/>
                <a:cs typeface="Verdana"/>
                <a:sym typeface="Verdana"/>
              </a:rPr>
              <a:t>0b10000110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126"/>
    </mc:Choice>
    <mc:Fallback>
      <p:transition spd="slow" advTm="101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96" name="Google Shape;2296;p2"/>
          <p:cNvCxnSpPr>
            <a:stCxn id="2297" idx="2"/>
            <a:endCxn id="2298" idx="1"/>
          </p:cNvCxnSpPr>
          <p:nvPr/>
        </p:nvCxnSpPr>
        <p:spPr>
          <a:xfrm rot="-5400000" flipH="1">
            <a:off x="5106600" y="2311950"/>
            <a:ext cx="1149000" cy="2324100"/>
          </a:xfrm>
          <a:prstGeom prst="bentConnector4">
            <a:avLst>
              <a:gd name="adj1" fmla="val 99388"/>
              <a:gd name="adj2" fmla="val 54151"/>
            </a:avLst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299" name="Google Shape;2299;p2"/>
          <p:cNvCxnSpPr>
            <a:stCxn id="2300" idx="3"/>
            <a:endCxn id="2301" idx="0"/>
          </p:cNvCxnSpPr>
          <p:nvPr/>
        </p:nvCxnSpPr>
        <p:spPr>
          <a:xfrm>
            <a:off x="5316900" y="2664650"/>
            <a:ext cx="2163300" cy="1197900"/>
          </a:xfrm>
          <a:prstGeom prst="bentConnector2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302" name="Google Shape;2302;p2"/>
          <p:cNvGrpSpPr/>
          <p:nvPr/>
        </p:nvGrpSpPr>
        <p:grpSpPr>
          <a:xfrm>
            <a:off x="3249726" y="1810422"/>
            <a:ext cx="2625006" cy="1073205"/>
            <a:chOff x="2054250" y="290250"/>
            <a:chExt cx="5035500" cy="2605500"/>
          </a:xfrm>
        </p:grpSpPr>
        <p:sp>
          <p:nvSpPr>
            <p:cNvPr id="2303" name="Google Shape;2303;p2"/>
            <p:cNvSpPr/>
            <p:nvPr/>
          </p:nvSpPr>
          <p:spPr>
            <a:xfrm rot="10800000" flipH="1">
              <a:off x="2054250" y="290250"/>
              <a:ext cx="5035500" cy="2605500"/>
            </a:xfrm>
            <a:prstGeom prst="trapezoid">
              <a:avLst>
                <a:gd name="adj" fmla="val 47002"/>
              </a:avLst>
            </a:prstGeom>
            <a:solidFill>
              <a:srgbClr val="FFFF00"/>
            </a:solidFill>
            <a:ln w="28575" cap="flat" cmpd="sng">
              <a:solidFill>
                <a:srgbClr val="1581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4" name="Google Shape;2304;p2"/>
            <p:cNvSpPr/>
            <p:nvPr/>
          </p:nvSpPr>
          <p:spPr>
            <a:xfrm rot="10800000" flipH="1">
              <a:off x="3905475" y="290250"/>
              <a:ext cx="1329900" cy="7005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00" name="Google Shape;2300;p2"/>
          <p:cNvSpPr txBox="1"/>
          <p:nvPr/>
        </p:nvSpPr>
        <p:spPr>
          <a:xfrm>
            <a:off x="3948300" y="2421650"/>
            <a:ext cx="13686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ALU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5" name="Google Shape;2305;p2"/>
          <p:cNvSpPr/>
          <p:nvPr/>
        </p:nvSpPr>
        <p:spPr>
          <a:xfrm>
            <a:off x="393000" y="336428"/>
            <a:ext cx="1911600" cy="3411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06" name="Google Shape;2306;p2"/>
          <p:cNvGrpSpPr/>
          <p:nvPr/>
        </p:nvGrpSpPr>
        <p:grpSpPr>
          <a:xfrm>
            <a:off x="393002" y="452892"/>
            <a:ext cx="1765049" cy="336913"/>
            <a:chOff x="393002" y="452892"/>
            <a:chExt cx="1765049" cy="336913"/>
          </a:xfrm>
        </p:grpSpPr>
        <p:sp>
          <p:nvSpPr>
            <p:cNvPr id="2307" name="Google Shape;2307;p2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230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8" name="Google Shape;2308;p2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09" name="Google Shape;2309;p2"/>
          <p:cNvGrpSpPr/>
          <p:nvPr/>
        </p:nvGrpSpPr>
        <p:grpSpPr>
          <a:xfrm>
            <a:off x="393002" y="789792"/>
            <a:ext cx="1765049" cy="336913"/>
            <a:chOff x="393002" y="452892"/>
            <a:chExt cx="1765049" cy="336913"/>
          </a:xfrm>
        </p:grpSpPr>
        <p:sp>
          <p:nvSpPr>
            <p:cNvPr id="2310" name="Google Shape;2310;p2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150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1" name="Google Shape;2311;p2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12" name="Google Shape;2312;p2"/>
          <p:cNvGrpSpPr/>
          <p:nvPr/>
        </p:nvGrpSpPr>
        <p:grpSpPr>
          <a:xfrm>
            <a:off x="393002" y="1126692"/>
            <a:ext cx="1765049" cy="336913"/>
            <a:chOff x="393002" y="452892"/>
            <a:chExt cx="1765049" cy="336913"/>
          </a:xfrm>
        </p:grpSpPr>
        <p:sp>
          <p:nvSpPr>
            <p:cNvPr id="2313" name="Google Shape;2313;p2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4" name="Google Shape;2314;p2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15" name="Google Shape;2315;p2"/>
          <p:cNvGrpSpPr/>
          <p:nvPr/>
        </p:nvGrpSpPr>
        <p:grpSpPr>
          <a:xfrm>
            <a:off x="393002" y="1463592"/>
            <a:ext cx="1765049" cy="336913"/>
            <a:chOff x="393002" y="452892"/>
            <a:chExt cx="1765049" cy="336913"/>
          </a:xfrm>
        </p:grpSpPr>
        <p:sp>
          <p:nvSpPr>
            <p:cNvPr id="2316" name="Google Shape;2316;p2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>
                  <a:solidFill>
                    <a:srgbClr val="FF0000"/>
                  </a:solidFill>
                </a:rPr>
                <a:t>0xFFFFFFB0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7" name="Google Shape;2317;p2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18" name="Google Shape;2318;p2"/>
          <p:cNvGrpSpPr/>
          <p:nvPr/>
        </p:nvGrpSpPr>
        <p:grpSpPr>
          <a:xfrm>
            <a:off x="393002" y="1800492"/>
            <a:ext cx="1765049" cy="336913"/>
            <a:chOff x="393002" y="452892"/>
            <a:chExt cx="1765049" cy="336913"/>
          </a:xfrm>
        </p:grpSpPr>
        <p:sp>
          <p:nvSpPr>
            <p:cNvPr id="2319" name="Google Shape;2319;p2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>
                  <a:solidFill>
                    <a:srgbClr val="FF0000"/>
                  </a:solidFill>
                </a:rPr>
                <a:t>0b10000110</a:t>
              </a:r>
              <a:endParaRPr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0" name="Google Shape;2320;p2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R4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21" name="Google Shape;2321;p2"/>
          <p:cNvGrpSpPr/>
          <p:nvPr/>
        </p:nvGrpSpPr>
        <p:grpSpPr>
          <a:xfrm>
            <a:off x="393002" y="2137392"/>
            <a:ext cx="1765049" cy="336913"/>
            <a:chOff x="393002" y="452892"/>
            <a:chExt cx="1765049" cy="336913"/>
          </a:xfrm>
        </p:grpSpPr>
        <p:sp>
          <p:nvSpPr>
            <p:cNvPr id="2322" name="Google Shape;2322;p2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3" name="Google Shape;2323;p2"/>
            <p:cNvSpPr txBox="1"/>
            <p:nvPr/>
          </p:nvSpPr>
          <p:spPr>
            <a:xfrm>
              <a:off x="393002" y="452892"/>
              <a:ext cx="4929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24" name="Google Shape;2324;p2"/>
          <p:cNvGrpSpPr/>
          <p:nvPr/>
        </p:nvGrpSpPr>
        <p:grpSpPr>
          <a:xfrm>
            <a:off x="241174" y="2959775"/>
            <a:ext cx="1916877" cy="336921"/>
            <a:chOff x="241174" y="452884"/>
            <a:chExt cx="1916877" cy="336921"/>
          </a:xfrm>
        </p:grpSpPr>
        <p:sp>
          <p:nvSpPr>
            <p:cNvPr id="2325" name="Google Shape;2325;p2"/>
            <p:cNvSpPr/>
            <p:nvPr/>
          </p:nvSpPr>
          <p:spPr>
            <a:xfrm>
              <a:off x="899251" y="452905"/>
              <a:ext cx="1258800" cy="336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6" name="Google Shape;2326;p2"/>
            <p:cNvSpPr txBox="1"/>
            <p:nvPr/>
          </p:nvSpPr>
          <p:spPr>
            <a:xfrm>
              <a:off x="241174" y="452884"/>
              <a:ext cx="644700" cy="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R15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2327" name="Google Shape;2327;p2"/>
          <p:cNvCxnSpPr>
            <a:stCxn id="2322" idx="1"/>
            <a:endCxn id="2325" idx="1"/>
          </p:cNvCxnSpPr>
          <p:nvPr/>
        </p:nvCxnSpPr>
        <p:spPr>
          <a:xfrm>
            <a:off x="899251" y="2305855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2328" name="Google Shape;2328;p2"/>
          <p:cNvCxnSpPr/>
          <p:nvPr/>
        </p:nvCxnSpPr>
        <p:spPr>
          <a:xfrm>
            <a:off x="2158051" y="2253506"/>
            <a:ext cx="0" cy="82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2329" name="Google Shape;2329;p2"/>
          <p:cNvSpPr/>
          <p:nvPr/>
        </p:nvSpPr>
        <p:spPr>
          <a:xfrm rot="10800000" flipH="1">
            <a:off x="2304600" y="1061175"/>
            <a:ext cx="1643700" cy="762300"/>
          </a:xfrm>
          <a:prstGeom prst="bentUpArrow">
            <a:avLst>
              <a:gd name="adj1" fmla="val 39017"/>
              <a:gd name="adj2" fmla="val 35432"/>
              <a:gd name="adj3" fmla="val 338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0" name="Google Shape;2330;p2"/>
          <p:cNvSpPr/>
          <p:nvPr/>
        </p:nvSpPr>
        <p:spPr>
          <a:xfrm rot="10800000" flipH="1">
            <a:off x="2310225" y="486800"/>
            <a:ext cx="3280200" cy="1313700"/>
          </a:xfrm>
          <a:prstGeom prst="bentUpArrow">
            <a:avLst>
              <a:gd name="adj1" fmla="val 23498"/>
              <a:gd name="adj2" fmla="val 22522"/>
              <a:gd name="adj3" fmla="val 19541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7" name="Google Shape;2297;p2"/>
          <p:cNvSpPr/>
          <p:nvPr/>
        </p:nvSpPr>
        <p:spPr>
          <a:xfrm rot="-5400000" flipH="1">
            <a:off x="3125175" y="2084550"/>
            <a:ext cx="771900" cy="2401800"/>
          </a:xfrm>
          <a:prstGeom prst="bentUpArrow">
            <a:avLst>
              <a:gd name="adj1" fmla="val 50000"/>
              <a:gd name="adj2" fmla="val 39413"/>
              <a:gd name="adj3" fmla="val 37561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31" name="Google Shape;2331;p2"/>
          <p:cNvCxnSpPr>
            <a:stCxn id="2304" idx="0"/>
            <a:endCxn id="2304" idx="4"/>
          </p:cNvCxnSpPr>
          <p:nvPr/>
        </p:nvCxnSpPr>
        <p:spPr>
          <a:xfrm rot="10800000" flipH="1">
            <a:off x="4561408" y="1810358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32" name="Google Shape;2332;p2"/>
          <p:cNvCxnSpPr>
            <a:stCxn id="2304" idx="2"/>
            <a:endCxn id="2304" idx="0"/>
          </p:cNvCxnSpPr>
          <p:nvPr/>
        </p:nvCxnSpPr>
        <p:spPr>
          <a:xfrm>
            <a:off x="4214770" y="1810422"/>
            <a:ext cx="346500" cy="288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33" name="Google Shape;2333;p2"/>
          <p:cNvSpPr txBox="1"/>
          <p:nvPr/>
        </p:nvSpPr>
        <p:spPr>
          <a:xfrm>
            <a:off x="3231978" y="37280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4" name="Google Shape;2334;p2"/>
          <p:cNvSpPr txBox="1"/>
          <p:nvPr/>
        </p:nvSpPr>
        <p:spPr>
          <a:xfrm>
            <a:off x="2408103" y="966488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5" name="Google Shape;2335;p2"/>
          <p:cNvSpPr txBox="1"/>
          <p:nvPr/>
        </p:nvSpPr>
        <p:spPr>
          <a:xfrm>
            <a:off x="2984783" y="3128150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6" name="Google Shape;2336;p2"/>
          <p:cNvSpPr/>
          <p:nvPr/>
        </p:nvSpPr>
        <p:spPr>
          <a:xfrm>
            <a:off x="6292325" y="1091975"/>
            <a:ext cx="26250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>
                <a:solidFill>
                  <a:srgbClr val="FF0000"/>
                </a:solidFill>
              </a:rPr>
              <a:t>and</a:t>
            </a: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7" name="Google Shape;2337;p2"/>
          <p:cNvSpPr/>
          <p:nvPr/>
        </p:nvSpPr>
        <p:spPr>
          <a:xfrm>
            <a:off x="7094425" y="1091975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1">
                <a:solidFill>
                  <a:srgbClr val="FF0000"/>
                </a:solidFill>
              </a:rPr>
              <a:t>S</a:t>
            </a:r>
            <a:endParaRPr sz="1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8" name="Google Shape;2338;p2"/>
          <p:cNvSpPr/>
          <p:nvPr/>
        </p:nvSpPr>
        <p:spPr>
          <a:xfrm>
            <a:off x="73515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  <a:r>
              <a:rPr lang="de-DE"/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9" name="Google Shape;2339;p2"/>
          <p:cNvSpPr/>
          <p:nvPr/>
        </p:nvSpPr>
        <p:spPr>
          <a:xfrm>
            <a:off x="7886425" y="1091975"/>
            <a:ext cx="5349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0" name="Google Shape;2340;p2"/>
          <p:cNvSpPr/>
          <p:nvPr/>
        </p:nvSpPr>
        <p:spPr>
          <a:xfrm>
            <a:off x="8377900" y="1091975"/>
            <a:ext cx="7248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1" name="Google Shape;2341;p2"/>
          <p:cNvSpPr/>
          <p:nvPr/>
        </p:nvSpPr>
        <p:spPr>
          <a:xfrm rot="-5400000">
            <a:off x="6761425" y="-873800"/>
            <a:ext cx="652800" cy="3257100"/>
          </a:xfrm>
          <a:prstGeom prst="bentUpArrow">
            <a:avLst>
              <a:gd name="adj1" fmla="val 34190"/>
              <a:gd name="adj2" fmla="val 27975"/>
              <a:gd name="adj3" fmla="val 3625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2" name="Google Shape;2342;p2"/>
          <p:cNvSpPr/>
          <p:nvPr/>
        </p:nvSpPr>
        <p:spPr>
          <a:xfrm rot="-5400000" flipH="1">
            <a:off x="5705825" y="1399400"/>
            <a:ext cx="1066200" cy="1208400"/>
          </a:xfrm>
          <a:prstGeom prst="bentUpArrow">
            <a:avLst>
              <a:gd name="adj1" fmla="val 10113"/>
              <a:gd name="adj2" fmla="val 12719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3" name="Google Shape;2343;p2"/>
          <p:cNvSpPr txBox="1"/>
          <p:nvPr/>
        </p:nvSpPr>
        <p:spPr>
          <a:xfrm>
            <a:off x="6299125" y="689475"/>
            <a:ext cx="18477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Befehlsregister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4" name="Google Shape;2344;p2"/>
          <p:cNvSpPr/>
          <p:nvPr/>
        </p:nvSpPr>
        <p:spPr>
          <a:xfrm>
            <a:off x="4712027" y="3036200"/>
            <a:ext cx="1089600" cy="6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45" name="Google Shape;2345;p2"/>
          <p:cNvGrpSpPr/>
          <p:nvPr/>
        </p:nvGrpSpPr>
        <p:grpSpPr>
          <a:xfrm>
            <a:off x="5801625" y="2990750"/>
            <a:ext cx="902400" cy="771900"/>
            <a:chOff x="5801625" y="2990750"/>
            <a:chExt cx="902400" cy="771900"/>
          </a:xfrm>
        </p:grpSpPr>
        <p:sp>
          <p:nvSpPr>
            <p:cNvPr id="2346" name="Google Shape;2346;p2"/>
            <p:cNvSpPr/>
            <p:nvPr/>
          </p:nvSpPr>
          <p:spPr>
            <a:xfrm>
              <a:off x="5801625" y="2990750"/>
              <a:ext cx="700500" cy="771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&gt;=1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7" name="Google Shape;2347;p2"/>
            <p:cNvSpPr/>
            <p:nvPr/>
          </p:nvSpPr>
          <p:spPr>
            <a:xfrm flipH="1">
              <a:off x="6502125" y="3280100"/>
              <a:ext cx="201900" cy="193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48" name="Google Shape;2348;p2"/>
          <p:cNvSpPr/>
          <p:nvPr/>
        </p:nvSpPr>
        <p:spPr>
          <a:xfrm>
            <a:off x="6843125" y="3862599"/>
            <a:ext cx="20742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8" name="Google Shape;2298;p2"/>
          <p:cNvSpPr/>
          <p:nvPr/>
        </p:nvSpPr>
        <p:spPr>
          <a:xfrm>
            <a:off x="68431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0000FF"/>
                </a:solidFill>
              </a:rPr>
              <a:t>0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9" name="Google Shape;2349;p2"/>
          <p:cNvSpPr/>
          <p:nvPr/>
        </p:nvSpPr>
        <p:spPr>
          <a:xfrm>
            <a:off x="70944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0000FF"/>
                </a:solidFill>
              </a:rPr>
              <a:t>0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1" name="Google Shape;2301;p2"/>
          <p:cNvSpPr/>
          <p:nvPr/>
        </p:nvSpPr>
        <p:spPr>
          <a:xfrm>
            <a:off x="7351525" y="3862600"/>
            <a:ext cx="257100" cy="3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0000FF"/>
                </a:solidFill>
              </a:rPr>
              <a:t>0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0" name="Google Shape;2350;p2"/>
          <p:cNvSpPr/>
          <p:nvPr/>
        </p:nvSpPr>
        <p:spPr>
          <a:xfrm>
            <a:off x="6843125" y="431704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1" name="Google Shape;2351;p2"/>
          <p:cNvSpPr/>
          <p:nvPr/>
        </p:nvSpPr>
        <p:spPr>
          <a:xfrm>
            <a:off x="70944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2" name="Google Shape;2352;p2"/>
          <p:cNvSpPr/>
          <p:nvPr/>
        </p:nvSpPr>
        <p:spPr>
          <a:xfrm>
            <a:off x="7351525" y="4317050"/>
            <a:ext cx="257100" cy="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53" name="Google Shape;2353;p2"/>
          <p:cNvCxnSpPr>
            <a:stCxn id="2347" idx="2"/>
            <a:endCxn id="2349" idx="0"/>
          </p:cNvCxnSpPr>
          <p:nvPr/>
        </p:nvCxnSpPr>
        <p:spPr>
          <a:xfrm>
            <a:off x="6704025" y="3376700"/>
            <a:ext cx="519000" cy="486000"/>
          </a:xfrm>
          <a:prstGeom prst="bentConnector2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54" name="Google Shape;2354;p2"/>
          <p:cNvSpPr txBox="1"/>
          <p:nvPr/>
        </p:nvSpPr>
        <p:spPr>
          <a:xfrm>
            <a:off x="4979325" y="4064376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MSB Bit31 negativ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5" name="Google Shape;2355;p2"/>
          <p:cNvSpPr txBox="1"/>
          <p:nvPr/>
        </p:nvSpPr>
        <p:spPr>
          <a:xfrm>
            <a:off x="8010400" y="4254350"/>
            <a:ext cx="9024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PSR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6" name="Google Shape;2356;p2"/>
          <p:cNvSpPr txBox="1"/>
          <p:nvPr/>
        </p:nvSpPr>
        <p:spPr>
          <a:xfrm>
            <a:off x="6573700" y="2610463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Carry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7" name="Google Shape;2357;p2"/>
          <p:cNvSpPr txBox="1"/>
          <p:nvPr/>
        </p:nvSpPr>
        <p:spPr>
          <a:xfrm>
            <a:off x="6642548" y="2951101"/>
            <a:ext cx="1436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Zero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58" name="Google Shape;2358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508" y="3376699"/>
            <a:ext cx="523550" cy="3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2359" name="Google Shape;2359;p2"/>
          <p:cNvSpPr txBox="1"/>
          <p:nvPr/>
        </p:nvSpPr>
        <p:spPr>
          <a:xfrm>
            <a:off x="5874725" y="2167500"/>
            <a:ext cx="19116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>
                <a:solidFill>
                  <a:srgbClr val="FF0000"/>
                </a:solidFill>
              </a:rPr>
              <a:t>Logisches UND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0" name="Google Shape;2360;p2"/>
          <p:cNvSpPr/>
          <p:nvPr/>
        </p:nvSpPr>
        <p:spPr>
          <a:xfrm>
            <a:off x="3049925" y="1333200"/>
            <a:ext cx="12879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0b10010110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1" name="Google Shape;2361;p2"/>
          <p:cNvSpPr/>
          <p:nvPr/>
        </p:nvSpPr>
        <p:spPr>
          <a:xfrm>
            <a:off x="4706300" y="1426200"/>
            <a:ext cx="1208400" cy="2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0b11100110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2" name="Google Shape;2362;p2"/>
          <p:cNvSpPr/>
          <p:nvPr/>
        </p:nvSpPr>
        <p:spPr>
          <a:xfrm>
            <a:off x="932163" y="1126701"/>
            <a:ext cx="5349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3" name="Google Shape;2363;p2"/>
          <p:cNvSpPr/>
          <p:nvPr/>
        </p:nvSpPr>
        <p:spPr>
          <a:xfrm>
            <a:off x="3815700" y="2883625"/>
            <a:ext cx="1643700" cy="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0b10000110</a:t>
            </a:r>
            <a:endParaRPr>
              <a:solidFill>
                <a:srgbClr val="FF0000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FF0000"/>
                </a:solidFill>
              </a:rPr>
              <a:t>=134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2364" name="Google Shape;2364;p2"/>
          <p:cNvSpPr/>
          <p:nvPr/>
        </p:nvSpPr>
        <p:spPr>
          <a:xfrm>
            <a:off x="521075" y="582350"/>
            <a:ext cx="3807600" cy="1618800"/>
          </a:xfrm>
          <a:prstGeom prst="wedgeRoundRectCallout">
            <a:avLst>
              <a:gd name="adj1" fmla="val 140318"/>
              <a:gd name="adj2" fmla="val 28140"/>
              <a:gd name="adj3" fmla="val 0"/>
            </a:avLst>
          </a:prstGeom>
          <a:solidFill>
            <a:srgbClr val="FFE599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Ergebnis ist: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>
                <a:solidFill>
                  <a:srgbClr val="0000FF"/>
                </a:solidFill>
              </a:rPr>
              <a:t>nicht </a:t>
            </a: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Negativ =&gt; N=</a:t>
            </a:r>
            <a:r>
              <a:rPr lang="de-DE" sz="1800">
                <a:solidFill>
                  <a:srgbClr val="0000FF"/>
                </a:solidFill>
              </a:rPr>
              <a:t>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nicht Null =&gt; Z=0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>
                <a:solidFill>
                  <a:srgbClr val="0000FF"/>
                </a:solidFill>
              </a:rPr>
              <a:t>Das UND hat keinen</a:t>
            </a: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Übertrag =&gt; Carry =</a:t>
            </a:r>
            <a:r>
              <a:rPr lang="de-DE" sz="1800">
                <a:solidFill>
                  <a:srgbClr val="0000FF"/>
                </a:solidFill>
              </a:rPr>
              <a:t> 0</a:t>
            </a:r>
            <a:endParaRPr sz="18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65" name="Google Shape;2365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793631" y="1618335"/>
            <a:ext cx="1159904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444"/>
    </mc:Choice>
    <mc:Fallback>
      <p:transition spd="slow" advTm="274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" name="Google Shape;308;p5"/>
          <p:cNvGrpSpPr/>
          <p:nvPr/>
        </p:nvGrpSpPr>
        <p:grpSpPr>
          <a:xfrm>
            <a:off x="128249" y="-5"/>
            <a:ext cx="8977793" cy="4360806"/>
            <a:chOff x="2054250" y="290106"/>
            <a:chExt cx="5035500" cy="2605644"/>
          </a:xfrm>
        </p:grpSpPr>
        <p:grpSp>
          <p:nvGrpSpPr>
            <p:cNvPr id="309" name="Google Shape;309;p5"/>
            <p:cNvGrpSpPr/>
            <p:nvPr/>
          </p:nvGrpSpPr>
          <p:grpSpPr>
            <a:xfrm>
              <a:off x="2054250" y="290106"/>
              <a:ext cx="5035500" cy="2605644"/>
              <a:chOff x="2054250" y="290106"/>
              <a:chExt cx="5035500" cy="2605644"/>
            </a:xfrm>
          </p:grpSpPr>
          <p:sp>
            <p:nvSpPr>
              <p:cNvPr id="310" name="Google Shape;310;p5"/>
              <p:cNvSpPr/>
              <p:nvPr/>
            </p:nvSpPr>
            <p:spPr>
              <a:xfrm rot="10800000" flipH="1">
                <a:off x="2054250" y="290250"/>
                <a:ext cx="5035500" cy="2605500"/>
              </a:xfrm>
              <a:prstGeom prst="trapezoid">
                <a:avLst>
                  <a:gd name="adj" fmla="val 47002"/>
                </a:avLst>
              </a:prstGeom>
              <a:solidFill>
                <a:srgbClr val="FFFF00"/>
              </a:solidFill>
              <a:ln w="28575" cap="flat" cmpd="sng">
                <a:solidFill>
                  <a:srgbClr val="15815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" name="Google Shape;311;p5"/>
              <p:cNvSpPr/>
              <p:nvPr/>
            </p:nvSpPr>
            <p:spPr>
              <a:xfrm rot="10800000" flipH="1">
                <a:off x="3905471" y="290106"/>
                <a:ext cx="1274700" cy="3228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28575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312" name="Google Shape;312;p5"/>
            <p:cNvCxnSpPr>
              <a:stCxn id="311" idx="2"/>
              <a:endCxn id="311" idx="0"/>
            </p:cNvCxnSpPr>
            <p:nvPr/>
          </p:nvCxnSpPr>
          <p:spPr>
            <a:xfrm>
              <a:off x="39054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13" name="Google Shape;313;p5"/>
            <p:cNvCxnSpPr>
              <a:stCxn id="311" idx="4"/>
              <a:endCxn id="311" idx="0"/>
            </p:cNvCxnSpPr>
            <p:nvPr/>
          </p:nvCxnSpPr>
          <p:spPr>
            <a:xfrm flipH="1">
              <a:off x="45426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314" name="Google Shape;314;p5"/>
          <p:cNvSpPr/>
          <p:nvPr/>
        </p:nvSpPr>
        <p:spPr>
          <a:xfrm>
            <a:off x="1545176" y="4005725"/>
            <a:ext cx="2624700" cy="864300"/>
          </a:xfrm>
          <a:prstGeom prst="wedgeRoundRectCallout">
            <a:avLst>
              <a:gd name="adj1" fmla="val -58465"/>
              <a:gd name="adj2" fmla="val -101108"/>
              <a:gd name="adj3" fmla="val 0"/>
            </a:avLst>
          </a:prstGeom>
          <a:solidFill>
            <a:srgbClr val="FFD966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32Bit Volladdierer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5"/>
          <p:cNvSpPr/>
          <p:nvPr/>
        </p:nvSpPr>
        <p:spPr>
          <a:xfrm>
            <a:off x="1545166" y="1705816"/>
            <a:ext cx="768000" cy="1034700"/>
          </a:xfrm>
          <a:prstGeom prst="rect">
            <a:avLst/>
          </a:prstGeom>
          <a:solidFill>
            <a:schemeClr val="lt2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5"/>
          <p:cNvSpPr/>
          <p:nvPr/>
        </p:nvSpPr>
        <p:spPr>
          <a:xfrm>
            <a:off x="2441180" y="1705816"/>
            <a:ext cx="768000" cy="1034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sub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5"/>
          <p:cNvSpPr/>
          <p:nvPr/>
        </p:nvSpPr>
        <p:spPr>
          <a:xfrm>
            <a:off x="3337193" y="1705816"/>
            <a:ext cx="768000" cy="1034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/>
              <a:t>nop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5"/>
          <p:cNvSpPr/>
          <p:nvPr/>
        </p:nvSpPr>
        <p:spPr>
          <a:xfrm>
            <a:off x="4233207" y="1705816"/>
            <a:ext cx="768000" cy="1034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/>
              <a:t>mov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5"/>
          <p:cNvSpPr/>
          <p:nvPr/>
        </p:nvSpPr>
        <p:spPr>
          <a:xfrm>
            <a:off x="5129220" y="1705816"/>
            <a:ext cx="768000" cy="1034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Google Shape;321;p5"/>
          <p:cNvSpPr/>
          <p:nvPr/>
        </p:nvSpPr>
        <p:spPr>
          <a:xfrm>
            <a:off x="6025220" y="1705779"/>
            <a:ext cx="768000" cy="1034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orr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5"/>
          <p:cNvSpPr/>
          <p:nvPr/>
        </p:nvSpPr>
        <p:spPr>
          <a:xfrm>
            <a:off x="6921120" y="1705779"/>
            <a:ext cx="768000" cy="1034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mvn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3" name="Google Shape;323;p5"/>
          <p:cNvGrpSpPr/>
          <p:nvPr/>
        </p:nvGrpSpPr>
        <p:grpSpPr>
          <a:xfrm>
            <a:off x="1545125" y="1336375"/>
            <a:ext cx="5585425" cy="369450"/>
            <a:chOff x="1545125" y="1336375"/>
            <a:chExt cx="5585425" cy="369450"/>
          </a:xfrm>
        </p:grpSpPr>
        <p:sp>
          <p:nvSpPr>
            <p:cNvPr id="324" name="Google Shape;324;p5"/>
            <p:cNvSpPr/>
            <p:nvPr/>
          </p:nvSpPr>
          <p:spPr>
            <a:xfrm>
              <a:off x="1545150" y="1336375"/>
              <a:ext cx="5537400" cy="133200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5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5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5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5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5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5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5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2" name="Google Shape;332;p5"/>
          <p:cNvGrpSpPr/>
          <p:nvPr/>
        </p:nvGrpSpPr>
        <p:grpSpPr>
          <a:xfrm>
            <a:off x="2103703" y="1104119"/>
            <a:ext cx="5585425" cy="612660"/>
            <a:chOff x="1545125" y="1403992"/>
            <a:chExt cx="5585425" cy="301833"/>
          </a:xfrm>
        </p:grpSpPr>
        <p:sp>
          <p:nvSpPr>
            <p:cNvPr id="333" name="Google Shape;333;p5"/>
            <p:cNvSpPr/>
            <p:nvPr/>
          </p:nvSpPr>
          <p:spPr>
            <a:xfrm>
              <a:off x="1545147" y="1403992"/>
              <a:ext cx="5537400" cy="65700"/>
            </a:xfrm>
            <a:prstGeom prst="rect">
              <a:avLst/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5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5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5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5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5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5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5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1" name="Google Shape;341;p5"/>
          <p:cNvGrpSpPr/>
          <p:nvPr/>
        </p:nvGrpSpPr>
        <p:grpSpPr>
          <a:xfrm>
            <a:off x="1777711" y="2742711"/>
            <a:ext cx="5585425" cy="751406"/>
            <a:chOff x="1545125" y="1469725"/>
            <a:chExt cx="5585425" cy="655792"/>
          </a:xfrm>
        </p:grpSpPr>
        <p:sp>
          <p:nvSpPr>
            <p:cNvPr id="342" name="Google Shape;342;p5"/>
            <p:cNvSpPr/>
            <p:nvPr/>
          </p:nvSpPr>
          <p:spPr>
            <a:xfrm>
              <a:off x="1558789" y="1705817"/>
              <a:ext cx="5537400" cy="419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Multiplexer (Auswahlschalter) 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5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5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5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5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5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5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5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50" name="Google Shape;350;p5"/>
          <p:cNvSpPr/>
          <p:nvPr/>
        </p:nvSpPr>
        <p:spPr>
          <a:xfrm flipH="1">
            <a:off x="4108850" y="3496325"/>
            <a:ext cx="935400" cy="13365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5"/>
          <p:cNvSpPr/>
          <p:nvPr/>
        </p:nvSpPr>
        <p:spPr>
          <a:xfrm>
            <a:off x="1545175" y="0"/>
            <a:ext cx="373200" cy="1336500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5"/>
          <p:cNvSpPr/>
          <p:nvPr/>
        </p:nvSpPr>
        <p:spPr>
          <a:xfrm>
            <a:off x="7231125" y="0"/>
            <a:ext cx="373200" cy="1104000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p5"/>
          <p:cNvSpPr/>
          <p:nvPr/>
        </p:nvSpPr>
        <p:spPr>
          <a:xfrm>
            <a:off x="1330075" y="0"/>
            <a:ext cx="803400" cy="1336500"/>
          </a:xfrm>
          <a:prstGeom prst="downArrow">
            <a:avLst>
              <a:gd name="adj1" fmla="val 22068"/>
              <a:gd name="adj2" fmla="val 50000"/>
            </a:avLst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p5"/>
          <p:cNvSpPr/>
          <p:nvPr/>
        </p:nvSpPr>
        <p:spPr>
          <a:xfrm>
            <a:off x="7016024" y="0"/>
            <a:ext cx="803400" cy="1104000"/>
          </a:xfrm>
          <a:prstGeom prst="downArrow">
            <a:avLst>
              <a:gd name="adj1" fmla="val 25924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5"/>
          <p:cNvSpPr txBox="1"/>
          <p:nvPr/>
        </p:nvSpPr>
        <p:spPr>
          <a:xfrm>
            <a:off x="191837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5"/>
          <p:cNvSpPr txBox="1"/>
          <p:nvPr/>
        </p:nvSpPr>
        <p:spPr>
          <a:xfrm>
            <a:off x="760432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OP2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5"/>
          <p:cNvSpPr txBox="1"/>
          <p:nvPr/>
        </p:nvSpPr>
        <p:spPr>
          <a:xfrm>
            <a:off x="5044250" y="3496350"/>
            <a:ext cx="17529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5"/>
          <p:cNvSpPr/>
          <p:nvPr/>
        </p:nvSpPr>
        <p:spPr>
          <a:xfrm>
            <a:off x="7363125" y="2868725"/>
            <a:ext cx="1780800" cy="7515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Auswahl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9" name="Google Shape;359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6254" y="223110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408"/>
    </mc:Choice>
    <mc:Fallback>
      <p:transition spd="slow" advTm="274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4" name="Google Shape;364;p6"/>
          <p:cNvGrpSpPr/>
          <p:nvPr/>
        </p:nvGrpSpPr>
        <p:grpSpPr>
          <a:xfrm>
            <a:off x="128249" y="-5"/>
            <a:ext cx="8977793" cy="4360806"/>
            <a:chOff x="2054250" y="290106"/>
            <a:chExt cx="5035500" cy="2605644"/>
          </a:xfrm>
        </p:grpSpPr>
        <p:grpSp>
          <p:nvGrpSpPr>
            <p:cNvPr id="365" name="Google Shape;365;p6"/>
            <p:cNvGrpSpPr/>
            <p:nvPr/>
          </p:nvGrpSpPr>
          <p:grpSpPr>
            <a:xfrm>
              <a:off x="2054250" y="290106"/>
              <a:ext cx="5035500" cy="2605644"/>
              <a:chOff x="2054250" y="290106"/>
              <a:chExt cx="5035500" cy="2605644"/>
            </a:xfrm>
          </p:grpSpPr>
          <p:sp>
            <p:nvSpPr>
              <p:cNvPr id="366" name="Google Shape;366;p6"/>
              <p:cNvSpPr/>
              <p:nvPr/>
            </p:nvSpPr>
            <p:spPr>
              <a:xfrm rot="10800000" flipH="1">
                <a:off x="2054250" y="290250"/>
                <a:ext cx="5035500" cy="2605500"/>
              </a:xfrm>
              <a:prstGeom prst="trapezoid">
                <a:avLst>
                  <a:gd name="adj" fmla="val 47002"/>
                </a:avLst>
              </a:prstGeom>
              <a:solidFill>
                <a:srgbClr val="FFFF00"/>
              </a:solidFill>
              <a:ln w="28575" cap="flat" cmpd="sng">
                <a:solidFill>
                  <a:srgbClr val="15815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" name="Google Shape;367;p6"/>
              <p:cNvSpPr/>
              <p:nvPr/>
            </p:nvSpPr>
            <p:spPr>
              <a:xfrm rot="10800000" flipH="1">
                <a:off x="3905471" y="290106"/>
                <a:ext cx="1274700" cy="3228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28575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368" name="Google Shape;368;p6"/>
            <p:cNvCxnSpPr>
              <a:stCxn id="367" idx="2"/>
              <a:endCxn id="367" idx="0"/>
            </p:cNvCxnSpPr>
            <p:nvPr/>
          </p:nvCxnSpPr>
          <p:spPr>
            <a:xfrm>
              <a:off x="39054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9" name="Google Shape;369;p6"/>
            <p:cNvCxnSpPr>
              <a:stCxn id="367" idx="4"/>
              <a:endCxn id="367" idx="0"/>
            </p:cNvCxnSpPr>
            <p:nvPr/>
          </p:nvCxnSpPr>
          <p:spPr>
            <a:xfrm flipH="1">
              <a:off x="45426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370" name="Google Shape;370;p6"/>
          <p:cNvGrpSpPr/>
          <p:nvPr/>
        </p:nvGrpSpPr>
        <p:grpSpPr>
          <a:xfrm>
            <a:off x="1545166" y="1705779"/>
            <a:ext cx="6143954" cy="1034737"/>
            <a:chOff x="1425691" y="1705779"/>
            <a:chExt cx="6143954" cy="1034737"/>
          </a:xfrm>
        </p:grpSpPr>
        <p:sp>
          <p:nvSpPr>
            <p:cNvPr id="371" name="Google Shape;371;p6"/>
            <p:cNvSpPr/>
            <p:nvPr/>
          </p:nvSpPr>
          <p:spPr>
            <a:xfrm>
              <a:off x="1425691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add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6"/>
            <p:cNvSpPr/>
            <p:nvPr/>
          </p:nvSpPr>
          <p:spPr>
            <a:xfrm>
              <a:off x="232170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sub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6"/>
            <p:cNvSpPr/>
            <p:nvPr/>
          </p:nvSpPr>
          <p:spPr>
            <a:xfrm>
              <a:off x="3217718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nop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6"/>
            <p:cNvSpPr/>
            <p:nvPr/>
          </p:nvSpPr>
          <p:spPr>
            <a:xfrm>
              <a:off x="4113732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mov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6"/>
            <p:cNvSpPr/>
            <p:nvPr/>
          </p:nvSpPr>
          <p:spPr>
            <a:xfrm>
              <a:off x="500974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and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6"/>
            <p:cNvSpPr/>
            <p:nvPr/>
          </p:nvSpPr>
          <p:spPr>
            <a:xfrm>
              <a:off x="59057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orr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6"/>
            <p:cNvSpPr/>
            <p:nvPr/>
          </p:nvSpPr>
          <p:spPr>
            <a:xfrm>
              <a:off x="68016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mvn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8" name="Google Shape;378;p6"/>
          <p:cNvGrpSpPr/>
          <p:nvPr/>
        </p:nvGrpSpPr>
        <p:grpSpPr>
          <a:xfrm>
            <a:off x="1545125" y="1336375"/>
            <a:ext cx="5585425" cy="369450"/>
            <a:chOff x="1545125" y="1336375"/>
            <a:chExt cx="5585425" cy="369450"/>
          </a:xfrm>
        </p:grpSpPr>
        <p:sp>
          <p:nvSpPr>
            <p:cNvPr id="379" name="Google Shape;379;p6"/>
            <p:cNvSpPr/>
            <p:nvPr/>
          </p:nvSpPr>
          <p:spPr>
            <a:xfrm>
              <a:off x="1545150" y="1336375"/>
              <a:ext cx="5537400" cy="133200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6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6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6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6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6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6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6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7" name="Google Shape;387;p6"/>
          <p:cNvGrpSpPr/>
          <p:nvPr/>
        </p:nvGrpSpPr>
        <p:grpSpPr>
          <a:xfrm>
            <a:off x="2103703" y="1104119"/>
            <a:ext cx="5585425" cy="612660"/>
            <a:chOff x="1545125" y="1403992"/>
            <a:chExt cx="5585425" cy="301833"/>
          </a:xfrm>
        </p:grpSpPr>
        <p:sp>
          <p:nvSpPr>
            <p:cNvPr id="388" name="Google Shape;388;p6"/>
            <p:cNvSpPr/>
            <p:nvPr/>
          </p:nvSpPr>
          <p:spPr>
            <a:xfrm>
              <a:off x="1545147" y="1403992"/>
              <a:ext cx="5537400" cy="65700"/>
            </a:xfrm>
            <a:prstGeom prst="rect">
              <a:avLst/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6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6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6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6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6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6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6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6" name="Google Shape;396;p6"/>
          <p:cNvGrpSpPr/>
          <p:nvPr/>
        </p:nvGrpSpPr>
        <p:grpSpPr>
          <a:xfrm>
            <a:off x="1777711" y="2742711"/>
            <a:ext cx="5585425" cy="751406"/>
            <a:chOff x="1545125" y="1469725"/>
            <a:chExt cx="5585425" cy="655792"/>
          </a:xfrm>
        </p:grpSpPr>
        <p:sp>
          <p:nvSpPr>
            <p:cNvPr id="397" name="Google Shape;397;p6"/>
            <p:cNvSpPr/>
            <p:nvPr/>
          </p:nvSpPr>
          <p:spPr>
            <a:xfrm>
              <a:off x="1558789" y="1705817"/>
              <a:ext cx="5537400" cy="419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Multiplexer (Auswahlschalter) 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6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6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6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6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6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6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6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05" name="Google Shape;405;p6"/>
          <p:cNvSpPr/>
          <p:nvPr/>
        </p:nvSpPr>
        <p:spPr>
          <a:xfrm flipH="1">
            <a:off x="4108850" y="3496325"/>
            <a:ext cx="935400" cy="13365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6"/>
          <p:cNvSpPr/>
          <p:nvPr/>
        </p:nvSpPr>
        <p:spPr>
          <a:xfrm>
            <a:off x="1545175" y="0"/>
            <a:ext cx="373200" cy="1336500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6"/>
          <p:cNvSpPr/>
          <p:nvPr/>
        </p:nvSpPr>
        <p:spPr>
          <a:xfrm>
            <a:off x="7231125" y="0"/>
            <a:ext cx="373200" cy="1104000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6"/>
          <p:cNvSpPr/>
          <p:nvPr/>
        </p:nvSpPr>
        <p:spPr>
          <a:xfrm>
            <a:off x="1330075" y="0"/>
            <a:ext cx="803400" cy="1336500"/>
          </a:xfrm>
          <a:prstGeom prst="downArrow">
            <a:avLst>
              <a:gd name="adj1" fmla="val 22068"/>
              <a:gd name="adj2" fmla="val 50000"/>
            </a:avLst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6"/>
          <p:cNvSpPr/>
          <p:nvPr/>
        </p:nvSpPr>
        <p:spPr>
          <a:xfrm>
            <a:off x="7016024" y="0"/>
            <a:ext cx="803400" cy="1104000"/>
          </a:xfrm>
          <a:prstGeom prst="downArrow">
            <a:avLst>
              <a:gd name="adj1" fmla="val 25924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6"/>
          <p:cNvSpPr txBox="1"/>
          <p:nvPr/>
        </p:nvSpPr>
        <p:spPr>
          <a:xfrm>
            <a:off x="191837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6"/>
          <p:cNvSpPr txBox="1"/>
          <p:nvPr/>
        </p:nvSpPr>
        <p:spPr>
          <a:xfrm>
            <a:off x="760432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OP2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6"/>
          <p:cNvSpPr txBox="1"/>
          <p:nvPr/>
        </p:nvSpPr>
        <p:spPr>
          <a:xfrm>
            <a:off x="5044250" y="3496350"/>
            <a:ext cx="17529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p6"/>
          <p:cNvSpPr/>
          <p:nvPr/>
        </p:nvSpPr>
        <p:spPr>
          <a:xfrm>
            <a:off x="7363125" y="2868725"/>
            <a:ext cx="1780800" cy="7515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Auswahl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6"/>
          <p:cNvSpPr/>
          <p:nvPr/>
        </p:nvSpPr>
        <p:spPr>
          <a:xfrm>
            <a:off x="2598176" y="3490950"/>
            <a:ext cx="2624700" cy="864300"/>
          </a:xfrm>
          <a:prstGeom prst="wedgeRoundRectCallout">
            <a:avLst>
              <a:gd name="adj1" fmla="val -58465"/>
              <a:gd name="adj2" fmla="val -101108"/>
              <a:gd name="adj3" fmla="val 0"/>
            </a:avLst>
          </a:prstGeom>
          <a:solidFill>
            <a:srgbClr val="FFD966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32Bit Subtrahierer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5" name="Google Shape;415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31254" y="218870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736"/>
    </mc:Choice>
    <mc:Fallback>
      <p:transition spd="slow" advTm="137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0" name="Google Shape;420;p7"/>
          <p:cNvGrpSpPr/>
          <p:nvPr/>
        </p:nvGrpSpPr>
        <p:grpSpPr>
          <a:xfrm>
            <a:off x="128249" y="-5"/>
            <a:ext cx="8977793" cy="4360806"/>
            <a:chOff x="2054250" y="290106"/>
            <a:chExt cx="5035500" cy="2605644"/>
          </a:xfrm>
        </p:grpSpPr>
        <p:grpSp>
          <p:nvGrpSpPr>
            <p:cNvPr id="421" name="Google Shape;421;p7"/>
            <p:cNvGrpSpPr/>
            <p:nvPr/>
          </p:nvGrpSpPr>
          <p:grpSpPr>
            <a:xfrm>
              <a:off x="2054250" y="290106"/>
              <a:ext cx="5035500" cy="2605644"/>
              <a:chOff x="2054250" y="290106"/>
              <a:chExt cx="5035500" cy="2605644"/>
            </a:xfrm>
          </p:grpSpPr>
          <p:sp>
            <p:nvSpPr>
              <p:cNvPr id="422" name="Google Shape;422;p7"/>
              <p:cNvSpPr/>
              <p:nvPr/>
            </p:nvSpPr>
            <p:spPr>
              <a:xfrm rot="10800000" flipH="1">
                <a:off x="2054250" y="290250"/>
                <a:ext cx="5035500" cy="2605500"/>
              </a:xfrm>
              <a:prstGeom prst="trapezoid">
                <a:avLst>
                  <a:gd name="adj" fmla="val 47002"/>
                </a:avLst>
              </a:prstGeom>
              <a:solidFill>
                <a:srgbClr val="FFFF00"/>
              </a:solidFill>
              <a:ln w="28575" cap="flat" cmpd="sng">
                <a:solidFill>
                  <a:srgbClr val="15815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3" name="Google Shape;423;p7"/>
              <p:cNvSpPr/>
              <p:nvPr/>
            </p:nvSpPr>
            <p:spPr>
              <a:xfrm rot="10800000" flipH="1">
                <a:off x="3905471" y="290106"/>
                <a:ext cx="1274700" cy="3228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28575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424" name="Google Shape;424;p7"/>
            <p:cNvCxnSpPr>
              <a:stCxn id="423" idx="2"/>
              <a:endCxn id="423" idx="0"/>
            </p:cNvCxnSpPr>
            <p:nvPr/>
          </p:nvCxnSpPr>
          <p:spPr>
            <a:xfrm>
              <a:off x="39054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25" name="Google Shape;425;p7"/>
            <p:cNvCxnSpPr>
              <a:stCxn id="423" idx="4"/>
              <a:endCxn id="423" idx="0"/>
            </p:cNvCxnSpPr>
            <p:nvPr/>
          </p:nvCxnSpPr>
          <p:spPr>
            <a:xfrm flipH="1">
              <a:off x="45426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426" name="Google Shape;426;p7"/>
          <p:cNvGrpSpPr/>
          <p:nvPr/>
        </p:nvGrpSpPr>
        <p:grpSpPr>
          <a:xfrm>
            <a:off x="1545166" y="1705779"/>
            <a:ext cx="6143954" cy="1034737"/>
            <a:chOff x="1425691" y="1705779"/>
            <a:chExt cx="6143954" cy="1034737"/>
          </a:xfrm>
        </p:grpSpPr>
        <p:sp>
          <p:nvSpPr>
            <p:cNvPr id="427" name="Google Shape;427;p7"/>
            <p:cNvSpPr/>
            <p:nvPr/>
          </p:nvSpPr>
          <p:spPr>
            <a:xfrm>
              <a:off x="1425691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add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7"/>
            <p:cNvSpPr/>
            <p:nvPr/>
          </p:nvSpPr>
          <p:spPr>
            <a:xfrm>
              <a:off x="232170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sub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7"/>
            <p:cNvSpPr/>
            <p:nvPr/>
          </p:nvSpPr>
          <p:spPr>
            <a:xfrm>
              <a:off x="3217718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 dirty="0" err="1" smtClea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nop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7"/>
            <p:cNvSpPr/>
            <p:nvPr/>
          </p:nvSpPr>
          <p:spPr>
            <a:xfrm>
              <a:off x="4113732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mov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7"/>
            <p:cNvSpPr/>
            <p:nvPr/>
          </p:nvSpPr>
          <p:spPr>
            <a:xfrm>
              <a:off x="500974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and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7"/>
            <p:cNvSpPr/>
            <p:nvPr/>
          </p:nvSpPr>
          <p:spPr>
            <a:xfrm>
              <a:off x="59057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orr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7"/>
            <p:cNvSpPr/>
            <p:nvPr/>
          </p:nvSpPr>
          <p:spPr>
            <a:xfrm>
              <a:off x="68016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mvn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4" name="Google Shape;434;p7"/>
          <p:cNvGrpSpPr/>
          <p:nvPr/>
        </p:nvGrpSpPr>
        <p:grpSpPr>
          <a:xfrm>
            <a:off x="1545125" y="1336375"/>
            <a:ext cx="5585425" cy="369450"/>
            <a:chOff x="1545125" y="1336375"/>
            <a:chExt cx="5585425" cy="369450"/>
          </a:xfrm>
        </p:grpSpPr>
        <p:sp>
          <p:nvSpPr>
            <p:cNvPr id="435" name="Google Shape;435;p7"/>
            <p:cNvSpPr/>
            <p:nvPr/>
          </p:nvSpPr>
          <p:spPr>
            <a:xfrm>
              <a:off x="1545150" y="1336375"/>
              <a:ext cx="5537400" cy="133200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7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7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7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7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7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1" name="Google Shape;441;p7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7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3" name="Google Shape;443;p7"/>
          <p:cNvGrpSpPr/>
          <p:nvPr/>
        </p:nvGrpSpPr>
        <p:grpSpPr>
          <a:xfrm>
            <a:off x="2103703" y="1104119"/>
            <a:ext cx="5585425" cy="612660"/>
            <a:chOff x="1545125" y="1403992"/>
            <a:chExt cx="5585425" cy="301833"/>
          </a:xfrm>
        </p:grpSpPr>
        <p:sp>
          <p:nvSpPr>
            <p:cNvPr id="444" name="Google Shape;444;p7"/>
            <p:cNvSpPr/>
            <p:nvPr/>
          </p:nvSpPr>
          <p:spPr>
            <a:xfrm>
              <a:off x="1545147" y="1403992"/>
              <a:ext cx="5537400" cy="65700"/>
            </a:xfrm>
            <a:prstGeom prst="rect">
              <a:avLst/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7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7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7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7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9" name="Google Shape;449;p7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0" name="Google Shape;450;p7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1" name="Google Shape;451;p7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52" name="Google Shape;452;p7"/>
          <p:cNvGrpSpPr/>
          <p:nvPr/>
        </p:nvGrpSpPr>
        <p:grpSpPr>
          <a:xfrm>
            <a:off x="1777711" y="2742711"/>
            <a:ext cx="5585425" cy="751406"/>
            <a:chOff x="1545125" y="1469725"/>
            <a:chExt cx="5585425" cy="655792"/>
          </a:xfrm>
        </p:grpSpPr>
        <p:sp>
          <p:nvSpPr>
            <p:cNvPr id="453" name="Google Shape;453;p7"/>
            <p:cNvSpPr/>
            <p:nvPr/>
          </p:nvSpPr>
          <p:spPr>
            <a:xfrm>
              <a:off x="1558789" y="1705817"/>
              <a:ext cx="5537400" cy="419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Multiplexer (Auswahlschalter) 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4" name="Google Shape;454;p7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5" name="Google Shape;455;p7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7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7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7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7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0" name="Google Shape;460;p7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1" name="Google Shape;461;p7"/>
          <p:cNvSpPr/>
          <p:nvPr/>
        </p:nvSpPr>
        <p:spPr>
          <a:xfrm flipH="1">
            <a:off x="4108850" y="3496325"/>
            <a:ext cx="935400" cy="13365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2" name="Google Shape;462;p7"/>
          <p:cNvSpPr/>
          <p:nvPr/>
        </p:nvSpPr>
        <p:spPr>
          <a:xfrm>
            <a:off x="1545175" y="0"/>
            <a:ext cx="373200" cy="1336500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p7"/>
          <p:cNvSpPr/>
          <p:nvPr/>
        </p:nvSpPr>
        <p:spPr>
          <a:xfrm>
            <a:off x="7231125" y="0"/>
            <a:ext cx="373200" cy="1104000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p7"/>
          <p:cNvSpPr/>
          <p:nvPr/>
        </p:nvSpPr>
        <p:spPr>
          <a:xfrm>
            <a:off x="1330075" y="0"/>
            <a:ext cx="803400" cy="1336500"/>
          </a:xfrm>
          <a:prstGeom prst="downArrow">
            <a:avLst>
              <a:gd name="adj1" fmla="val 22068"/>
              <a:gd name="adj2" fmla="val 50000"/>
            </a:avLst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Google Shape;465;p7"/>
          <p:cNvSpPr/>
          <p:nvPr/>
        </p:nvSpPr>
        <p:spPr>
          <a:xfrm>
            <a:off x="7016024" y="0"/>
            <a:ext cx="803400" cy="1104000"/>
          </a:xfrm>
          <a:prstGeom prst="downArrow">
            <a:avLst>
              <a:gd name="adj1" fmla="val 25924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7"/>
          <p:cNvSpPr txBox="1"/>
          <p:nvPr/>
        </p:nvSpPr>
        <p:spPr>
          <a:xfrm>
            <a:off x="191837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p7"/>
          <p:cNvSpPr txBox="1"/>
          <p:nvPr/>
        </p:nvSpPr>
        <p:spPr>
          <a:xfrm>
            <a:off x="760432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OP2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7"/>
          <p:cNvSpPr txBox="1"/>
          <p:nvPr/>
        </p:nvSpPr>
        <p:spPr>
          <a:xfrm>
            <a:off x="5044250" y="3496350"/>
            <a:ext cx="17529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p7"/>
          <p:cNvSpPr/>
          <p:nvPr/>
        </p:nvSpPr>
        <p:spPr>
          <a:xfrm>
            <a:off x="7363125" y="2868725"/>
            <a:ext cx="1780800" cy="7515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Auswahl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p7"/>
          <p:cNvSpPr/>
          <p:nvPr/>
        </p:nvSpPr>
        <p:spPr>
          <a:xfrm>
            <a:off x="3584064" y="3281700"/>
            <a:ext cx="2624700" cy="864300"/>
          </a:xfrm>
          <a:prstGeom prst="wedgeRoundRectCallout">
            <a:avLst>
              <a:gd name="adj1" fmla="val -58465"/>
              <a:gd name="adj2" fmla="val -101108"/>
              <a:gd name="adj3" fmla="val 0"/>
            </a:avLst>
          </a:prstGeom>
          <a:solidFill>
            <a:srgbClr val="FFD966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Tu nichts, abgeschaltet</a:t>
            </a:r>
            <a:endParaRPr sz="1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1" name="Google Shape;471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03704" y="1967394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86"/>
    </mc:Choice>
    <mc:Fallback>
      <p:transition spd="slow" advTm="60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6" name="Google Shape;476;p8"/>
          <p:cNvGrpSpPr/>
          <p:nvPr/>
        </p:nvGrpSpPr>
        <p:grpSpPr>
          <a:xfrm>
            <a:off x="128249" y="-5"/>
            <a:ext cx="8977793" cy="4360806"/>
            <a:chOff x="2054250" y="290106"/>
            <a:chExt cx="5035500" cy="2605644"/>
          </a:xfrm>
        </p:grpSpPr>
        <p:grpSp>
          <p:nvGrpSpPr>
            <p:cNvPr id="477" name="Google Shape;477;p8"/>
            <p:cNvGrpSpPr/>
            <p:nvPr/>
          </p:nvGrpSpPr>
          <p:grpSpPr>
            <a:xfrm>
              <a:off x="2054250" y="290106"/>
              <a:ext cx="5035500" cy="2605644"/>
              <a:chOff x="2054250" y="290106"/>
              <a:chExt cx="5035500" cy="2605644"/>
            </a:xfrm>
          </p:grpSpPr>
          <p:sp>
            <p:nvSpPr>
              <p:cNvPr id="478" name="Google Shape;478;p8"/>
              <p:cNvSpPr/>
              <p:nvPr/>
            </p:nvSpPr>
            <p:spPr>
              <a:xfrm rot="10800000" flipH="1">
                <a:off x="2054250" y="290250"/>
                <a:ext cx="5035500" cy="2605500"/>
              </a:xfrm>
              <a:prstGeom prst="trapezoid">
                <a:avLst>
                  <a:gd name="adj" fmla="val 47002"/>
                </a:avLst>
              </a:prstGeom>
              <a:solidFill>
                <a:srgbClr val="FFFF00"/>
              </a:solidFill>
              <a:ln w="28575" cap="flat" cmpd="sng">
                <a:solidFill>
                  <a:srgbClr val="15815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9" name="Google Shape;479;p8"/>
              <p:cNvSpPr/>
              <p:nvPr/>
            </p:nvSpPr>
            <p:spPr>
              <a:xfrm rot="10800000" flipH="1">
                <a:off x="3905471" y="290106"/>
                <a:ext cx="1274700" cy="3228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28575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480" name="Google Shape;480;p8"/>
            <p:cNvCxnSpPr>
              <a:stCxn id="479" idx="2"/>
              <a:endCxn id="479" idx="0"/>
            </p:cNvCxnSpPr>
            <p:nvPr/>
          </p:nvCxnSpPr>
          <p:spPr>
            <a:xfrm>
              <a:off x="39054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81" name="Google Shape;481;p8"/>
            <p:cNvCxnSpPr>
              <a:stCxn id="479" idx="4"/>
              <a:endCxn id="479" idx="0"/>
            </p:cNvCxnSpPr>
            <p:nvPr/>
          </p:nvCxnSpPr>
          <p:spPr>
            <a:xfrm flipH="1">
              <a:off x="45426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482" name="Google Shape;482;p8"/>
          <p:cNvGrpSpPr/>
          <p:nvPr/>
        </p:nvGrpSpPr>
        <p:grpSpPr>
          <a:xfrm>
            <a:off x="1087171" y="1838707"/>
            <a:ext cx="6143954" cy="1034737"/>
            <a:chOff x="1425691" y="1705779"/>
            <a:chExt cx="6143954" cy="1034737"/>
          </a:xfrm>
        </p:grpSpPr>
        <p:sp>
          <p:nvSpPr>
            <p:cNvPr id="483" name="Google Shape;483;p8"/>
            <p:cNvSpPr/>
            <p:nvPr/>
          </p:nvSpPr>
          <p:spPr>
            <a:xfrm>
              <a:off x="1425691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add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8"/>
            <p:cNvSpPr/>
            <p:nvPr/>
          </p:nvSpPr>
          <p:spPr>
            <a:xfrm>
              <a:off x="232170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sub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8"/>
            <p:cNvSpPr/>
            <p:nvPr/>
          </p:nvSpPr>
          <p:spPr>
            <a:xfrm>
              <a:off x="3217718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nop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8"/>
            <p:cNvSpPr/>
            <p:nvPr/>
          </p:nvSpPr>
          <p:spPr>
            <a:xfrm>
              <a:off x="4113732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mov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7" name="Google Shape;487;p8"/>
            <p:cNvSpPr/>
            <p:nvPr/>
          </p:nvSpPr>
          <p:spPr>
            <a:xfrm>
              <a:off x="500974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and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8" name="Google Shape;488;p8"/>
            <p:cNvSpPr/>
            <p:nvPr/>
          </p:nvSpPr>
          <p:spPr>
            <a:xfrm>
              <a:off x="59057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orr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9" name="Google Shape;489;p8"/>
            <p:cNvSpPr/>
            <p:nvPr/>
          </p:nvSpPr>
          <p:spPr>
            <a:xfrm>
              <a:off x="68016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mvn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90" name="Google Shape;490;p8"/>
          <p:cNvGrpSpPr/>
          <p:nvPr/>
        </p:nvGrpSpPr>
        <p:grpSpPr>
          <a:xfrm>
            <a:off x="1545125" y="1336375"/>
            <a:ext cx="5585425" cy="369450"/>
            <a:chOff x="1545125" y="1336375"/>
            <a:chExt cx="5585425" cy="369450"/>
          </a:xfrm>
        </p:grpSpPr>
        <p:sp>
          <p:nvSpPr>
            <p:cNvPr id="491" name="Google Shape;491;p8"/>
            <p:cNvSpPr/>
            <p:nvPr/>
          </p:nvSpPr>
          <p:spPr>
            <a:xfrm>
              <a:off x="1545150" y="1336375"/>
              <a:ext cx="5537400" cy="133200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2" name="Google Shape;492;p8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3" name="Google Shape;493;p8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8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8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8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8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8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99" name="Google Shape;499;p8"/>
          <p:cNvGrpSpPr/>
          <p:nvPr/>
        </p:nvGrpSpPr>
        <p:grpSpPr>
          <a:xfrm>
            <a:off x="2103703" y="1104119"/>
            <a:ext cx="5585425" cy="612660"/>
            <a:chOff x="1545125" y="1403992"/>
            <a:chExt cx="5585425" cy="301833"/>
          </a:xfrm>
        </p:grpSpPr>
        <p:sp>
          <p:nvSpPr>
            <p:cNvPr id="500" name="Google Shape;500;p8"/>
            <p:cNvSpPr/>
            <p:nvPr/>
          </p:nvSpPr>
          <p:spPr>
            <a:xfrm>
              <a:off x="1545147" y="1403992"/>
              <a:ext cx="5537400" cy="65700"/>
            </a:xfrm>
            <a:prstGeom prst="rect">
              <a:avLst/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8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8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8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4" name="Google Shape;504;p8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5" name="Google Shape;505;p8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8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8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08" name="Google Shape;508;p8"/>
          <p:cNvGrpSpPr/>
          <p:nvPr/>
        </p:nvGrpSpPr>
        <p:grpSpPr>
          <a:xfrm>
            <a:off x="1777711" y="2742711"/>
            <a:ext cx="5585425" cy="751406"/>
            <a:chOff x="1545125" y="1469725"/>
            <a:chExt cx="5585425" cy="655792"/>
          </a:xfrm>
        </p:grpSpPr>
        <p:sp>
          <p:nvSpPr>
            <p:cNvPr id="509" name="Google Shape;509;p8"/>
            <p:cNvSpPr/>
            <p:nvPr/>
          </p:nvSpPr>
          <p:spPr>
            <a:xfrm>
              <a:off x="1558789" y="1705817"/>
              <a:ext cx="5537400" cy="419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Multiplexer (Auswahlschalter) 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0" name="Google Shape;510;p8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1" name="Google Shape;511;p8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" name="Google Shape;512;p8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8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8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5" name="Google Shape;515;p8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8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17" name="Google Shape;517;p8"/>
          <p:cNvSpPr/>
          <p:nvPr/>
        </p:nvSpPr>
        <p:spPr>
          <a:xfrm flipH="1">
            <a:off x="4108850" y="3496325"/>
            <a:ext cx="935400" cy="13365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8" name="Google Shape;518;p8"/>
          <p:cNvSpPr/>
          <p:nvPr/>
        </p:nvSpPr>
        <p:spPr>
          <a:xfrm>
            <a:off x="1545175" y="0"/>
            <a:ext cx="373200" cy="1336500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" name="Google Shape;519;p8"/>
          <p:cNvSpPr/>
          <p:nvPr/>
        </p:nvSpPr>
        <p:spPr>
          <a:xfrm>
            <a:off x="7231125" y="0"/>
            <a:ext cx="373200" cy="1104000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p8"/>
          <p:cNvSpPr/>
          <p:nvPr/>
        </p:nvSpPr>
        <p:spPr>
          <a:xfrm>
            <a:off x="1330075" y="0"/>
            <a:ext cx="803400" cy="1336500"/>
          </a:xfrm>
          <a:prstGeom prst="downArrow">
            <a:avLst>
              <a:gd name="adj1" fmla="val 22068"/>
              <a:gd name="adj2" fmla="val 50000"/>
            </a:avLst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" name="Google Shape;521;p8"/>
          <p:cNvSpPr/>
          <p:nvPr/>
        </p:nvSpPr>
        <p:spPr>
          <a:xfrm>
            <a:off x="7016024" y="0"/>
            <a:ext cx="803400" cy="1104000"/>
          </a:xfrm>
          <a:prstGeom prst="downArrow">
            <a:avLst>
              <a:gd name="adj1" fmla="val 25924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2" name="Google Shape;522;p8"/>
          <p:cNvSpPr txBox="1"/>
          <p:nvPr/>
        </p:nvSpPr>
        <p:spPr>
          <a:xfrm>
            <a:off x="191837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3" name="Google Shape;523;p8"/>
          <p:cNvSpPr txBox="1"/>
          <p:nvPr/>
        </p:nvSpPr>
        <p:spPr>
          <a:xfrm>
            <a:off x="760432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OP2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4" name="Google Shape;524;p8"/>
          <p:cNvSpPr txBox="1"/>
          <p:nvPr/>
        </p:nvSpPr>
        <p:spPr>
          <a:xfrm>
            <a:off x="5044250" y="3496350"/>
            <a:ext cx="17529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" name="Google Shape;525;p8"/>
          <p:cNvSpPr/>
          <p:nvPr/>
        </p:nvSpPr>
        <p:spPr>
          <a:xfrm>
            <a:off x="7363125" y="2868725"/>
            <a:ext cx="1780800" cy="7515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Auswahl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p8"/>
          <p:cNvSpPr/>
          <p:nvPr/>
        </p:nvSpPr>
        <p:spPr>
          <a:xfrm>
            <a:off x="4478276" y="3490950"/>
            <a:ext cx="2624700" cy="864300"/>
          </a:xfrm>
          <a:prstGeom prst="wedgeRoundRectCallout">
            <a:avLst>
              <a:gd name="adj1" fmla="val -58465"/>
              <a:gd name="adj2" fmla="val -101108"/>
              <a:gd name="adj3" fmla="val 0"/>
            </a:avLst>
          </a:prstGeom>
          <a:solidFill>
            <a:srgbClr val="FFD966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dirty="0" smtClean="0">
                <a:solidFill>
                  <a:srgbClr val="0000FF"/>
                </a:solidFill>
              </a:rPr>
              <a:t>Durchleitung</a:t>
            </a:r>
            <a:endParaRPr sz="1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7" name="Google Shape;527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82544" y="2329145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383"/>
    </mc:Choice>
    <mc:Fallback>
      <p:transition spd="slow" advTm="103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" name="Google Shape;532;p9"/>
          <p:cNvGrpSpPr/>
          <p:nvPr/>
        </p:nvGrpSpPr>
        <p:grpSpPr>
          <a:xfrm>
            <a:off x="128249" y="-5"/>
            <a:ext cx="8977793" cy="4360806"/>
            <a:chOff x="2054250" y="290106"/>
            <a:chExt cx="5035500" cy="2605644"/>
          </a:xfrm>
        </p:grpSpPr>
        <p:grpSp>
          <p:nvGrpSpPr>
            <p:cNvPr id="533" name="Google Shape;533;p9"/>
            <p:cNvGrpSpPr/>
            <p:nvPr/>
          </p:nvGrpSpPr>
          <p:grpSpPr>
            <a:xfrm>
              <a:off x="2054250" y="290106"/>
              <a:ext cx="5035500" cy="2605644"/>
              <a:chOff x="2054250" y="290106"/>
              <a:chExt cx="5035500" cy="2605644"/>
            </a:xfrm>
          </p:grpSpPr>
          <p:sp>
            <p:nvSpPr>
              <p:cNvPr id="534" name="Google Shape;534;p9"/>
              <p:cNvSpPr/>
              <p:nvPr/>
            </p:nvSpPr>
            <p:spPr>
              <a:xfrm rot="10800000" flipH="1">
                <a:off x="2054250" y="290250"/>
                <a:ext cx="5035500" cy="2605500"/>
              </a:xfrm>
              <a:prstGeom prst="trapezoid">
                <a:avLst>
                  <a:gd name="adj" fmla="val 47002"/>
                </a:avLst>
              </a:prstGeom>
              <a:solidFill>
                <a:srgbClr val="FFFF00"/>
              </a:solidFill>
              <a:ln w="28575" cap="flat" cmpd="sng">
                <a:solidFill>
                  <a:srgbClr val="15815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5" name="Google Shape;535;p9"/>
              <p:cNvSpPr/>
              <p:nvPr/>
            </p:nvSpPr>
            <p:spPr>
              <a:xfrm rot="10800000" flipH="1">
                <a:off x="3905471" y="290106"/>
                <a:ext cx="1274700" cy="3228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28575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536" name="Google Shape;536;p9"/>
            <p:cNvCxnSpPr>
              <a:stCxn id="535" idx="2"/>
              <a:endCxn id="535" idx="0"/>
            </p:cNvCxnSpPr>
            <p:nvPr/>
          </p:nvCxnSpPr>
          <p:spPr>
            <a:xfrm>
              <a:off x="39054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37" name="Google Shape;537;p9"/>
            <p:cNvCxnSpPr>
              <a:stCxn id="535" idx="4"/>
              <a:endCxn id="535" idx="0"/>
            </p:cNvCxnSpPr>
            <p:nvPr/>
          </p:nvCxnSpPr>
          <p:spPr>
            <a:xfrm flipH="1">
              <a:off x="45426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538" name="Google Shape;538;p9"/>
          <p:cNvGrpSpPr/>
          <p:nvPr/>
        </p:nvGrpSpPr>
        <p:grpSpPr>
          <a:xfrm>
            <a:off x="1545166" y="1705779"/>
            <a:ext cx="6143954" cy="1034737"/>
            <a:chOff x="1425691" y="1705779"/>
            <a:chExt cx="6143954" cy="1034737"/>
          </a:xfrm>
        </p:grpSpPr>
        <p:sp>
          <p:nvSpPr>
            <p:cNvPr id="539" name="Google Shape;539;p9"/>
            <p:cNvSpPr/>
            <p:nvPr/>
          </p:nvSpPr>
          <p:spPr>
            <a:xfrm>
              <a:off x="1425691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add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" name="Google Shape;540;p9"/>
            <p:cNvSpPr/>
            <p:nvPr/>
          </p:nvSpPr>
          <p:spPr>
            <a:xfrm>
              <a:off x="232170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sub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" name="Google Shape;541;p9"/>
            <p:cNvSpPr/>
            <p:nvPr/>
          </p:nvSpPr>
          <p:spPr>
            <a:xfrm>
              <a:off x="3217718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nop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" name="Google Shape;542;p9"/>
            <p:cNvSpPr/>
            <p:nvPr/>
          </p:nvSpPr>
          <p:spPr>
            <a:xfrm>
              <a:off x="4113732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mov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" name="Google Shape;543;p9"/>
            <p:cNvSpPr/>
            <p:nvPr/>
          </p:nvSpPr>
          <p:spPr>
            <a:xfrm>
              <a:off x="500974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and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4" name="Google Shape;544;p9"/>
            <p:cNvSpPr/>
            <p:nvPr/>
          </p:nvSpPr>
          <p:spPr>
            <a:xfrm>
              <a:off x="59057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orr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5" name="Google Shape;545;p9"/>
            <p:cNvSpPr/>
            <p:nvPr/>
          </p:nvSpPr>
          <p:spPr>
            <a:xfrm>
              <a:off x="68016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mvn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46" name="Google Shape;546;p9"/>
          <p:cNvGrpSpPr/>
          <p:nvPr/>
        </p:nvGrpSpPr>
        <p:grpSpPr>
          <a:xfrm>
            <a:off x="1545125" y="1336375"/>
            <a:ext cx="5585425" cy="369450"/>
            <a:chOff x="1545125" y="1336375"/>
            <a:chExt cx="5585425" cy="369450"/>
          </a:xfrm>
        </p:grpSpPr>
        <p:sp>
          <p:nvSpPr>
            <p:cNvPr id="547" name="Google Shape;547;p9"/>
            <p:cNvSpPr/>
            <p:nvPr/>
          </p:nvSpPr>
          <p:spPr>
            <a:xfrm>
              <a:off x="1545150" y="1336375"/>
              <a:ext cx="5537400" cy="133200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" name="Google Shape;548;p9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" name="Google Shape;549;p9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" name="Google Shape;550;p9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9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" name="Google Shape;552;p9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9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" name="Google Shape;554;p9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55" name="Google Shape;555;p9"/>
          <p:cNvGrpSpPr/>
          <p:nvPr/>
        </p:nvGrpSpPr>
        <p:grpSpPr>
          <a:xfrm>
            <a:off x="2103703" y="1104119"/>
            <a:ext cx="5585425" cy="612660"/>
            <a:chOff x="1545125" y="1403992"/>
            <a:chExt cx="5585425" cy="301833"/>
          </a:xfrm>
        </p:grpSpPr>
        <p:sp>
          <p:nvSpPr>
            <p:cNvPr id="556" name="Google Shape;556;p9"/>
            <p:cNvSpPr/>
            <p:nvPr/>
          </p:nvSpPr>
          <p:spPr>
            <a:xfrm>
              <a:off x="1545147" y="1403992"/>
              <a:ext cx="5537400" cy="65700"/>
            </a:xfrm>
            <a:prstGeom prst="rect">
              <a:avLst/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" name="Google Shape;557;p9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" name="Google Shape;558;p9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" name="Google Shape;559;p9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" name="Google Shape;560;p9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" name="Google Shape;561;p9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" name="Google Shape;562;p9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9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4" name="Google Shape;564;p9"/>
          <p:cNvGrpSpPr/>
          <p:nvPr/>
        </p:nvGrpSpPr>
        <p:grpSpPr>
          <a:xfrm>
            <a:off x="1777711" y="2742711"/>
            <a:ext cx="5585425" cy="751406"/>
            <a:chOff x="1545125" y="1469725"/>
            <a:chExt cx="5585425" cy="655792"/>
          </a:xfrm>
        </p:grpSpPr>
        <p:sp>
          <p:nvSpPr>
            <p:cNvPr id="565" name="Google Shape;565;p9"/>
            <p:cNvSpPr/>
            <p:nvPr/>
          </p:nvSpPr>
          <p:spPr>
            <a:xfrm>
              <a:off x="1558789" y="1705817"/>
              <a:ext cx="5537400" cy="419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Multiplexer (Auswahlschalter) 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6" name="Google Shape;566;p9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7" name="Google Shape;567;p9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8" name="Google Shape;568;p9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9" name="Google Shape;569;p9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0" name="Google Shape;570;p9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1" name="Google Shape;571;p9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9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3" name="Google Shape;573;p9"/>
          <p:cNvSpPr/>
          <p:nvPr/>
        </p:nvSpPr>
        <p:spPr>
          <a:xfrm flipH="1">
            <a:off x="4108850" y="3496325"/>
            <a:ext cx="935400" cy="13365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9"/>
          <p:cNvSpPr/>
          <p:nvPr/>
        </p:nvSpPr>
        <p:spPr>
          <a:xfrm>
            <a:off x="1545175" y="0"/>
            <a:ext cx="373200" cy="1336500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9"/>
          <p:cNvSpPr/>
          <p:nvPr/>
        </p:nvSpPr>
        <p:spPr>
          <a:xfrm>
            <a:off x="7231125" y="0"/>
            <a:ext cx="373200" cy="1104000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p9"/>
          <p:cNvSpPr/>
          <p:nvPr/>
        </p:nvSpPr>
        <p:spPr>
          <a:xfrm>
            <a:off x="1330075" y="0"/>
            <a:ext cx="803400" cy="1336500"/>
          </a:xfrm>
          <a:prstGeom prst="downArrow">
            <a:avLst>
              <a:gd name="adj1" fmla="val 22068"/>
              <a:gd name="adj2" fmla="val 50000"/>
            </a:avLst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7" name="Google Shape;577;p9"/>
          <p:cNvSpPr/>
          <p:nvPr/>
        </p:nvSpPr>
        <p:spPr>
          <a:xfrm>
            <a:off x="7016024" y="0"/>
            <a:ext cx="803400" cy="1104000"/>
          </a:xfrm>
          <a:prstGeom prst="downArrow">
            <a:avLst>
              <a:gd name="adj1" fmla="val 25924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8" name="Google Shape;578;p9"/>
          <p:cNvSpPr txBox="1"/>
          <p:nvPr/>
        </p:nvSpPr>
        <p:spPr>
          <a:xfrm>
            <a:off x="191837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9"/>
          <p:cNvSpPr txBox="1"/>
          <p:nvPr/>
        </p:nvSpPr>
        <p:spPr>
          <a:xfrm>
            <a:off x="760432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OP2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p9"/>
          <p:cNvSpPr txBox="1"/>
          <p:nvPr/>
        </p:nvSpPr>
        <p:spPr>
          <a:xfrm>
            <a:off x="5044250" y="3496350"/>
            <a:ext cx="17529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1" name="Google Shape;581;p9"/>
          <p:cNvSpPr/>
          <p:nvPr/>
        </p:nvSpPr>
        <p:spPr>
          <a:xfrm>
            <a:off x="7363125" y="2868725"/>
            <a:ext cx="1780800" cy="7515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Auswahl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2" name="Google Shape;582;p9"/>
          <p:cNvSpPr/>
          <p:nvPr/>
        </p:nvSpPr>
        <p:spPr>
          <a:xfrm>
            <a:off x="1073725" y="3405750"/>
            <a:ext cx="2624700" cy="1034700"/>
          </a:xfrm>
          <a:prstGeom prst="wedgeRoundRectCallout">
            <a:avLst>
              <a:gd name="adj1" fmla="val 60823"/>
              <a:gd name="adj2" fmla="val -79066"/>
              <a:gd name="adj3" fmla="val 0"/>
            </a:avLst>
          </a:prstGeom>
          <a:solidFill>
            <a:srgbClr val="FFD966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32Bit UND-Gatter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3" name="Google Shape;583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78733" y="2125921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279"/>
    </mc:Choice>
    <mc:Fallback>
      <p:transition spd="slow" advTm="222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8" name="Google Shape;588;p10"/>
          <p:cNvGrpSpPr/>
          <p:nvPr/>
        </p:nvGrpSpPr>
        <p:grpSpPr>
          <a:xfrm>
            <a:off x="128249" y="-5"/>
            <a:ext cx="8977793" cy="4360806"/>
            <a:chOff x="2054250" y="290106"/>
            <a:chExt cx="5035500" cy="2605644"/>
          </a:xfrm>
        </p:grpSpPr>
        <p:grpSp>
          <p:nvGrpSpPr>
            <p:cNvPr id="589" name="Google Shape;589;p10"/>
            <p:cNvGrpSpPr/>
            <p:nvPr/>
          </p:nvGrpSpPr>
          <p:grpSpPr>
            <a:xfrm>
              <a:off x="2054250" y="290106"/>
              <a:ext cx="5035500" cy="2605644"/>
              <a:chOff x="2054250" y="290106"/>
              <a:chExt cx="5035500" cy="2605644"/>
            </a:xfrm>
          </p:grpSpPr>
          <p:sp>
            <p:nvSpPr>
              <p:cNvPr id="590" name="Google Shape;590;p10"/>
              <p:cNvSpPr/>
              <p:nvPr/>
            </p:nvSpPr>
            <p:spPr>
              <a:xfrm rot="10800000" flipH="1">
                <a:off x="2054250" y="290250"/>
                <a:ext cx="5035500" cy="2605500"/>
              </a:xfrm>
              <a:prstGeom prst="trapezoid">
                <a:avLst>
                  <a:gd name="adj" fmla="val 47002"/>
                </a:avLst>
              </a:prstGeom>
              <a:solidFill>
                <a:srgbClr val="FFFF00"/>
              </a:solidFill>
              <a:ln w="28575" cap="flat" cmpd="sng">
                <a:solidFill>
                  <a:srgbClr val="15815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1" name="Google Shape;591;p10"/>
              <p:cNvSpPr/>
              <p:nvPr/>
            </p:nvSpPr>
            <p:spPr>
              <a:xfrm rot="10800000" flipH="1">
                <a:off x="3905471" y="290106"/>
                <a:ext cx="1274700" cy="3228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28575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592" name="Google Shape;592;p10"/>
            <p:cNvCxnSpPr>
              <a:stCxn id="591" idx="2"/>
              <a:endCxn id="591" idx="0"/>
            </p:cNvCxnSpPr>
            <p:nvPr/>
          </p:nvCxnSpPr>
          <p:spPr>
            <a:xfrm>
              <a:off x="39054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93" name="Google Shape;593;p10"/>
            <p:cNvCxnSpPr>
              <a:stCxn id="591" idx="4"/>
              <a:endCxn id="591" idx="0"/>
            </p:cNvCxnSpPr>
            <p:nvPr/>
          </p:nvCxnSpPr>
          <p:spPr>
            <a:xfrm flipH="1">
              <a:off x="4542671" y="290106"/>
              <a:ext cx="637500" cy="32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594" name="Google Shape;594;p10"/>
          <p:cNvGrpSpPr/>
          <p:nvPr/>
        </p:nvGrpSpPr>
        <p:grpSpPr>
          <a:xfrm>
            <a:off x="1545166" y="1705779"/>
            <a:ext cx="6143954" cy="1034737"/>
            <a:chOff x="1425691" y="1705779"/>
            <a:chExt cx="6143954" cy="1034737"/>
          </a:xfrm>
        </p:grpSpPr>
        <p:sp>
          <p:nvSpPr>
            <p:cNvPr id="595" name="Google Shape;595;p10"/>
            <p:cNvSpPr/>
            <p:nvPr/>
          </p:nvSpPr>
          <p:spPr>
            <a:xfrm>
              <a:off x="1425691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add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6" name="Google Shape;596;p10"/>
            <p:cNvSpPr/>
            <p:nvPr/>
          </p:nvSpPr>
          <p:spPr>
            <a:xfrm>
              <a:off x="232170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sub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10"/>
            <p:cNvSpPr/>
            <p:nvPr/>
          </p:nvSpPr>
          <p:spPr>
            <a:xfrm>
              <a:off x="3217718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nop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8" name="Google Shape;598;p10"/>
            <p:cNvSpPr/>
            <p:nvPr/>
          </p:nvSpPr>
          <p:spPr>
            <a:xfrm>
              <a:off x="4113732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dirty="0" err="1" smtClean="0"/>
                <a:t>mov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9" name="Google Shape;599;p10"/>
            <p:cNvSpPr/>
            <p:nvPr/>
          </p:nvSpPr>
          <p:spPr>
            <a:xfrm>
              <a:off x="5009745" y="1705816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and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0" name="Google Shape;600;p10"/>
            <p:cNvSpPr/>
            <p:nvPr/>
          </p:nvSpPr>
          <p:spPr>
            <a:xfrm>
              <a:off x="59057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orr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1" name="Google Shape;601;p10"/>
            <p:cNvSpPr/>
            <p:nvPr/>
          </p:nvSpPr>
          <p:spPr>
            <a:xfrm>
              <a:off x="6801645" y="1705779"/>
              <a:ext cx="768000" cy="1034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mvn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2" name="Google Shape;602;p10"/>
          <p:cNvGrpSpPr/>
          <p:nvPr/>
        </p:nvGrpSpPr>
        <p:grpSpPr>
          <a:xfrm>
            <a:off x="1545125" y="1336375"/>
            <a:ext cx="5585425" cy="369450"/>
            <a:chOff x="1545125" y="1336375"/>
            <a:chExt cx="5585425" cy="369450"/>
          </a:xfrm>
        </p:grpSpPr>
        <p:sp>
          <p:nvSpPr>
            <p:cNvPr id="603" name="Google Shape;603;p10"/>
            <p:cNvSpPr/>
            <p:nvPr/>
          </p:nvSpPr>
          <p:spPr>
            <a:xfrm>
              <a:off x="1545150" y="1336375"/>
              <a:ext cx="5537400" cy="133200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4" name="Google Shape;604;p10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5" name="Google Shape;605;p10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10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10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8" name="Google Shape;608;p10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10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10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1" name="Google Shape;611;p10"/>
          <p:cNvGrpSpPr/>
          <p:nvPr/>
        </p:nvGrpSpPr>
        <p:grpSpPr>
          <a:xfrm>
            <a:off x="2103703" y="1104119"/>
            <a:ext cx="5585425" cy="612660"/>
            <a:chOff x="1545125" y="1403992"/>
            <a:chExt cx="5585425" cy="301833"/>
          </a:xfrm>
        </p:grpSpPr>
        <p:sp>
          <p:nvSpPr>
            <p:cNvPr id="612" name="Google Shape;612;p10"/>
            <p:cNvSpPr/>
            <p:nvPr/>
          </p:nvSpPr>
          <p:spPr>
            <a:xfrm>
              <a:off x="1545147" y="1403992"/>
              <a:ext cx="5537400" cy="65700"/>
            </a:xfrm>
            <a:prstGeom prst="rect">
              <a:avLst/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10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" name="Google Shape;614;p10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10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10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7" name="Google Shape;617;p10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10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10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00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0" name="Google Shape;620;p10"/>
          <p:cNvGrpSpPr/>
          <p:nvPr/>
        </p:nvGrpSpPr>
        <p:grpSpPr>
          <a:xfrm>
            <a:off x="1777711" y="2742711"/>
            <a:ext cx="5585425" cy="751406"/>
            <a:chOff x="1545125" y="1469725"/>
            <a:chExt cx="5585425" cy="655792"/>
          </a:xfrm>
        </p:grpSpPr>
        <p:sp>
          <p:nvSpPr>
            <p:cNvPr id="621" name="Google Shape;621;p10"/>
            <p:cNvSpPr/>
            <p:nvPr/>
          </p:nvSpPr>
          <p:spPr>
            <a:xfrm>
              <a:off x="1558789" y="1705817"/>
              <a:ext cx="5537400" cy="4197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Multiplexer (Auswahlschalter) 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10"/>
            <p:cNvSpPr/>
            <p:nvPr/>
          </p:nvSpPr>
          <p:spPr>
            <a:xfrm flipH="1">
              <a:off x="1545125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10"/>
            <p:cNvSpPr/>
            <p:nvPr/>
          </p:nvSpPr>
          <p:spPr>
            <a:xfrm flipH="1">
              <a:off x="242185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10"/>
            <p:cNvSpPr/>
            <p:nvPr/>
          </p:nvSpPr>
          <p:spPr>
            <a:xfrm flipH="1">
              <a:off x="3319248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10"/>
            <p:cNvSpPr/>
            <p:nvPr/>
          </p:nvSpPr>
          <p:spPr>
            <a:xfrm flipH="1">
              <a:off x="42166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6" name="Google Shape;626;p10"/>
            <p:cNvSpPr/>
            <p:nvPr/>
          </p:nvSpPr>
          <p:spPr>
            <a:xfrm flipH="1">
              <a:off x="5114050" y="1469725"/>
              <a:ext cx="221700" cy="2361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7" name="Google Shape;627;p10"/>
            <p:cNvSpPr/>
            <p:nvPr/>
          </p:nvSpPr>
          <p:spPr>
            <a:xfrm flipH="1">
              <a:off x="60114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10"/>
            <p:cNvSpPr/>
            <p:nvPr/>
          </p:nvSpPr>
          <p:spPr>
            <a:xfrm flipH="1">
              <a:off x="6908850" y="1469725"/>
              <a:ext cx="221700" cy="236100"/>
            </a:xfrm>
            <a:prstGeom prst="downArrow">
              <a:avLst>
                <a:gd name="adj1" fmla="val 50000"/>
                <a:gd name="adj2" fmla="val 48980"/>
              </a:avLst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29" name="Google Shape;629;p10"/>
          <p:cNvSpPr/>
          <p:nvPr/>
        </p:nvSpPr>
        <p:spPr>
          <a:xfrm flipH="1">
            <a:off x="4108850" y="3496325"/>
            <a:ext cx="935400" cy="13365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10"/>
          <p:cNvSpPr/>
          <p:nvPr/>
        </p:nvSpPr>
        <p:spPr>
          <a:xfrm>
            <a:off x="1545175" y="0"/>
            <a:ext cx="373200" cy="1336500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10"/>
          <p:cNvSpPr/>
          <p:nvPr/>
        </p:nvSpPr>
        <p:spPr>
          <a:xfrm>
            <a:off x="7231125" y="0"/>
            <a:ext cx="373200" cy="1104000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" name="Google Shape;632;p10"/>
          <p:cNvSpPr/>
          <p:nvPr/>
        </p:nvSpPr>
        <p:spPr>
          <a:xfrm>
            <a:off x="1330075" y="0"/>
            <a:ext cx="803400" cy="1336500"/>
          </a:xfrm>
          <a:prstGeom prst="downArrow">
            <a:avLst>
              <a:gd name="adj1" fmla="val 22068"/>
              <a:gd name="adj2" fmla="val 50000"/>
            </a:avLst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3" name="Google Shape;633;p10"/>
          <p:cNvSpPr/>
          <p:nvPr/>
        </p:nvSpPr>
        <p:spPr>
          <a:xfrm>
            <a:off x="7016024" y="0"/>
            <a:ext cx="803400" cy="1104000"/>
          </a:xfrm>
          <a:prstGeom prst="downArrow">
            <a:avLst>
              <a:gd name="adj1" fmla="val 25924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4" name="Google Shape;634;p10"/>
          <p:cNvSpPr txBox="1"/>
          <p:nvPr/>
        </p:nvSpPr>
        <p:spPr>
          <a:xfrm>
            <a:off x="191837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OP1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5" name="Google Shape;635;p10"/>
          <p:cNvSpPr txBox="1"/>
          <p:nvPr/>
        </p:nvSpPr>
        <p:spPr>
          <a:xfrm>
            <a:off x="7604325" y="0"/>
            <a:ext cx="9354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OP2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6" name="Google Shape;636;p10"/>
          <p:cNvSpPr txBox="1"/>
          <p:nvPr/>
        </p:nvSpPr>
        <p:spPr>
          <a:xfrm>
            <a:off x="5044250" y="3496350"/>
            <a:ext cx="17529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Ergebnis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7" name="Google Shape;637;p10"/>
          <p:cNvSpPr/>
          <p:nvPr/>
        </p:nvSpPr>
        <p:spPr>
          <a:xfrm>
            <a:off x="7363125" y="2868725"/>
            <a:ext cx="1780800" cy="7515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Auswahl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8" name="Google Shape;638;p10"/>
          <p:cNvSpPr/>
          <p:nvPr/>
        </p:nvSpPr>
        <p:spPr>
          <a:xfrm>
            <a:off x="2598176" y="3490950"/>
            <a:ext cx="2624700" cy="864300"/>
          </a:xfrm>
          <a:prstGeom prst="wedgeRoundRectCallout">
            <a:avLst>
              <a:gd name="adj1" fmla="val 35146"/>
              <a:gd name="adj2" fmla="val -86064"/>
              <a:gd name="adj3" fmla="val 0"/>
            </a:avLst>
          </a:prstGeom>
          <a:solidFill>
            <a:srgbClr val="FFD966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32Bit ODER-Gatter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9" name="Google Shape;639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15504" y="1716781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44402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552"/>
    </mc:Choice>
    <mc:Fallback>
      <p:transition spd="slow" advTm="145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1299</Words>
  <Application>Microsoft Office PowerPoint</Application>
  <PresentationFormat>Bildschirmpräsentation (16:9)</PresentationFormat>
  <Paragraphs>866</Paragraphs>
  <Slides>37</Slides>
  <Notes>37</Notes>
  <HiddenSlides>0</HiddenSlides>
  <MMClips>37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37</vt:i4>
      </vt:variant>
    </vt:vector>
  </HeadingPairs>
  <TitlesOfParts>
    <vt:vector size="40" baseType="lpstr">
      <vt:lpstr>Arial</vt:lpstr>
      <vt:lpstr>Verdana</vt:lpstr>
      <vt:lpstr>Simple Light</vt:lpstr>
      <vt:lpstr>Arithmetisch- Logische Einheit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Arithmetisch- Logische Einheit</dc:title>
  <dc:creator>st</dc:creator>
  <cp:lastModifiedBy>st</cp:lastModifiedBy>
  <cp:revision>2</cp:revision>
  <dcterms:modified xsi:type="dcterms:W3CDTF">2020-07-09T12:33:28Z</dcterms:modified>
</cp:coreProperties>
</file>